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A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29"/>
    <p:restoredTop sz="94677"/>
  </p:normalViewPr>
  <p:slideViewPr>
    <p:cSldViewPr snapToGrid="0" snapToObjects="1">
      <p:cViewPr varScale="1">
        <p:scale>
          <a:sx n="214" d="100"/>
          <a:sy n="214"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hape 25"/>
          <p:cNvSpPr>
            <a:spLocks noGrp="1" noRot="1" noChangeAspect="1"/>
          </p:cNvSpPr>
          <p:nvPr>
            <p:ph type="sldImg"/>
          </p:nvPr>
        </p:nvSpPr>
        <p:spPr>
          <a:xfrm>
            <a:off x="1143000" y="685800"/>
            <a:ext cx="4572000" cy="3429000"/>
          </a:xfrm>
          <a:prstGeom prst="rect">
            <a:avLst/>
          </a:prstGeom>
        </p:spPr>
        <p:txBody>
          <a:bodyPr/>
          <a:lstStyle/>
          <a:p>
            <a:endParaRPr/>
          </a:p>
        </p:txBody>
      </p:sp>
      <p:sp>
        <p:nvSpPr>
          <p:cNvPr id="26" name="Shape 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mixicon.com"/>
          <p:cNvSpPr txBox="1"/>
          <p:nvPr/>
        </p:nvSpPr>
        <p:spPr>
          <a:xfrm>
            <a:off x="837816" y="6347459"/>
            <a:ext cx="1081384"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solidFill>
                  <a:srgbClr val="C0C8D1"/>
                </a:solidFill>
                <a:latin typeface="Open Sans"/>
                <a:ea typeface="Open Sans"/>
                <a:cs typeface="Open Sans"/>
                <a:sym typeface="Open Sans"/>
              </a:defRPr>
            </a:lvl1pPr>
          </a:lstStyle>
          <a:p>
            <a:r>
              <a:rPr dirty="0" err="1">
                <a:latin typeface="Arial" panose="020B0604020202020204" pitchFamily="34" charset="0"/>
                <a:cs typeface="Arial" panose="020B0604020202020204" pitchFamily="34" charset="0"/>
              </a:rPr>
              <a:t>remixicon.com</a:t>
            </a:r>
            <a:endParaRPr dirty="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9pPr>
    </p:bodyStyle>
    <p:otherStyle>
      <a:lvl1pPr marL="0" marR="0" indent="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1pPr>
      <a:lvl2pPr marL="0" marR="0" indent="4572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2pPr>
      <a:lvl3pPr marL="0" marR="0" indent="9144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3pPr>
      <a:lvl4pPr marL="0" marR="0" indent="13716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4pPr>
      <a:lvl5pPr marL="0" marR="0" indent="18288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5pPr>
      <a:lvl6pPr marL="0" marR="0" indent="22860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6pPr>
      <a:lvl7pPr marL="0" marR="0" indent="27432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7pPr>
      <a:lvl8pPr marL="0" marR="0" indent="32004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8pPr>
      <a:lvl9pPr marL="0" marR="0" indent="36576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hyperlink" Target="https://remixicon.com/" TargetMode="Externa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hyperlink" Target="http://REMIXICON.COM" TargetMode="External"/><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image" Target="../media/image1.emf"/><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emix-design/remixicon" TargetMode="External"/><Relationship Id="rId2" Type="http://schemas.openxmlformats.org/officeDocument/2006/relationships/hyperlink" Target="https://remixicon.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ribbble.com/jimmycheung" TargetMode="External"/><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hyperlink" Target="https://remixicon.com/#donat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形状"/>
          <p:cNvSpPr/>
          <p:nvPr/>
        </p:nvSpPr>
        <p:spPr>
          <a:xfrm>
            <a:off x="0" y="0"/>
            <a:ext cx="12192000" cy="41920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5056"/>
                </a:lnTo>
                <a:lnTo>
                  <a:pt x="0" y="21600"/>
                </a:lnTo>
                <a:lnTo>
                  <a:pt x="0" y="0"/>
                </a:lnTo>
                <a:close/>
              </a:path>
            </a:pathLst>
          </a:custGeom>
          <a:gradFill>
            <a:gsLst>
              <a:gs pos="0">
                <a:srgbClr val="F2F7FC"/>
              </a:gs>
              <a:gs pos="100000">
                <a:srgbClr val="F8FAFC"/>
              </a:gs>
            </a:gsLst>
            <a:lin ang="10800000"/>
          </a:gradFill>
          <a:ln w="3175">
            <a:miter lim="400000"/>
          </a:ln>
        </p:spPr>
        <p:txBody>
          <a:bodyPr lIns="0" tIns="0" rIns="0" bIns="0" anchor="ctr"/>
          <a:lstStyle/>
          <a:p>
            <a:pPr algn="ctr" defTabSz="550333">
              <a:defRPr sz="2000" b="1">
                <a:solidFill>
                  <a:srgbClr val="FFFFFF"/>
                </a:solidFill>
                <a:latin typeface="Helvetica Neue"/>
                <a:ea typeface="Helvetica Neue"/>
                <a:cs typeface="Helvetica Neue"/>
                <a:sym typeface="Helvetica Neue"/>
              </a:defRPr>
            </a:pPr>
            <a:endParaRPr/>
          </a:p>
        </p:txBody>
      </p:sp>
      <p:sp>
        <p:nvSpPr>
          <p:cNvPr id="29" name="线条"/>
          <p:cNvSpPr/>
          <p:nvPr/>
        </p:nvSpPr>
        <p:spPr>
          <a:xfrm flipV="1">
            <a:off x="5340349" y="0"/>
            <a:ext cx="1" cy="6858000"/>
          </a:xfrm>
          <a:prstGeom prst="line">
            <a:avLst/>
          </a:prstGeom>
          <a:ln w="12700">
            <a:solidFill>
              <a:srgbClr val="E3E8ED"/>
            </a:solidFill>
            <a:miter/>
          </a:ln>
        </p:spPr>
        <p:txBody>
          <a:bodyPr lIns="45719" rIns="45719"/>
          <a:lstStyle/>
          <a:p>
            <a:endParaRPr/>
          </a:p>
        </p:txBody>
      </p:sp>
      <p:sp>
        <p:nvSpPr>
          <p:cNvPr id="30" name="线条"/>
          <p:cNvSpPr/>
          <p:nvPr/>
        </p:nvSpPr>
        <p:spPr>
          <a:xfrm flipV="1">
            <a:off x="761999" y="0"/>
            <a:ext cx="1" cy="6858000"/>
          </a:xfrm>
          <a:prstGeom prst="line">
            <a:avLst/>
          </a:prstGeom>
          <a:ln w="12700">
            <a:solidFill>
              <a:srgbClr val="E3E8ED"/>
            </a:solidFill>
            <a:miter/>
          </a:ln>
        </p:spPr>
        <p:txBody>
          <a:bodyPr lIns="45719" rIns="45719"/>
          <a:lstStyle/>
          <a:p>
            <a:endParaRPr/>
          </a:p>
        </p:txBody>
      </p:sp>
      <p:sp>
        <p:nvSpPr>
          <p:cNvPr id="31" name="线条"/>
          <p:cNvSpPr/>
          <p:nvPr/>
        </p:nvSpPr>
        <p:spPr>
          <a:xfrm flipV="1">
            <a:off x="2292349" y="0"/>
            <a:ext cx="1" cy="6858000"/>
          </a:xfrm>
          <a:prstGeom prst="line">
            <a:avLst/>
          </a:prstGeom>
          <a:ln w="12700">
            <a:solidFill>
              <a:srgbClr val="E3E8ED"/>
            </a:solidFill>
            <a:miter/>
          </a:ln>
        </p:spPr>
        <p:txBody>
          <a:bodyPr lIns="45719" rIns="45719"/>
          <a:lstStyle/>
          <a:p>
            <a:endParaRPr/>
          </a:p>
        </p:txBody>
      </p:sp>
      <p:sp>
        <p:nvSpPr>
          <p:cNvPr id="32" name="线条"/>
          <p:cNvSpPr/>
          <p:nvPr/>
        </p:nvSpPr>
        <p:spPr>
          <a:xfrm flipV="1">
            <a:off x="3822699" y="0"/>
            <a:ext cx="1" cy="6858000"/>
          </a:xfrm>
          <a:prstGeom prst="line">
            <a:avLst/>
          </a:prstGeom>
          <a:ln w="12700">
            <a:solidFill>
              <a:srgbClr val="E3E8ED"/>
            </a:solidFill>
            <a:miter/>
          </a:ln>
        </p:spPr>
        <p:txBody>
          <a:bodyPr lIns="45719" rIns="45719"/>
          <a:lstStyle/>
          <a:p>
            <a:endParaRPr/>
          </a:p>
        </p:txBody>
      </p:sp>
      <p:sp>
        <p:nvSpPr>
          <p:cNvPr id="33" name="线条"/>
          <p:cNvSpPr/>
          <p:nvPr/>
        </p:nvSpPr>
        <p:spPr>
          <a:xfrm flipV="1">
            <a:off x="6870699" y="0"/>
            <a:ext cx="1" cy="6858000"/>
          </a:xfrm>
          <a:prstGeom prst="line">
            <a:avLst/>
          </a:prstGeom>
          <a:ln w="12700">
            <a:solidFill>
              <a:srgbClr val="E3E8ED"/>
            </a:solidFill>
            <a:miter/>
          </a:ln>
        </p:spPr>
        <p:txBody>
          <a:bodyPr lIns="45719" rIns="45719"/>
          <a:lstStyle/>
          <a:p>
            <a:endParaRPr/>
          </a:p>
        </p:txBody>
      </p:sp>
      <p:sp>
        <p:nvSpPr>
          <p:cNvPr id="34" name="线条"/>
          <p:cNvSpPr/>
          <p:nvPr/>
        </p:nvSpPr>
        <p:spPr>
          <a:xfrm flipV="1">
            <a:off x="8388349" y="0"/>
            <a:ext cx="1" cy="6858000"/>
          </a:xfrm>
          <a:prstGeom prst="line">
            <a:avLst/>
          </a:prstGeom>
          <a:ln w="12700">
            <a:solidFill>
              <a:srgbClr val="E3E8ED"/>
            </a:solidFill>
            <a:miter/>
          </a:ln>
        </p:spPr>
        <p:txBody>
          <a:bodyPr lIns="45719" rIns="45719"/>
          <a:lstStyle/>
          <a:p>
            <a:endParaRPr/>
          </a:p>
        </p:txBody>
      </p:sp>
      <p:sp>
        <p:nvSpPr>
          <p:cNvPr id="35" name="线条"/>
          <p:cNvSpPr/>
          <p:nvPr/>
        </p:nvSpPr>
        <p:spPr>
          <a:xfrm flipV="1">
            <a:off x="9918698" y="0"/>
            <a:ext cx="1" cy="6858000"/>
          </a:xfrm>
          <a:prstGeom prst="line">
            <a:avLst/>
          </a:prstGeom>
          <a:ln w="12700">
            <a:solidFill>
              <a:srgbClr val="E3E8ED"/>
            </a:solidFill>
            <a:miter/>
          </a:ln>
        </p:spPr>
        <p:txBody>
          <a:bodyPr lIns="45719" rIns="45719"/>
          <a:lstStyle/>
          <a:p>
            <a:endParaRPr/>
          </a:p>
        </p:txBody>
      </p:sp>
      <p:sp>
        <p:nvSpPr>
          <p:cNvPr id="36" name="线条"/>
          <p:cNvSpPr/>
          <p:nvPr/>
        </p:nvSpPr>
        <p:spPr>
          <a:xfrm flipV="1">
            <a:off x="11436348" y="0"/>
            <a:ext cx="1" cy="6858000"/>
          </a:xfrm>
          <a:prstGeom prst="line">
            <a:avLst/>
          </a:prstGeom>
          <a:ln w="12700">
            <a:solidFill>
              <a:srgbClr val="E3E8ED"/>
            </a:solidFill>
            <a:miter/>
          </a:ln>
        </p:spPr>
        <p:txBody>
          <a:bodyPr lIns="45719" rIns="45719"/>
          <a:lstStyle/>
          <a:p>
            <a:endParaRPr/>
          </a:p>
        </p:txBody>
      </p:sp>
      <p:sp>
        <p:nvSpPr>
          <p:cNvPr id="37" name="Remix Icon for Keynote"/>
          <p:cNvSpPr txBox="1"/>
          <p:nvPr/>
        </p:nvSpPr>
        <p:spPr>
          <a:xfrm>
            <a:off x="704850" y="1942590"/>
            <a:ext cx="6469077" cy="73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a:latin typeface="+mn-lt"/>
                <a:ea typeface="+mn-ea"/>
                <a:cs typeface="+mn-cs"/>
                <a:sym typeface="Helvetica"/>
              </a:defRPr>
            </a:lvl1pPr>
          </a:lstStyle>
          <a:p>
            <a:r>
              <a:rPr dirty="0">
                <a:latin typeface="Arial" panose="020B0604020202020204" pitchFamily="34" charset="0"/>
                <a:cs typeface="Arial" panose="020B0604020202020204" pitchFamily="34" charset="0"/>
              </a:rPr>
              <a:t>Remix Icon for </a:t>
            </a:r>
            <a:r>
              <a:rPr lang="en-US" altLang="zh-CN" dirty="0">
                <a:latin typeface="Arial" panose="020B0604020202020204" pitchFamily="34" charset="0"/>
                <a:cs typeface="Arial" panose="020B0604020202020204" pitchFamily="34" charset="0"/>
              </a:rPr>
              <a:t>PowerPoint</a:t>
            </a:r>
            <a:endParaRPr dirty="0">
              <a:latin typeface="Arial" panose="020B0604020202020204" pitchFamily="34" charset="0"/>
              <a:cs typeface="Arial" panose="020B0604020202020204" pitchFamily="34" charset="0"/>
            </a:endParaRPr>
          </a:p>
        </p:txBody>
      </p:sp>
      <p:sp>
        <p:nvSpPr>
          <p:cNvPr id="38" name="Remix Icon for Keynote"/>
          <p:cNvSpPr txBox="1"/>
          <p:nvPr/>
        </p:nvSpPr>
        <p:spPr>
          <a:xfrm>
            <a:off x="704850" y="2857255"/>
            <a:ext cx="3872212"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cap="all">
                <a:solidFill>
                  <a:srgbClr val="2D69F6"/>
                </a:solidFill>
                <a:latin typeface="+mn-lt"/>
                <a:ea typeface="+mn-ea"/>
                <a:cs typeface="+mn-cs"/>
                <a:sym typeface="Helvetica"/>
              </a:defRPr>
            </a:lvl1pPr>
          </a:lstStyle>
          <a:p>
            <a:r>
              <a:rPr lang="en-US" altLang="zh-CN" dirty="0">
                <a:latin typeface="Arial" panose="020B0604020202020204" pitchFamily="34" charset="0"/>
                <a:cs typeface="Arial" panose="020B0604020202020204" pitchFamily="34" charset="0"/>
              </a:rPr>
              <a:t>Open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source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icon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library</a:t>
            </a:r>
            <a:endParaRPr dirty="0">
              <a:latin typeface="Arial" panose="020B0604020202020204" pitchFamily="34" charset="0"/>
              <a:cs typeface="Arial" panose="020B0604020202020204" pitchFamily="34" charset="0"/>
            </a:endParaRPr>
          </a:p>
        </p:txBody>
      </p:sp>
      <p:sp>
        <p:nvSpPr>
          <p:cNvPr id="39" name="矩形"/>
          <p:cNvSpPr/>
          <p:nvPr/>
        </p:nvSpPr>
        <p:spPr>
          <a:xfrm>
            <a:off x="4636163" y="3042675"/>
            <a:ext cx="406401" cy="25401"/>
          </a:xfrm>
          <a:prstGeom prst="rect">
            <a:avLst/>
          </a:prstGeom>
          <a:solidFill>
            <a:srgbClr val="EB4726"/>
          </a:solidFill>
          <a:ln w="12700">
            <a:miter lim="400000"/>
          </a:ln>
        </p:spPr>
        <p:txBody>
          <a:bodyPr lIns="45719" rIns="45719" anchor="ctr"/>
          <a:lstStyle/>
          <a:p>
            <a:endParaRPr/>
          </a:p>
        </p:txBody>
      </p:sp>
      <p:sp>
        <p:nvSpPr>
          <p:cNvPr id="44" name="Open Source"/>
          <p:cNvSpPr txBox="1"/>
          <p:nvPr/>
        </p:nvSpPr>
        <p:spPr>
          <a:xfrm>
            <a:off x="730250" y="5194055"/>
            <a:ext cx="1300995"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600">
                <a:solidFill>
                  <a:srgbClr val="9DA7B7"/>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Open Source</a:t>
            </a:r>
          </a:p>
        </p:txBody>
      </p:sp>
      <p:sp>
        <p:nvSpPr>
          <p:cNvPr id="45" name="Consistent"/>
          <p:cNvSpPr txBox="1"/>
          <p:nvPr/>
        </p:nvSpPr>
        <p:spPr>
          <a:xfrm>
            <a:off x="5346699" y="5194055"/>
            <a:ext cx="1060545"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600">
                <a:solidFill>
                  <a:srgbClr val="9DA7B7"/>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Consistent</a:t>
            </a:r>
          </a:p>
        </p:txBody>
      </p:sp>
      <p:sp>
        <p:nvSpPr>
          <p:cNvPr id="46" name="Editable"/>
          <p:cNvSpPr txBox="1"/>
          <p:nvPr/>
        </p:nvSpPr>
        <p:spPr>
          <a:xfrm>
            <a:off x="2298699" y="5194055"/>
            <a:ext cx="831316"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600">
                <a:solidFill>
                  <a:srgbClr val="9DA7B7"/>
                </a:solidFill>
                <a:latin typeface="+mn-lt"/>
                <a:ea typeface="+mn-ea"/>
                <a:cs typeface="+mn-cs"/>
                <a:sym typeface="Helvetica"/>
              </a:defRPr>
            </a:lvl1pPr>
          </a:lstStyle>
          <a:p>
            <a:r>
              <a:rPr>
                <a:latin typeface="Arial" panose="020B0604020202020204" pitchFamily="34" charset="0"/>
                <a:cs typeface="Arial" panose="020B0604020202020204" pitchFamily="34" charset="0"/>
              </a:rPr>
              <a:t>Editable</a:t>
            </a:r>
          </a:p>
        </p:txBody>
      </p:sp>
      <p:sp>
        <p:nvSpPr>
          <p:cNvPr id="47" name="1400+ icons"/>
          <p:cNvSpPr txBox="1"/>
          <p:nvPr/>
        </p:nvSpPr>
        <p:spPr>
          <a:xfrm>
            <a:off x="3822699" y="5194055"/>
            <a:ext cx="1203212"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600">
                <a:solidFill>
                  <a:srgbClr val="9DA7B7"/>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1400+ icons</a:t>
            </a:r>
          </a:p>
        </p:txBody>
      </p:sp>
      <p:sp>
        <p:nvSpPr>
          <p:cNvPr id="48" name="矩形"/>
          <p:cNvSpPr/>
          <p:nvPr/>
        </p:nvSpPr>
        <p:spPr>
          <a:xfrm>
            <a:off x="9754630" y="641350"/>
            <a:ext cx="1682394" cy="355600"/>
          </a:xfrm>
          <a:prstGeom prst="rect">
            <a:avLst/>
          </a:prstGeom>
          <a:ln w="12700">
            <a:solidFill>
              <a:srgbClr val="2D69F6"/>
            </a:solidFill>
            <a:miter/>
          </a:ln>
        </p:spPr>
        <p:txBody>
          <a:bodyPr lIns="45719" rIns="45719" anchor="ctr"/>
          <a:lstStyle/>
          <a:p>
            <a:endParaRPr/>
          </a:p>
        </p:txBody>
      </p:sp>
      <p:sp>
        <p:nvSpPr>
          <p:cNvPr id="49" name="Version v1.1.1"/>
          <p:cNvSpPr txBox="1"/>
          <p:nvPr/>
        </p:nvSpPr>
        <p:spPr>
          <a:xfrm>
            <a:off x="9861901" y="665480"/>
            <a:ext cx="1467853"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cap="all">
                <a:solidFill>
                  <a:srgbClr val="EB4726"/>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Version v1.1.1</a:t>
            </a:r>
          </a:p>
        </p:txBody>
      </p:sp>
      <p:sp>
        <p:nvSpPr>
          <p:cNvPr id="50" name="圆形"/>
          <p:cNvSpPr/>
          <p:nvPr/>
        </p:nvSpPr>
        <p:spPr>
          <a:xfrm>
            <a:off x="9518768" y="6243637"/>
            <a:ext cx="155575" cy="156381"/>
          </a:xfrm>
          <a:prstGeom prst="ellipse">
            <a:avLst/>
          </a:prstGeom>
          <a:ln w="25400">
            <a:solidFill>
              <a:srgbClr val="C0C8D1"/>
            </a:solidFill>
            <a:miter/>
          </a:ln>
        </p:spPr>
        <p:txBody>
          <a:bodyPr lIns="45719" rIns="45719" anchor="ctr"/>
          <a:lstStyle/>
          <a:p>
            <a:endParaRPr/>
          </a:p>
        </p:txBody>
      </p:sp>
      <p:sp>
        <p:nvSpPr>
          <p:cNvPr id="51" name="圆形"/>
          <p:cNvSpPr/>
          <p:nvPr/>
        </p:nvSpPr>
        <p:spPr>
          <a:xfrm>
            <a:off x="9569274" y="6294437"/>
            <a:ext cx="54564" cy="54781"/>
          </a:xfrm>
          <a:prstGeom prst="ellipse">
            <a:avLst/>
          </a:prstGeom>
          <a:solidFill>
            <a:srgbClr val="2D69F6"/>
          </a:solidFill>
          <a:ln w="12700">
            <a:miter lim="400000"/>
          </a:ln>
        </p:spPr>
        <p:txBody>
          <a:bodyPr lIns="45719" rIns="45719" anchor="ctr"/>
          <a:lstStyle/>
          <a:p>
            <a:endParaRPr/>
          </a:p>
        </p:txBody>
      </p:sp>
      <p:sp>
        <p:nvSpPr>
          <p:cNvPr id="52" name="REMIXICON.COM"/>
          <p:cNvSpPr txBox="1"/>
          <p:nvPr/>
        </p:nvSpPr>
        <p:spPr>
          <a:xfrm>
            <a:off x="9748280" y="6155457"/>
            <a:ext cx="1791514"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600" cap="all">
                <a:solidFill>
                  <a:srgbClr val="9DA7B7"/>
                </a:solidFill>
                <a:uFill>
                  <a:solidFill>
                    <a:srgbClr val="0563C1"/>
                  </a:solidFill>
                </a:uFill>
                <a:latin typeface="+mn-lt"/>
                <a:ea typeface="+mn-ea"/>
                <a:cs typeface="+mn-cs"/>
                <a:sym typeface="Helvetica"/>
                <a:hlinkClick r:id="rId2"/>
              </a:defRPr>
            </a:lvl1pPr>
          </a:lstStyle>
          <a:p>
            <a:pPr>
              <a:defRPr>
                <a:uFillTx/>
              </a:defRPr>
            </a:pPr>
            <a:r>
              <a:rPr cap="none" dirty="0">
                <a:uFillTx/>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REMIXICON.COM</a:t>
            </a:r>
            <a:endParaRPr cap="none" dirty="0">
              <a:uFillTx/>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p:txBody>
      </p:sp>
      <p:pic>
        <p:nvPicPr>
          <p:cNvPr id="2" name="图片 1">
            <a:extLst>
              <a:ext uri="{FF2B5EF4-FFF2-40B4-BE49-F238E27FC236}">
                <a16:creationId xmlns:a16="http://schemas.microsoft.com/office/drawing/2014/main" id="{A18C4B8A-20F4-114C-A180-CB5BE11FBF7A}"/>
              </a:ext>
            </a:extLst>
          </p:cNvPr>
          <p:cNvPicPr>
            <a:picLocks noChangeAspect="1"/>
          </p:cNvPicPr>
          <p:nvPr/>
        </p:nvPicPr>
        <p:blipFill>
          <a:blip r:embed="rId4"/>
          <a:stretch>
            <a:fillRect/>
          </a:stretch>
        </p:blipFill>
        <p:spPr>
          <a:xfrm>
            <a:off x="793749" y="635000"/>
            <a:ext cx="1739900" cy="355600"/>
          </a:xfrm>
          <a:prstGeom prst="rect">
            <a:avLst/>
          </a:prstGeom>
        </p:spPr>
      </p:pic>
      <p:pic>
        <p:nvPicPr>
          <p:cNvPr id="5" name="图形 4">
            <a:extLst>
              <a:ext uri="{FF2B5EF4-FFF2-40B4-BE49-F238E27FC236}">
                <a16:creationId xmlns:a16="http://schemas.microsoft.com/office/drawing/2014/main" id="{722E56A5-BC91-D141-9087-D0662A48CD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45594" y="4596178"/>
            <a:ext cx="457200" cy="457200"/>
          </a:xfrm>
          <a:prstGeom prst="rect">
            <a:avLst/>
          </a:prstGeom>
        </p:spPr>
      </p:pic>
      <p:pic>
        <p:nvPicPr>
          <p:cNvPr id="7" name="图形 6">
            <a:extLst>
              <a:ext uri="{FF2B5EF4-FFF2-40B4-BE49-F238E27FC236}">
                <a16:creationId xmlns:a16="http://schemas.microsoft.com/office/drawing/2014/main" id="{C10227E5-F63E-E04F-B147-81B954F60C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1324" y="4620530"/>
            <a:ext cx="457200" cy="457200"/>
          </a:xfrm>
          <a:prstGeom prst="rect">
            <a:avLst/>
          </a:prstGeom>
        </p:spPr>
      </p:pic>
      <p:pic>
        <p:nvPicPr>
          <p:cNvPr id="12" name="图形 11">
            <a:extLst>
              <a:ext uri="{FF2B5EF4-FFF2-40B4-BE49-F238E27FC236}">
                <a16:creationId xmlns:a16="http://schemas.microsoft.com/office/drawing/2014/main" id="{9F7B18B0-1525-1A4C-B5B8-9A9538FAA0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3613" y="4620530"/>
            <a:ext cx="457200" cy="457200"/>
          </a:xfrm>
          <a:prstGeom prst="rect">
            <a:avLst/>
          </a:prstGeom>
        </p:spPr>
      </p:pic>
      <p:pic>
        <p:nvPicPr>
          <p:cNvPr id="14" name="图形 13">
            <a:extLst>
              <a:ext uri="{FF2B5EF4-FFF2-40B4-BE49-F238E27FC236}">
                <a16:creationId xmlns:a16="http://schemas.microsoft.com/office/drawing/2014/main" id="{1635A800-B9F2-5D41-8C47-0C10E6CE3C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22698" y="4620957"/>
            <a:ext cx="457200" cy="45720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Design"/>
          <p:cNvSpPr txBox="1"/>
          <p:nvPr/>
        </p:nvSpPr>
        <p:spPr>
          <a:xfrm>
            <a:off x="5471484" y="3210983"/>
            <a:ext cx="1249033" cy="436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defTabSz="550333">
              <a:defRPr sz="2400" b="1" cap="all">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Design</a:t>
            </a:r>
          </a:p>
        </p:txBody>
      </p:sp>
      <p:sp>
        <p:nvSpPr>
          <p:cNvPr id="677" name="矩形"/>
          <p:cNvSpPr/>
          <p:nvPr/>
        </p:nvSpPr>
        <p:spPr>
          <a:xfrm>
            <a:off x="5516556" y="3808020"/>
            <a:ext cx="406401" cy="25401"/>
          </a:xfrm>
          <a:prstGeom prst="rect">
            <a:avLst/>
          </a:prstGeom>
          <a:solidFill>
            <a:srgbClr val="EB4726"/>
          </a:solidFill>
          <a:ln w="12700">
            <a:miter lim="400000"/>
          </a:ln>
        </p:spPr>
        <p:txBody>
          <a:bodyPr lIns="45719" rIns="45719" anchor="ctr"/>
          <a:lstStyle/>
          <a:p>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1" name="成组"/>
          <p:cNvGrpSpPr/>
          <p:nvPr/>
        </p:nvGrpSpPr>
        <p:grpSpPr>
          <a:xfrm>
            <a:off x="9982730" y="5409376"/>
            <a:ext cx="457201" cy="457201"/>
            <a:chOff x="0" y="0"/>
            <a:chExt cx="457200" cy="457200"/>
          </a:xfrm>
        </p:grpSpPr>
        <p:sp>
          <p:nvSpPr>
            <p:cNvPr id="679" name="任意形状 6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80" name="任意形状 64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4320" y="4320"/>
                  </a:moveTo>
                  <a:lnTo>
                    <a:pt x="17280" y="4320"/>
                  </a:lnTo>
                  <a:lnTo>
                    <a:pt x="17280" y="17280"/>
                  </a:lnTo>
                  <a:lnTo>
                    <a:pt x="4320" y="17280"/>
                  </a:lnTo>
                  <a:lnTo>
                    <a:pt x="4320" y="4320"/>
                  </a:lnTo>
                  <a:close/>
                  <a:moveTo>
                    <a:pt x="4320" y="0"/>
                  </a:moveTo>
                  <a:lnTo>
                    <a:pt x="6480" y="0"/>
                  </a:lnTo>
                  <a:lnTo>
                    <a:pt x="6480" y="3240"/>
                  </a:lnTo>
                  <a:lnTo>
                    <a:pt x="4320" y="3240"/>
                  </a:lnTo>
                  <a:lnTo>
                    <a:pt x="4320" y="0"/>
                  </a:lnTo>
                  <a:close/>
                  <a:moveTo>
                    <a:pt x="4320" y="18360"/>
                  </a:moveTo>
                  <a:lnTo>
                    <a:pt x="6480" y="18360"/>
                  </a:lnTo>
                  <a:lnTo>
                    <a:pt x="6480" y="21600"/>
                  </a:lnTo>
                  <a:lnTo>
                    <a:pt x="4320" y="21600"/>
                  </a:lnTo>
                  <a:lnTo>
                    <a:pt x="4320" y="18360"/>
                  </a:lnTo>
                  <a:close/>
                  <a:moveTo>
                    <a:pt x="0" y="4320"/>
                  </a:moveTo>
                  <a:lnTo>
                    <a:pt x="3240" y="4320"/>
                  </a:lnTo>
                  <a:lnTo>
                    <a:pt x="3240" y="6480"/>
                  </a:lnTo>
                  <a:lnTo>
                    <a:pt x="0" y="6480"/>
                  </a:lnTo>
                  <a:lnTo>
                    <a:pt x="0" y="4320"/>
                  </a:lnTo>
                  <a:close/>
                  <a:moveTo>
                    <a:pt x="0" y="15120"/>
                  </a:moveTo>
                  <a:lnTo>
                    <a:pt x="3240" y="15120"/>
                  </a:lnTo>
                  <a:lnTo>
                    <a:pt x="3240" y="17280"/>
                  </a:lnTo>
                  <a:lnTo>
                    <a:pt x="0" y="17280"/>
                  </a:lnTo>
                  <a:lnTo>
                    <a:pt x="0" y="15120"/>
                  </a:lnTo>
                  <a:close/>
                  <a:moveTo>
                    <a:pt x="18360" y="4320"/>
                  </a:moveTo>
                  <a:lnTo>
                    <a:pt x="21600" y="4320"/>
                  </a:lnTo>
                  <a:lnTo>
                    <a:pt x="21600" y="6480"/>
                  </a:lnTo>
                  <a:lnTo>
                    <a:pt x="18360" y="6480"/>
                  </a:lnTo>
                  <a:lnTo>
                    <a:pt x="18360" y="4320"/>
                  </a:lnTo>
                  <a:close/>
                  <a:moveTo>
                    <a:pt x="18360" y="15120"/>
                  </a:moveTo>
                  <a:lnTo>
                    <a:pt x="21600" y="15120"/>
                  </a:lnTo>
                  <a:lnTo>
                    <a:pt x="21600" y="17280"/>
                  </a:lnTo>
                  <a:lnTo>
                    <a:pt x="18360" y="17280"/>
                  </a:lnTo>
                  <a:lnTo>
                    <a:pt x="18360" y="15120"/>
                  </a:lnTo>
                  <a:close/>
                  <a:moveTo>
                    <a:pt x="15120" y="0"/>
                  </a:moveTo>
                  <a:lnTo>
                    <a:pt x="17280" y="0"/>
                  </a:lnTo>
                  <a:lnTo>
                    <a:pt x="17280" y="3240"/>
                  </a:lnTo>
                  <a:lnTo>
                    <a:pt x="15120" y="3240"/>
                  </a:lnTo>
                  <a:lnTo>
                    <a:pt x="15120" y="0"/>
                  </a:lnTo>
                  <a:close/>
                  <a:moveTo>
                    <a:pt x="15120" y="18360"/>
                  </a:moveTo>
                  <a:lnTo>
                    <a:pt x="17280" y="18360"/>
                  </a:lnTo>
                  <a:lnTo>
                    <a:pt x="17280" y="21600"/>
                  </a:lnTo>
                  <a:lnTo>
                    <a:pt x="15120" y="21600"/>
                  </a:lnTo>
                  <a:lnTo>
                    <a:pt x="15120" y="183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84" name="成组"/>
          <p:cNvGrpSpPr/>
          <p:nvPr/>
        </p:nvGrpSpPr>
        <p:grpSpPr>
          <a:xfrm>
            <a:off x="9982730" y="4500915"/>
            <a:ext cx="457201" cy="457201"/>
            <a:chOff x="0" y="0"/>
            <a:chExt cx="457200" cy="457200"/>
          </a:xfrm>
        </p:grpSpPr>
        <p:sp>
          <p:nvSpPr>
            <p:cNvPr id="682" name="任意形状 6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83" name="任意形状 65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6480" y="6480"/>
                  </a:moveTo>
                  <a:lnTo>
                    <a:pt x="6480" y="15120"/>
                  </a:lnTo>
                  <a:lnTo>
                    <a:pt x="15120" y="15120"/>
                  </a:lnTo>
                  <a:lnTo>
                    <a:pt x="15120" y="6480"/>
                  </a:lnTo>
                  <a:lnTo>
                    <a:pt x="6480" y="6480"/>
                  </a:lnTo>
                  <a:close/>
                  <a:moveTo>
                    <a:pt x="4320" y="4320"/>
                  </a:moveTo>
                  <a:lnTo>
                    <a:pt x="17280" y="4320"/>
                  </a:lnTo>
                  <a:lnTo>
                    <a:pt x="17280" y="17280"/>
                  </a:lnTo>
                  <a:lnTo>
                    <a:pt x="4320" y="17280"/>
                  </a:lnTo>
                  <a:lnTo>
                    <a:pt x="4320" y="4320"/>
                  </a:lnTo>
                  <a:close/>
                  <a:moveTo>
                    <a:pt x="4320" y="0"/>
                  </a:moveTo>
                  <a:lnTo>
                    <a:pt x="6480" y="0"/>
                  </a:lnTo>
                  <a:lnTo>
                    <a:pt x="6480" y="3240"/>
                  </a:lnTo>
                  <a:lnTo>
                    <a:pt x="4320" y="3240"/>
                  </a:lnTo>
                  <a:lnTo>
                    <a:pt x="4320" y="0"/>
                  </a:lnTo>
                  <a:close/>
                  <a:moveTo>
                    <a:pt x="4320" y="18360"/>
                  </a:moveTo>
                  <a:lnTo>
                    <a:pt x="6480" y="18360"/>
                  </a:lnTo>
                  <a:lnTo>
                    <a:pt x="6480" y="21600"/>
                  </a:lnTo>
                  <a:lnTo>
                    <a:pt x="4320" y="21600"/>
                  </a:lnTo>
                  <a:lnTo>
                    <a:pt x="4320" y="18360"/>
                  </a:lnTo>
                  <a:close/>
                  <a:moveTo>
                    <a:pt x="0" y="4320"/>
                  </a:moveTo>
                  <a:lnTo>
                    <a:pt x="3240" y="4320"/>
                  </a:lnTo>
                  <a:lnTo>
                    <a:pt x="3240" y="6480"/>
                  </a:lnTo>
                  <a:lnTo>
                    <a:pt x="0" y="6480"/>
                  </a:lnTo>
                  <a:lnTo>
                    <a:pt x="0" y="4320"/>
                  </a:lnTo>
                  <a:close/>
                  <a:moveTo>
                    <a:pt x="0" y="15120"/>
                  </a:moveTo>
                  <a:lnTo>
                    <a:pt x="3240" y="15120"/>
                  </a:lnTo>
                  <a:lnTo>
                    <a:pt x="3240" y="17280"/>
                  </a:lnTo>
                  <a:lnTo>
                    <a:pt x="0" y="17280"/>
                  </a:lnTo>
                  <a:lnTo>
                    <a:pt x="0" y="15120"/>
                  </a:lnTo>
                  <a:close/>
                  <a:moveTo>
                    <a:pt x="18360" y="4320"/>
                  </a:moveTo>
                  <a:lnTo>
                    <a:pt x="21600" y="4320"/>
                  </a:lnTo>
                  <a:lnTo>
                    <a:pt x="21600" y="6480"/>
                  </a:lnTo>
                  <a:lnTo>
                    <a:pt x="18360" y="6480"/>
                  </a:lnTo>
                  <a:lnTo>
                    <a:pt x="18360" y="4320"/>
                  </a:lnTo>
                  <a:close/>
                  <a:moveTo>
                    <a:pt x="18360" y="15120"/>
                  </a:moveTo>
                  <a:lnTo>
                    <a:pt x="21600" y="15120"/>
                  </a:lnTo>
                  <a:lnTo>
                    <a:pt x="21600" y="17280"/>
                  </a:lnTo>
                  <a:lnTo>
                    <a:pt x="18360" y="17280"/>
                  </a:lnTo>
                  <a:lnTo>
                    <a:pt x="18360" y="15120"/>
                  </a:lnTo>
                  <a:close/>
                  <a:moveTo>
                    <a:pt x="15120" y="0"/>
                  </a:moveTo>
                  <a:lnTo>
                    <a:pt x="17280" y="0"/>
                  </a:lnTo>
                  <a:lnTo>
                    <a:pt x="17280" y="3240"/>
                  </a:lnTo>
                  <a:lnTo>
                    <a:pt x="15120" y="3240"/>
                  </a:lnTo>
                  <a:lnTo>
                    <a:pt x="15120" y="0"/>
                  </a:lnTo>
                  <a:close/>
                  <a:moveTo>
                    <a:pt x="15120" y="18360"/>
                  </a:moveTo>
                  <a:lnTo>
                    <a:pt x="17280" y="18360"/>
                  </a:lnTo>
                  <a:lnTo>
                    <a:pt x="17280" y="21600"/>
                  </a:lnTo>
                  <a:lnTo>
                    <a:pt x="15120" y="21600"/>
                  </a:lnTo>
                  <a:lnTo>
                    <a:pt x="15120" y="183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87" name="成组"/>
          <p:cNvGrpSpPr/>
          <p:nvPr/>
        </p:nvGrpSpPr>
        <p:grpSpPr>
          <a:xfrm>
            <a:off x="9068727" y="5409376"/>
            <a:ext cx="457201" cy="457201"/>
            <a:chOff x="0" y="0"/>
            <a:chExt cx="457200" cy="457200"/>
          </a:xfrm>
        </p:grpSpPr>
        <p:sp>
          <p:nvSpPr>
            <p:cNvPr id="685" name="任意形状 6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86" name="任意形状 654"/>
            <p:cNvSpPr/>
            <p:nvPr/>
          </p:nvSpPr>
          <p:spPr>
            <a:xfrm>
              <a:off x="57150" y="57150"/>
              <a:ext cx="342900" cy="355416"/>
            </a:xfrm>
            <a:custGeom>
              <a:avLst/>
              <a:gdLst/>
              <a:ahLst/>
              <a:cxnLst>
                <a:cxn ang="0">
                  <a:pos x="wd2" y="hd2"/>
                </a:cxn>
                <a:cxn ang="5400000">
                  <a:pos x="wd2" y="hd2"/>
                </a:cxn>
                <a:cxn ang="10800000">
                  <a:pos x="wd2" y="hd2"/>
                </a:cxn>
                <a:cxn ang="16200000">
                  <a:pos x="wd2" y="hd2"/>
                </a:cxn>
              </a:cxnLst>
              <a:rect l="0" t="0" r="r" b="b"/>
              <a:pathLst>
                <a:path w="21600" h="21600" extrusionOk="0">
                  <a:moveTo>
                    <a:pt x="6703" y="16208"/>
                  </a:moveTo>
                  <a:lnTo>
                    <a:pt x="0" y="16208"/>
                  </a:lnTo>
                  <a:lnTo>
                    <a:pt x="0" y="13893"/>
                  </a:lnTo>
                  <a:lnTo>
                    <a:pt x="21600" y="13893"/>
                  </a:lnTo>
                  <a:lnTo>
                    <a:pt x="21600" y="16208"/>
                  </a:lnTo>
                  <a:lnTo>
                    <a:pt x="14897" y="16208"/>
                  </a:lnTo>
                  <a:lnTo>
                    <a:pt x="18788" y="19963"/>
                  </a:lnTo>
                  <a:lnTo>
                    <a:pt x="17092" y="21600"/>
                  </a:lnTo>
                  <a:lnTo>
                    <a:pt x="12000" y="16688"/>
                  </a:lnTo>
                  <a:lnTo>
                    <a:pt x="12000" y="19682"/>
                  </a:lnTo>
                  <a:lnTo>
                    <a:pt x="9600" y="19682"/>
                  </a:lnTo>
                  <a:lnTo>
                    <a:pt x="9600" y="16688"/>
                  </a:lnTo>
                  <a:lnTo>
                    <a:pt x="4508" y="21600"/>
                  </a:lnTo>
                  <a:lnTo>
                    <a:pt x="2812" y="19963"/>
                  </a:lnTo>
                  <a:lnTo>
                    <a:pt x="6703" y="16208"/>
                  </a:lnTo>
                  <a:close/>
                  <a:moveTo>
                    <a:pt x="2400" y="0"/>
                  </a:moveTo>
                  <a:lnTo>
                    <a:pt x="19200" y="0"/>
                  </a:lnTo>
                  <a:cubicBezTo>
                    <a:pt x="19863" y="0"/>
                    <a:pt x="20400" y="518"/>
                    <a:pt x="20400" y="1158"/>
                  </a:cubicBezTo>
                  <a:lnTo>
                    <a:pt x="20400" y="12735"/>
                  </a:lnTo>
                  <a:lnTo>
                    <a:pt x="1200" y="12735"/>
                  </a:lnTo>
                  <a:lnTo>
                    <a:pt x="1200" y="1158"/>
                  </a:lnTo>
                  <a:cubicBezTo>
                    <a:pt x="1200" y="518"/>
                    <a:pt x="1737" y="0"/>
                    <a:pt x="24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90" name="成组"/>
          <p:cNvGrpSpPr/>
          <p:nvPr/>
        </p:nvGrpSpPr>
        <p:grpSpPr>
          <a:xfrm>
            <a:off x="9068727" y="4500915"/>
            <a:ext cx="457201" cy="457201"/>
            <a:chOff x="0" y="0"/>
            <a:chExt cx="457200" cy="457200"/>
          </a:xfrm>
        </p:grpSpPr>
        <p:sp>
          <p:nvSpPr>
            <p:cNvPr id="688" name="任意形状 6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89" name="任意形状 657"/>
            <p:cNvSpPr/>
            <p:nvPr/>
          </p:nvSpPr>
          <p:spPr>
            <a:xfrm>
              <a:off x="57150" y="57150"/>
              <a:ext cx="342900" cy="355416"/>
            </a:xfrm>
            <a:custGeom>
              <a:avLst/>
              <a:gdLst/>
              <a:ahLst/>
              <a:cxnLst>
                <a:cxn ang="0">
                  <a:pos x="wd2" y="hd2"/>
                </a:cxn>
                <a:cxn ang="5400000">
                  <a:pos x="wd2" y="hd2"/>
                </a:cxn>
                <a:cxn ang="10800000">
                  <a:pos x="wd2" y="hd2"/>
                </a:cxn>
                <a:cxn ang="16200000">
                  <a:pos x="wd2" y="hd2"/>
                </a:cxn>
              </a:cxnLst>
              <a:rect l="0" t="0" r="r" b="b"/>
              <a:pathLst>
                <a:path w="21600" h="21600" extrusionOk="0">
                  <a:moveTo>
                    <a:pt x="6703" y="16208"/>
                  </a:moveTo>
                  <a:lnTo>
                    <a:pt x="0" y="16208"/>
                  </a:lnTo>
                  <a:lnTo>
                    <a:pt x="0" y="13893"/>
                  </a:lnTo>
                  <a:lnTo>
                    <a:pt x="21600" y="13893"/>
                  </a:lnTo>
                  <a:lnTo>
                    <a:pt x="21600" y="16208"/>
                  </a:lnTo>
                  <a:lnTo>
                    <a:pt x="14897" y="16208"/>
                  </a:lnTo>
                  <a:lnTo>
                    <a:pt x="18788" y="19963"/>
                  </a:lnTo>
                  <a:lnTo>
                    <a:pt x="17092" y="21600"/>
                  </a:lnTo>
                  <a:lnTo>
                    <a:pt x="12000" y="16688"/>
                  </a:lnTo>
                  <a:lnTo>
                    <a:pt x="12000" y="19682"/>
                  </a:lnTo>
                  <a:lnTo>
                    <a:pt x="9600" y="19682"/>
                  </a:lnTo>
                  <a:lnTo>
                    <a:pt x="9600" y="16688"/>
                  </a:lnTo>
                  <a:lnTo>
                    <a:pt x="4508" y="21600"/>
                  </a:lnTo>
                  <a:lnTo>
                    <a:pt x="2812" y="19963"/>
                  </a:lnTo>
                  <a:lnTo>
                    <a:pt x="6703" y="16208"/>
                  </a:lnTo>
                  <a:close/>
                  <a:moveTo>
                    <a:pt x="2400" y="0"/>
                  </a:moveTo>
                  <a:lnTo>
                    <a:pt x="19200" y="0"/>
                  </a:lnTo>
                  <a:cubicBezTo>
                    <a:pt x="19863" y="0"/>
                    <a:pt x="20400" y="518"/>
                    <a:pt x="20400" y="1158"/>
                  </a:cubicBezTo>
                  <a:lnTo>
                    <a:pt x="20400" y="12735"/>
                  </a:lnTo>
                  <a:lnTo>
                    <a:pt x="1200" y="12735"/>
                  </a:lnTo>
                  <a:lnTo>
                    <a:pt x="1200" y="1158"/>
                  </a:lnTo>
                  <a:cubicBezTo>
                    <a:pt x="1200" y="518"/>
                    <a:pt x="1737" y="0"/>
                    <a:pt x="2400" y="0"/>
                  </a:cubicBezTo>
                  <a:close/>
                  <a:moveTo>
                    <a:pt x="3600" y="2315"/>
                  </a:moveTo>
                  <a:lnTo>
                    <a:pt x="3600" y="10420"/>
                  </a:lnTo>
                  <a:lnTo>
                    <a:pt x="18000" y="10420"/>
                  </a:lnTo>
                  <a:lnTo>
                    <a:pt x="18000" y="2315"/>
                  </a:lnTo>
                  <a:lnTo>
                    <a:pt x="3600" y="231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93" name="成组"/>
          <p:cNvGrpSpPr/>
          <p:nvPr/>
        </p:nvGrpSpPr>
        <p:grpSpPr>
          <a:xfrm>
            <a:off x="3584711" y="1755069"/>
            <a:ext cx="457201" cy="457201"/>
            <a:chOff x="0" y="0"/>
            <a:chExt cx="457200" cy="457200"/>
          </a:xfrm>
        </p:grpSpPr>
        <p:sp>
          <p:nvSpPr>
            <p:cNvPr id="691" name="任意形状 6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92" name="任意形状 660"/>
            <p:cNvSpPr/>
            <p:nvPr/>
          </p:nvSpPr>
          <p:spPr>
            <a:xfrm>
              <a:off x="57150" y="44257"/>
              <a:ext cx="355813" cy="355813"/>
            </a:xfrm>
            <a:custGeom>
              <a:avLst/>
              <a:gdLst/>
              <a:ahLst/>
              <a:cxnLst>
                <a:cxn ang="0">
                  <a:pos x="wd2" y="hd2"/>
                </a:cxn>
                <a:cxn ang="5400000">
                  <a:pos x="wd2" y="hd2"/>
                </a:cxn>
                <a:cxn ang="10800000">
                  <a:pos x="wd2" y="hd2"/>
                </a:cxn>
                <a:cxn ang="16200000">
                  <a:pos x="wd2" y="hd2"/>
                </a:cxn>
              </a:cxnLst>
              <a:rect l="0" t="0" r="r" b="b"/>
              <a:pathLst>
                <a:path w="21488" h="21488" extrusionOk="0">
                  <a:moveTo>
                    <a:pt x="17083" y="10912"/>
                  </a:moveTo>
                  <a:lnTo>
                    <a:pt x="16270" y="10099"/>
                  </a:lnTo>
                  <a:lnTo>
                    <a:pt x="4880" y="21488"/>
                  </a:lnTo>
                  <a:lnTo>
                    <a:pt x="0" y="21488"/>
                  </a:lnTo>
                  <a:lnTo>
                    <a:pt x="0" y="16607"/>
                  </a:lnTo>
                  <a:lnTo>
                    <a:pt x="13015" y="3591"/>
                  </a:lnTo>
                  <a:lnTo>
                    <a:pt x="19523" y="10099"/>
                  </a:lnTo>
                  <a:cubicBezTo>
                    <a:pt x="19972" y="10548"/>
                    <a:pt x="19972" y="11276"/>
                    <a:pt x="19523" y="11725"/>
                  </a:cubicBezTo>
                  <a:lnTo>
                    <a:pt x="11389" y="19860"/>
                  </a:lnTo>
                  <a:lnTo>
                    <a:pt x="9762" y="18233"/>
                  </a:lnTo>
                  <a:lnTo>
                    <a:pt x="17083" y="10912"/>
                  </a:lnTo>
                  <a:close/>
                  <a:moveTo>
                    <a:pt x="17896" y="337"/>
                  </a:moveTo>
                  <a:lnTo>
                    <a:pt x="21151" y="3591"/>
                  </a:lnTo>
                  <a:cubicBezTo>
                    <a:pt x="21600" y="4040"/>
                    <a:pt x="21600" y="4768"/>
                    <a:pt x="21151" y="5217"/>
                  </a:cubicBezTo>
                  <a:lnTo>
                    <a:pt x="19523" y="6845"/>
                  </a:lnTo>
                  <a:lnTo>
                    <a:pt x="14643" y="1964"/>
                  </a:lnTo>
                  <a:lnTo>
                    <a:pt x="16270" y="337"/>
                  </a:lnTo>
                  <a:cubicBezTo>
                    <a:pt x="16719" y="-112"/>
                    <a:pt x="17447" y="-112"/>
                    <a:pt x="17896" y="33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96" name="成组"/>
          <p:cNvGrpSpPr/>
          <p:nvPr/>
        </p:nvGrpSpPr>
        <p:grpSpPr>
          <a:xfrm>
            <a:off x="3584711" y="838200"/>
            <a:ext cx="457201" cy="457200"/>
            <a:chOff x="0" y="0"/>
            <a:chExt cx="457200" cy="457200"/>
          </a:xfrm>
        </p:grpSpPr>
        <p:sp>
          <p:nvSpPr>
            <p:cNvPr id="694" name="任意形状 6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95" name="任意形状 663"/>
            <p:cNvSpPr/>
            <p:nvPr/>
          </p:nvSpPr>
          <p:spPr>
            <a:xfrm>
              <a:off x="57150" y="44257"/>
              <a:ext cx="355813" cy="355814"/>
            </a:xfrm>
            <a:custGeom>
              <a:avLst/>
              <a:gdLst/>
              <a:ahLst/>
              <a:cxnLst>
                <a:cxn ang="0">
                  <a:pos x="wd2" y="hd2"/>
                </a:cxn>
                <a:cxn ang="5400000">
                  <a:pos x="wd2" y="hd2"/>
                </a:cxn>
                <a:cxn ang="10800000">
                  <a:pos x="wd2" y="hd2"/>
                </a:cxn>
                <a:cxn ang="16200000">
                  <a:pos x="wd2" y="hd2"/>
                </a:cxn>
              </a:cxnLst>
              <a:rect l="0" t="0" r="r" b="b"/>
              <a:pathLst>
                <a:path w="21488" h="21488" extrusionOk="0">
                  <a:moveTo>
                    <a:pt x="17083" y="10912"/>
                  </a:moveTo>
                  <a:lnTo>
                    <a:pt x="16270" y="10099"/>
                  </a:lnTo>
                  <a:lnTo>
                    <a:pt x="4880" y="21488"/>
                  </a:lnTo>
                  <a:lnTo>
                    <a:pt x="0" y="21488"/>
                  </a:lnTo>
                  <a:lnTo>
                    <a:pt x="0" y="16607"/>
                  </a:lnTo>
                  <a:lnTo>
                    <a:pt x="13015" y="3591"/>
                  </a:lnTo>
                  <a:lnTo>
                    <a:pt x="19523" y="10099"/>
                  </a:lnTo>
                  <a:cubicBezTo>
                    <a:pt x="19972" y="10548"/>
                    <a:pt x="19972" y="11276"/>
                    <a:pt x="19523" y="11725"/>
                  </a:cubicBezTo>
                  <a:lnTo>
                    <a:pt x="11389" y="19860"/>
                  </a:lnTo>
                  <a:lnTo>
                    <a:pt x="9762" y="18233"/>
                  </a:lnTo>
                  <a:lnTo>
                    <a:pt x="17083" y="10912"/>
                  </a:lnTo>
                  <a:close/>
                  <a:moveTo>
                    <a:pt x="14643" y="8472"/>
                  </a:moveTo>
                  <a:lnTo>
                    <a:pt x="13015" y="6845"/>
                  </a:lnTo>
                  <a:lnTo>
                    <a:pt x="2301" y="17559"/>
                  </a:lnTo>
                  <a:lnTo>
                    <a:pt x="2301" y="19187"/>
                  </a:lnTo>
                  <a:lnTo>
                    <a:pt x="3928" y="19187"/>
                  </a:lnTo>
                  <a:lnTo>
                    <a:pt x="14643" y="8472"/>
                  </a:lnTo>
                  <a:close/>
                  <a:moveTo>
                    <a:pt x="17896" y="337"/>
                  </a:moveTo>
                  <a:lnTo>
                    <a:pt x="21151" y="3591"/>
                  </a:lnTo>
                  <a:cubicBezTo>
                    <a:pt x="21600" y="4040"/>
                    <a:pt x="21600" y="4768"/>
                    <a:pt x="21151" y="5217"/>
                  </a:cubicBezTo>
                  <a:lnTo>
                    <a:pt x="19523" y="6845"/>
                  </a:lnTo>
                  <a:lnTo>
                    <a:pt x="14643" y="1964"/>
                  </a:lnTo>
                  <a:lnTo>
                    <a:pt x="16270" y="337"/>
                  </a:lnTo>
                  <a:cubicBezTo>
                    <a:pt x="16719" y="-112"/>
                    <a:pt x="17447" y="-112"/>
                    <a:pt x="17896" y="33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99" name="成组"/>
          <p:cNvGrpSpPr/>
          <p:nvPr/>
        </p:nvGrpSpPr>
        <p:grpSpPr>
          <a:xfrm>
            <a:off x="6326719" y="3585633"/>
            <a:ext cx="457201" cy="457201"/>
            <a:chOff x="0" y="0"/>
            <a:chExt cx="457200" cy="457200"/>
          </a:xfrm>
        </p:grpSpPr>
        <p:sp>
          <p:nvSpPr>
            <p:cNvPr id="697" name="任意形状 6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98" name="任意形状 666"/>
            <p:cNvSpPr/>
            <p:nvPr/>
          </p:nvSpPr>
          <p:spPr>
            <a:xfrm>
              <a:off x="26535" y="5181"/>
              <a:ext cx="404127" cy="425483"/>
            </a:xfrm>
            <a:custGeom>
              <a:avLst/>
              <a:gdLst/>
              <a:ahLst/>
              <a:cxnLst>
                <a:cxn ang="0">
                  <a:pos x="wd2" y="hd2"/>
                </a:cxn>
                <a:cxn ang="5400000">
                  <a:pos x="wd2" y="hd2"/>
                </a:cxn>
                <a:cxn ang="10800000">
                  <a:pos x="wd2" y="hd2"/>
                </a:cxn>
                <a:cxn ang="16200000">
                  <a:pos x="wd2" y="hd2"/>
                </a:cxn>
              </a:cxnLst>
              <a:rect l="0" t="0" r="r" b="b"/>
              <a:pathLst>
                <a:path w="21600" h="21264" extrusionOk="0">
                  <a:moveTo>
                    <a:pt x="4112" y="6259"/>
                  </a:moveTo>
                  <a:lnTo>
                    <a:pt x="0" y="2414"/>
                  </a:lnTo>
                  <a:lnTo>
                    <a:pt x="1441" y="1067"/>
                  </a:lnTo>
                  <a:lnTo>
                    <a:pt x="21600" y="19918"/>
                  </a:lnTo>
                  <a:lnTo>
                    <a:pt x="20159" y="21264"/>
                  </a:lnTo>
                  <a:lnTo>
                    <a:pt x="17066" y="18370"/>
                  </a:lnTo>
                  <a:cubicBezTo>
                    <a:pt x="13368" y="21600"/>
                    <a:pt x="7569" y="21415"/>
                    <a:pt x="4114" y="17957"/>
                  </a:cubicBezTo>
                  <a:cubicBezTo>
                    <a:pt x="825" y="14665"/>
                    <a:pt x="824" y="9554"/>
                    <a:pt x="4112" y="6261"/>
                  </a:cubicBezTo>
                  <a:close/>
                  <a:moveTo>
                    <a:pt x="6975" y="3578"/>
                  </a:moveTo>
                  <a:lnTo>
                    <a:pt x="10800" y="0"/>
                  </a:lnTo>
                  <a:lnTo>
                    <a:pt x="17280" y="6059"/>
                  </a:lnTo>
                  <a:cubicBezTo>
                    <a:pt x="19832" y="8445"/>
                    <a:pt x="20649" y="12010"/>
                    <a:pt x="19367" y="15164"/>
                  </a:cubicBezTo>
                  <a:lnTo>
                    <a:pt x="6976" y="357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02" name="成组"/>
          <p:cNvGrpSpPr/>
          <p:nvPr/>
        </p:nvGrpSpPr>
        <p:grpSpPr>
          <a:xfrm>
            <a:off x="6326719" y="2670351"/>
            <a:ext cx="457201" cy="457201"/>
            <a:chOff x="0" y="0"/>
            <a:chExt cx="457200" cy="457200"/>
          </a:xfrm>
        </p:grpSpPr>
        <p:sp>
          <p:nvSpPr>
            <p:cNvPr id="700" name="任意形状 6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01" name="任意形状 669"/>
            <p:cNvSpPr/>
            <p:nvPr/>
          </p:nvSpPr>
          <p:spPr>
            <a:xfrm>
              <a:off x="26535" y="5182"/>
              <a:ext cx="404127" cy="425483"/>
            </a:xfrm>
            <a:custGeom>
              <a:avLst/>
              <a:gdLst/>
              <a:ahLst/>
              <a:cxnLst>
                <a:cxn ang="0">
                  <a:pos x="wd2" y="hd2"/>
                </a:cxn>
                <a:cxn ang="5400000">
                  <a:pos x="wd2" y="hd2"/>
                </a:cxn>
                <a:cxn ang="10800000">
                  <a:pos x="wd2" y="hd2"/>
                </a:cxn>
                <a:cxn ang="16200000">
                  <a:pos x="wd2" y="hd2"/>
                </a:cxn>
              </a:cxnLst>
              <a:rect l="0" t="0" r="r" b="b"/>
              <a:pathLst>
                <a:path w="21600" h="21251" extrusionOk="0">
                  <a:moveTo>
                    <a:pt x="17066" y="18359"/>
                  </a:moveTo>
                  <a:cubicBezTo>
                    <a:pt x="13380" y="21600"/>
                    <a:pt x="7580" y="21435"/>
                    <a:pt x="4112" y="17990"/>
                  </a:cubicBezTo>
                  <a:cubicBezTo>
                    <a:pt x="793" y="14693"/>
                    <a:pt x="793" y="9552"/>
                    <a:pt x="4112" y="6255"/>
                  </a:cubicBezTo>
                  <a:lnTo>
                    <a:pt x="0" y="2413"/>
                  </a:lnTo>
                  <a:lnTo>
                    <a:pt x="1441" y="1067"/>
                  </a:lnTo>
                  <a:lnTo>
                    <a:pt x="21600" y="19906"/>
                  </a:lnTo>
                  <a:lnTo>
                    <a:pt x="20159" y="21251"/>
                  </a:lnTo>
                  <a:lnTo>
                    <a:pt x="17066" y="18359"/>
                  </a:lnTo>
                  <a:close/>
                  <a:moveTo>
                    <a:pt x="5553" y="7602"/>
                  </a:moveTo>
                  <a:cubicBezTo>
                    <a:pt x="2891" y="10312"/>
                    <a:pt x="3084" y="14525"/>
                    <a:pt x="5983" y="17013"/>
                  </a:cubicBezTo>
                  <a:cubicBezTo>
                    <a:pt x="8710" y="19352"/>
                    <a:pt x="12898" y="19351"/>
                    <a:pt x="15624" y="17012"/>
                  </a:cubicBezTo>
                  <a:lnTo>
                    <a:pt x="5554" y="7602"/>
                  </a:lnTo>
                  <a:close/>
                  <a:moveTo>
                    <a:pt x="19367" y="15155"/>
                  </a:moveTo>
                  <a:lnTo>
                    <a:pt x="17739" y="13634"/>
                  </a:lnTo>
                  <a:cubicBezTo>
                    <a:pt x="18304" y="11389"/>
                    <a:pt x="17586" y="9031"/>
                    <a:pt x="15840" y="7401"/>
                  </a:cubicBezTo>
                  <a:lnTo>
                    <a:pt x="10800" y="2691"/>
                  </a:lnTo>
                  <a:lnTo>
                    <a:pt x="8414" y="4920"/>
                  </a:lnTo>
                  <a:lnTo>
                    <a:pt x="6975" y="3576"/>
                  </a:lnTo>
                  <a:lnTo>
                    <a:pt x="10800" y="0"/>
                  </a:lnTo>
                  <a:lnTo>
                    <a:pt x="17280" y="6055"/>
                  </a:lnTo>
                  <a:cubicBezTo>
                    <a:pt x="19832" y="8440"/>
                    <a:pt x="20649" y="12002"/>
                    <a:pt x="19367" y="1515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05" name="成组"/>
          <p:cNvGrpSpPr/>
          <p:nvPr/>
        </p:nvGrpSpPr>
        <p:grpSpPr>
          <a:xfrm>
            <a:off x="10896732" y="1755069"/>
            <a:ext cx="457201" cy="457201"/>
            <a:chOff x="0" y="0"/>
            <a:chExt cx="457200" cy="457200"/>
          </a:xfrm>
        </p:grpSpPr>
        <p:sp>
          <p:nvSpPr>
            <p:cNvPr id="703" name="任意形状 6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04" name="任意形状 672"/>
            <p:cNvSpPr/>
            <p:nvPr/>
          </p:nvSpPr>
          <p:spPr>
            <a:xfrm>
              <a:off x="26539" y="49057"/>
              <a:ext cx="381602" cy="381602"/>
            </a:xfrm>
            <a:custGeom>
              <a:avLst/>
              <a:gdLst/>
              <a:ahLst/>
              <a:cxnLst>
                <a:cxn ang="0">
                  <a:pos x="wd2" y="hd2"/>
                </a:cxn>
                <a:cxn ang="5400000">
                  <a:pos x="wd2" y="hd2"/>
                </a:cxn>
                <a:cxn ang="10800000">
                  <a:pos x="wd2" y="hd2"/>
                </a:cxn>
                <a:cxn ang="16200000">
                  <a:pos x="wd2" y="hd2"/>
                </a:cxn>
              </a:cxnLst>
              <a:rect l="0" t="0" r="r" b="b"/>
              <a:pathLst>
                <a:path w="21392" h="21392" extrusionOk="0">
                  <a:moveTo>
                    <a:pt x="16171" y="14283"/>
                  </a:moveTo>
                  <a:lnTo>
                    <a:pt x="18435" y="12017"/>
                  </a:lnTo>
                  <a:lnTo>
                    <a:pt x="15038" y="8619"/>
                  </a:lnTo>
                  <a:lnTo>
                    <a:pt x="18813" y="4844"/>
                  </a:lnTo>
                  <a:lnTo>
                    <a:pt x="16549" y="2579"/>
                  </a:lnTo>
                  <a:lnTo>
                    <a:pt x="12773" y="6354"/>
                  </a:lnTo>
                  <a:lnTo>
                    <a:pt x="9375" y="2956"/>
                  </a:lnTo>
                  <a:lnTo>
                    <a:pt x="7109" y="5221"/>
                  </a:lnTo>
                  <a:lnTo>
                    <a:pt x="16171" y="14283"/>
                  </a:lnTo>
                  <a:close/>
                  <a:moveTo>
                    <a:pt x="12773" y="3334"/>
                  </a:moveTo>
                  <a:lnTo>
                    <a:pt x="15793" y="313"/>
                  </a:lnTo>
                  <a:cubicBezTo>
                    <a:pt x="16210" y="-104"/>
                    <a:pt x="16886" y="-104"/>
                    <a:pt x="17303" y="313"/>
                  </a:cubicBezTo>
                  <a:lnTo>
                    <a:pt x="21079" y="4089"/>
                  </a:lnTo>
                  <a:cubicBezTo>
                    <a:pt x="21496" y="4506"/>
                    <a:pt x="21496" y="5182"/>
                    <a:pt x="21079" y="5599"/>
                  </a:cubicBezTo>
                  <a:lnTo>
                    <a:pt x="18058" y="8619"/>
                  </a:lnTo>
                  <a:lnTo>
                    <a:pt x="20701" y="11262"/>
                  </a:lnTo>
                  <a:cubicBezTo>
                    <a:pt x="21118" y="11679"/>
                    <a:pt x="21119" y="12355"/>
                    <a:pt x="20702" y="12772"/>
                  </a:cubicBezTo>
                  <a:cubicBezTo>
                    <a:pt x="20702" y="12773"/>
                    <a:pt x="20701" y="12773"/>
                    <a:pt x="20701" y="12773"/>
                  </a:cubicBezTo>
                  <a:lnTo>
                    <a:pt x="12395" y="21079"/>
                  </a:lnTo>
                  <a:cubicBezTo>
                    <a:pt x="11978" y="21496"/>
                    <a:pt x="11302" y="21496"/>
                    <a:pt x="10885" y="21079"/>
                  </a:cubicBezTo>
                  <a:lnTo>
                    <a:pt x="313" y="10507"/>
                  </a:lnTo>
                  <a:cubicBezTo>
                    <a:pt x="-104" y="10090"/>
                    <a:pt x="-104" y="9414"/>
                    <a:pt x="313" y="8997"/>
                  </a:cubicBezTo>
                  <a:lnTo>
                    <a:pt x="8619" y="691"/>
                  </a:lnTo>
                  <a:cubicBezTo>
                    <a:pt x="9036" y="274"/>
                    <a:pt x="9712" y="273"/>
                    <a:pt x="10129" y="690"/>
                  </a:cubicBezTo>
                  <a:cubicBezTo>
                    <a:pt x="10129" y="690"/>
                    <a:pt x="10130" y="691"/>
                    <a:pt x="10130" y="691"/>
                  </a:cubicBezTo>
                  <a:lnTo>
                    <a:pt x="12773" y="333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08" name="成组"/>
          <p:cNvGrpSpPr/>
          <p:nvPr/>
        </p:nvGrpSpPr>
        <p:grpSpPr>
          <a:xfrm>
            <a:off x="10896732" y="838200"/>
            <a:ext cx="457201" cy="457200"/>
            <a:chOff x="0" y="0"/>
            <a:chExt cx="457200" cy="457200"/>
          </a:xfrm>
        </p:grpSpPr>
        <p:sp>
          <p:nvSpPr>
            <p:cNvPr id="706" name="任意形状 6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07" name="任意形状 675"/>
            <p:cNvSpPr/>
            <p:nvPr/>
          </p:nvSpPr>
          <p:spPr>
            <a:xfrm>
              <a:off x="26539" y="49057"/>
              <a:ext cx="381602" cy="381602"/>
            </a:xfrm>
            <a:custGeom>
              <a:avLst/>
              <a:gdLst/>
              <a:ahLst/>
              <a:cxnLst>
                <a:cxn ang="0">
                  <a:pos x="wd2" y="hd2"/>
                </a:cxn>
                <a:cxn ang="5400000">
                  <a:pos x="wd2" y="hd2"/>
                </a:cxn>
                <a:cxn ang="10800000">
                  <a:pos x="wd2" y="hd2"/>
                </a:cxn>
                <a:cxn ang="16200000">
                  <a:pos x="wd2" y="hd2"/>
                </a:cxn>
              </a:cxnLst>
              <a:rect l="0" t="0" r="r" b="b"/>
              <a:pathLst>
                <a:path w="21392" h="21392" extrusionOk="0">
                  <a:moveTo>
                    <a:pt x="16171" y="14283"/>
                  </a:moveTo>
                  <a:lnTo>
                    <a:pt x="18435" y="12017"/>
                  </a:lnTo>
                  <a:lnTo>
                    <a:pt x="15038" y="8619"/>
                  </a:lnTo>
                  <a:lnTo>
                    <a:pt x="18813" y="4844"/>
                  </a:lnTo>
                  <a:lnTo>
                    <a:pt x="16549" y="2579"/>
                  </a:lnTo>
                  <a:lnTo>
                    <a:pt x="12773" y="6354"/>
                  </a:lnTo>
                  <a:lnTo>
                    <a:pt x="9375" y="2956"/>
                  </a:lnTo>
                  <a:lnTo>
                    <a:pt x="7109" y="5221"/>
                  </a:lnTo>
                  <a:lnTo>
                    <a:pt x="16171" y="14283"/>
                  </a:lnTo>
                  <a:close/>
                  <a:moveTo>
                    <a:pt x="14660" y="15793"/>
                  </a:moveTo>
                  <a:lnTo>
                    <a:pt x="5599" y="6732"/>
                  </a:lnTo>
                  <a:lnTo>
                    <a:pt x="2579" y="9752"/>
                  </a:lnTo>
                  <a:lnTo>
                    <a:pt x="11640" y="18813"/>
                  </a:lnTo>
                  <a:lnTo>
                    <a:pt x="14660" y="15793"/>
                  </a:lnTo>
                  <a:close/>
                  <a:moveTo>
                    <a:pt x="12773" y="3334"/>
                  </a:moveTo>
                  <a:lnTo>
                    <a:pt x="15793" y="313"/>
                  </a:lnTo>
                  <a:cubicBezTo>
                    <a:pt x="16210" y="-104"/>
                    <a:pt x="16886" y="-104"/>
                    <a:pt x="17303" y="313"/>
                  </a:cubicBezTo>
                  <a:lnTo>
                    <a:pt x="21079" y="4089"/>
                  </a:lnTo>
                  <a:cubicBezTo>
                    <a:pt x="21496" y="4506"/>
                    <a:pt x="21496" y="5182"/>
                    <a:pt x="21079" y="5599"/>
                  </a:cubicBezTo>
                  <a:lnTo>
                    <a:pt x="18058" y="8619"/>
                  </a:lnTo>
                  <a:lnTo>
                    <a:pt x="20701" y="11262"/>
                  </a:lnTo>
                  <a:cubicBezTo>
                    <a:pt x="21118" y="11679"/>
                    <a:pt x="21119" y="12355"/>
                    <a:pt x="20702" y="12772"/>
                  </a:cubicBezTo>
                  <a:cubicBezTo>
                    <a:pt x="20702" y="12773"/>
                    <a:pt x="20701" y="12773"/>
                    <a:pt x="20701" y="12773"/>
                  </a:cubicBezTo>
                  <a:lnTo>
                    <a:pt x="12395" y="21079"/>
                  </a:lnTo>
                  <a:cubicBezTo>
                    <a:pt x="11978" y="21496"/>
                    <a:pt x="11302" y="21496"/>
                    <a:pt x="10885" y="21079"/>
                  </a:cubicBezTo>
                  <a:lnTo>
                    <a:pt x="313" y="10507"/>
                  </a:lnTo>
                  <a:cubicBezTo>
                    <a:pt x="-104" y="10090"/>
                    <a:pt x="-104" y="9414"/>
                    <a:pt x="313" y="8997"/>
                  </a:cubicBezTo>
                  <a:lnTo>
                    <a:pt x="8619" y="691"/>
                  </a:lnTo>
                  <a:cubicBezTo>
                    <a:pt x="9036" y="274"/>
                    <a:pt x="9712" y="273"/>
                    <a:pt x="10129" y="690"/>
                  </a:cubicBezTo>
                  <a:cubicBezTo>
                    <a:pt x="10129" y="690"/>
                    <a:pt x="10130" y="691"/>
                    <a:pt x="10130" y="691"/>
                  </a:cubicBezTo>
                  <a:lnTo>
                    <a:pt x="12773" y="333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11" name="成组"/>
          <p:cNvGrpSpPr/>
          <p:nvPr/>
        </p:nvGrpSpPr>
        <p:grpSpPr>
          <a:xfrm>
            <a:off x="842703" y="3585633"/>
            <a:ext cx="457201" cy="457201"/>
            <a:chOff x="0" y="0"/>
            <a:chExt cx="457200" cy="457200"/>
          </a:xfrm>
        </p:grpSpPr>
        <p:sp>
          <p:nvSpPr>
            <p:cNvPr id="709" name="任意形状 6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10" name="任意形状 67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440" y="9720"/>
                  </a:moveTo>
                  <a:lnTo>
                    <a:pt x="19440" y="6480"/>
                  </a:lnTo>
                  <a:lnTo>
                    <a:pt x="12960" y="6480"/>
                  </a:lnTo>
                  <a:lnTo>
                    <a:pt x="12960" y="2160"/>
                  </a:lnTo>
                  <a:lnTo>
                    <a:pt x="8640" y="2160"/>
                  </a:lnTo>
                  <a:lnTo>
                    <a:pt x="8640" y="6480"/>
                  </a:lnTo>
                  <a:lnTo>
                    <a:pt x="2160" y="6480"/>
                  </a:lnTo>
                  <a:lnTo>
                    <a:pt x="2160" y="9720"/>
                  </a:lnTo>
                  <a:lnTo>
                    <a:pt x="19440" y="9720"/>
                  </a:lnTo>
                  <a:close/>
                  <a:moveTo>
                    <a:pt x="20520" y="11880"/>
                  </a:moveTo>
                  <a:lnTo>
                    <a:pt x="20520" y="20520"/>
                  </a:lnTo>
                  <a:cubicBezTo>
                    <a:pt x="20520" y="21117"/>
                    <a:pt x="20037" y="21600"/>
                    <a:pt x="19440" y="21600"/>
                  </a:cubicBezTo>
                  <a:lnTo>
                    <a:pt x="8640" y="21600"/>
                  </a:lnTo>
                  <a:lnTo>
                    <a:pt x="8640" y="15120"/>
                  </a:lnTo>
                  <a:lnTo>
                    <a:pt x="6480" y="15120"/>
                  </a:lnTo>
                  <a:lnTo>
                    <a:pt x="6480" y="21600"/>
                  </a:lnTo>
                  <a:lnTo>
                    <a:pt x="2160" y="21600"/>
                  </a:lnTo>
                  <a:cubicBezTo>
                    <a:pt x="1563" y="21600"/>
                    <a:pt x="1080" y="21117"/>
                    <a:pt x="1080" y="20520"/>
                  </a:cubicBezTo>
                  <a:lnTo>
                    <a:pt x="1080" y="11880"/>
                  </a:lnTo>
                  <a:lnTo>
                    <a:pt x="0" y="11880"/>
                  </a:lnTo>
                  <a:lnTo>
                    <a:pt x="0" y="5400"/>
                  </a:lnTo>
                  <a:cubicBezTo>
                    <a:pt x="0" y="4803"/>
                    <a:pt x="483" y="4320"/>
                    <a:pt x="1080" y="4320"/>
                  </a:cubicBezTo>
                  <a:lnTo>
                    <a:pt x="6480" y="4320"/>
                  </a:lnTo>
                  <a:lnTo>
                    <a:pt x="6480" y="1080"/>
                  </a:lnTo>
                  <a:cubicBezTo>
                    <a:pt x="6480" y="483"/>
                    <a:pt x="6963" y="0"/>
                    <a:pt x="7560" y="0"/>
                  </a:cubicBezTo>
                  <a:lnTo>
                    <a:pt x="14040" y="0"/>
                  </a:lnTo>
                  <a:cubicBezTo>
                    <a:pt x="14637" y="0"/>
                    <a:pt x="15120" y="483"/>
                    <a:pt x="15120" y="1080"/>
                  </a:cubicBezTo>
                  <a:lnTo>
                    <a:pt x="15120" y="4320"/>
                  </a:lnTo>
                  <a:lnTo>
                    <a:pt x="20520" y="4320"/>
                  </a:lnTo>
                  <a:cubicBezTo>
                    <a:pt x="21117" y="4320"/>
                    <a:pt x="21600" y="4803"/>
                    <a:pt x="21600" y="5400"/>
                  </a:cubicBezTo>
                  <a:lnTo>
                    <a:pt x="21600" y="11880"/>
                  </a:lnTo>
                  <a:lnTo>
                    <a:pt x="20520"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14" name="成组"/>
          <p:cNvGrpSpPr/>
          <p:nvPr/>
        </p:nvGrpSpPr>
        <p:grpSpPr>
          <a:xfrm>
            <a:off x="842703" y="2670351"/>
            <a:ext cx="457201" cy="457201"/>
            <a:chOff x="0" y="0"/>
            <a:chExt cx="457200" cy="457200"/>
          </a:xfrm>
        </p:grpSpPr>
        <p:sp>
          <p:nvSpPr>
            <p:cNvPr id="712" name="任意形状 6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13" name="任意形状 68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6480" y="19440"/>
                  </a:moveTo>
                  <a:lnTo>
                    <a:pt x="6480" y="14040"/>
                  </a:lnTo>
                  <a:lnTo>
                    <a:pt x="8640" y="14040"/>
                  </a:lnTo>
                  <a:lnTo>
                    <a:pt x="8640" y="19440"/>
                  </a:lnTo>
                  <a:lnTo>
                    <a:pt x="18360" y="19440"/>
                  </a:lnTo>
                  <a:lnTo>
                    <a:pt x="18360" y="11880"/>
                  </a:lnTo>
                  <a:lnTo>
                    <a:pt x="3240" y="11880"/>
                  </a:lnTo>
                  <a:lnTo>
                    <a:pt x="3240" y="19440"/>
                  </a:lnTo>
                  <a:lnTo>
                    <a:pt x="6480" y="19440"/>
                  </a:lnTo>
                  <a:close/>
                  <a:moveTo>
                    <a:pt x="2160" y="9720"/>
                  </a:moveTo>
                  <a:lnTo>
                    <a:pt x="19440" y="9720"/>
                  </a:lnTo>
                  <a:lnTo>
                    <a:pt x="19440" y="6480"/>
                  </a:lnTo>
                  <a:lnTo>
                    <a:pt x="12960" y="6480"/>
                  </a:lnTo>
                  <a:lnTo>
                    <a:pt x="12960" y="2160"/>
                  </a:lnTo>
                  <a:lnTo>
                    <a:pt x="8640" y="2160"/>
                  </a:lnTo>
                  <a:lnTo>
                    <a:pt x="8640" y="6480"/>
                  </a:lnTo>
                  <a:lnTo>
                    <a:pt x="2160" y="6480"/>
                  </a:lnTo>
                  <a:lnTo>
                    <a:pt x="2160" y="9720"/>
                  </a:lnTo>
                  <a:close/>
                  <a:moveTo>
                    <a:pt x="1080" y="20520"/>
                  </a:moveTo>
                  <a:lnTo>
                    <a:pt x="1080" y="11880"/>
                  </a:lnTo>
                  <a:lnTo>
                    <a:pt x="0" y="11880"/>
                  </a:lnTo>
                  <a:lnTo>
                    <a:pt x="0" y="5400"/>
                  </a:lnTo>
                  <a:cubicBezTo>
                    <a:pt x="0" y="4803"/>
                    <a:pt x="483" y="4320"/>
                    <a:pt x="1080" y="4320"/>
                  </a:cubicBezTo>
                  <a:lnTo>
                    <a:pt x="6480" y="4320"/>
                  </a:lnTo>
                  <a:lnTo>
                    <a:pt x="6480" y="1080"/>
                  </a:lnTo>
                  <a:cubicBezTo>
                    <a:pt x="6480" y="483"/>
                    <a:pt x="6963" y="0"/>
                    <a:pt x="7560" y="0"/>
                  </a:cubicBezTo>
                  <a:lnTo>
                    <a:pt x="14040" y="0"/>
                  </a:lnTo>
                  <a:cubicBezTo>
                    <a:pt x="14637" y="0"/>
                    <a:pt x="15120" y="483"/>
                    <a:pt x="15120" y="1080"/>
                  </a:cubicBezTo>
                  <a:lnTo>
                    <a:pt x="15120" y="4320"/>
                  </a:lnTo>
                  <a:lnTo>
                    <a:pt x="20520" y="4320"/>
                  </a:lnTo>
                  <a:cubicBezTo>
                    <a:pt x="21117" y="4320"/>
                    <a:pt x="21600" y="4803"/>
                    <a:pt x="21600" y="5400"/>
                  </a:cubicBezTo>
                  <a:lnTo>
                    <a:pt x="21600" y="11880"/>
                  </a:lnTo>
                  <a:lnTo>
                    <a:pt x="20520" y="11880"/>
                  </a:lnTo>
                  <a:lnTo>
                    <a:pt x="20520" y="20520"/>
                  </a:lnTo>
                  <a:cubicBezTo>
                    <a:pt x="20520" y="21117"/>
                    <a:pt x="20037" y="21600"/>
                    <a:pt x="19440" y="21600"/>
                  </a:cubicBezTo>
                  <a:lnTo>
                    <a:pt x="2160" y="21600"/>
                  </a:lnTo>
                  <a:cubicBezTo>
                    <a:pt x="1563" y="21600"/>
                    <a:pt x="1080" y="21117"/>
                    <a:pt x="1080" y="205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17" name="成组"/>
          <p:cNvGrpSpPr/>
          <p:nvPr/>
        </p:nvGrpSpPr>
        <p:grpSpPr>
          <a:xfrm>
            <a:off x="1756706" y="3585633"/>
            <a:ext cx="457201" cy="457201"/>
            <a:chOff x="0" y="0"/>
            <a:chExt cx="457200" cy="457200"/>
          </a:xfrm>
        </p:grpSpPr>
        <p:sp>
          <p:nvSpPr>
            <p:cNvPr id="715" name="任意形状 6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16" name="任意形状 684"/>
            <p:cNvSpPr/>
            <p:nvPr/>
          </p:nvSpPr>
          <p:spPr>
            <a:xfrm>
              <a:off x="38100" y="571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440" y="14040"/>
                  </a:moveTo>
                  <a:lnTo>
                    <a:pt x="2160" y="14040"/>
                  </a:lnTo>
                  <a:lnTo>
                    <a:pt x="2160" y="16200"/>
                  </a:lnTo>
                  <a:lnTo>
                    <a:pt x="19440" y="16200"/>
                  </a:lnTo>
                  <a:lnTo>
                    <a:pt x="19440" y="14040"/>
                  </a:lnTo>
                  <a:close/>
                  <a:moveTo>
                    <a:pt x="1080" y="11880"/>
                  </a:moveTo>
                  <a:lnTo>
                    <a:pt x="1080" y="1080"/>
                  </a:lnTo>
                  <a:cubicBezTo>
                    <a:pt x="1080" y="483"/>
                    <a:pt x="1563" y="0"/>
                    <a:pt x="2160" y="0"/>
                  </a:cubicBezTo>
                  <a:lnTo>
                    <a:pt x="5400" y="0"/>
                  </a:lnTo>
                  <a:lnTo>
                    <a:pt x="5400" y="8935"/>
                  </a:lnTo>
                  <a:lnTo>
                    <a:pt x="7560" y="8935"/>
                  </a:lnTo>
                  <a:lnTo>
                    <a:pt x="7560" y="0"/>
                  </a:lnTo>
                  <a:lnTo>
                    <a:pt x="19440" y="0"/>
                  </a:lnTo>
                  <a:cubicBezTo>
                    <a:pt x="20037" y="0"/>
                    <a:pt x="20520" y="483"/>
                    <a:pt x="20520" y="1080"/>
                  </a:cubicBezTo>
                  <a:lnTo>
                    <a:pt x="20520" y="11880"/>
                  </a:lnTo>
                  <a:lnTo>
                    <a:pt x="21600" y="11880"/>
                  </a:lnTo>
                  <a:lnTo>
                    <a:pt x="21600" y="17280"/>
                  </a:lnTo>
                  <a:cubicBezTo>
                    <a:pt x="21600" y="17877"/>
                    <a:pt x="21117" y="18360"/>
                    <a:pt x="20520" y="18360"/>
                  </a:cubicBezTo>
                  <a:lnTo>
                    <a:pt x="11880" y="18360"/>
                  </a:lnTo>
                  <a:lnTo>
                    <a:pt x="11880" y="21600"/>
                  </a:lnTo>
                  <a:lnTo>
                    <a:pt x="9720" y="21600"/>
                  </a:lnTo>
                  <a:lnTo>
                    <a:pt x="9720" y="18360"/>
                  </a:lnTo>
                  <a:lnTo>
                    <a:pt x="1080" y="18360"/>
                  </a:lnTo>
                  <a:cubicBezTo>
                    <a:pt x="483" y="18360"/>
                    <a:pt x="0" y="17877"/>
                    <a:pt x="0" y="17280"/>
                  </a:cubicBezTo>
                  <a:lnTo>
                    <a:pt x="0" y="11880"/>
                  </a:lnTo>
                  <a:lnTo>
                    <a:pt x="1080"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20" name="成组"/>
          <p:cNvGrpSpPr/>
          <p:nvPr/>
        </p:nvGrpSpPr>
        <p:grpSpPr>
          <a:xfrm>
            <a:off x="1756706" y="2670351"/>
            <a:ext cx="457201" cy="457201"/>
            <a:chOff x="0" y="0"/>
            <a:chExt cx="457200" cy="457200"/>
          </a:xfrm>
        </p:grpSpPr>
        <p:sp>
          <p:nvSpPr>
            <p:cNvPr id="718" name="任意形状 6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19" name="任意形状 687"/>
            <p:cNvSpPr/>
            <p:nvPr/>
          </p:nvSpPr>
          <p:spPr>
            <a:xfrm>
              <a:off x="38100" y="571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7560" y="2160"/>
                  </a:moveTo>
                  <a:lnTo>
                    <a:pt x="7560" y="8935"/>
                  </a:lnTo>
                  <a:lnTo>
                    <a:pt x="5400" y="8935"/>
                  </a:lnTo>
                  <a:lnTo>
                    <a:pt x="5400" y="2160"/>
                  </a:lnTo>
                  <a:lnTo>
                    <a:pt x="3240" y="2160"/>
                  </a:lnTo>
                  <a:lnTo>
                    <a:pt x="3240" y="11880"/>
                  </a:lnTo>
                  <a:lnTo>
                    <a:pt x="18360" y="11880"/>
                  </a:lnTo>
                  <a:lnTo>
                    <a:pt x="18360" y="2160"/>
                  </a:lnTo>
                  <a:lnTo>
                    <a:pt x="7560" y="2160"/>
                  </a:lnTo>
                  <a:close/>
                  <a:moveTo>
                    <a:pt x="19440" y="14040"/>
                  </a:moveTo>
                  <a:lnTo>
                    <a:pt x="2160" y="14040"/>
                  </a:lnTo>
                  <a:lnTo>
                    <a:pt x="2160" y="16200"/>
                  </a:lnTo>
                  <a:lnTo>
                    <a:pt x="19440" y="16200"/>
                  </a:lnTo>
                  <a:lnTo>
                    <a:pt x="19440" y="14040"/>
                  </a:lnTo>
                  <a:close/>
                  <a:moveTo>
                    <a:pt x="1080" y="11880"/>
                  </a:moveTo>
                  <a:lnTo>
                    <a:pt x="1080" y="1080"/>
                  </a:lnTo>
                  <a:cubicBezTo>
                    <a:pt x="1080" y="483"/>
                    <a:pt x="1563" y="0"/>
                    <a:pt x="2160" y="0"/>
                  </a:cubicBezTo>
                  <a:lnTo>
                    <a:pt x="19440" y="0"/>
                  </a:lnTo>
                  <a:cubicBezTo>
                    <a:pt x="20037" y="0"/>
                    <a:pt x="20520" y="483"/>
                    <a:pt x="20520" y="1080"/>
                  </a:cubicBezTo>
                  <a:lnTo>
                    <a:pt x="20520" y="11880"/>
                  </a:lnTo>
                  <a:lnTo>
                    <a:pt x="21600" y="11880"/>
                  </a:lnTo>
                  <a:lnTo>
                    <a:pt x="21600" y="17280"/>
                  </a:lnTo>
                  <a:cubicBezTo>
                    <a:pt x="21600" y="17877"/>
                    <a:pt x="21117" y="18360"/>
                    <a:pt x="20520" y="18360"/>
                  </a:cubicBezTo>
                  <a:lnTo>
                    <a:pt x="11880" y="18360"/>
                  </a:lnTo>
                  <a:lnTo>
                    <a:pt x="11880" y="21600"/>
                  </a:lnTo>
                  <a:lnTo>
                    <a:pt x="9720" y="21600"/>
                  </a:lnTo>
                  <a:lnTo>
                    <a:pt x="9720" y="18360"/>
                  </a:lnTo>
                  <a:lnTo>
                    <a:pt x="1080" y="18360"/>
                  </a:lnTo>
                  <a:cubicBezTo>
                    <a:pt x="483" y="18360"/>
                    <a:pt x="0" y="17877"/>
                    <a:pt x="0" y="17280"/>
                  </a:cubicBezTo>
                  <a:lnTo>
                    <a:pt x="0" y="11880"/>
                  </a:lnTo>
                  <a:lnTo>
                    <a:pt x="1080"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23" name="成组"/>
          <p:cNvGrpSpPr/>
          <p:nvPr/>
        </p:nvGrpSpPr>
        <p:grpSpPr>
          <a:xfrm>
            <a:off x="9982730" y="1755069"/>
            <a:ext cx="457201" cy="457201"/>
            <a:chOff x="0" y="0"/>
            <a:chExt cx="457200" cy="457200"/>
          </a:xfrm>
        </p:grpSpPr>
        <p:sp>
          <p:nvSpPr>
            <p:cNvPr id="721" name="任意形状 6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22" name="任意形状 690"/>
            <p:cNvSpPr/>
            <p:nvPr/>
          </p:nvSpPr>
          <p:spPr>
            <a:xfrm>
              <a:off x="19050" y="41237"/>
              <a:ext cx="415972" cy="358851"/>
            </a:xfrm>
            <a:custGeom>
              <a:avLst/>
              <a:gdLst/>
              <a:ahLst/>
              <a:cxnLst>
                <a:cxn ang="0">
                  <a:pos x="wd2" y="hd2"/>
                </a:cxn>
                <a:cxn ang="5400000">
                  <a:pos x="wd2" y="hd2"/>
                </a:cxn>
                <a:cxn ang="10800000">
                  <a:pos x="wd2" y="hd2"/>
                </a:cxn>
                <a:cxn ang="16200000">
                  <a:pos x="wd2" y="hd2"/>
                </a:cxn>
              </a:cxnLst>
              <a:rect l="0" t="0" r="r" b="b"/>
              <a:pathLst>
                <a:path w="21503" h="21487" extrusionOk="0">
                  <a:moveTo>
                    <a:pt x="12102" y="4621"/>
                  </a:moveTo>
                  <a:lnTo>
                    <a:pt x="16965" y="240"/>
                  </a:lnTo>
                  <a:cubicBezTo>
                    <a:pt x="17357" y="-113"/>
                    <a:pt x="17914" y="-73"/>
                    <a:pt x="18265" y="333"/>
                  </a:cubicBezTo>
                  <a:lnTo>
                    <a:pt x="21214" y="3748"/>
                  </a:lnTo>
                  <a:cubicBezTo>
                    <a:pt x="21565" y="4155"/>
                    <a:pt x="21600" y="4801"/>
                    <a:pt x="21295" y="5255"/>
                  </a:cubicBezTo>
                  <a:lnTo>
                    <a:pt x="17514" y="10888"/>
                  </a:lnTo>
                  <a:cubicBezTo>
                    <a:pt x="18486" y="15480"/>
                    <a:pt x="16060" y="20115"/>
                    <a:pt x="12095" y="21241"/>
                  </a:cubicBezTo>
                  <a:cubicBezTo>
                    <a:pt x="11522" y="21404"/>
                    <a:pt x="10933" y="21487"/>
                    <a:pt x="10342" y="21487"/>
                  </a:cubicBezTo>
                  <a:cubicBezTo>
                    <a:pt x="6893" y="21487"/>
                    <a:pt x="2462" y="19774"/>
                    <a:pt x="0" y="18063"/>
                  </a:cubicBezTo>
                  <a:cubicBezTo>
                    <a:pt x="3919" y="14641"/>
                    <a:pt x="3001" y="12576"/>
                    <a:pt x="3447" y="10648"/>
                  </a:cubicBezTo>
                  <a:cubicBezTo>
                    <a:pt x="4488" y="6143"/>
                    <a:pt x="8215" y="3511"/>
                    <a:pt x="12102" y="4621"/>
                  </a:cubicBezTo>
                  <a:close/>
                  <a:moveTo>
                    <a:pt x="15462" y="6764"/>
                  </a:moveTo>
                  <a:cubicBezTo>
                    <a:pt x="15526" y="6836"/>
                    <a:pt x="15590" y="6910"/>
                    <a:pt x="15652" y="6986"/>
                  </a:cubicBezTo>
                  <a:lnTo>
                    <a:pt x="16770" y="8279"/>
                  </a:lnTo>
                  <a:lnTo>
                    <a:pt x="19207" y="4649"/>
                  </a:lnTo>
                  <a:lnTo>
                    <a:pt x="17488" y="2658"/>
                  </a:lnTo>
                  <a:lnTo>
                    <a:pt x="14355" y="5481"/>
                  </a:lnTo>
                  <a:lnTo>
                    <a:pt x="15462" y="676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26" name="成组"/>
          <p:cNvGrpSpPr/>
          <p:nvPr/>
        </p:nvGrpSpPr>
        <p:grpSpPr>
          <a:xfrm>
            <a:off x="9982730" y="838200"/>
            <a:ext cx="457201" cy="457200"/>
            <a:chOff x="0" y="0"/>
            <a:chExt cx="457200" cy="457200"/>
          </a:xfrm>
        </p:grpSpPr>
        <p:sp>
          <p:nvSpPr>
            <p:cNvPr id="724" name="任意形状 6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25" name="任意形状 693"/>
            <p:cNvSpPr/>
            <p:nvPr/>
          </p:nvSpPr>
          <p:spPr>
            <a:xfrm>
              <a:off x="19050" y="41237"/>
              <a:ext cx="415990" cy="358852"/>
            </a:xfrm>
            <a:custGeom>
              <a:avLst/>
              <a:gdLst/>
              <a:ahLst/>
              <a:cxnLst>
                <a:cxn ang="0">
                  <a:pos x="wd2" y="hd2"/>
                </a:cxn>
                <a:cxn ang="5400000">
                  <a:pos x="wd2" y="hd2"/>
                </a:cxn>
                <a:cxn ang="10800000">
                  <a:pos x="wd2" y="hd2"/>
                </a:cxn>
                <a:cxn ang="16200000">
                  <a:pos x="wd2" y="hd2"/>
                </a:cxn>
              </a:cxnLst>
              <a:rect l="0" t="0" r="r" b="b"/>
              <a:pathLst>
                <a:path w="21503" h="21487" extrusionOk="0">
                  <a:moveTo>
                    <a:pt x="14235" y="8570"/>
                  </a:moveTo>
                  <a:lnTo>
                    <a:pt x="14095" y="8408"/>
                  </a:lnTo>
                  <a:cubicBezTo>
                    <a:pt x="13436" y="7672"/>
                    <a:pt x="12626" y="7142"/>
                    <a:pt x="11742" y="6869"/>
                  </a:cubicBezTo>
                  <a:cubicBezTo>
                    <a:pt x="8879" y="5982"/>
                    <a:pt x="6130" y="7861"/>
                    <a:pt x="5349" y="11238"/>
                  </a:cubicBezTo>
                  <a:cubicBezTo>
                    <a:pt x="5307" y="11421"/>
                    <a:pt x="5284" y="11626"/>
                    <a:pt x="5246" y="12140"/>
                  </a:cubicBezTo>
                  <a:cubicBezTo>
                    <a:pt x="5095" y="14273"/>
                    <a:pt x="4662" y="15865"/>
                    <a:pt x="3474" y="17479"/>
                  </a:cubicBezTo>
                  <a:cubicBezTo>
                    <a:pt x="5699" y="18492"/>
                    <a:pt x="8336" y="19206"/>
                    <a:pt x="10341" y="19206"/>
                  </a:cubicBezTo>
                  <a:cubicBezTo>
                    <a:pt x="12791" y="19202"/>
                    <a:pt x="14935" y="17295"/>
                    <a:pt x="15570" y="14554"/>
                  </a:cubicBezTo>
                  <a:cubicBezTo>
                    <a:pt x="16063" y="12426"/>
                    <a:pt x="15557" y="10154"/>
                    <a:pt x="14235" y="8570"/>
                  </a:cubicBezTo>
                  <a:close/>
                  <a:moveTo>
                    <a:pt x="12102" y="4621"/>
                  </a:moveTo>
                  <a:lnTo>
                    <a:pt x="16965" y="240"/>
                  </a:lnTo>
                  <a:cubicBezTo>
                    <a:pt x="17357" y="-113"/>
                    <a:pt x="17914" y="-73"/>
                    <a:pt x="18265" y="333"/>
                  </a:cubicBezTo>
                  <a:lnTo>
                    <a:pt x="21214" y="3748"/>
                  </a:lnTo>
                  <a:cubicBezTo>
                    <a:pt x="21565" y="4155"/>
                    <a:pt x="21600" y="4801"/>
                    <a:pt x="21295" y="5255"/>
                  </a:cubicBezTo>
                  <a:lnTo>
                    <a:pt x="17514" y="10888"/>
                  </a:lnTo>
                  <a:cubicBezTo>
                    <a:pt x="18486" y="15480"/>
                    <a:pt x="16060" y="20115"/>
                    <a:pt x="12096" y="21241"/>
                  </a:cubicBezTo>
                  <a:cubicBezTo>
                    <a:pt x="11522" y="21404"/>
                    <a:pt x="10933" y="21487"/>
                    <a:pt x="10342" y="21487"/>
                  </a:cubicBezTo>
                  <a:cubicBezTo>
                    <a:pt x="6893" y="21487"/>
                    <a:pt x="2462" y="19774"/>
                    <a:pt x="0" y="18063"/>
                  </a:cubicBezTo>
                  <a:cubicBezTo>
                    <a:pt x="3919" y="14641"/>
                    <a:pt x="3000" y="12576"/>
                    <a:pt x="3446" y="10648"/>
                  </a:cubicBezTo>
                  <a:cubicBezTo>
                    <a:pt x="4488" y="6143"/>
                    <a:pt x="8214" y="3511"/>
                    <a:pt x="12101" y="4621"/>
                  </a:cubicBezTo>
                  <a:close/>
                  <a:moveTo>
                    <a:pt x="15463" y="6764"/>
                  </a:moveTo>
                  <a:cubicBezTo>
                    <a:pt x="15527" y="6836"/>
                    <a:pt x="15591" y="6910"/>
                    <a:pt x="15653" y="6986"/>
                  </a:cubicBezTo>
                  <a:lnTo>
                    <a:pt x="16770" y="8279"/>
                  </a:lnTo>
                  <a:lnTo>
                    <a:pt x="19208" y="4649"/>
                  </a:lnTo>
                  <a:lnTo>
                    <a:pt x="17488" y="2658"/>
                  </a:lnTo>
                  <a:lnTo>
                    <a:pt x="14355" y="5481"/>
                  </a:lnTo>
                  <a:lnTo>
                    <a:pt x="15463" y="676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29" name="成组"/>
          <p:cNvGrpSpPr/>
          <p:nvPr/>
        </p:nvGrpSpPr>
        <p:grpSpPr>
          <a:xfrm>
            <a:off x="9982730" y="2670351"/>
            <a:ext cx="457201" cy="457201"/>
            <a:chOff x="0" y="0"/>
            <a:chExt cx="457200" cy="457200"/>
          </a:xfrm>
        </p:grpSpPr>
        <p:sp>
          <p:nvSpPr>
            <p:cNvPr id="727" name="任意形状 6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28" name="任意形状 697"/>
            <p:cNvSpPr/>
            <p:nvPr/>
          </p:nvSpPr>
          <p:spPr>
            <a:xfrm>
              <a:off x="73642" y="38100"/>
              <a:ext cx="326409" cy="387782"/>
            </a:xfrm>
            <a:custGeom>
              <a:avLst/>
              <a:gdLst/>
              <a:ahLst/>
              <a:cxnLst>
                <a:cxn ang="0">
                  <a:pos x="wd2" y="hd2"/>
                </a:cxn>
                <a:cxn ang="5400000">
                  <a:pos x="wd2" y="hd2"/>
                </a:cxn>
                <a:cxn ang="10800000">
                  <a:pos x="wd2" y="hd2"/>
                </a:cxn>
                <a:cxn ang="16200000">
                  <a:pos x="wd2" y="hd2"/>
                </a:cxn>
              </a:cxnLst>
              <a:rect l="0" t="0" r="r" b="b"/>
              <a:pathLst>
                <a:path w="21245" h="21600" extrusionOk="0">
                  <a:moveTo>
                    <a:pt x="15455" y="12203"/>
                  </a:moveTo>
                  <a:cubicBezTo>
                    <a:pt x="17547" y="10796"/>
                    <a:pt x="18768" y="8644"/>
                    <a:pt x="18766" y="6367"/>
                  </a:cubicBezTo>
                  <a:lnTo>
                    <a:pt x="21245" y="6367"/>
                  </a:lnTo>
                  <a:cubicBezTo>
                    <a:pt x="21248" y="9402"/>
                    <a:pt x="19562" y="12257"/>
                    <a:pt x="16705" y="14055"/>
                  </a:cubicBezTo>
                  <a:lnTo>
                    <a:pt x="19839" y="18701"/>
                  </a:lnTo>
                  <a:cubicBezTo>
                    <a:pt x="20524" y="19716"/>
                    <a:pt x="20118" y="21014"/>
                    <a:pt x="18932" y="21600"/>
                  </a:cubicBezTo>
                  <a:lnTo>
                    <a:pt x="14559" y="15119"/>
                  </a:lnTo>
                  <a:cubicBezTo>
                    <a:pt x="13148" y="15647"/>
                    <a:pt x="11625" y="15918"/>
                    <a:pt x="10086" y="15917"/>
                  </a:cubicBezTo>
                  <a:cubicBezTo>
                    <a:pt x="8547" y="15918"/>
                    <a:pt x="7024" y="15647"/>
                    <a:pt x="5614" y="15119"/>
                  </a:cubicBezTo>
                  <a:lnTo>
                    <a:pt x="1240" y="21600"/>
                  </a:lnTo>
                  <a:cubicBezTo>
                    <a:pt x="54" y="21014"/>
                    <a:pt x="-352" y="19716"/>
                    <a:pt x="333" y="18701"/>
                  </a:cubicBezTo>
                  <a:lnTo>
                    <a:pt x="6610" y="9395"/>
                  </a:lnTo>
                  <a:cubicBezTo>
                    <a:pt x="4656" y="7751"/>
                    <a:pt x="4630" y="5062"/>
                    <a:pt x="6551" y="3390"/>
                  </a:cubicBezTo>
                  <a:cubicBezTo>
                    <a:pt x="7182" y="2841"/>
                    <a:pt x="7975" y="2449"/>
                    <a:pt x="8846" y="2256"/>
                  </a:cubicBezTo>
                  <a:lnTo>
                    <a:pt x="8846" y="0"/>
                  </a:lnTo>
                  <a:lnTo>
                    <a:pt x="11326" y="0"/>
                  </a:lnTo>
                  <a:lnTo>
                    <a:pt x="11326" y="2256"/>
                  </a:lnTo>
                  <a:cubicBezTo>
                    <a:pt x="13979" y="2844"/>
                    <a:pt x="15573" y="5161"/>
                    <a:pt x="14886" y="7431"/>
                  </a:cubicBezTo>
                  <a:cubicBezTo>
                    <a:pt x="14661" y="8176"/>
                    <a:pt x="14203" y="8855"/>
                    <a:pt x="13562" y="9395"/>
                  </a:cubicBezTo>
                  <a:lnTo>
                    <a:pt x="15455" y="12203"/>
                  </a:lnTo>
                  <a:close/>
                  <a:moveTo>
                    <a:pt x="13310" y="13266"/>
                  </a:moveTo>
                  <a:lnTo>
                    <a:pt x="11415" y="10457"/>
                  </a:lnTo>
                  <a:cubicBezTo>
                    <a:pt x="10546" y="10664"/>
                    <a:pt x="9628" y="10664"/>
                    <a:pt x="8759" y="10457"/>
                  </a:cubicBezTo>
                  <a:lnTo>
                    <a:pt x="6865" y="13266"/>
                  </a:lnTo>
                  <a:cubicBezTo>
                    <a:pt x="7862" y="13607"/>
                    <a:pt x="8948" y="13794"/>
                    <a:pt x="10087" y="13794"/>
                  </a:cubicBezTo>
                  <a:cubicBezTo>
                    <a:pt x="11225" y="13794"/>
                    <a:pt x="12313" y="13607"/>
                    <a:pt x="13310" y="13266"/>
                  </a:cubicBezTo>
                  <a:close/>
                  <a:moveTo>
                    <a:pt x="10086" y="8489"/>
                  </a:moveTo>
                  <a:cubicBezTo>
                    <a:pt x="11456" y="8489"/>
                    <a:pt x="12566" y="7539"/>
                    <a:pt x="12566" y="6367"/>
                  </a:cubicBezTo>
                  <a:cubicBezTo>
                    <a:pt x="12566" y="5195"/>
                    <a:pt x="11456" y="4244"/>
                    <a:pt x="10086" y="4244"/>
                  </a:cubicBezTo>
                  <a:cubicBezTo>
                    <a:pt x="8716" y="4244"/>
                    <a:pt x="7606" y="5195"/>
                    <a:pt x="7606" y="6367"/>
                  </a:cubicBezTo>
                  <a:cubicBezTo>
                    <a:pt x="7606" y="7539"/>
                    <a:pt x="8716" y="8489"/>
                    <a:pt x="10086" y="848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32" name="成组"/>
          <p:cNvGrpSpPr/>
          <p:nvPr/>
        </p:nvGrpSpPr>
        <p:grpSpPr>
          <a:xfrm>
            <a:off x="9068727" y="2670351"/>
            <a:ext cx="457201" cy="457201"/>
            <a:chOff x="0" y="0"/>
            <a:chExt cx="457200" cy="457200"/>
          </a:xfrm>
        </p:grpSpPr>
        <p:sp>
          <p:nvSpPr>
            <p:cNvPr id="730" name="任意形状 7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31" name="任意形状 701"/>
            <p:cNvSpPr/>
            <p:nvPr/>
          </p:nvSpPr>
          <p:spPr>
            <a:xfrm>
              <a:off x="59701" y="38100"/>
              <a:ext cx="337795" cy="387782"/>
            </a:xfrm>
            <a:custGeom>
              <a:avLst/>
              <a:gdLst/>
              <a:ahLst/>
              <a:cxnLst>
                <a:cxn ang="0">
                  <a:pos x="wd2" y="hd2"/>
                </a:cxn>
                <a:cxn ang="5400000">
                  <a:pos x="wd2" y="hd2"/>
                </a:cxn>
                <a:cxn ang="10800000">
                  <a:pos x="wd2" y="hd2"/>
                </a:cxn>
                <a:cxn ang="16200000">
                  <a:pos x="wd2" y="hd2"/>
                </a:cxn>
              </a:cxnLst>
              <a:rect l="0" t="0" r="r" b="b"/>
              <a:pathLst>
                <a:path w="21600" h="21600" extrusionOk="0">
                  <a:moveTo>
                    <a:pt x="9582" y="2256"/>
                  </a:moveTo>
                  <a:lnTo>
                    <a:pt x="9582" y="0"/>
                  </a:lnTo>
                  <a:lnTo>
                    <a:pt x="12018" y="0"/>
                  </a:lnTo>
                  <a:lnTo>
                    <a:pt x="12018" y="2256"/>
                  </a:lnTo>
                  <a:cubicBezTo>
                    <a:pt x="14625" y="2844"/>
                    <a:pt x="16191" y="5161"/>
                    <a:pt x="15516" y="7431"/>
                  </a:cubicBezTo>
                  <a:cubicBezTo>
                    <a:pt x="15295" y="8176"/>
                    <a:pt x="14845" y="8855"/>
                    <a:pt x="14214" y="9395"/>
                  </a:cubicBezTo>
                  <a:lnTo>
                    <a:pt x="21600" y="20539"/>
                  </a:lnTo>
                  <a:lnTo>
                    <a:pt x="19490" y="21600"/>
                  </a:lnTo>
                  <a:lnTo>
                    <a:pt x="12105" y="10457"/>
                  </a:lnTo>
                  <a:cubicBezTo>
                    <a:pt x="11251" y="10664"/>
                    <a:pt x="10349" y="10664"/>
                    <a:pt x="9495" y="10457"/>
                  </a:cubicBezTo>
                  <a:lnTo>
                    <a:pt x="2110" y="21600"/>
                  </a:lnTo>
                  <a:lnTo>
                    <a:pt x="0" y="20539"/>
                  </a:lnTo>
                  <a:lnTo>
                    <a:pt x="7386" y="9395"/>
                  </a:lnTo>
                  <a:cubicBezTo>
                    <a:pt x="5466" y="7751"/>
                    <a:pt x="5440" y="5062"/>
                    <a:pt x="7327" y="3390"/>
                  </a:cubicBezTo>
                  <a:cubicBezTo>
                    <a:pt x="7947" y="2841"/>
                    <a:pt x="8726" y="2449"/>
                    <a:pt x="9582" y="2256"/>
                  </a:cubicBezTo>
                  <a:close/>
                  <a:moveTo>
                    <a:pt x="10800" y="8489"/>
                  </a:moveTo>
                  <a:cubicBezTo>
                    <a:pt x="12146" y="8489"/>
                    <a:pt x="13236" y="7539"/>
                    <a:pt x="13236" y="6367"/>
                  </a:cubicBezTo>
                  <a:cubicBezTo>
                    <a:pt x="13236" y="5195"/>
                    <a:pt x="12146" y="4244"/>
                    <a:pt x="10800" y="4244"/>
                  </a:cubicBezTo>
                  <a:cubicBezTo>
                    <a:pt x="9455" y="4244"/>
                    <a:pt x="8364" y="5195"/>
                    <a:pt x="8364" y="6367"/>
                  </a:cubicBezTo>
                  <a:cubicBezTo>
                    <a:pt x="8364" y="7539"/>
                    <a:pt x="9455" y="8489"/>
                    <a:pt x="10800" y="848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35" name="成组"/>
          <p:cNvGrpSpPr/>
          <p:nvPr/>
        </p:nvGrpSpPr>
        <p:grpSpPr>
          <a:xfrm>
            <a:off x="4498714" y="3585633"/>
            <a:ext cx="457201" cy="457201"/>
            <a:chOff x="0" y="0"/>
            <a:chExt cx="457200" cy="457200"/>
          </a:xfrm>
        </p:grpSpPr>
        <p:sp>
          <p:nvSpPr>
            <p:cNvPr id="733" name="任意形状 70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34" name="任意形状 70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3595" y="15579"/>
                  </a:moveTo>
                  <a:cubicBezTo>
                    <a:pt x="6247" y="19546"/>
                    <a:pt x="11612" y="20613"/>
                    <a:pt x="15580" y="17961"/>
                  </a:cubicBezTo>
                  <a:cubicBezTo>
                    <a:pt x="19547" y="15310"/>
                    <a:pt x="20613" y="9944"/>
                    <a:pt x="17962" y="5977"/>
                  </a:cubicBezTo>
                  <a:cubicBezTo>
                    <a:pt x="17332" y="5034"/>
                    <a:pt x="16522" y="4224"/>
                    <a:pt x="15579" y="3594"/>
                  </a:cubicBezTo>
                  <a:cubicBezTo>
                    <a:pt x="16527" y="6977"/>
                    <a:pt x="15576" y="10608"/>
                    <a:pt x="13091" y="13091"/>
                  </a:cubicBezTo>
                  <a:cubicBezTo>
                    <a:pt x="10608" y="15575"/>
                    <a:pt x="6978" y="16527"/>
                    <a:pt x="3595" y="1557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38" name="成组"/>
          <p:cNvGrpSpPr/>
          <p:nvPr/>
        </p:nvGrpSpPr>
        <p:grpSpPr>
          <a:xfrm>
            <a:off x="4498714" y="2670351"/>
            <a:ext cx="457201" cy="457201"/>
            <a:chOff x="0" y="0"/>
            <a:chExt cx="457200" cy="457200"/>
          </a:xfrm>
        </p:grpSpPr>
        <p:sp>
          <p:nvSpPr>
            <p:cNvPr id="736" name="任意形状 70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37" name="任意形状 70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5400" y="14386"/>
                  </a:moveTo>
                  <a:cubicBezTo>
                    <a:pt x="7727" y="14218"/>
                    <a:pt x="9916" y="13216"/>
                    <a:pt x="11564" y="11564"/>
                  </a:cubicBezTo>
                  <a:cubicBezTo>
                    <a:pt x="13216" y="9916"/>
                    <a:pt x="14218" y="7727"/>
                    <a:pt x="14386" y="5400"/>
                  </a:cubicBezTo>
                  <a:cubicBezTo>
                    <a:pt x="17364" y="7384"/>
                    <a:pt x="18170" y="11407"/>
                    <a:pt x="16185" y="14386"/>
                  </a:cubicBezTo>
                  <a:cubicBezTo>
                    <a:pt x="14201" y="17364"/>
                    <a:pt x="10178" y="18170"/>
                    <a:pt x="7200" y="16185"/>
                  </a:cubicBezTo>
                  <a:cubicBezTo>
                    <a:pt x="6487" y="15711"/>
                    <a:pt x="5875" y="15099"/>
                    <a:pt x="5400" y="1438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41" name="成组"/>
          <p:cNvGrpSpPr/>
          <p:nvPr/>
        </p:nvGrpSpPr>
        <p:grpSpPr>
          <a:xfrm>
            <a:off x="8154724" y="3585633"/>
            <a:ext cx="457201" cy="457201"/>
            <a:chOff x="0" y="0"/>
            <a:chExt cx="457200" cy="457200"/>
          </a:xfrm>
        </p:grpSpPr>
        <p:sp>
          <p:nvSpPr>
            <p:cNvPr id="739" name="任意形状 70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40" name="任意形状 710"/>
            <p:cNvSpPr/>
            <p:nvPr/>
          </p:nvSpPr>
          <p:spPr>
            <a:xfrm>
              <a:off x="57150" y="5181"/>
              <a:ext cx="342901" cy="413919"/>
            </a:xfrm>
            <a:custGeom>
              <a:avLst/>
              <a:gdLst/>
              <a:ahLst/>
              <a:cxnLst>
                <a:cxn ang="0">
                  <a:pos x="wd2" y="hd2"/>
                </a:cxn>
                <a:cxn ang="5400000">
                  <a:pos x="wd2" y="hd2"/>
                </a:cxn>
                <a:cxn ang="10800000">
                  <a:pos x="wd2" y="hd2"/>
                </a:cxn>
                <a:cxn ang="16200000">
                  <a:pos x="wd2" y="hd2"/>
                </a:cxn>
              </a:cxnLst>
              <a:rect l="0" t="0" r="r" b="b"/>
              <a:pathLst>
                <a:path w="19679" h="20760" extrusionOk="0">
                  <a:moveTo>
                    <a:pt x="2881" y="6081"/>
                  </a:moveTo>
                  <a:lnTo>
                    <a:pt x="9839" y="0"/>
                  </a:lnTo>
                  <a:lnTo>
                    <a:pt x="16796" y="6081"/>
                  </a:lnTo>
                  <a:cubicBezTo>
                    <a:pt x="20639" y="9439"/>
                    <a:pt x="20639" y="14884"/>
                    <a:pt x="16796" y="18242"/>
                  </a:cubicBezTo>
                  <a:cubicBezTo>
                    <a:pt x="12954" y="21600"/>
                    <a:pt x="6724" y="21600"/>
                    <a:pt x="2881" y="18242"/>
                  </a:cubicBezTo>
                  <a:cubicBezTo>
                    <a:pt x="-961" y="14884"/>
                    <a:pt x="-961" y="9439"/>
                    <a:pt x="2881" y="6081"/>
                  </a:cubicBezTo>
                  <a:close/>
                  <a:moveTo>
                    <a:pt x="9839" y="2703"/>
                  </a:moveTo>
                  <a:lnTo>
                    <a:pt x="4427" y="7432"/>
                  </a:lnTo>
                  <a:cubicBezTo>
                    <a:pt x="2990" y="8685"/>
                    <a:pt x="2183" y="10387"/>
                    <a:pt x="2186" y="12161"/>
                  </a:cubicBezTo>
                  <a:lnTo>
                    <a:pt x="17492" y="12161"/>
                  </a:lnTo>
                  <a:cubicBezTo>
                    <a:pt x="17495" y="10387"/>
                    <a:pt x="16688" y="8685"/>
                    <a:pt x="15251" y="7432"/>
                  </a:cubicBezTo>
                  <a:lnTo>
                    <a:pt x="9839" y="270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44" name="成组"/>
          <p:cNvGrpSpPr/>
          <p:nvPr/>
        </p:nvGrpSpPr>
        <p:grpSpPr>
          <a:xfrm>
            <a:off x="8154724" y="2670351"/>
            <a:ext cx="457201" cy="457201"/>
            <a:chOff x="0" y="0"/>
            <a:chExt cx="457200" cy="457200"/>
          </a:xfrm>
        </p:grpSpPr>
        <p:sp>
          <p:nvSpPr>
            <p:cNvPr id="742" name="任意形状 71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43" name="任意形状 713"/>
            <p:cNvSpPr/>
            <p:nvPr/>
          </p:nvSpPr>
          <p:spPr>
            <a:xfrm>
              <a:off x="57150" y="5182"/>
              <a:ext cx="342901" cy="413918"/>
            </a:xfrm>
            <a:custGeom>
              <a:avLst/>
              <a:gdLst/>
              <a:ahLst/>
              <a:cxnLst>
                <a:cxn ang="0">
                  <a:pos x="wd2" y="hd2"/>
                </a:cxn>
                <a:cxn ang="5400000">
                  <a:pos x="wd2" y="hd2"/>
                </a:cxn>
                <a:cxn ang="10800000">
                  <a:pos x="wd2" y="hd2"/>
                </a:cxn>
                <a:cxn ang="16200000">
                  <a:pos x="wd2" y="hd2"/>
                </a:cxn>
              </a:cxnLst>
              <a:rect l="0" t="0" r="r" b="b"/>
              <a:pathLst>
                <a:path w="19679" h="20760" extrusionOk="0">
                  <a:moveTo>
                    <a:pt x="9839" y="2702"/>
                  </a:moveTo>
                  <a:lnTo>
                    <a:pt x="4427" y="7432"/>
                  </a:lnTo>
                  <a:cubicBezTo>
                    <a:pt x="1439" y="10044"/>
                    <a:pt x="1439" y="14279"/>
                    <a:pt x="4428" y="16890"/>
                  </a:cubicBezTo>
                  <a:cubicBezTo>
                    <a:pt x="7417" y="19502"/>
                    <a:pt x="12262" y="19502"/>
                    <a:pt x="15251" y="16890"/>
                  </a:cubicBezTo>
                  <a:cubicBezTo>
                    <a:pt x="18239" y="14278"/>
                    <a:pt x="18239" y="10044"/>
                    <a:pt x="15251" y="7432"/>
                  </a:cubicBezTo>
                  <a:lnTo>
                    <a:pt x="9839" y="2702"/>
                  </a:lnTo>
                  <a:close/>
                  <a:moveTo>
                    <a:pt x="9839" y="0"/>
                  </a:moveTo>
                  <a:lnTo>
                    <a:pt x="16796" y="6081"/>
                  </a:lnTo>
                  <a:cubicBezTo>
                    <a:pt x="20639" y="9439"/>
                    <a:pt x="20639" y="14884"/>
                    <a:pt x="16796" y="18242"/>
                  </a:cubicBezTo>
                  <a:cubicBezTo>
                    <a:pt x="12954" y="21600"/>
                    <a:pt x="6724" y="21600"/>
                    <a:pt x="2881" y="18242"/>
                  </a:cubicBezTo>
                  <a:cubicBezTo>
                    <a:pt x="-961" y="14884"/>
                    <a:pt x="-961" y="9439"/>
                    <a:pt x="2881" y="6081"/>
                  </a:cubicBezTo>
                  <a:lnTo>
                    <a:pt x="9839" y="0"/>
                  </a:lnTo>
                  <a:close/>
                  <a:moveTo>
                    <a:pt x="4373" y="12161"/>
                  </a:moveTo>
                  <a:lnTo>
                    <a:pt x="15305" y="12161"/>
                  </a:lnTo>
                  <a:cubicBezTo>
                    <a:pt x="15305" y="14800"/>
                    <a:pt x="12858" y="16939"/>
                    <a:pt x="9839" y="16939"/>
                  </a:cubicBezTo>
                  <a:cubicBezTo>
                    <a:pt x="6820" y="16939"/>
                    <a:pt x="4373" y="14800"/>
                    <a:pt x="4373" y="1216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47" name="成组"/>
          <p:cNvGrpSpPr/>
          <p:nvPr/>
        </p:nvGrpSpPr>
        <p:grpSpPr>
          <a:xfrm>
            <a:off x="5412716" y="3585633"/>
            <a:ext cx="457201" cy="457201"/>
            <a:chOff x="0" y="0"/>
            <a:chExt cx="457200" cy="457200"/>
          </a:xfrm>
        </p:grpSpPr>
        <p:sp>
          <p:nvSpPr>
            <p:cNvPr id="745" name="任意形状 71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46" name="任意形状 716"/>
            <p:cNvSpPr/>
            <p:nvPr/>
          </p:nvSpPr>
          <p:spPr>
            <a:xfrm>
              <a:off x="57150" y="5181"/>
              <a:ext cx="342900" cy="413919"/>
            </a:xfrm>
            <a:custGeom>
              <a:avLst/>
              <a:gdLst/>
              <a:ahLst/>
              <a:cxnLst>
                <a:cxn ang="0">
                  <a:pos x="wd2" y="hd2"/>
                </a:cxn>
                <a:cxn ang="5400000">
                  <a:pos x="wd2" y="hd2"/>
                </a:cxn>
                <a:cxn ang="10800000">
                  <a:pos x="wd2" y="hd2"/>
                </a:cxn>
                <a:cxn ang="16200000">
                  <a:pos x="wd2" y="hd2"/>
                </a:cxn>
              </a:cxnLst>
              <a:rect l="0" t="0" r="r" b="b"/>
              <a:pathLst>
                <a:path w="19679" h="20760" extrusionOk="0">
                  <a:moveTo>
                    <a:pt x="2881" y="6081"/>
                  </a:moveTo>
                  <a:lnTo>
                    <a:pt x="9839" y="0"/>
                  </a:lnTo>
                  <a:lnTo>
                    <a:pt x="16796" y="6081"/>
                  </a:lnTo>
                  <a:cubicBezTo>
                    <a:pt x="20639" y="9439"/>
                    <a:pt x="20639" y="14884"/>
                    <a:pt x="16796" y="18242"/>
                  </a:cubicBezTo>
                  <a:cubicBezTo>
                    <a:pt x="12954" y="21600"/>
                    <a:pt x="6724" y="21600"/>
                    <a:pt x="2881" y="18242"/>
                  </a:cubicBezTo>
                  <a:cubicBezTo>
                    <a:pt x="-961" y="14884"/>
                    <a:pt x="-961" y="9439"/>
                    <a:pt x="2881" y="6081"/>
                  </a:cubicBezTo>
                  <a:close/>
                  <a:moveTo>
                    <a:pt x="4427" y="7432"/>
                  </a:moveTo>
                  <a:lnTo>
                    <a:pt x="9839" y="2702"/>
                  </a:lnTo>
                  <a:lnTo>
                    <a:pt x="9843" y="18850"/>
                  </a:lnTo>
                  <a:cubicBezTo>
                    <a:pt x="5617" y="18852"/>
                    <a:pt x="2188" y="15859"/>
                    <a:pt x="2186" y="12166"/>
                  </a:cubicBezTo>
                  <a:cubicBezTo>
                    <a:pt x="2184" y="10390"/>
                    <a:pt x="2991" y="8687"/>
                    <a:pt x="4427" y="743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50" name="成组"/>
          <p:cNvGrpSpPr/>
          <p:nvPr/>
        </p:nvGrpSpPr>
        <p:grpSpPr>
          <a:xfrm>
            <a:off x="7240722" y="2670351"/>
            <a:ext cx="457201" cy="457201"/>
            <a:chOff x="0" y="0"/>
            <a:chExt cx="457200" cy="457200"/>
          </a:xfrm>
        </p:grpSpPr>
        <p:sp>
          <p:nvSpPr>
            <p:cNvPr id="748" name="任意形状 71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49" name="任意形状 719"/>
            <p:cNvSpPr/>
            <p:nvPr/>
          </p:nvSpPr>
          <p:spPr>
            <a:xfrm>
              <a:off x="57150" y="5182"/>
              <a:ext cx="342901" cy="413918"/>
            </a:xfrm>
            <a:custGeom>
              <a:avLst/>
              <a:gdLst/>
              <a:ahLst/>
              <a:cxnLst>
                <a:cxn ang="0">
                  <a:pos x="wd2" y="hd2"/>
                </a:cxn>
                <a:cxn ang="5400000">
                  <a:pos x="wd2" y="hd2"/>
                </a:cxn>
                <a:cxn ang="10800000">
                  <a:pos x="wd2" y="hd2"/>
                </a:cxn>
                <a:cxn ang="16200000">
                  <a:pos x="wd2" y="hd2"/>
                </a:cxn>
              </a:cxnLst>
              <a:rect l="0" t="0" r="r" b="b"/>
              <a:pathLst>
                <a:path w="19679" h="20760" extrusionOk="0">
                  <a:moveTo>
                    <a:pt x="9839" y="2702"/>
                  </a:moveTo>
                  <a:lnTo>
                    <a:pt x="4427" y="7432"/>
                  </a:lnTo>
                  <a:cubicBezTo>
                    <a:pt x="1439" y="10044"/>
                    <a:pt x="1439" y="14279"/>
                    <a:pt x="4428" y="16890"/>
                  </a:cubicBezTo>
                  <a:cubicBezTo>
                    <a:pt x="7417" y="19502"/>
                    <a:pt x="12262" y="19502"/>
                    <a:pt x="15251" y="16890"/>
                  </a:cubicBezTo>
                  <a:cubicBezTo>
                    <a:pt x="18239" y="14278"/>
                    <a:pt x="18239" y="10044"/>
                    <a:pt x="15251" y="7432"/>
                  </a:cubicBezTo>
                  <a:lnTo>
                    <a:pt x="9839" y="2702"/>
                  </a:lnTo>
                  <a:close/>
                  <a:moveTo>
                    <a:pt x="9839" y="0"/>
                  </a:moveTo>
                  <a:lnTo>
                    <a:pt x="16796" y="6081"/>
                  </a:lnTo>
                  <a:cubicBezTo>
                    <a:pt x="20639" y="9439"/>
                    <a:pt x="20639" y="14884"/>
                    <a:pt x="16796" y="18242"/>
                  </a:cubicBezTo>
                  <a:cubicBezTo>
                    <a:pt x="12954" y="21600"/>
                    <a:pt x="6724" y="21600"/>
                    <a:pt x="2881" y="18242"/>
                  </a:cubicBezTo>
                  <a:cubicBezTo>
                    <a:pt x="-961" y="14884"/>
                    <a:pt x="-961" y="9439"/>
                    <a:pt x="2881" y="6081"/>
                  </a:cubicBezTo>
                  <a:lnTo>
                    <a:pt x="9839" y="0"/>
                  </a:lnTo>
                  <a:close/>
                  <a:moveTo>
                    <a:pt x="9839" y="16939"/>
                  </a:moveTo>
                  <a:lnTo>
                    <a:pt x="9839" y="7384"/>
                  </a:lnTo>
                  <a:cubicBezTo>
                    <a:pt x="12858" y="7384"/>
                    <a:pt x="15305" y="9523"/>
                    <a:pt x="15305" y="12161"/>
                  </a:cubicBezTo>
                  <a:cubicBezTo>
                    <a:pt x="15305" y="14800"/>
                    <a:pt x="12858" y="16939"/>
                    <a:pt x="9839" y="1693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53" name="成组"/>
          <p:cNvGrpSpPr/>
          <p:nvPr/>
        </p:nvGrpSpPr>
        <p:grpSpPr>
          <a:xfrm>
            <a:off x="3584711" y="3585633"/>
            <a:ext cx="457201" cy="457201"/>
            <a:chOff x="0" y="0"/>
            <a:chExt cx="457200" cy="457200"/>
          </a:xfrm>
        </p:grpSpPr>
        <p:sp>
          <p:nvSpPr>
            <p:cNvPr id="751" name="任意形状 72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52" name="任意形状 722"/>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lnTo>
                    <a:pt x="10800" y="2160"/>
                  </a:lnTo>
                  <a:cubicBezTo>
                    <a:pt x="6028" y="2160"/>
                    <a:pt x="2160" y="6028"/>
                    <a:pt x="2160" y="10800"/>
                  </a:cubicBezTo>
                  <a:cubicBezTo>
                    <a:pt x="2160" y="15572"/>
                    <a:pt x="6028" y="19440"/>
                    <a:pt x="10800" y="194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56" name="成组"/>
          <p:cNvGrpSpPr/>
          <p:nvPr/>
        </p:nvGrpSpPr>
        <p:grpSpPr>
          <a:xfrm>
            <a:off x="3584711" y="2670351"/>
            <a:ext cx="457201" cy="457201"/>
            <a:chOff x="0" y="0"/>
            <a:chExt cx="457200" cy="457200"/>
          </a:xfrm>
        </p:grpSpPr>
        <p:sp>
          <p:nvSpPr>
            <p:cNvPr id="754" name="任意形状 72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55" name="任意形状 72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0800" y="17280"/>
                  </a:moveTo>
                  <a:lnTo>
                    <a:pt x="10800" y="4320"/>
                  </a:lnTo>
                  <a:cubicBezTo>
                    <a:pt x="14379" y="4320"/>
                    <a:pt x="17280" y="7221"/>
                    <a:pt x="17280" y="10800"/>
                  </a:cubicBezTo>
                  <a:cubicBezTo>
                    <a:pt x="17280" y="14379"/>
                    <a:pt x="14379" y="17280"/>
                    <a:pt x="10800" y="172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59" name="成组"/>
          <p:cNvGrpSpPr/>
          <p:nvPr/>
        </p:nvGrpSpPr>
        <p:grpSpPr>
          <a:xfrm>
            <a:off x="10896732" y="5409376"/>
            <a:ext cx="457201" cy="457201"/>
            <a:chOff x="0" y="0"/>
            <a:chExt cx="457200" cy="457200"/>
          </a:xfrm>
        </p:grpSpPr>
        <p:sp>
          <p:nvSpPr>
            <p:cNvPr id="757" name="任意形状 73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58" name="任意形状 73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8360" y="16200"/>
                  </a:moveTo>
                  <a:lnTo>
                    <a:pt x="21600" y="16200"/>
                  </a:lnTo>
                  <a:lnTo>
                    <a:pt x="21600" y="18360"/>
                  </a:lnTo>
                  <a:lnTo>
                    <a:pt x="18360" y="18360"/>
                  </a:lnTo>
                  <a:lnTo>
                    <a:pt x="18360" y="21600"/>
                  </a:lnTo>
                  <a:lnTo>
                    <a:pt x="16200" y="21600"/>
                  </a:lnTo>
                  <a:lnTo>
                    <a:pt x="16200" y="18360"/>
                  </a:lnTo>
                  <a:lnTo>
                    <a:pt x="4320" y="18360"/>
                  </a:lnTo>
                  <a:cubicBezTo>
                    <a:pt x="3723" y="18360"/>
                    <a:pt x="3240" y="17877"/>
                    <a:pt x="3240" y="17280"/>
                  </a:cubicBezTo>
                  <a:lnTo>
                    <a:pt x="3240" y="5400"/>
                  </a:lnTo>
                  <a:lnTo>
                    <a:pt x="0" y="5400"/>
                  </a:lnTo>
                  <a:lnTo>
                    <a:pt x="0" y="3240"/>
                  </a:lnTo>
                  <a:lnTo>
                    <a:pt x="3240" y="3240"/>
                  </a:lnTo>
                  <a:lnTo>
                    <a:pt x="3240" y="0"/>
                  </a:lnTo>
                  <a:lnTo>
                    <a:pt x="5400" y="0"/>
                  </a:lnTo>
                  <a:lnTo>
                    <a:pt x="5400" y="3240"/>
                  </a:lnTo>
                  <a:lnTo>
                    <a:pt x="17280" y="3240"/>
                  </a:lnTo>
                  <a:cubicBezTo>
                    <a:pt x="17877" y="3240"/>
                    <a:pt x="18360" y="3723"/>
                    <a:pt x="18360" y="4320"/>
                  </a:cubicBezTo>
                  <a:lnTo>
                    <a:pt x="18360" y="16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62" name="成组"/>
          <p:cNvGrpSpPr/>
          <p:nvPr/>
        </p:nvGrpSpPr>
        <p:grpSpPr>
          <a:xfrm>
            <a:off x="10896732" y="4500915"/>
            <a:ext cx="457201" cy="457201"/>
            <a:chOff x="0" y="0"/>
            <a:chExt cx="457200" cy="457200"/>
          </a:xfrm>
        </p:grpSpPr>
        <p:sp>
          <p:nvSpPr>
            <p:cNvPr id="760" name="任意形状 73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61" name="任意形状 73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4040" y="16200"/>
                  </a:moveTo>
                  <a:lnTo>
                    <a:pt x="14040" y="18360"/>
                  </a:lnTo>
                  <a:lnTo>
                    <a:pt x="4320" y="18360"/>
                  </a:lnTo>
                  <a:cubicBezTo>
                    <a:pt x="3723" y="18360"/>
                    <a:pt x="3240" y="17877"/>
                    <a:pt x="3240" y="17280"/>
                  </a:cubicBezTo>
                  <a:lnTo>
                    <a:pt x="3240" y="5400"/>
                  </a:lnTo>
                  <a:lnTo>
                    <a:pt x="0" y="5400"/>
                  </a:lnTo>
                  <a:lnTo>
                    <a:pt x="0" y="3240"/>
                  </a:lnTo>
                  <a:lnTo>
                    <a:pt x="3240" y="3240"/>
                  </a:lnTo>
                  <a:lnTo>
                    <a:pt x="3240" y="0"/>
                  </a:lnTo>
                  <a:lnTo>
                    <a:pt x="5400" y="0"/>
                  </a:lnTo>
                  <a:lnTo>
                    <a:pt x="5400" y="16200"/>
                  </a:lnTo>
                  <a:lnTo>
                    <a:pt x="14040" y="16200"/>
                  </a:lnTo>
                  <a:close/>
                  <a:moveTo>
                    <a:pt x="16200" y="21600"/>
                  </a:moveTo>
                  <a:lnTo>
                    <a:pt x="16200" y="5400"/>
                  </a:lnTo>
                  <a:lnTo>
                    <a:pt x="7560" y="5400"/>
                  </a:lnTo>
                  <a:lnTo>
                    <a:pt x="7560" y="3240"/>
                  </a:lnTo>
                  <a:lnTo>
                    <a:pt x="17280" y="3240"/>
                  </a:lnTo>
                  <a:cubicBezTo>
                    <a:pt x="17877" y="3240"/>
                    <a:pt x="18360" y="3723"/>
                    <a:pt x="18360" y="4320"/>
                  </a:cubicBezTo>
                  <a:lnTo>
                    <a:pt x="18360" y="16200"/>
                  </a:lnTo>
                  <a:lnTo>
                    <a:pt x="21600" y="16200"/>
                  </a:lnTo>
                  <a:lnTo>
                    <a:pt x="21600" y="18360"/>
                  </a:lnTo>
                  <a:lnTo>
                    <a:pt x="18360" y="18360"/>
                  </a:lnTo>
                  <a:lnTo>
                    <a:pt x="18360" y="21600"/>
                  </a:lnTo>
                  <a:lnTo>
                    <a:pt x="1620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65" name="成组"/>
          <p:cNvGrpSpPr/>
          <p:nvPr/>
        </p:nvGrpSpPr>
        <p:grpSpPr>
          <a:xfrm>
            <a:off x="5412716" y="2670351"/>
            <a:ext cx="457201" cy="457201"/>
            <a:chOff x="0" y="0"/>
            <a:chExt cx="457200" cy="457200"/>
          </a:xfrm>
        </p:grpSpPr>
        <p:sp>
          <p:nvSpPr>
            <p:cNvPr id="763" name="任意形状 75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64" name="任意形状 755"/>
            <p:cNvSpPr/>
            <p:nvPr/>
          </p:nvSpPr>
          <p:spPr>
            <a:xfrm>
              <a:off x="57150" y="5182"/>
              <a:ext cx="342900" cy="413918"/>
            </a:xfrm>
            <a:custGeom>
              <a:avLst/>
              <a:gdLst/>
              <a:ahLst/>
              <a:cxnLst>
                <a:cxn ang="0">
                  <a:pos x="wd2" y="hd2"/>
                </a:cxn>
                <a:cxn ang="5400000">
                  <a:pos x="wd2" y="hd2"/>
                </a:cxn>
                <a:cxn ang="10800000">
                  <a:pos x="wd2" y="hd2"/>
                </a:cxn>
                <a:cxn ang="16200000">
                  <a:pos x="wd2" y="hd2"/>
                </a:cxn>
              </a:cxnLst>
              <a:rect l="0" t="0" r="r" b="b"/>
              <a:pathLst>
                <a:path w="19679" h="20760" extrusionOk="0">
                  <a:moveTo>
                    <a:pt x="9839" y="2702"/>
                  </a:moveTo>
                  <a:lnTo>
                    <a:pt x="4427" y="7432"/>
                  </a:lnTo>
                  <a:cubicBezTo>
                    <a:pt x="1439" y="10044"/>
                    <a:pt x="1439" y="14279"/>
                    <a:pt x="4428" y="16890"/>
                  </a:cubicBezTo>
                  <a:cubicBezTo>
                    <a:pt x="7417" y="19502"/>
                    <a:pt x="12262" y="19502"/>
                    <a:pt x="15251" y="16890"/>
                  </a:cubicBezTo>
                  <a:cubicBezTo>
                    <a:pt x="18239" y="14278"/>
                    <a:pt x="18239" y="10044"/>
                    <a:pt x="15251" y="7432"/>
                  </a:cubicBezTo>
                  <a:lnTo>
                    <a:pt x="9839" y="2702"/>
                  </a:lnTo>
                  <a:close/>
                  <a:moveTo>
                    <a:pt x="9839" y="0"/>
                  </a:moveTo>
                  <a:lnTo>
                    <a:pt x="16796" y="6081"/>
                  </a:lnTo>
                  <a:cubicBezTo>
                    <a:pt x="20639" y="9439"/>
                    <a:pt x="20639" y="14884"/>
                    <a:pt x="16796" y="18242"/>
                  </a:cubicBezTo>
                  <a:cubicBezTo>
                    <a:pt x="12954" y="21600"/>
                    <a:pt x="6724" y="21600"/>
                    <a:pt x="2881" y="18242"/>
                  </a:cubicBezTo>
                  <a:cubicBezTo>
                    <a:pt x="-961" y="14884"/>
                    <a:pt x="-961" y="9439"/>
                    <a:pt x="2881" y="6081"/>
                  </a:cubicBezTo>
                  <a:lnTo>
                    <a:pt x="9839"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68" name="成组"/>
          <p:cNvGrpSpPr/>
          <p:nvPr/>
        </p:nvGrpSpPr>
        <p:grpSpPr>
          <a:xfrm>
            <a:off x="2670709" y="1755069"/>
            <a:ext cx="457201" cy="457201"/>
            <a:chOff x="0" y="0"/>
            <a:chExt cx="457200" cy="457200"/>
          </a:xfrm>
        </p:grpSpPr>
        <p:sp>
          <p:nvSpPr>
            <p:cNvPr id="766" name="任意形状 75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67" name="任意形状 758"/>
            <p:cNvSpPr/>
            <p:nvPr/>
          </p:nvSpPr>
          <p:spPr>
            <a:xfrm>
              <a:off x="57150" y="57705"/>
              <a:ext cx="342900" cy="342346"/>
            </a:xfrm>
            <a:custGeom>
              <a:avLst/>
              <a:gdLst/>
              <a:ahLst/>
              <a:cxnLst>
                <a:cxn ang="0">
                  <a:pos x="wd2" y="hd2"/>
                </a:cxn>
                <a:cxn ang="5400000">
                  <a:pos x="wd2" y="hd2"/>
                </a:cxn>
                <a:cxn ang="10800000">
                  <a:pos x="wd2" y="hd2"/>
                </a:cxn>
                <a:cxn ang="16200000">
                  <a:pos x="wd2" y="hd2"/>
                </a:cxn>
              </a:cxnLst>
              <a:rect l="0" t="0" r="r" b="b"/>
              <a:pathLst>
                <a:path w="21518" h="21483" extrusionOk="0">
                  <a:moveTo>
                    <a:pt x="7463" y="19092"/>
                  </a:moveTo>
                  <a:lnTo>
                    <a:pt x="21518" y="19092"/>
                  </a:lnTo>
                  <a:lnTo>
                    <a:pt x="21518" y="21483"/>
                  </a:lnTo>
                  <a:lnTo>
                    <a:pt x="0" y="21483"/>
                  </a:lnTo>
                  <a:lnTo>
                    <a:pt x="0" y="16411"/>
                  </a:lnTo>
                  <a:lnTo>
                    <a:pt x="11835" y="4576"/>
                  </a:lnTo>
                  <a:lnTo>
                    <a:pt x="16906" y="9649"/>
                  </a:lnTo>
                  <a:lnTo>
                    <a:pt x="7462" y="19092"/>
                  </a:lnTo>
                  <a:close/>
                  <a:moveTo>
                    <a:pt x="13524" y="2887"/>
                  </a:moveTo>
                  <a:lnTo>
                    <a:pt x="16061" y="350"/>
                  </a:lnTo>
                  <a:cubicBezTo>
                    <a:pt x="16528" y="-117"/>
                    <a:pt x="17285" y="-117"/>
                    <a:pt x="17751" y="350"/>
                  </a:cubicBezTo>
                  <a:lnTo>
                    <a:pt x="21133" y="3732"/>
                  </a:lnTo>
                  <a:cubicBezTo>
                    <a:pt x="21600" y="4199"/>
                    <a:pt x="21600" y="4955"/>
                    <a:pt x="21133" y="5422"/>
                  </a:cubicBezTo>
                  <a:lnTo>
                    <a:pt x="18597" y="7958"/>
                  </a:lnTo>
                  <a:lnTo>
                    <a:pt x="13525" y="288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71" name="成组"/>
          <p:cNvGrpSpPr/>
          <p:nvPr/>
        </p:nvGrpSpPr>
        <p:grpSpPr>
          <a:xfrm>
            <a:off x="2670709" y="838200"/>
            <a:ext cx="457201" cy="457200"/>
            <a:chOff x="0" y="0"/>
            <a:chExt cx="457200" cy="457200"/>
          </a:xfrm>
        </p:grpSpPr>
        <p:sp>
          <p:nvSpPr>
            <p:cNvPr id="769" name="任意形状 7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70" name="任意形状 761"/>
            <p:cNvSpPr/>
            <p:nvPr/>
          </p:nvSpPr>
          <p:spPr>
            <a:xfrm>
              <a:off x="57150" y="57705"/>
              <a:ext cx="342900" cy="342345"/>
            </a:xfrm>
            <a:custGeom>
              <a:avLst/>
              <a:gdLst/>
              <a:ahLst/>
              <a:cxnLst>
                <a:cxn ang="0">
                  <a:pos x="wd2" y="hd2"/>
                </a:cxn>
                <a:cxn ang="5400000">
                  <a:pos x="wd2" y="hd2"/>
                </a:cxn>
                <a:cxn ang="10800000">
                  <a:pos x="wd2" y="hd2"/>
                </a:cxn>
                <a:cxn ang="16200000">
                  <a:pos x="wd2" y="hd2"/>
                </a:cxn>
              </a:cxnLst>
              <a:rect l="0" t="0" r="r" b="b"/>
              <a:pathLst>
                <a:path w="21518" h="21483" extrusionOk="0">
                  <a:moveTo>
                    <a:pt x="2391" y="19092"/>
                  </a:moveTo>
                  <a:lnTo>
                    <a:pt x="4081" y="19092"/>
                  </a:lnTo>
                  <a:lnTo>
                    <a:pt x="15216" y="7958"/>
                  </a:lnTo>
                  <a:lnTo>
                    <a:pt x="13525" y="6267"/>
                  </a:lnTo>
                  <a:lnTo>
                    <a:pt x="2391" y="17402"/>
                  </a:lnTo>
                  <a:lnTo>
                    <a:pt x="2391" y="19092"/>
                  </a:lnTo>
                  <a:close/>
                  <a:moveTo>
                    <a:pt x="21518" y="21483"/>
                  </a:moveTo>
                  <a:lnTo>
                    <a:pt x="0" y="21483"/>
                  </a:lnTo>
                  <a:lnTo>
                    <a:pt x="0" y="16411"/>
                  </a:lnTo>
                  <a:lnTo>
                    <a:pt x="16061" y="350"/>
                  </a:lnTo>
                  <a:cubicBezTo>
                    <a:pt x="16528" y="-117"/>
                    <a:pt x="17285" y="-117"/>
                    <a:pt x="17751" y="350"/>
                  </a:cubicBezTo>
                  <a:lnTo>
                    <a:pt x="21133" y="3732"/>
                  </a:lnTo>
                  <a:cubicBezTo>
                    <a:pt x="21600" y="4199"/>
                    <a:pt x="21600" y="4955"/>
                    <a:pt x="21133" y="5422"/>
                  </a:cubicBezTo>
                  <a:lnTo>
                    <a:pt x="7463" y="19092"/>
                  </a:lnTo>
                  <a:lnTo>
                    <a:pt x="21518" y="19092"/>
                  </a:lnTo>
                  <a:lnTo>
                    <a:pt x="21518" y="21483"/>
                  </a:lnTo>
                  <a:close/>
                  <a:moveTo>
                    <a:pt x="15216" y="4577"/>
                  </a:moveTo>
                  <a:lnTo>
                    <a:pt x="16906" y="6267"/>
                  </a:lnTo>
                  <a:lnTo>
                    <a:pt x="18597" y="4577"/>
                  </a:lnTo>
                  <a:lnTo>
                    <a:pt x="16906" y="2887"/>
                  </a:lnTo>
                  <a:lnTo>
                    <a:pt x="15216" y="457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74" name="成组"/>
          <p:cNvGrpSpPr/>
          <p:nvPr/>
        </p:nvGrpSpPr>
        <p:grpSpPr>
          <a:xfrm>
            <a:off x="7240722" y="1755069"/>
            <a:ext cx="457201" cy="457201"/>
            <a:chOff x="0" y="0"/>
            <a:chExt cx="457200" cy="457200"/>
          </a:xfrm>
        </p:grpSpPr>
        <p:sp>
          <p:nvSpPr>
            <p:cNvPr id="772" name="任意形状 76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73" name="任意形状 764"/>
            <p:cNvSpPr/>
            <p:nvPr/>
          </p:nvSpPr>
          <p:spPr>
            <a:xfrm>
              <a:off x="57150" y="40003"/>
              <a:ext cx="360046" cy="360047"/>
            </a:xfrm>
            <a:custGeom>
              <a:avLst/>
              <a:gdLst/>
              <a:ahLst/>
              <a:cxnLst>
                <a:cxn ang="0">
                  <a:pos x="wd2" y="hd2"/>
                </a:cxn>
                <a:cxn ang="5400000">
                  <a:pos x="wd2" y="hd2"/>
                </a:cxn>
                <a:cxn ang="10800000">
                  <a:pos x="wd2" y="hd2"/>
                </a:cxn>
                <a:cxn ang="16200000">
                  <a:pos x="wd2" y="hd2"/>
                </a:cxn>
              </a:cxnLst>
              <a:rect l="0" t="0" r="r" b="b"/>
              <a:pathLst>
                <a:path w="21600" h="21600" extrusionOk="0">
                  <a:moveTo>
                    <a:pt x="15722" y="1029"/>
                  </a:moveTo>
                  <a:lnTo>
                    <a:pt x="7190" y="9561"/>
                  </a:lnTo>
                  <a:lnTo>
                    <a:pt x="7199" y="14415"/>
                  </a:lnTo>
                  <a:lnTo>
                    <a:pt x="12042" y="14407"/>
                  </a:lnTo>
                  <a:lnTo>
                    <a:pt x="20571" y="5878"/>
                  </a:lnTo>
                  <a:lnTo>
                    <a:pt x="20571" y="20457"/>
                  </a:lnTo>
                  <a:cubicBezTo>
                    <a:pt x="20571" y="21088"/>
                    <a:pt x="20060" y="21600"/>
                    <a:pt x="19429" y="21600"/>
                  </a:cubicBezTo>
                  <a:lnTo>
                    <a:pt x="1143" y="21600"/>
                  </a:lnTo>
                  <a:cubicBezTo>
                    <a:pt x="512" y="21600"/>
                    <a:pt x="0" y="21088"/>
                    <a:pt x="0" y="20457"/>
                  </a:cubicBezTo>
                  <a:lnTo>
                    <a:pt x="0" y="2171"/>
                  </a:lnTo>
                  <a:cubicBezTo>
                    <a:pt x="0" y="1540"/>
                    <a:pt x="512" y="1029"/>
                    <a:pt x="1143" y="1029"/>
                  </a:cubicBezTo>
                  <a:lnTo>
                    <a:pt x="15722" y="1029"/>
                  </a:lnTo>
                  <a:close/>
                  <a:moveTo>
                    <a:pt x="19983" y="0"/>
                  </a:moveTo>
                  <a:lnTo>
                    <a:pt x="21600" y="1618"/>
                  </a:lnTo>
                  <a:lnTo>
                    <a:pt x="11095" y="12123"/>
                  </a:lnTo>
                  <a:lnTo>
                    <a:pt x="9481" y="12127"/>
                  </a:lnTo>
                  <a:lnTo>
                    <a:pt x="9479" y="10507"/>
                  </a:lnTo>
                  <a:lnTo>
                    <a:pt x="19983"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77" name="成组"/>
          <p:cNvGrpSpPr/>
          <p:nvPr/>
        </p:nvGrpSpPr>
        <p:grpSpPr>
          <a:xfrm>
            <a:off x="7240722" y="838200"/>
            <a:ext cx="457201" cy="457200"/>
            <a:chOff x="0" y="0"/>
            <a:chExt cx="457200" cy="457200"/>
          </a:xfrm>
        </p:grpSpPr>
        <p:sp>
          <p:nvSpPr>
            <p:cNvPr id="775" name="任意形状 76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76" name="任意形状 767"/>
            <p:cNvSpPr/>
            <p:nvPr/>
          </p:nvSpPr>
          <p:spPr>
            <a:xfrm>
              <a:off x="57150" y="40003"/>
              <a:ext cx="360046" cy="360047"/>
            </a:xfrm>
            <a:custGeom>
              <a:avLst/>
              <a:gdLst/>
              <a:ahLst/>
              <a:cxnLst>
                <a:cxn ang="0">
                  <a:pos x="wd2" y="hd2"/>
                </a:cxn>
                <a:cxn ang="5400000">
                  <a:pos x="wd2" y="hd2"/>
                </a:cxn>
                <a:cxn ang="10800000">
                  <a:pos x="wd2" y="hd2"/>
                </a:cxn>
                <a:cxn ang="16200000">
                  <a:pos x="wd2" y="hd2"/>
                </a:cxn>
              </a:cxnLst>
              <a:rect l="0" t="0" r="r" b="b"/>
              <a:pathLst>
                <a:path w="21600" h="21600" extrusionOk="0">
                  <a:moveTo>
                    <a:pt x="15722" y="1029"/>
                  </a:moveTo>
                  <a:lnTo>
                    <a:pt x="13436" y="3314"/>
                  </a:lnTo>
                  <a:lnTo>
                    <a:pt x="2286" y="3314"/>
                  </a:lnTo>
                  <a:lnTo>
                    <a:pt x="2286" y="19314"/>
                  </a:lnTo>
                  <a:lnTo>
                    <a:pt x="18286" y="19314"/>
                  </a:lnTo>
                  <a:lnTo>
                    <a:pt x="18286" y="8163"/>
                  </a:lnTo>
                  <a:lnTo>
                    <a:pt x="20571" y="5878"/>
                  </a:lnTo>
                  <a:lnTo>
                    <a:pt x="20571" y="20457"/>
                  </a:lnTo>
                  <a:cubicBezTo>
                    <a:pt x="20571" y="21088"/>
                    <a:pt x="20060" y="21600"/>
                    <a:pt x="19429" y="21600"/>
                  </a:cubicBezTo>
                  <a:lnTo>
                    <a:pt x="1143" y="21600"/>
                  </a:lnTo>
                  <a:cubicBezTo>
                    <a:pt x="512" y="21600"/>
                    <a:pt x="0" y="21088"/>
                    <a:pt x="0" y="20457"/>
                  </a:cubicBezTo>
                  <a:lnTo>
                    <a:pt x="0" y="2171"/>
                  </a:lnTo>
                  <a:cubicBezTo>
                    <a:pt x="0" y="1540"/>
                    <a:pt x="512" y="1029"/>
                    <a:pt x="1143" y="1029"/>
                  </a:cubicBezTo>
                  <a:lnTo>
                    <a:pt x="15722" y="1029"/>
                  </a:lnTo>
                  <a:close/>
                  <a:moveTo>
                    <a:pt x="19983" y="0"/>
                  </a:moveTo>
                  <a:lnTo>
                    <a:pt x="21600" y="1618"/>
                  </a:lnTo>
                  <a:lnTo>
                    <a:pt x="11095" y="12123"/>
                  </a:lnTo>
                  <a:lnTo>
                    <a:pt x="9481" y="12127"/>
                  </a:lnTo>
                  <a:lnTo>
                    <a:pt x="9479" y="10507"/>
                  </a:lnTo>
                  <a:lnTo>
                    <a:pt x="19983"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80" name="成组"/>
          <p:cNvGrpSpPr/>
          <p:nvPr/>
        </p:nvGrpSpPr>
        <p:grpSpPr>
          <a:xfrm>
            <a:off x="8154724" y="1755069"/>
            <a:ext cx="457201" cy="457201"/>
            <a:chOff x="0" y="0"/>
            <a:chExt cx="457200" cy="457200"/>
          </a:xfrm>
        </p:grpSpPr>
        <p:sp>
          <p:nvSpPr>
            <p:cNvPr id="778" name="任意形状 7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79" name="任意形状 770"/>
            <p:cNvSpPr/>
            <p:nvPr/>
          </p:nvSpPr>
          <p:spPr>
            <a:xfrm>
              <a:off x="38100" y="38100"/>
              <a:ext cx="381001" cy="381000"/>
            </a:xfrm>
            <a:custGeom>
              <a:avLst/>
              <a:gdLst/>
              <a:ahLst/>
              <a:cxnLst>
                <a:cxn ang="0">
                  <a:pos x="wd2" y="hd2"/>
                </a:cxn>
                <a:cxn ang="5400000">
                  <a:pos x="wd2" y="hd2"/>
                </a:cxn>
                <a:cxn ang="10800000">
                  <a:pos x="wd2" y="hd2"/>
                </a:cxn>
                <a:cxn ang="16200000">
                  <a:pos x="wd2" y="hd2"/>
                </a:cxn>
              </a:cxnLst>
              <a:rect l="0" t="0" r="r" b="b"/>
              <a:pathLst>
                <a:path w="21598" h="21600" extrusionOk="0">
                  <a:moveTo>
                    <a:pt x="15794" y="1223"/>
                  </a:moveTo>
                  <a:lnTo>
                    <a:pt x="7872" y="9143"/>
                  </a:lnTo>
                  <a:lnTo>
                    <a:pt x="7881" y="13730"/>
                  </a:lnTo>
                  <a:lnTo>
                    <a:pt x="12458" y="13723"/>
                  </a:lnTo>
                  <a:lnTo>
                    <a:pt x="20374" y="5804"/>
                  </a:lnTo>
                  <a:cubicBezTo>
                    <a:pt x="21180" y="7346"/>
                    <a:pt x="21600" y="9060"/>
                    <a:pt x="21598" y="10800"/>
                  </a:cubicBezTo>
                  <a:cubicBezTo>
                    <a:pt x="21598" y="16765"/>
                    <a:pt x="16763" y="21600"/>
                    <a:pt x="10799" y="21600"/>
                  </a:cubicBezTo>
                  <a:cubicBezTo>
                    <a:pt x="4835" y="21600"/>
                    <a:pt x="0" y="16765"/>
                    <a:pt x="0" y="10800"/>
                  </a:cubicBezTo>
                  <a:cubicBezTo>
                    <a:pt x="0" y="4835"/>
                    <a:pt x="4835" y="0"/>
                    <a:pt x="10799" y="0"/>
                  </a:cubicBezTo>
                  <a:cubicBezTo>
                    <a:pt x="12601" y="0"/>
                    <a:pt x="14300" y="442"/>
                    <a:pt x="15794" y="1223"/>
                  </a:cubicBezTo>
                  <a:close/>
                  <a:moveTo>
                    <a:pt x="19963" y="109"/>
                  </a:moveTo>
                  <a:lnTo>
                    <a:pt x="21489" y="1636"/>
                  </a:lnTo>
                  <a:lnTo>
                    <a:pt x="11562" y="11564"/>
                  </a:lnTo>
                  <a:lnTo>
                    <a:pt x="10038" y="11567"/>
                  </a:lnTo>
                  <a:lnTo>
                    <a:pt x="10035" y="10036"/>
                  </a:lnTo>
                  <a:lnTo>
                    <a:pt x="19962" y="10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83" name="成组"/>
          <p:cNvGrpSpPr/>
          <p:nvPr/>
        </p:nvGrpSpPr>
        <p:grpSpPr>
          <a:xfrm>
            <a:off x="8154724" y="838200"/>
            <a:ext cx="457201" cy="457200"/>
            <a:chOff x="0" y="0"/>
            <a:chExt cx="457200" cy="457200"/>
          </a:xfrm>
        </p:grpSpPr>
        <p:sp>
          <p:nvSpPr>
            <p:cNvPr id="781" name="任意形状 7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82" name="任意形状 773"/>
            <p:cNvSpPr/>
            <p:nvPr/>
          </p:nvSpPr>
          <p:spPr>
            <a:xfrm>
              <a:off x="38100" y="38099"/>
              <a:ext cx="381001" cy="381001"/>
            </a:xfrm>
            <a:custGeom>
              <a:avLst/>
              <a:gdLst/>
              <a:ahLst/>
              <a:cxnLst>
                <a:cxn ang="0">
                  <a:pos x="wd2" y="hd2"/>
                </a:cxn>
                <a:cxn ang="5400000">
                  <a:pos x="wd2" y="hd2"/>
                </a:cxn>
                <a:cxn ang="10800000">
                  <a:pos x="wd2" y="hd2"/>
                </a:cxn>
                <a:cxn ang="16200000">
                  <a:pos x="wd2" y="hd2"/>
                </a:cxn>
              </a:cxnLst>
              <a:rect l="0" t="0" r="r" b="b"/>
              <a:pathLst>
                <a:path w="21596" h="21598" extrusionOk="0">
                  <a:moveTo>
                    <a:pt x="11537" y="2191"/>
                  </a:moveTo>
                  <a:cubicBezTo>
                    <a:pt x="6783" y="1783"/>
                    <a:pt x="2599" y="5306"/>
                    <a:pt x="2191" y="10060"/>
                  </a:cubicBezTo>
                  <a:cubicBezTo>
                    <a:pt x="1784" y="14814"/>
                    <a:pt x="5307" y="18998"/>
                    <a:pt x="10060" y="19406"/>
                  </a:cubicBezTo>
                  <a:cubicBezTo>
                    <a:pt x="14814" y="19814"/>
                    <a:pt x="18998" y="16291"/>
                    <a:pt x="19405" y="11537"/>
                  </a:cubicBezTo>
                  <a:cubicBezTo>
                    <a:pt x="19448" y="11046"/>
                    <a:pt x="19448" y="10552"/>
                    <a:pt x="19405" y="10060"/>
                  </a:cubicBezTo>
                  <a:cubicBezTo>
                    <a:pt x="19330" y="9153"/>
                    <a:pt x="19110" y="8263"/>
                    <a:pt x="18754" y="7425"/>
                  </a:cubicBezTo>
                  <a:lnTo>
                    <a:pt x="20374" y="5803"/>
                  </a:lnTo>
                  <a:cubicBezTo>
                    <a:pt x="21181" y="7345"/>
                    <a:pt x="21600" y="9059"/>
                    <a:pt x="21596" y="10799"/>
                  </a:cubicBezTo>
                  <a:cubicBezTo>
                    <a:pt x="21596" y="16763"/>
                    <a:pt x="16762" y="21598"/>
                    <a:pt x="10798" y="21598"/>
                  </a:cubicBezTo>
                  <a:cubicBezTo>
                    <a:pt x="4834" y="21598"/>
                    <a:pt x="0" y="16763"/>
                    <a:pt x="0" y="10799"/>
                  </a:cubicBezTo>
                  <a:cubicBezTo>
                    <a:pt x="0" y="4834"/>
                    <a:pt x="4834" y="0"/>
                    <a:pt x="10798" y="0"/>
                  </a:cubicBezTo>
                  <a:cubicBezTo>
                    <a:pt x="12537" y="-2"/>
                    <a:pt x="14251" y="417"/>
                    <a:pt x="15793" y="1222"/>
                  </a:cubicBezTo>
                  <a:lnTo>
                    <a:pt x="14173" y="2842"/>
                  </a:lnTo>
                  <a:cubicBezTo>
                    <a:pt x="13335" y="2486"/>
                    <a:pt x="12445" y="2267"/>
                    <a:pt x="11538" y="2191"/>
                  </a:cubicBezTo>
                  <a:close/>
                  <a:moveTo>
                    <a:pt x="19960" y="108"/>
                  </a:moveTo>
                  <a:lnTo>
                    <a:pt x="21488" y="1636"/>
                  </a:lnTo>
                  <a:lnTo>
                    <a:pt x="11563" y="11562"/>
                  </a:lnTo>
                  <a:lnTo>
                    <a:pt x="10038" y="11566"/>
                  </a:lnTo>
                  <a:lnTo>
                    <a:pt x="10036" y="10035"/>
                  </a:lnTo>
                  <a:lnTo>
                    <a:pt x="19960" y="10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86" name="成组"/>
          <p:cNvGrpSpPr/>
          <p:nvPr/>
        </p:nvGrpSpPr>
        <p:grpSpPr>
          <a:xfrm>
            <a:off x="1756706" y="1755069"/>
            <a:ext cx="457201" cy="457201"/>
            <a:chOff x="0" y="0"/>
            <a:chExt cx="457200" cy="457200"/>
          </a:xfrm>
        </p:grpSpPr>
        <p:sp>
          <p:nvSpPr>
            <p:cNvPr id="784" name="任意形状 7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85" name="任意形状 776"/>
            <p:cNvSpPr/>
            <p:nvPr/>
          </p:nvSpPr>
          <p:spPr>
            <a:xfrm>
              <a:off x="57150" y="38655"/>
              <a:ext cx="342900" cy="380446"/>
            </a:xfrm>
            <a:custGeom>
              <a:avLst/>
              <a:gdLst/>
              <a:ahLst/>
              <a:cxnLst>
                <a:cxn ang="0">
                  <a:pos x="wd2" y="hd2"/>
                </a:cxn>
                <a:cxn ang="5400000">
                  <a:pos x="wd2" y="hd2"/>
                </a:cxn>
                <a:cxn ang="10800000">
                  <a:pos x="wd2" y="hd2"/>
                </a:cxn>
                <a:cxn ang="16200000">
                  <a:pos x="wd2" y="hd2"/>
                </a:cxn>
              </a:cxnLst>
              <a:rect l="0" t="0" r="r" b="b"/>
              <a:pathLst>
                <a:path w="21600" h="21495" extrusionOk="0">
                  <a:moveTo>
                    <a:pt x="5092" y="17190"/>
                  </a:moveTo>
                  <a:lnTo>
                    <a:pt x="0" y="17190"/>
                  </a:lnTo>
                  <a:lnTo>
                    <a:pt x="0" y="12623"/>
                  </a:lnTo>
                  <a:lnTo>
                    <a:pt x="13722" y="315"/>
                  </a:lnTo>
                  <a:cubicBezTo>
                    <a:pt x="14191" y="-105"/>
                    <a:pt x="14950" y="-105"/>
                    <a:pt x="15419" y="315"/>
                  </a:cubicBezTo>
                  <a:lnTo>
                    <a:pt x="18814" y="3360"/>
                  </a:lnTo>
                  <a:cubicBezTo>
                    <a:pt x="19282" y="3780"/>
                    <a:pt x="19282" y="4462"/>
                    <a:pt x="18814" y="4882"/>
                  </a:cubicBezTo>
                  <a:lnTo>
                    <a:pt x="5092" y="17190"/>
                  </a:lnTo>
                  <a:close/>
                  <a:moveTo>
                    <a:pt x="0" y="19342"/>
                  </a:moveTo>
                  <a:lnTo>
                    <a:pt x="21600" y="19342"/>
                  </a:lnTo>
                  <a:lnTo>
                    <a:pt x="21600" y="21495"/>
                  </a:lnTo>
                  <a:lnTo>
                    <a:pt x="0" y="21495"/>
                  </a:lnTo>
                  <a:lnTo>
                    <a:pt x="0" y="1934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89" name="成组"/>
          <p:cNvGrpSpPr/>
          <p:nvPr/>
        </p:nvGrpSpPr>
        <p:grpSpPr>
          <a:xfrm>
            <a:off x="1756706" y="838200"/>
            <a:ext cx="457201" cy="457200"/>
            <a:chOff x="0" y="0"/>
            <a:chExt cx="457200" cy="457200"/>
          </a:xfrm>
        </p:grpSpPr>
        <p:sp>
          <p:nvSpPr>
            <p:cNvPr id="787" name="任意形状 7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88" name="任意形状 779"/>
            <p:cNvSpPr/>
            <p:nvPr/>
          </p:nvSpPr>
          <p:spPr>
            <a:xfrm>
              <a:off x="57150" y="38655"/>
              <a:ext cx="342900" cy="380445"/>
            </a:xfrm>
            <a:custGeom>
              <a:avLst/>
              <a:gdLst/>
              <a:ahLst/>
              <a:cxnLst>
                <a:cxn ang="0">
                  <a:pos x="wd2" y="hd2"/>
                </a:cxn>
                <a:cxn ang="5400000">
                  <a:pos x="wd2" y="hd2"/>
                </a:cxn>
                <a:cxn ang="10800000">
                  <a:pos x="wd2" y="hd2"/>
                </a:cxn>
                <a:cxn ang="16200000">
                  <a:pos x="wd2" y="hd2"/>
                </a:cxn>
              </a:cxnLst>
              <a:rect l="0" t="0" r="r" b="b"/>
              <a:pathLst>
                <a:path w="21600" h="21495" extrusionOk="0">
                  <a:moveTo>
                    <a:pt x="4097" y="15037"/>
                  </a:moveTo>
                  <a:lnTo>
                    <a:pt x="16267" y="4121"/>
                  </a:lnTo>
                  <a:lnTo>
                    <a:pt x="14570" y="2599"/>
                  </a:lnTo>
                  <a:lnTo>
                    <a:pt x="2400" y="13515"/>
                  </a:lnTo>
                  <a:lnTo>
                    <a:pt x="2400" y="15037"/>
                  </a:lnTo>
                  <a:lnTo>
                    <a:pt x="4097" y="15037"/>
                  </a:lnTo>
                  <a:close/>
                  <a:moveTo>
                    <a:pt x="5092" y="17190"/>
                  </a:moveTo>
                  <a:lnTo>
                    <a:pt x="0" y="17190"/>
                  </a:lnTo>
                  <a:lnTo>
                    <a:pt x="0" y="12623"/>
                  </a:lnTo>
                  <a:lnTo>
                    <a:pt x="13722" y="315"/>
                  </a:lnTo>
                  <a:cubicBezTo>
                    <a:pt x="14191" y="-105"/>
                    <a:pt x="14950" y="-105"/>
                    <a:pt x="15419" y="315"/>
                  </a:cubicBezTo>
                  <a:lnTo>
                    <a:pt x="18814" y="3360"/>
                  </a:lnTo>
                  <a:cubicBezTo>
                    <a:pt x="19282" y="3780"/>
                    <a:pt x="19282" y="4462"/>
                    <a:pt x="18814" y="4882"/>
                  </a:cubicBezTo>
                  <a:lnTo>
                    <a:pt x="5092" y="17190"/>
                  </a:lnTo>
                  <a:close/>
                  <a:moveTo>
                    <a:pt x="0" y="19342"/>
                  </a:moveTo>
                  <a:lnTo>
                    <a:pt x="21600" y="19342"/>
                  </a:lnTo>
                  <a:lnTo>
                    <a:pt x="21600" y="21495"/>
                  </a:lnTo>
                  <a:lnTo>
                    <a:pt x="0" y="21495"/>
                  </a:lnTo>
                  <a:lnTo>
                    <a:pt x="0" y="1934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92" name="成组"/>
          <p:cNvGrpSpPr/>
          <p:nvPr/>
        </p:nvGrpSpPr>
        <p:grpSpPr>
          <a:xfrm>
            <a:off x="2670709" y="5409376"/>
            <a:ext cx="457201" cy="457201"/>
            <a:chOff x="0" y="0"/>
            <a:chExt cx="457200" cy="457200"/>
          </a:xfrm>
        </p:grpSpPr>
        <p:sp>
          <p:nvSpPr>
            <p:cNvPr id="790" name="任意形状 7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91" name="任意形状 782"/>
            <p:cNvSpPr/>
            <p:nvPr/>
          </p:nvSpPr>
          <p:spPr>
            <a:xfrm>
              <a:off x="23283" y="41923"/>
              <a:ext cx="388308" cy="358165"/>
            </a:xfrm>
            <a:custGeom>
              <a:avLst/>
              <a:gdLst/>
              <a:ahLst/>
              <a:cxnLst>
                <a:cxn ang="0">
                  <a:pos x="wd2" y="hd2"/>
                </a:cxn>
                <a:cxn ang="5400000">
                  <a:pos x="wd2" y="hd2"/>
                </a:cxn>
                <a:cxn ang="10800000">
                  <a:pos x="wd2" y="hd2"/>
                </a:cxn>
                <a:cxn ang="16200000">
                  <a:pos x="wd2" y="hd2"/>
                </a:cxn>
              </a:cxnLst>
              <a:rect l="0" t="0" r="r" b="b"/>
              <a:pathLst>
                <a:path w="21395" h="21488" extrusionOk="0">
                  <a:moveTo>
                    <a:pt x="13412" y="19200"/>
                  </a:moveTo>
                  <a:lnTo>
                    <a:pt x="20760" y="19200"/>
                  </a:lnTo>
                  <a:lnTo>
                    <a:pt x="20760" y="21486"/>
                  </a:lnTo>
                  <a:lnTo>
                    <a:pt x="11313" y="21486"/>
                  </a:lnTo>
                  <a:lnTo>
                    <a:pt x="7117" y="21488"/>
                  </a:lnTo>
                  <a:lnTo>
                    <a:pt x="308" y="14074"/>
                  </a:lnTo>
                  <a:cubicBezTo>
                    <a:pt x="-102" y="13628"/>
                    <a:pt x="-102" y="12904"/>
                    <a:pt x="308" y="12458"/>
                  </a:cubicBezTo>
                  <a:lnTo>
                    <a:pt x="11439" y="335"/>
                  </a:lnTo>
                  <a:cubicBezTo>
                    <a:pt x="11849" y="-112"/>
                    <a:pt x="12513" y="-112"/>
                    <a:pt x="12923" y="334"/>
                  </a:cubicBezTo>
                  <a:cubicBezTo>
                    <a:pt x="12924" y="334"/>
                    <a:pt x="12924" y="335"/>
                    <a:pt x="12924" y="335"/>
                  </a:cubicBezTo>
                  <a:lnTo>
                    <a:pt x="21088" y="9225"/>
                  </a:lnTo>
                  <a:cubicBezTo>
                    <a:pt x="21498" y="9671"/>
                    <a:pt x="21498" y="10394"/>
                    <a:pt x="21088" y="10841"/>
                  </a:cubicBezTo>
                  <a:lnTo>
                    <a:pt x="13412" y="19200"/>
                  </a:lnTo>
                  <a:close/>
                  <a:moveTo>
                    <a:pt x="15152" y="14074"/>
                  </a:moveTo>
                  <a:lnTo>
                    <a:pt x="18862" y="10033"/>
                  </a:lnTo>
                  <a:lnTo>
                    <a:pt x="12182" y="2759"/>
                  </a:lnTo>
                  <a:lnTo>
                    <a:pt x="8472" y="6800"/>
                  </a:lnTo>
                  <a:lnTo>
                    <a:pt x="15152" y="1407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95" name="成组"/>
          <p:cNvGrpSpPr/>
          <p:nvPr/>
        </p:nvGrpSpPr>
        <p:grpSpPr>
          <a:xfrm>
            <a:off x="2670709" y="4500915"/>
            <a:ext cx="457201" cy="457201"/>
            <a:chOff x="0" y="0"/>
            <a:chExt cx="457200" cy="457200"/>
          </a:xfrm>
        </p:grpSpPr>
        <p:sp>
          <p:nvSpPr>
            <p:cNvPr id="793" name="任意形状 7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94" name="任意形状 785"/>
            <p:cNvSpPr/>
            <p:nvPr/>
          </p:nvSpPr>
          <p:spPr>
            <a:xfrm>
              <a:off x="23283" y="41923"/>
              <a:ext cx="388308" cy="358165"/>
            </a:xfrm>
            <a:custGeom>
              <a:avLst/>
              <a:gdLst/>
              <a:ahLst/>
              <a:cxnLst>
                <a:cxn ang="0">
                  <a:pos x="wd2" y="hd2"/>
                </a:cxn>
                <a:cxn ang="5400000">
                  <a:pos x="wd2" y="hd2"/>
                </a:cxn>
                <a:cxn ang="10800000">
                  <a:pos x="wd2" y="hd2"/>
                </a:cxn>
                <a:cxn ang="16200000">
                  <a:pos x="wd2" y="hd2"/>
                </a:cxn>
              </a:cxnLst>
              <a:rect l="0" t="0" r="r" b="b"/>
              <a:pathLst>
                <a:path w="21395" h="21488" extrusionOk="0">
                  <a:moveTo>
                    <a:pt x="7730" y="7609"/>
                  </a:moveTo>
                  <a:lnTo>
                    <a:pt x="2534" y="13266"/>
                  </a:lnTo>
                  <a:lnTo>
                    <a:pt x="7986" y="19202"/>
                  </a:lnTo>
                  <a:lnTo>
                    <a:pt x="9214" y="19202"/>
                  </a:lnTo>
                  <a:lnTo>
                    <a:pt x="9214" y="19200"/>
                  </a:lnTo>
                  <a:lnTo>
                    <a:pt x="10444" y="19200"/>
                  </a:lnTo>
                  <a:lnTo>
                    <a:pt x="14409" y="14882"/>
                  </a:lnTo>
                  <a:lnTo>
                    <a:pt x="7730" y="7609"/>
                  </a:lnTo>
                  <a:close/>
                  <a:moveTo>
                    <a:pt x="9214" y="5992"/>
                  </a:moveTo>
                  <a:lnTo>
                    <a:pt x="15894" y="13266"/>
                  </a:lnTo>
                  <a:lnTo>
                    <a:pt x="18862" y="10033"/>
                  </a:lnTo>
                  <a:lnTo>
                    <a:pt x="12182" y="2759"/>
                  </a:lnTo>
                  <a:lnTo>
                    <a:pt x="9214" y="5992"/>
                  </a:lnTo>
                  <a:close/>
                  <a:moveTo>
                    <a:pt x="13412" y="19200"/>
                  </a:moveTo>
                  <a:lnTo>
                    <a:pt x="20760" y="19200"/>
                  </a:lnTo>
                  <a:lnTo>
                    <a:pt x="20760" y="21486"/>
                  </a:lnTo>
                  <a:lnTo>
                    <a:pt x="11313" y="21486"/>
                  </a:lnTo>
                  <a:lnTo>
                    <a:pt x="7117" y="21488"/>
                  </a:lnTo>
                  <a:lnTo>
                    <a:pt x="308" y="14074"/>
                  </a:lnTo>
                  <a:cubicBezTo>
                    <a:pt x="-102" y="13628"/>
                    <a:pt x="-102" y="12904"/>
                    <a:pt x="308" y="12458"/>
                  </a:cubicBezTo>
                  <a:lnTo>
                    <a:pt x="11439" y="335"/>
                  </a:lnTo>
                  <a:cubicBezTo>
                    <a:pt x="11849" y="-112"/>
                    <a:pt x="12513" y="-112"/>
                    <a:pt x="12923" y="334"/>
                  </a:cubicBezTo>
                  <a:cubicBezTo>
                    <a:pt x="12924" y="334"/>
                    <a:pt x="12924" y="335"/>
                    <a:pt x="12924" y="335"/>
                  </a:cubicBezTo>
                  <a:lnTo>
                    <a:pt x="21088" y="9225"/>
                  </a:lnTo>
                  <a:cubicBezTo>
                    <a:pt x="21498" y="9671"/>
                    <a:pt x="21498" y="10394"/>
                    <a:pt x="21088" y="10841"/>
                  </a:cubicBezTo>
                  <a:lnTo>
                    <a:pt x="13412" y="19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98" name="成组"/>
          <p:cNvGrpSpPr/>
          <p:nvPr/>
        </p:nvGrpSpPr>
        <p:grpSpPr>
          <a:xfrm>
            <a:off x="8154724" y="5409376"/>
            <a:ext cx="457201" cy="457201"/>
            <a:chOff x="0" y="0"/>
            <a:chExt cx="457200" cy="457200"/>
          </a:xfrm>
        </p:grpSpPr>
        <p:sp>
          <p:nvSpPr>
            <p:cNvPr id="796" name="任意形状 8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97" name="任意形状 806"/>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8243" y="14400"/>
                  </a:moveTo>
                  <a:lnTo>
                    <a:pt x="13357" y="14400"/>
                  </a:lnTo>
                  <a:lnTo>
                    <a:pt x="14341" y="16800"/>
                  </a:lnTo>
                  <a:lnTo>
                    <a:pt x="17000" y="16800"/>
                  </a:lnTo>
                  <a:lnTo>
                    <a:pt x="12000" y="4800"/>
                  </a:lnTo>
                  <a:lnTo>
                    <a:pt x="9600" y="4800"/>
                  </a:lnTo>
                  <a:lnTo>
                    <a:pt x="4600" y="16800"/>
                  </a:lnTo>
                  <a:lnTo>
                    <a:pt x="7260" y="16800"/>
                  </a:lnTo>
                  <a:lnTo>
                    <a:pt x="8244" y="14400"/>
                  </a:lnTo>
                  <a:close/>
                  <a:moveTo>
                    <a:pt x="9227" y="12000"/>
                  </a:moveTo>
                  <a:lnTo>
                    <a:pt x="10800" y="8160"/>
                  </a:lnTo>
                  <a:lnTo>
                    <a:pt x="12373" y="12000"/>
                  </a:lnTo>
                  <a:lnTo>
                    <a:pt x="9228"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01" name="成组"/>
          <p:cNvGrpSpPr/>
          <p:nvPr/>
        </p:nvGrpSpPr>
        <p:grpSpPr>
          <a:xfrm>
            <a:off x="8154724" y="4500915"/>
            <a:ext cx="457201" cy="457201"/>
            <a:chOff x="0" y="0"/>
            <a:chExt cx="457200" cy="457200"/>
          </a:xfrm>
        </p:grpSpPr>
        <p:sp>
          <p:nvSpPr>
            <p:cNvPr id="799" name="任意形状 8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00" name="任意形状 809"/>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400" y="2400"/>
                  </a:moveTo>
                  <a:lnTo>
                    <a:pt x="2400" y="19200"/>
                  </a:lnTo>
                  <a:lnTo>
                    <a:pt x="19200" y="19200"/>
                  </a:lnTo>
                  <a:lnTo>
                    <a:pt x="19200" y="2400"/>
                  </a:lnTo>
                  <a:lnTo>
                    <a:pt x="2400" y="2400"/>
                  </a:lnTo>
                  <a:close/>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8243" y="14400"/>
                  </a:moveTo>
                  <a:lnTo>
                    <a:pt x="7259" y="16800"/>
                  </a:lnTo>
                  <a:lnTo>
                    <a:pt x="4600" y="16800"/>
                  </a:lnTo>
                  <a:lnTo>
                    <a:pt x="9600" y="4800"/>
                  </a:lnTo>
                  <a:lnTo>
                    <a:pt x="12000" y="4800"/>
                  </a:lnTo>
                  <a:lnTo>
                    <a:pt x="17000" y="16800"/>
                  </a:lnTo>
                  <a:lnTo>
                    <a:pt x="14340" y="16800"/>
                  </a:lnTo>
                  <a:lnTo>
                    <a:pt x="13356" y="14400"/>
                  </a:lnTo>
                  <a:lnTo>
                    <a:pt x="8244" y="14400"/>
                  </a:lnTo>
                  <a:close/>
                  <a:moveTo>
                    <a:pt x="9227" y="12000"/>
                  </a:moveTo>
                  <a:lnTo>
                    <a:pt x="12373" y="12000"/>
                  </a:lnTo>
                  <a:lnTo>
                    <a:pt x="10800" y="8160"/>
                  </a:lnTo>
                  <a:lnTo>
                    <a:pt x="9227"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04" name="成组"/>
          <p:cNvGrpSpPr/>
          <p:nvPr/>
        </p:nvGrpSpPr>
        <p:grpSpPr>
          <a:xfrm>
            <a:off x="5412716" y="1755069"/>
            <a:ext cx="457201" cy="457201"/>
            <a:chOff x="0" y="0"/>
            <a:chExt cx="457200" cy="457200"/>
          </a:xfrm>
        </p:grpSpPr>
        <p:sp>
          <p:nvSpPr>
            <p:cNvPr id="802" name="任意形状 8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03" name="任意形状 824"/>
            <p:cNvSpPr/>
            <p:nvPr/>
          </p:nvSpPr>
          <p:spPr>
            <a:xfrm>
              <a:off x="27697" y="40009"/>
              <a:ext cx="389494" cy="362558"/>
            </a:xfrm>
            <a:custGeom>
              <a:avLst/>
              <a:gdLst/>
              <a:ahLst/>
              <a:cxnLst>
                <a:cxn ang="0">
                  <a:pos x="wd2" y="hd2"/>
                </a:cxn>
                <a:cxn ang="5400000">
                  <a:pos x="wd2" y="hd2"/>
                </a:cxn>
                <a:cxn ang="10800000">
                  <a:pos x="wd2" y="hd2"/>
                </a:cxn>
                <a:cxn ang="16200000">
                  <a:pos x="wd2" y="hd2"/>
                </a:cxn>
              </a:cxnLst>
              <a:rect l="0" t="0" r="r" b="b"/>
              <a:pathLst>
                <a:path w="21497" h="21490" extrusionOk="0">
                  <a:moveTo>
                    <a:pt x="15242" y="331"/>
                  </a:moveTo>
                  <a:lnTo>
                    <a:pt x="21189" y="6718"/>
                  </a:lnTo>
                  <a:cubicBezTo>
                    <a:pt x="21600" y="7159"/>
                    <a:pt x="21600" y="7874"/>
                    <a:pt x="21189" y="8315"/>
                  </a:cubicBezTo>
                  <a:lnTo>
                    <a:pt x="13010" y="17099"/>
                  </a:lnTo>
                  <a:lnTo>
                    <a:pt x="10781" y="17897"/>
                  </a:lnTo>
                  <a:lnTo>
                    <a:pt x="9294" y="19494"/>
                  </a:lnTo>
                  <a:cubicBezTo>
                    <a:pt x="8883" y="19934"/>
                    <a:pt x="8218" y="19934"/>
                    <a:pt x="7807" y="19494"/>
                  </a:cubicBezTo>
                  <a:lnTo>
                    <a:pt x="3346" y="14703"/>
                  </a:lnTo>
                  <a:cubicBezTo>
                    <a:pt x="2935" y="14262"/>
                    <a:pt x="2935" y="13547"/>
                    <a:pt x="3346" y="13106"/>
                  </a:cubicBezTo>
                  <a:lnTo>
                    <a:pt x="4832" y="11509"/>
                  </a:lnTo>
                  <a:lnTo>
                    <a:pt x="5576" y="9115"/>
                  </a:lnTo>
                  <a:lnTo>
                    <a:pt x="13755" y="331"/>
                  </a:lnTo>
                  <a:cubicBezTo>
                    <a:pt x="14165" y="-110"/>
                    <a:pt x="14831" y="-110"/>
                    <a:pt x="15242" y="331"/>
                  </a:cubicBezTo>
                  <a:close/>
                  <a:moveTo>
                    <a:pt x="15985" y="4323"/>
                  </a:moveTo>
                  <a:lnTo>
                    <a:pt x="9294" y="11509"/>
                  </a:lnTo>
                  <a:lnTo>
                    <a:pt x="10780" y="13106"/>
                  </a:lnTo>
                  <a:lnTo>
                    <a:pt x="17472" y="5920"/>
                  </a:lnTo>
                  <a:lnTo>
                    <a:pt x="15985" y="4323"/>
                  </a:lnTo>
                  <a:close/>
                  <a:moveTo>
                    <a:pt x="2973" y="16699"/>
                  </a:moveTo>
                  <a:lnTo>
                    <a:pt x="5948" y="19893"/>
                  </a:lnTo>
                  <a:lnTo>
                    <a:pt x="4461" y="21490"/>
                  </a:lnTo>
                  <a:lnTo>
                    <a:pt x="0" y="19893"/>
                  </a:lnTo>
                  <a:lnTo>
                    <a:pt x="2973" y="1669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07" name="成组"/>
          <p:cNvGrpSpPr/>
          <p:nvPr/>
        </p:nvGrpSpPr>
        <p:grpSpPr>
          <a:xfrm>
            <a:off x="5412716" y="838200"/>
            <a:ext cx="457201" cy="457200"/>
            <a:chOff x="0" y="0"/>
            <a:chExt cx="457200" cy="457200"/>
          </a:xfrm>
        </p:grpSpPr>
        <p:sp>
          <p:nvSpPr>
            <p:cNvPr id="805" name="任意形状 8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06" name="任意形状 827"/>
            <p:cNvSpPr/>
            <p:nvPr/>
          </p:nvSpPr>
          <p:spPr>
            <a:xfrm>
              <a:off x="27697" y="40009"/>
              <a:ext cx="389494" cy="362575"/>
            </a:xfrm>
            <a:custGeom>
              <a:avLst/>
              <a:gdLst/>
              <a:ahLst/>
              <a:cxnLst>
                <a:cxn ang="0">
                  <a:pos x="wd2" y="hd2"/>
                </a:cxn>
                <a:cxn ang="5400000">
                  <a:pos x="wd2" y="hd2"/>
                </a:cxn>
                <a:cxn ang="10800000">
                  <a:pos x="wd2" y="hd2"/>
                </a:cxn>
                <a:cxn ang="16200000">
                  <a:pos x="wd2" y="hd2"/>
                </a:cxn>
              </a:cxnLst>
              <a:rect l="0" t="0" r="r" b="b"/>
              <a:pathLst>
                <a:path w="21497" h="21490" extrusionOk="0">
                  <a:moveTo>
                    <a:pt x="14498" y="2727"/>
                  </a:moveTo>
                  <a:lnTo>
                    <a:pt x="7414" y="10333"/>
                  </a:lnTo>
                  <a:lnTo>
                    <a:pt x="6670" y="12728"/>
                  </a:lnTo>
                  <a:lnTo>
                    <a:pt x="5577" y="13904"/>
                  </a:lnTo>
                  <a:lnTo>
                    <a:pt x="8550" y="17098"/>
                  </a:lnTo>
                  <a:lnTo>
                    <a:pt x="9644" y="15923"/>
                  </a:lnTo>
                  <a:lnTo>
                    <a:pt x="11875" y="15124"/>
                  </a:lnTo>
                  <a:lnTo>
                    <a:pt x="18958" y="7516"/>
                  </a:lnTo>
                  <a:lnTo>
                    <a:pt x="14498" y="2727"/>
                  </a:lnTo>
                  <a:close/>
                  <a:moveTo>
                    <a:pt x="21189" y="6718"/>
                  </a:moveTo>
                  <a:cubicBezTo>
                    <a:pt x="21600" y="7159"/>
                    <a:pt x="21600" y="7874"/>
                    <a:pt x="21189" y="8315"/>
                  </a:cubicBezTo>
                  <a:lnTo>
                    <a:pt x="13010" y="17098"/>
                  </a:lnTo>
                  <a:lnTo>
                    <a:pt x="10781" y="17896"/>
                  </a:lnTo>
                  <a:lnTo>
                    <a:pt x="9294" y="19493"/>
                  </a:lnTo>
                  <a:cubicBezTo>
                    <a:pt x="8883" y="19933"/>
                    <a:pt x="8218" y="19933"/>
                    <a:pt x="7807" y="19493"/>
                  </a:cubicBezTo>
                  <a:lnTo>
                    <a:pt x="3346" y="14702"/>
                  </a:lnTo>
                  <a:cubicBezTo>
                    <a:pt x="2935" y="14261"/>
                    <a:pt x="2935" y="13546"/>
                    <a:pt x="3346" y="13105"/>
                  </a:cubicBezTo>
                  <a:lnTo>
                    <a:pt x="4832" y="11509"/>
                  </a:lnTo>
                  <a:lnTo>
                    <a:pt x="5576" y="9114"/>
                  </a:lnTo>
                  <a:lnTo>
                    <a:pt x="13755" y="331"/>
                  </a:lnTo>
                  <a:cubicBezTo>
                    <a:pt x="14165" y="-110"/>
                    <a:pt x="14831" y="-110"/>
                    <a:pt x="15242" y="331"/>
                  </a:cubicBezTo>
                  <a:lnTo>
                    <a:pt x="21189" y="6718"/>
                  </a:lnTo>
                  <a:close/>
                  <a:moveTo>
                    <a:pt x="14498" y="5920"/>
                  </a:moveTo>
                  <a:lnTo>
                    <a:pt x="15985" y="7516"/>
                  </a:lnTo>
                  <a:lnTo>
                    <a:pt x="10780" y="13105"/>
                  </a:lnTo>
                  <a:lnTo>
                    <a:pt x="9294" y="11509"/>
                  </a:lnTo>
                  <a:lnTo>
                    <a:pt x="14498" y="5920"/>
                  </a:lnTo>
                  <a:close/>
                  <a:moveTo>
                    <a:pt x="2974" y="16699"/>
                  </a:moveTo>
                  <a:lnTo>
                    <a:pt x="5948" y="19894"/>
                  </a:lnTo>
                  <a:lnTo>
                    <a:pt x="4461" y="21490"/>
                  </a:lnTo>
                  <a:lnTo>
                    <a:pt x="0" y="19894"/>
                  </a:lnTo>
                  <a:lnTo>
                    <a:pt x="2973" y="1669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10" name="成组"/>
          <p:cNvGrpSpPr/>
          <p:nvPr/>
        </p:nvGrpSpPr>
        <p:grpSpPr>
          <a:xfrm>
            <a:off x="2670709" y="3585633"/>
            <a:ext cx="457201" cy="457201"/>
            <a:chOff x="0" y="0"/>
            <a:chExt cx="457200" cy="457200"/>
          </a:xfrm>
        </p:grpSpPr>
        <p:sp>
          <p:nvSpPr>
            <p:cNvPr id="808" name="任意形状 8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09" name="任意形状 830"/>
            <p:cNvSpPr/>
            <p:nvPr/>
          </p:nvSpPr>
          <p:spPr>
            <a:xfrm>
              <a:off x="57150" y="57150"/>
              <a:ext cx="361951" cy="361950"/>
            </a:xfrm>
            <a:custGeom>
              <a:avLst/>
              <a:gdLst/>
              <a:ahLst/>
              <a:cxnLst>
                <a:cxn ang="0">
                  <a:pos x="wd2" y="hd2"/>
                </a:cxn>
                <a:cxn ang="5400000">
                  <a:pos x="wd2" y="hd2"/>
                </a:cxn>
                <a:cxn ang="10800000">
                  <a:pos x="wd2" y="hd2"/>
                </a:cxn>
                <a:cxn ang="16200000">
                  <a:pos x="wd2" y="hd2"/>
                </a:cxn>
              </a:cxnLst>
              <a:rect l="0" t="0" r="r" b="b"/>
              <a:pathLst>
                <a:path w="21326" h="21600" extrusionOk="0">
                  <a:moveTo>
                    <a:pt x="1122" y="0"/>
                  </a:moveTo>
                  <a:lnTo>
                    <a:pt x="19081" y="0"/>
                  </a:lnTo>
                  <a:cubicBezTo>
                    <a:pt x="19701" y="0"/>
                    <a:pt x="20203" y="509"/>
                    <a:pt x="20203" y="1137"/>
                  </a:cubicBezTo>
                  <a:lnTo>
                    <a:pt x="20203" y="6821"/>
                  </a:lnTo>
                  <a:cubicBezTo>
                    <a:pt x="20203" y="7449"/>
                    <a:pt x="19701" y="7958"/>
                    <a:pt x="19081" y="7958"/>
                  </a:cubicBezTo>
                  <a:lnTo>
                    <a:pt x="1122" y="7958"/>
                  </a:lnTo>
                  <a:cubicBezTo>
                    <a:pt x="502" y="7958"/>
                    <a:pt x="0" y="7449"/>
                    <a:pt x="0" y="6821"/>
                  </a:cubicBezTo>
                  <a:lnTo>
                    <a:pt x="0" y="1137"/>
                  </a:lnTo>
                  <a:cubicBezTo>
                    <a:pt x="0" y="509"/>
                    <a:pt x="502" y="0"/>
                    <a:pt x="1122" y="0"/>
                  </a:cubicBezTo>
                  <a:close/>
                  <a:moveTo>
                    <a:pt x="3367" y="10232"/>
                  </a:moveTo>
                  <a:lnTo>
                    <a:pt x="10102" y="10232"/>
                  </a:lnTo>
                  <a:cubicBezTo>
                    <a:pt x="10722" y="10232"/>
                    <a:pt x="11224" y="10741"/>
                    <a:pt x="11224" y="11368"/>
                  </a:cubicBezTo>
                  <a:lnTo>
                    <a:pt x="11224" y="14779"/>
                  </a:lnTo>
                  <a:lnTo>
                    <a:pt x="12347" y="14779"/>
                  </a:lnTo>
                  <a:lnTo>
                    <a:pt x="12347" y="21600"/>
                  </a:lnTo>
                  <a:lnTo>
                    <a:pt x="7857" y="21600"/>
                  </a:lnTo>
                  <a:lnTo>
                    <a:pt x="7857" y="14779"/>
                  </a:lnTo>
                  <a:lnTo>
                    <a:pt x="8979" y="14779"/>
                  </a:lnTo>
                  <a:lnTo>
                    <a:pt x="8979" y="12505"/>
                  </a:lnTo>
                  <a:lnTo>
                    <a:pt x="2245" y="12505"/>
                  </a:lnTo>
                  <a:cubicBezTo>
                    <a:pt x="1625" y="12505"/>
                    <a:pt x="1122" y="11996"/>
                    <a:pt x="1122" y="11368"/>
                  </a:cubicBezTo>
                  <a:lnTo>
                    <a:pt x="1122" y="9095"/>
                  </a:lnTo>
                  <a:lnTo>
                    <a:pt x="3367" y="9095"/>
                  </a:lnTo>
                  <a:lnTo>
                    <a:pt x="3367" y="10232"/>
                  </a:lnTo>
                  <a:close/>
                  <a:moveTo>
                    <a:pt x="16535" y="12201"/>
                  </a:moveTo>
                  <a:lnTo>
                    <a:pt x="18520" y="10191"/>
                  </a:lnTo>
                  <a:lnTo>
                    <a:pt x="20504" y="12201"/>
                  </a:lnTo>
                  <a:cubicBezTo>
                    <a:pt x="21600" y="13311"/>
                    <a:pt x="21600" y="15110"/>
                    <a:pt x="20504" y="16220"/>
                  </a:cubicBezTo>
                  <a:cubicBezTo>
                    <a:pt x="19408" y="17330"/>
                    <a:pt x="17631" y="17329"/>
                    <a:pt x="16535" y="16219"/>
                  </a:cubicBezTo>
                  <a:cubicBezTo>
                    <a:pt x="15440" y="15110"/>
                    <a:pt x="15440" y="13310"/>
                    <a:pt x="16535" y="1220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13" name="成组"/>
          <p:cNvGrpSpPr/>
          <p:nvPr/>
        </p:nvGrpSpPr>
        <p:grpSpPr>
          <a:xfrm>
            <a:off x="2670709" y="2670351"/>
            <a:ext cx="457201" cy="457201"/>
            <a:chOff x="0" y="0"/>
            <a:chExt cx="457200" cy="457200"/>
          </a:xfrm>
        </p:grpSpPr>
        <p:sp>
          <p:nvSpPr>
            <p:cNvPr id="811" name="任意形状 8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12" name="任意形状 833"/>
            <p:cNvSpPr/>
            <p:nvPr/>
          </p:nvSpPr>
          <p:spPr>
            <a:xfrm>
              <a:off x="57150" y="57150"/>
              <a:ext cx="361951" cy="361950"/>
            </a:xfrm>
            <a:custGeom>
              <a:avLst/>
              <a:gdLst/>
              <a:ahLst/>
              <a:cxnLst>
                <a:cxn ang="0">
                  <a:pos x="wd2" y="hd2"/>
                </a:cxn>
                <a:cxn ang="5400000">
                  <a:pos x="wd2" y="hd2"/>
                </a:cxn>
                <a:cxn ang="10800000">
                  <a:pos x="wd2" y="hd2"/>
                </a:cxn>
                <a:cxn ang="16200000">
                  <a:pos x="wd2" y="hd2"/>
                </a:cxn>
              </a:cxnLst>
              <a:rect l="0" t="0" r="r" b="b"/>
              <a:pathLst>
                <a:path w="21326" h="21600" extrusionOk="0">
                  <a:moveTo>
                    <a:pt x="2245" y="2274"/>
                  </a:moveTo>
                  <a:lnTo>
                    <a:pt x="2245" y="5684"/>
                  </a:lnTo>
                  <a:lnTo>
                    <a:pt x="17959" y="5684"/>
                  </a:lnTo>
                  <a:lnTo>
                    <a:pt x="17959" y="2274"/>
                  </a:lnTo>
                  <a:lnTo>
                    <a:pt x="2245" y="2274"/>
                  </a:lnTo>
                  <a:close/>
                  <a:moveTo>
                    <a:pt x="1122" y="0"/>
                  </a:moveTo>
                  <a:lnTo>
                    <a:pt x="19081" y="0"/>
                  </a:lnTo>
                  <a:cubicBezTo>
                    <a:pt x="19701" y="0"/>
                    <a:pt x="20203" y="509"/>
                    <a:pt x="20203" y="1137"/>
                  </a:cubicBezTo>
                  <a:lnTo>
                    <a:pt x="20203" y="6821"/>
                  </a:lnTo>
                  <a:cubicBezTo>
                    <a:pt x="20203" y="7449"/>
                    <a:pt x="19701" y="7958"/>
                    <a:pt x="19081" y="7958"/>
                  </a:cubicBezTo>
                  <a:lnTo>
                    <a:pt x="1122" y="7958"/>
                  </a:lnTo>
                  <a:cubicBezTo>
                    <a:pt x="502" y="7958"/>
                    <a:pt x="0" y="7449"/>
                    <a:pt x="0" y="6821"/>
                  </a:cubicBezTo>
                  <a:lnTo>
                    <a:pt x="0" y="1137"/>
                  </a:lnTo>
                  <a:cubicBezTo>
                    <a:pt x="0" y="509"/>
                    <a:pt x="502" y="0"/>
                    <a:pt x="1122" y="0"/>
                  </a:cubicBezTo>
                  <a:close/>
                  <a:moveTo>
                    <a:pt x="3367" y="10232"/>
                  </a:moveTo>
                  <a:lnTo>
                    <a:pt x="10102" y="10232"/>
                  </a:lnTo>
                  <a:cubicBezTo>
                    <a:pt x="10722" y="10232"/>
                    <a:pt x="11224" y="10741"/>
                    <a:pt x="11224" y="11368"/>
                  </a:cubicBezTo>
                  <a:lnTo>
                    <a:pt x="11224" y="14779"/>
                  </a:lnTo>
                  <a:lnTo>
                    <a:pt x="12347" y="14779"/>
                  </a:lnTo>
                  <a:lnTo>
                    <a:pt x="12347" y="21600"/>
                  </a:lnTo>
                  <a:lnTo>
                    <a:pt x="7857" y="21600"/>
                  </a:lnTo>
                  <a:lnTo>
                    <a:pt x="7857" y="14779"/>
                  </a:lnTo>
                  <a:lnTo>
                    <a:pt x="8979" y="14779"/>
                  </a:lnTo>
                  <a:lnTo>
                    <a:pt x="8979" y="12505"/>
                  </a:lnTo>
                  <a:lnTo>
                    <a:pt x="2245" y="12505"/>
                  </a:lnTo>
                  <a:cubicBezTo>
                    <a:pt x="1625" y="12505"/>
                    <a:pt x="1122" y="11996"/>
                    <a:pt x="1122" y="11368"/>
                  </a:cubicBezTo>
                  <a:lnTo>
                    <a:pt x="1122" y="9095"/>
                  </a:lnTo>
                  <a:lnTo>
                    <a:pt x="3367" y="9095"/>
                  </a:lnTo>
                  <a:lnTo>
                    <a:pt x="3367" y="10232"/>
                  </a:lnTo>
                  <a:close/>
                  <a:moveTo>
                    <a:pt x="16535" y="12201"/>
                  </a:moveTo>
                  <a:lnTo>
                    <a:pt x="18520" y="10191"/>
                  </a:lnTo>
                  <a:lnTo>
                    <a:pt x="20504" y="12201"/>
                  </a:lnTo>
                  <a:cubicBezTo>
                    <a:pt x="21600" y="13311"/>
                    <a:pt x="21600" y="15110"/>
                    <a:pt x="20504" y="16220"/>
                  </a:cubicBezTo>
                  <a:cubicBezTo>
                    <a:pt x="19408" y="17330"/>
                    <a:pt x="17631" y="17329"/>
                    <a:pt x="16535" y="16219"/>
                  </a:cubicBezTo>
                  <a:cubicBezTo>
                    <a:pt x="15440" y="15110"/>
                    <a:pt x="15440" y="13310"/>
                    <a:pt x="16535" y="1220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16" name="成组"/>
          <p:cNvGrpSpPr/>
          <p:nvPr/>
        </p:nvGrpSpPr>
        <p:grpSpPr>
          <a:xfrm>
            <a:off x="6326719" y="1755069"/>
            <a:ext cx="457201" cy="457201"/>
            <a:chOff x="0" y="0"/>
            <a:chExt cx="457200" cy="457200"/>
          </a:xfrm>
        </p:grpSpPr>
        <p:sp>
          <p:nvSpPr>
            <p:cNvPr id="814" name="任意形状 8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15" name="任意形状 854"/>
            <p:cNvSpPr/>
            <p:nvPr/>
          </p:nvSpPr>
          <p:spPr>
            <a:xfrm>
              <a:off x="46768" y="36079"/>
              <a:ext cx="393093" cy="393423"/>
            </a:xfrm>
            <a:custGeom>
              <a:avLst/>
              <a:gdLst/>
              <a:ahLst/>
              <a:cxnLst>
                <a:cxn ang="0">
                  <a:pos x="wd2" y="hd2"/>
                </a:cxn>
                <a:cxn ang="5400000">
                  <a:pos x="wd2" y="hd2"/>
                </a:cxn>
                <a:cxn ang="10800000">
                  <a:pos x="wd2" y="hd2"/>
                </a:cxn>
                <a:cxn ang="16200000">
                  <a:pos x="wd2" y="hd2"/>
                </a:cxn>
              </a:cxnLst>
              <a:rect l="0" t="0" r="r" b="b"/>
              <a:pathLst>
                <a:path w="21549" h="21564" extrusionOk="0">
                  <a:moveTo>
                    <a:pt x="2584" y="20456"/>
                  </a:moveTo>
                  <a:lnTo>
                    <a:pt x="8689" y="14352"/>
                  </a:lnTo>
                  <a:cubicBezTo>
                    <a:pt x="9803" y="14650"/>
                    <a:pt x="10948" y="13989"/>
                    <a:pt x="11247" y="12875"/>
                  </a:cubicBezTo>
                  <a:cubicBezTo>
                    <a:pt x="11545" y="11761"/>
                    <a:pt x="10884" y="10616"/>
                    <a:pt x="9770" y="10318"/>
                  </a:cubicBezTo>
                  <a:cubicBezTo>
                    <a:pt x="8656" y="10019"/>
                    <a:pt x="7511" y="10680"/>
                    <a:pt x="7212" y="11794"/>
                  </a:cubicBezTo>
                  <a:cubicBezTo>
                    <a:pt x="7117" y="12148"/>
                    <a:pt x="7117" y="12521"/>
                    <a:pt x="7212" y="12875"/>
                  </a:cubicBezTo>
                  <a:lnTo>
                    <a:pt x="1107" y="18980"/>
                  </a:lnTo>
                  <a:lnTo>
                    <a:pt x="0" y="17873"/>
                  </a:lnTo>
                  <a:cubicBezTo>
                    <a:pt x="2952" y="14427"/>
                    <a:pt x="4060" y="10612"/>
                    <a:pt x="5537" y="4213"/>
                  </a:cubicBezTo>
                  <a:lnTo>
                    <a:pt x="12183" y="3475"/>
                  </a:lnTo>
                  <a:lnTo>
                    <a:pt x="18090" y="9382"/>
                  </a:lnTo>
                  <a:lnTo>
                    <a:pt x="17352" y="16027"/>
                  </a:lnTo>
                  <a:cubicBezTo>
                    <a:pt x="10953" y="17503"/>
                    <a:pt x="7137" y="18611"/>
                    <a:pt x="3692" y="21564"/>
                  </a:cubicBezTo>
                  <a:lnTo>
                    <a:pt x="2584" y="20457"/>
                  </a:lnTo>
                  <a:close/>
                  <a:moveTo>
                    <a:pt x="14767" y="152"/>
                  </a:moveTo>
                  <a:lnTo>
                    <a:pt x="21396" y="6778"/>
                  </a:lnTo>
                  <a:cubicBezTo>
                    <a:pt x="21600" y="6982"/>
                    <a:pt x="21600" y="7313"/>
                    <a:pt x="21396" y="7517"/>
                  </a:cubicBezTo>
                  <a:cubicBezTo>
                    <a:pt x="21318" y="7595"/>
                    <a:pt x="21216" y="7647"/>
                    <a:pt x="21106" y="7664"/>
                  </a:cubicBezTo>
                  <a:lnTo>
                    <a:pt x="19567" y="7904"/>
                  </a:lnTo>
                  <a:lnTo>
                    <a:pt x="13661" y="1998"/>
                  </a:lnTo>
                  <a:lnTo>
                    <a:pt x="13882" y="448"/>
                  </a:lnTo>
                  <a:cubicBezTo>
                    <a:pt x="13923" y="162"/>
                    <a:pt x="14187" y="-36"/>
                    <a:pt x="14473" y="5"/>
                  </a:cubicBezTo>
                  <a:cubicBezTo>
                    <a:pt x="14584" y="21"/>
                    <a:pt x="14688" y="73"/>
                    <a:pt x="14767" y="15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19" name="成组"/>
          <p:cNvGrpSpPr/>
          <p:nvPr/>
        </p:nvGrpSpPr>
        <p:grpSpPr>
          <a:xfrm>
            <a:off x="6326719" y="838200"/>
            <a:ext cx="457201" cy="457200"/>
            <a:chOff x="0" y="0"/>
            <a:chExt cx="457200" cy="457200"/>
          </a:xfrm>
        </p:grpSpPr>
        <p:sp>
          <p:nvSpPr>
            <p:cNvPr id="817" name="任意形状 8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18" name="任意形状 857"/>
            <p:cNvSpPr/>
            <p:nvPr/>
          </p:nvSpPr>
          <p:spPr>
            <a:xfrm>
              <a:off x="46747" y="17030"/>
              <a:ext cx="393112" cy="393423"/>
            </a:xfrm>
            <a:custGeom>
              <a:avLst/>
              <a:gdLst/>
              <a:ahLst/>
              <a:cxnLst>
                <a:cxn ang="0">
                  <a:pos x="wd2" y="hd2"/>
                </a:cxn>
                <a:cxn ang="5400000">
                  <a:pos x="wd2" y="hd2"/>
                </a:cxn>
                <a:cxn ang="10800000">
                  <a:pos x="wd2" y="hd2"/>
                </a:cxn>
                <a:cxn ang="16200000">
                  <a:pos x="wd2" y="hd2"/>
                </a:cxn>
              </a:cxnLst>
              <a:rect l="0" t="0" r="r" b="b"/>
              <a:pathLst>
                <a:path w="21549" h="21564" extrusionOk="0">
                  <a:moveTo>
                    <a:pt x="14768" y="152"/>
                  </a:moveTo>
                  <a:lnTo>
                    <a:pt x="21396" y="6778"/>
                  </a:lnTo>
                  <a:cubicBezTo>
                    <a:pt x="21600" y="6982"/>
                    <a:pt x="21600" y="7313"/>
                    <a:pt x="21396" y="7517"/>
                  </a:cubicBezTo>
                  <a:cubicBezTo>
                    <a:pt x="21318" y="7595"/>
                    <a:pt x="21216" y="7647"/>
                    <a:pt x="21106" y="7664"/>
                  </a:cubicBezTo>
                  <a:lnTo>
                    <a:pt x="19567" y="7904"/>
                  </a:lnTo>
                  <a:lnTo>
                    <a:pt x="13661" y="1998"/>
                  </a:lnTo>
                  <a:lnTo>
                    <a:pt x="13882" y="448"/>
                  </a:lnTo>
                  <a:cubicBezTo>
                    <a:pt x="13923" y="162"/>
                    <a:pt x="14188" y="-36"/>
                    <a:pt x="14473" y="5"/>
                  </a:cubicBezTo>
                  <a:cubicBezTo>
                    <a:pt x="14585" y="21"/>
                    <a:pt x="14688" y="73"/>
                    <a:pt x="14768" y="152"/>
                  </a:cubicBezTo>
                  <a:close/>
                  <a:moveTo>
                    <a:pt x="2236" y="20106"/>
                  </a:moveTo>
                  <a:cubicBezTo>
                    <a:pt x="6122" y="16628"/>
                    <a:pt x="10584" y="15587"/>
                    <a:pt x="15438" y="14342"/>
                  </a:cubicBezTo>
                  <a:lnTo>
                    <a:pt x="15904" y="10147"/>
                  </a:lnTo>
                  <a:lnTo>
                    <a:pt x="11417" y="5660"/>
                  </a:lnTo>
                  <a:lnTo>
                    <a:pt x="7221" y="6126"/>
                  </a:lnTo>
                  <a:cubicBezTo>
                    <a:pt x="5976" y="10979"/>
                    <a:pt x="4935" y="15440"/>
                    <a:pt x="1457" y="19327"/>
                  </a:cubicBezTo>
                  <a:lnTo>
                    <a:pt x="0" y="17872"/>
                  </a:lnTo>
                  <a:cubicBezTo>
                    <a:pt x="2953" y="14426"/>
                    <a:pt x="4062" y="10612"/>
                    <a:pt x="5538" y="4213"/>
                  </a:cubicBezTo>
                  <a:lnTo>
                    <a:pt x="12183" y="3475"/>
                  </a:lnTo>
                  <a:lnTo>
                    <a:pt x="18091" y="9382"/>
                  </a:lnTo>
                  <a:lnTo>
                    <a:pt x="17352" y="16027"/>
                  </a:lnTo>
                  <a:cubicBezTo>
                    <a:pt x="10953" y="17503"/>
                    <a:pt x="7137" y="18611"/>
                    <a:pt x="3692" y="21564"/>
                  </a:cubicBezTo>
                  <a:lnTo>
                    <a:pt x="2236" y="20106"/>
                  </a:lnTo>
                  <a:close/>
                  <a:moveTo>
                    <a:pt x="7754" y="13810"/>
                  </a:moveTo>
                  <a:cubicBezTo>
                    <a:pt x="6924" y="13009"/>
                    <a:pt x="6901" y="11687"/>
                    <a:pt x="7702" y="10857"/>
                  </a:cubicBezTo>
                  <a:cubicBezTo>
                    <a:pt x="8504" y="10027"/>
                    <a:pt x="9826" y="10004"/>
                    <a:pt x="10655" y="10806"/>
                  </a:cubicBezTo>
                  <a:cubicBezTo>
                    <a:pt x="10673" y="10822"/>
                    <a:pt x="10690" y="10840"/>
                    <a:pt x="10707" y="10857"/>
                  </a:cubicBezTo>
                  <a:cubicBezTo>
                    <a:pt x="11501" y="11693"/>
                    <a:pt x="11468" y="13015"/>
                    <a:pt x="10632" y="13809"/>
                  </a:cubicBezTo>
                  <a:cubicBezTo>
                    <a:pt x="9826" y="14575"/>
                    <a:pt x="8561" y="14576"/>
                    <a:pt x="7755" y="1381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22" name="成组"/>
          <p:cNvGrpSpPr/>
          <p:nvPr/>
        </p:nvGrpSpPr>
        <p:grpSpPr>
          <a:xfrm>
            <a:off x="842703" y="1755069"/>
            <a:ext cx="457201" cy="457201"/>
            <a:chOff x="0" y="0"/>
            <a:chExt cx="457200" cy="457200"/>
          </a:xfrm>
        </p:grpSpPr>
        <p:sp>
          <p:nvSpPr>
            <p:cNvPr id="820" name="任意形状 8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21" name="任意形状 860"/>
            <p:cNvSpPr/>
            <p:nvPr/>
          </p:nvSpPr>
          <p:spPr>
            <a:xfrm>
              <a:off x="57150" y="57705"/>
              <a:ext cx="342344" cy="342346"/>
            </a:xfrm>
            <a:custGeom>
              <a:avLst/>
              <a:gdLst/>
              <a:ahLst/>
              <a:cxnLst>
                <a:cxn ang="0">
                  <a:pos x="wd2" y="hd2"/>
                </a:cxn>
                <a:cxn ang="5400000">
                  <a:pos x="wd2" y="hd2"/>
                </a:cxn>
                <a:cxn ang="10800000">
                  <a:pos x="wd2" y="hd2"/>
                </a:cxn>
                <a:cxn ang="16200000">
                  <a:pos x="wd2" y="hd2"/>
                </a:cxn>
              </a:cxnLst>
              <a:rect l="0" t="0" r="r" b="b"/>
              <a:pathLst>
                <a:path w="21483" h="21483" extrusionOk="0">
                  <a:moveTo>
                    <a:pt x="11835" y="4577"/>
                  </a:moveTo>
                  <a:lnTo>
                    <a:pt x="16906" y="9649"/>
                  </a:lnTo>
                  <a:lnTo>
                    <a:pt x="5071" y="21483"/>
                  </a:lnTo>
                  <a:lnTo>
                    <a:pt x="0" y="21483"/>
                  </a:lnTo>
                  <a:lnTo>
                    <a:pt x="0" y="16411"/>
                  </a:lnTo>
                  <a:lnTo>
                    <a:pt x="11835" y="4576"/>
                  </a:lnTo>
                  <a:close/>
                  <a:moveTo>
                    <a:pt x="13525" y="2887"/>
                  </a:moveTo>
                  <a:lnTo>
                    <a:pt x="16061" y="350"/>
                  </a:lnTo>
                  <a:cubicBezTo>
                    <a:pt x="16528" y="-117"/>
                    <a:pt x="17285" y="-117"/>
                    <a:pt x="17751" y="350"/>
                  </a:cubicBezTo>
                  <a:lnTo>
                    <a:pt x="21133" y="3732"/>
                  </a:lnTo>
                  <a:cubicBezTo>
                    <a:pt x="21600" y="4199"/>
                    <a:pt x="21600" y="4955"/>
                    <a:pt x="21133" y="5422"/>
                  </a:cubicBezTo>
                  <a:lnTo>
                    <a:pt x="18597" y="7958"/>
                  </a:lnTo>
                  <a:lnTo>
                    <a:pt x="13525" y="288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25" name="成组"/>
          <p:cNvGrpSpPr/>
          <p:nvPr/>
        </p:nvGrpSpPr>
        <p:grpSpPr>
          <a:xfrm>
            <a:off x="842703" y="838200"/>
            <a:ext cx="457201" cy="457200"/>
            <a:chOff x="0" y="0"/>
            <a:chExt cx="457200" cy="457200"/>
          </a:xfrm>
        </p:grpSpPr>
        <p:sp>
          <p:nvSpPr>
            <p:cNvPr id="823" name="任意形状 8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24" name="任意形状 863"/>
            <p:cNvSpPr/>
            <p:nvPr/>
          </p:nvSpPr>
          <p:spPr>
            <a:xfrm>
              <a:off x="57150" y="57705"/>
              <a:ext cx="342344" cy="342345"/>
            </a:xfrm>
            <a:custGeom>
              <a:avLst/>
              <a:gdLst/>
              <a:ahLst/>
              <a:cxnLst>
                <a:cxn ang="0">
                  <a:pos x="wd2" y="hd2"/>
                </a:cxn>
                <a:cxn ang="5400000">
                  <a:pos x="wd2" y="hd2"/>
                </a:cxn>
                <a:cxn ang="10800000">
                  <a:pos x="wd2" y="hd2"/>
                </a:cxn>
                <a:cxn ang="16200000">
                  <a:pos x="wd2" y="hd2"/>
                </a:cxn>
              </a:cxnLst>
              <a:rect l="0" t="0" r="r" b="b"/>
              <a:pathLst>
                <a:path w="21483" h="21483" extrusionOk="0">
                  <a:moveTo>
                    <a:pt x="15216" y="7958"/>
                  </a:moveTo>
                  <a:lnTo>
                    <a:pt x="13525" y="6267"/>
                  </a:lnTo>
                  <a:lnTo>
                    <a:pt x="2391" y="17402"/>
                  </a:lnTo>
                  <a:lnTo>
                    <a:pt x="2391" y="19092"/>
                  </a:lnTo>
                  <a:lnTo>
                    <a:pt x="4081" y="19092"/>
                  </a:lnTo>
                  <a:lnTo>
                    <a:pt x="15216" y="7958"/>
                  </a:lnTo>
                  <a:close/>
                  <a:moveTo>
                    <a:pt x="16906" y="6267"/>
                  </a:moveTo>
                  <a:lnTo>
                    <a:pt x="18597" y="4577"/>
                  </a:lnTo>
                  <a:lnTo>
                    <a:pt x="16906" y="2887"/>
                  </a:lnTo>
                  <a:lnTo>
                    <a:pt x="15216" y="4577"/>
                  </a:lnTo>
                  <a:lnTo>
                    <a:pt x="16906" y="6267"/>
                  </a:lnTo>
                  <a:close/>
                  <a:moveTo>
                    <a:pt x="5071" y="21483"/>
                  </a:moveTo>
                  <a:lnTo>
                    <a:pt x="0" y="21483"/>
                  </a:lnTo>
                  <a:lnTo>
                    <a:pt x="0" y="16411"/>
                  </a:lnTo>
                  <a:lnTo>
                    <a:pt x="16061" y="350"/>
                  </a:lnTo>
                  <a:cubicBezTo>
                    <a:pt x="16528" y="-117"/>
                    <a:pt x="17285" y="-117"/>
                    <a:pt x="17751" y="350"/>
                  </a:cubicBezTo>
                  <a:lnTo>
                    <a:pt x="21133" y="3732"/>
                  </a:lnTo>
                  <a:cubicBezTo>
                    <a:pt x="21600" y="4199"/>
                    <a:pt x="21600" y="4955"/>
                    <a:pt x="21133" y="5422"/>
                  </a:cubicBezTo>
                  <a:lnTo>
                    <a:pt x="5072" y="2148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28" name="成组"/>
          <p:cNvGrpSpPr/>
          <p:nvPr/>
        </p:nvGrpSpPr>
        <p:grpSpPr>
          <a:xfrm>
            <a:off x="6326719" y="5409376"/>
            <a:ext cx="457201" cy="457201"/>
            <a:chOff x="0" y="0"/>
            <a:chExt cx="457200" cy="457200"/>
          </a:xfrm>
        </p:grpSpPr>
        <p:sp>
          <p:nvSpPr>
            <p:cNvPr id="826" name="任意形状 8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27" name="任意形状 866"/>
            <p:cNvSpPr/>
            <p:nvPr/>
          </p:nvSpPr>
          <p:spPr>
            <a:xfrm>
              <a:off x="47885" y="47895"/>
              <a:ext cx="361382" cy="361391"/>
            </a:xfrm>
            <a:custGeom>
              <a:avLst/>
              <a:gdLst/>
              <a:ahLst/>
              <a:cxnLst>
                <a:cxn ang="0">
                  <a:pos x="wd2" y="hd2"/>
                </a:cxn>
                <a:cxn ang="5400000">
                  <a:pos x="wd2" y="hd2"/>
                </a:cxn>
                <a:cxn ang="10800000">
                  <a:pos x="wd2" y="hd2"/>
                </a:cxn>
                <a:cxn ang="16200000">
                  <a:pos x="wd2" y="hd2"/>
                </a:cxn>
              </a:cxnLst>
              <a:rect l="0" t="0" r="r" b="b"/>
              <a:pathLst>
                <a:path w="21380" h="21380" extrusionOk="0">
                  <a:moveTo>
                    <a:pt x="3519" y="11487"/>
                  </a:moveTo>
                  <a:lnTo>
                    <a:pt x="5579" y="13549"/>
                  </a:lnTo>
                  <a:lnTo>
                    <a:pt x="7175" y="11953"/>
                  </a:lnTo>
                  <a:lnTo>
                    <a:pt x="5113" y="9894"/>
                  </a:lnTo>
                  <a:lnTo>
                    <a:pt x="6706" y="8300"/>
                  </a:lnTo>
                  <a:lnTo>
                    <a:pt x="8768" y="10360"/>
                  </a:lnTo>
                  <a:lnTo>
                    <a:pt x="10361" y="8767"/>
                  </a:lnTo>
                  <a:lnTo>
                    <a:pt x="8302" y="6706"/>
                  </a:lnTo>
                  <a:lnTo>
                    <a:pt x="9896" y="5112"/>
                  </a:lnTo>
                  <a:lnTo>
                    <a:pt x="11954" y="7174"/>
                  </a:lnTo>
                  <a:lnTo>
                    <a:pt x="13549" y="5580"/>
                  </a:lnTo>
                  <a:lnTo>
                    <a:pt x="11487" y="3520"/>
                  </a:lnTo>
                  <a:lnTo>
                    <a:pt x="14676" y="332"/>
                  </a:lnTo>
                  <a:cubicBezTo>
                    <a:pt x="15116" y="-108"/>
                    <a:pt x="15829" y="-108"/>
                    <a:pt x="16269" y="332"/>
                  </a:cubicBezTo>
                  <a:lnTo>
                    <a:pt x="21050" y="5113"/>
                  </a:lnTo>
                  <a:cubicBezTo>
                    <a:pt x="21490" y="5553"/>
                    <a:pt x="21490" y="6267"/>
                    <a:pt x="21050" y="6707"/>
                  </a:cubicBezTo>
                  <a:lnTo>
                    <a:pt x="6706" y="21050"/>
                  </a:lnTo>
                  <a:cubicBezTo>
                    <a:pt x="6266" y="21490"/>
                    <a:pt x="5553" y="21490"/>
                    <a:pt x="5113" y="21050"/>
                  </a:cubicBezTo>
                  <a:lnTo>
                    <a:pt x="332" y="16269"/>
                  </a:lnTo>
                  <a:cubicBezTo>
                    <a:pt x="-108" y="15829"/>
                    <a:pt x="-108" y="15116"/>
                    <a:pt x="332" y="14676"/>
                  </a:cubicBezTo>
                  <a:lnTo>
                    <a:pt x="3519" y="11487"/>
                  </a:lnTo>
                  <a:close/>
                  <a:moveTo>
                    <a:pt x="13082" y="17862"/>
                  </a:moveTo>
                  <a:lnTo>
                    <a:pt x="17864" y="13081"/>
                  </a:lnTo>
                  <a:lnTo>
                    <a:pt x="20835" y="16052"/>
                  </a:lnTo>
                  <a:lnTo>
                    <a:pt x="20835" y="20834"/>
                  </a:lnTo>
                  <a:lnTo>
                    <a:pt x="16054" y="20834"/>
                  </a:lnTo>
                  <a:lnTo>
                    <a:pt x="13082" y="17862"/>
                  </a:lnTo>
                  <a:close/>
                  <a:moveTo>
                    <a:pt x="3519" y="8299"/>
                  </a:moveTo>
                  <a:lnTo>
                    <a:pt x="331" y="5112"/>
                  </a:lnTo>
                  <a:cubicBezTo>
                    <a:pt x="-110" y="4672"/>
                    <a:pt x="-110" y="3958"/>
                    <a:pt x="330" y="3518"/>
                  </a:cubicBezTo>
                  <a:cubicBezTo>
                    <a:pt x="330" y="3518"/>
                    <a:pt x="331" y="3517"/>
                    <a:pt x="331" y="3517"/>
                  </a:cubicBezTo>
                  <a:lnTo>
                    <a:pt x="3519" y="330"/>
                  </a:lnTo>
                  <a:cubicBezTo>
                    <a:pt x="3959" y="-110"/>
                    <a:pt x="4673" y="-110"/>
                    <a:pt x="5113" y="330"/>
                  </a:cubicBezTo>
                  <a:lnTo>
                    <a:pt x="8302" y="3517"/>
                  </a:lnTo>
                  <a:lnTo>
                    <a:pt x="3519" y="829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31" name="成组"/>
          <p:cNvGrpSpPr/>
          <p:nvPr/>
        </p:nvGrpSpPr>
        <p:grpSpPr>
          <a:xfrm>
            <a:off x="6326719" y="4500915"/>
            <a:ext cx="457201" cy="457201"/>
            <a:chOff x="0" y="0"/>
            <a:chExt cx="457200" cy="457200"/>
          </a:xfrm>
        </p:grpSpPr>
        <p:sp>
          <p:nvSpPr>
            <p:cNvPr id="829" name="任意形状 8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30" name="任意形状 869"/>
            <p:cNvSpPr/>
            <p:nvPr/>
          </p:nvSpPr>
          <p:spPr>
            <a:xfrm>
              <a:off x="47885" y="47895"/>
              <a:ext cx="361400" cy="361391"/>
            </a:xfrm>
            <a:custGeom>
              <a:avLst/>
              <a:gdLst/>
              <a:ahLst/>
              <a:cxnLst>
                <a:cxn ang="0">
                  <a:pos x="wd2" y="hd2"/>
                </a:cxn>
                <a:cxn ang="5400000">
                  <a:pos x="wd2" y="hd2"/>
                </a:cxn>
                <a:cxn ang="10800000">
                  <a:pos x="wd2" y="hd2"/>
                </a:cxn>
                <a:cxn ang="16200000">
                  <a:pos x="wd2" y="hd2"/>
                </a:cxn>
              </a:cxnLst>
              <a:rect l="0" t="0" r="r" b="b"/>
              <a:pathLst>
                <a:path w="21380" h="21380" extrusionOk="0">
                  <a:moveTo>
                    <a:pt x="5112" y="13081"/>
                  </a:moveTo>
                  <a:lnTo>
                    <a:pt x="2723" y="15473"/>
                  </a:lnTo>
                  <a:lnTo>
                    <a:pt x="5910" y="18660"/>
                  </a:lnTo>
                  <a:lnTo>
                    <a:pt x="18660" y="5909"/>
                  </a:lnTo>
                  <a:lnTo>
                    <a:pt x="15473" y="2723"/>
                  </a:lnTo>
                  <a:lnTo>
                    <a:pt x="13080" y="5112"/>
                  </a:lnTo>
                  <a:lnTo>
                    <a:pt x="14675" y="6706"/>
                  </a:lnTo>
                  <a:lnTo>
                    <a:pt x="13080" y="8301"/>
                  </a:lnTo>
                  <a:lnTo>
                    <a:pt x="11487" y="6707"/>
                  </a:lnTo>
                  <a:lnTo>
                    <a:pt x="9893" y="8301"/>
                  </a:lnTo>
                  <a:lnTo>
                    <a:pt x="11487" y="9895"/>
                  </a:lnTo>
                  <a:lnTo>
                    <a:pt x="9893" y="11489"/>
                  </a:lnTo>
                  <a:lnTo>
                    <a:pt x="8300" y="9895"/>
                  </a:lnTo>
                  <a:lnTo>
                    <a:pt x="6705" y="11489"/>
                  </a:lnTo>
                  <a:lnTo>
                    <a:pt x="8300" y="13082"/>
                  </a:lnTo>
                  <a:lnTo>
                    <a:pt x="6705" y="14677"/>
                  </a:lnTo>
                  <a:lnTo>
                    <a:pt x="5112" y="13080"/>
                  </a:lnTo>
                  <a:close/>
                  <a:moveTo>
                    <a:pt x="16270" y="331"/>
                  </a:moveTo>
                  <a:lnTo>
                    <a:pt x="21050" y="5112"/>
                  </a:lnTo>
                  <a:cubicBezTo>
                    <a:pt x="21490" y="5552"/>
                    <a:pt x="21490" y="6265"/>
                    <a:pt x="21050" y="6706"/>
                  </a:cubicBezTo>
                  <a:lnTo>
                    <a:pt x="6706" y="21050"/>
                  </a:lnTo>
                  <a:cubicBezTo>
                    <a:pt x="6266" y="21490"/>
                    <a:pt x="5553" y="21490"/>
                    <a:pt x="5112" y="21050"/>
                  </a:cubicBezTo>
                  <a:lnTo>
                    <a:pt x="332" y="16269"/>
                  </a:lnTo>
                  <a:cubicBezTo>
                    <a:pt x="-108" y="15829"/>
                    <a:pt x="-108" y="15116"/>
                    <a:pt x="332" y="14676"/>
                  </a:cubicBezTo>
                  <a:lnTo>
                    <a:pt x="14676" y="331"/>
                  </a:lnTo>
                  <a:cubicBezTo>
                    <a:pt x="15116" y="-109"/>
                    <a:pt x="15829" y="-109"/>
                    <a:pt x="16270" y="331"/>
                  </a:cubicBezTo>
                  <a:close/>
                  <a:moveTo>
                    <a:pt x="13080" y="17862"/>
                  </a:moveTo>
                  <a:lnTo>
                    <a:pt x="14675" y="16268"/>
                  </a:lnTo>
                  <a:lnTo>
                    <a:pt x="17201" y="18796"/>
                  </a:lnTo>
                  <a:lnTo>
                    <a:pt x="18795" y="18796"/>
                  </a:lnTo>
                  <a:lnTo>
                    <a:pt x="18795" y="17203"/>
                  </a:lnTo>
                  <a:lnTo>
                    <a:pt x="16268" y="14675"/>
                  </a:lnTo>
                  <a:lnTo>
                    <a:pt x="17862" y="13081"/>
                  </a:lnTo>
                  <a:lnTo>
                    <a:pt x="20834" y="16052"/>
                  </a:lnTo>
                  <a:lnTo>
                    <a:pt x="20834" y="20834"/>
                  </a:lnTo>
                  <a:lnTo>
                    <a:pt x="16053" y="20834"/>
                  </a:lnTo>
                  <a:lnTo>
                    <a:pt x="13081" y="17862"/>
                  </a:lnTo>
                  <a:close/>
                  <a:moveTo>
                    <a:pt x="3519" y="8299"/>
                  </a:moveTo>
                  <a:lnTo>
                    <a:pt x="331" y="5112"/>
                  </a:lnTo>
                  <a:cubicBezTo>
                    <a:pt x="-110" y="4672"/>
                    <a:pt x="-110" y="3958"/>
                    <a:pt x="330" y="3518"/>
                  </a:cubicBezTo>
                  <a:cubicBezTo>
                    <a:pt x="330" y="3518"/>
                    <a:pt x="330" y="3517"/>
                    <a:pt x="331" y="3517"/>
                  </a:cubicBezTo>
                  <a:lnTo>
                    <a:pt x="3519" y="330"/>
                  </a:lnTo>
                  <a:cubicBezTo>
                    <a:pt x="3959" y="-110"/>
                    <a:pt x="4672" y="-110"/>
                    <a:pt x="5112" y="330"/>
                  </a:cubicBezTo>
                  <a:lnTo>
                    <a:pt x="8302" y="3517"/>
                  </a:lnTo>
                  <a:lnTo>
                    <a:pt x="6706" y="5112"/>
                  </a:lnTo>
                  <a:lnTo>
                    <a:pt x="4316" y="2720"/>
                  </a:lnTo>
                  <a:lnTo>
                    <a:pt x="2722" y="4315"/>
                  </a:lnTo>
                  <a:lnTo>
                    <a:pt x="5112" y="6704"/>
                  </a:lnTo>
                  <a:lnTo>
                    <a:pt x="3519" y="829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34" name="成组"/>
          <p:cNvGrpSpPr/>
          <p:nvPr/>
        </p:nvGrpSpPr>
        <p:grpSpPr>
          <a:xfrm>
            <a:off x="5412716" y="5409376"/>
            <a:ext cx="457201" cy="457201"/>
            <a:chOff x="0" y="0"/>
            <a:chExt cx="457200" cy="457200"/>
          </a:xfrm>
        </p:grpSpPr>
        <p:sp>
          <p:nvSpPr>
            <p:cNvPr id="832" name="任意形状 8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33" name="任意形状 872"/>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400" y="17280"/>
                  </a:moveTo>
                  <a:lnTo>
                    <a:pt x="2400" y="19440"/>
                  </a:lnTo>
                  <a:lnTo>
                    <a:pt x="7200" y="19440"/>
                  </a:lnTo>
                  <a:lnTo>
                    <a:pt x="7200" y="17280"/>
                  </a:lnTo>
                  <a:lnTo>
                    <a:pt x="2400" y="17280"/>
                  </a:lnTo>
                  <a:close/>
                  <a:moveTo>
                    <a:pt x="0" y="5400"/>
                  </a:moveTo>
                  <a:lnTo>
                    <a:pt x="4800" y="0"/>
                  </a:lnTo>
                  <a:lnTo>
                    <a:pt x="9600" y="5400"/>
                  </a:lnTo>
                  <a:lnTo>
                    <a:pt x="9600" y="21600"/>
                  </a:lnTo>
                  <a:lnTo>
                    <a:pt x="0" y="21600"/>
                  </a:lnTo>
                  <a:lnTo>
                    <a:pt x="0" y="5400"/>
                  </a:lnTo>
                  <a:close/>
                  <a:moveTo>
                    <a:pt x="21600" y="6480"/>
                  </a:moveTo>
                  <a:lnTo>
                    <a:pt x="19200" y="6480"/>
                  </a:lnTo>
                  <a:lnTo>
                    <a:pt x="19200" y="8640"/>
                  </a:lnTo>
                  <a:lnTo>
                    <a:pt x="21600" y="8640"/>
                  </a:lnTo>
                  <a:lnTo>
                    <a:pt x="21600" y="10800"/>
                  </a:lnTo>
                  <a:lnTo>
                    <a:pt x="18000" y="10800"/>
                  </a:lnTo>
                  <a:lnTo>
                    <a:pt x="18000" y="12960"/>
                  </a:lnTo>
                  <a:lnTo>
                    <a:pt x="21600" y="12960"/>
                  </a:lnTo>
                  <a:lnTo>
                    <a:pt x="21600" y="15120"/>
                  </a:lnTo>
                  <a:lnTo>
                    <a:pt x="19200" y="15120"/>
                  </a:lnTo>
                  <a:lnTo>
                    <a:pt x="19200" y="17280"/>
                  </a:lnTo>
                  <a:lnTo>
                    <a:pt x="21600" y="17280"/>
                  </a:lnTo>
                  <a:lnTo>
                    <a:pt x="21600" y="20520"/>
                  </a:lnTo>
                  <a:cubicBezTo>
                    <a:pt x="21600" y="21117"/>
                    <a:pt x="21063" y="21600"/>
                    <a:pt x="20400" y="21600"/>
                  </a:cubicBezTo>
                  <a:lnTo>
                    <a:pt x="13200" y="21600"/>
                  </a:lnTo>
                  <a:cubicBezTo>
                    <a:pt x="12537" y="21600"/>
                    <a:pt x="12000" y="21117"/>
                    <a:pt x="12000" y="20520"/>
                  </a:cubicBezTo>
                  <a:lnTo>
                    <a:pt x="12000" y="3240"/>
                  </a:lnTo>
                  <a:cubicBezTo>
                    <a:pt x="12000" y="2643"/>
                    <a:pt x="12537" y="2160"/>
                    <a:pt x="13200" y="2160"/>
                  </a:cubicBezTo>
                  <a:lnTo>
                    <a:pt x="20400" y="2160"/>
                  </a:lnTo>
                  <a:cubicBezTo>
                    <a:pt x="21063" y="2160"/>
                    <a:pt x="21600" y="2643"/>
                    <a:pt x="21600" y="3240"/>
                  </a:cubicBezTo>
                  <a:lnTo>
                    <a:pt x="21600" y="64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37" name="成组"/>
          <p:cNvGrpSpPr/>
          <p:nvPr/>
        </p:nvGrpSpPr>
        <p:grpSpPr>
          <a:xfrm>
            <a:off x="5412716" y="4500915"/>
            <a:ext cx="457201" cy="457201"/>
            <a:chOff x="0" y="0"/>
            <a:chExt cx="457200" cy="457200"/>
          </a:xfrm>
        </p:grpSpPr>
        <p:sp>
          <p:nvSpPr>
            <p:cNvPr id="835" name="任意形状 8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36" name="任意形状 875"/>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400" y="6480"/>
                  </a:moveTo>
                  <a:lnTo>
                    <a:pt x="2400" y="19440"/>
                  </a:lnTo>
                  <a:lnTo>
                    <a:pt x="7200" y="19440"/>
                  </a:lnTo>
                  <a:lnTo>
                    <a:pt x="7200" y="6480"/>
                  </a:lnTo>
                  <a:lnTo>
                    <a:pt x="2400" y="6480"/>
                  </a:lnTo>
                  <a:close/>
                  <a:moveTo>
                    <a:pt x="0" y="5400"/>
                  </a:moveTo>
                  <a:lnTo>
                    <a:pt x="4800" y="0"/>
                  </a:lnTo>
                  <a:lnTo>
                    <a:pt x="9600" y="5400"/>
                  </a:lnTo>
                  <a:lnTo>
                    <a:pt x="9600" y="21600"/>
                  </a:lnTo>
                  <a:lnTo>
                    <a:pt x="0" y="21600"/>
                  </a:lnTo>
                  <a:lnTo>
                    <a:pt x="0" y="5400"/>
                  </a:lnTo>
                  <a:close/>
                  <a:moveTo>
                    <a:pt x="19200" y="15120"/>
                  </a:moveTo>
                  <a:lnTo>
                    <a:pt x="19200" y="12960"/>
                  </a:lnTo>
                  <a:lnTo>
                    <a:pt x="15600" y="12960"/>
                  </a:lnTo>
                  <a:lnTo>
                    <a:pt x="15600" y="10800"/>
                  </a:lnTo>
                  <a:lnTo>
                    <a:pt x="19200" y="10800"/>
                  </a:lnTo>
                  <a:lnTo>
                    <a:pt x="19200" y="8640"/>
                  </a:lnTo>
                  <a:lnTo>
                    <a:pt x="16800" y="8640"/>
                  </a:lnTo>
                  <a:lnTo>
                    <a:pt x="16800" y="6480"/>
                  </a:lnTo>
                  <a:lnTo>
                    <a:pt x="19200" y="6480"/>
                  </a:lnTo>
                  <a:lnTo>
                    <a:pt x="19200" y="4320"/>
                  </a:lnTo>
                  <a:lnTo>
                    <a:pt x="14400" y="4320"/>
                  </a:lnTo>
                  <a:lnTo>
                    <a:pt x="14400" y="19440"/>
                  </a:lnTo>
                  <a:lnTo>
                    <a:pt x="19200" y="19440"/>
                  </a:lnTo>
                  <a:lnTo>
                    <a:pt x="19200" y="17280"/>
                  </a:lnTo>
                  <a:lnTo>
                    <a:pt x="16800" y="17280"/>
                  </a:lnTo>
                  <a:lnTo>
                    <a:pt x="16800" y="15120"/>
                  </a:lnTo>
                  <a:lnTo>
                    <a:pt x="19200" y="15120"/>
                  </a:lnTo>
                  <a:close/>
                  <a:moveTo>
                    <a:pt x="13200" y="2160"/>
                  </a:moveTo>
                  <a:lnTo>
                    <a:pt x="20400" y="2160"/>
                  </a:lnTo>
                  <a:cubicBezTo>
                    <a:pt x="21063" y="2160"/>
                    <a:pt x="21600" y="2643"/>
                    <a:pt x="21600" y="3240"/>
                  </a:cubicBezTo>
                  <a:lnTo>
                    <a:pt x="21600" y="20520"/>
                  </a:lnTo>
                  <a:cubicBezTo>
                    <a:pt x="21600" y="21117"/>
                    <a:pt x="21063" y="21600"/>
                    <a:pt x="20400" y="21600"/>
                  </a:cubicBezTo>
                  <a:lnTo>
                    <a:pt x="13200" y="21600"/>
                  </a:lnTo>
                  <a:cubicBezTo>
                    <a:pt x="12537" y="21600"/>
                    <a:pt x="12000" y="21117"/>
                    <a:pt x="12000" y="20520"/>
                  </a:cubicBezTo>
                  <a:lnTo>
                    <a:pt x="12000" y="3240"/>
                  </a:lnTo>
                  <a:cubicBezTo>
                    <a:pt x="12000" y="2643"/>
                    <a:pt x="12537" y="2160"/>
                    <a:pt x="13200" y="21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40" name="成组"/>
          <p:cNvGrpSpPr/>
          <p:nvPr/>
        </p:nvGrpSpPr>
        <p:grpSpPr>
          <a:xfrm>
            <a:off x="4498714" y="1755069"/>
            <a:ext cx="457201" cy="457201"/>
            <a:chOff x="0" y="0"/>
            <a:chExt cx="457200" cy="457200"/>
          </a:xfrm>
        </p:grpSpPr>
        <p:sp>
          <p:nvSpPr>
            <p:cNvPr id="838" name="任意形状 8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39" name="任意形状 878"/>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3600" y="0"/>
                    <a:pt x="1200" y="15120"/>
                    <a:pt x="0" y="21600"/>
                  </a:cubicBezTo>
                  <a:lnTo>
                    <a:pt x="2398" y="21600"/>
                  </a:lnTo>
                  <a:cubicBezTo>
                    <a:pt x="3197" y="18000"/>
                    <a:pt x="5197" y="16021"/>
                    <a:pt x="8400" y="15660"/>
                  </a:cubicBezTo>
                  <a:cubicBezTo>
                    <a:pt x="13200" y="15120"/>
                    <a:pt x="16800" y="11340"/>
                    <a:pt x="18000" y="8100"/>
                  </a:cubicBezTo>
                  <a:lnTo>
                    <a:pt x="16200" y="7020"/>
                  </a:lnTo>
                  <a:lnTo>
                    <a:pt x="17400" y="5940"/>
                  </a:lnTo>
                  <a:cubicBezTo>
                    <a:pt x="18600" y="4860"/>
                    <a:pt x="19805" y="3240"/>
                    <a:pt x="216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43" name="成组"/>
          <p:cNvGrpSpPr/>
          <p:nvPr/>
        </p:nvGrpSpPr>
        <p:grpSpPr>
          <a:xfrm>
            <a:off x="4498714" y="838200"/>
            <a:ext cx="457201" cy="457200"/>
            <a:chOff x="0" y="0"/>
            <a:chExt cx="457200" cy="457200"/>
          </a:xfrm>
        </p:grpSpPr>
        <p:sp>
          <p:nvSpPr>
            <p:cNvPr id="841" name="任意形状 8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42" name="任意形状 881"/>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4728" y="12999"/>
                  </a:moveTo>
                  <a:cubicBezTo>
                    <a:pt x="4448" y="13673"/>
                    <a:pt x="4212" y="14295"/>
                    <a:pt x="4001" y="14925"/>
                  </a:cubicBezTo>
                  <a:cubicBezTo>
                    <a:pt x="5153" y="14172"/>
                    <a:pt x="6522" y="13694"/>
                    <a:pt x="8102" y="13516"/>
                  </a:cubicBezTo>
                  <a:cubicBezTo>
                    <a:pt x="11118" y="13177"/>
                    <a:pt x="13798" y="11385"/>
                    <a:pt x="15154" y="9134"/>
                  </a:cubicBezTo>
                  <a:lnTo>
                    <a:pt x="13406" y="7562"/>
                  </a:lnTo>
                  <a:lnTo>
                    <a:pt x="15102" y="6034"/>
                  </a:lnTo>
                  <a:lnTo>
                    <a:pt x="16302" y="4953"/>
                  </a:lnTo>
                  <a:cubicBezTo>
                    <a:pt x="16818" y="4488"/>
                    <a:pt x="17400" y="3631"/>
                    <a:pt x="18016" y="2395"/>
                  </a:cubicBezTo>
                  <a:cubicBezTo>
                    <a:pt x="11304" y="3332"/>
                    <a:pt x="7194" y="7031"/>
                    <a:pt x="4727" y="12999"/>
                  </a:cubicBezTo>
                  <a:close/>
                  <a:moveTo>
                    <a:pt x="16800" y="7561"/>
                  </a:moveTo>
                  <a:lnTo>
                    <a:pt x="18000" y="8640"/>
                  </a:lnTo>
                  <a:cubicBezTo>
                    <a:pt x="16800" y="11880"/>
                    <a:pt x="13200" y="15120"/>
                    <a:pt x="8400" y="15660"/>
                  </a:cubicBezTo>
                  <a:cubicBezTo>
                    <a:pt x="5197" y="16021"/>
                    <a:pt x="3197" y="18000"/>
                    <a:pt x="2398" y="21600"/>
                  </a:cubicBezTo>
                  <a:lnTo>
                    <a:pt x="0" y="21600"/>
                  </a:lnTo>
                  <a:cubicBezTo>
                    <a:pt x="1200" y="15120"/>
                    <a:pt x="3600" y="0"/>
                    <a:pt x="21600" y="0"/>
                  </a:cubicBezTo>
                  <a:cubicBezTo>
                    <a:pt x="20400" y="3237"/>
                    <a:pt x="19202" y="5396"/>
                    <a:pt x="18004" y="6477"/>
                  </a:cubicBezTo>
                  <a:lnTo>
                    <a:pt x="16800" y="756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46" name="成组"/>
          <p:cNvGrpSpPr/>
          <p:nvPr/>
        </p:nvGrpSpPr>
        <p:grpSpPr>
          <a:xfrm>
            <a:off x="4498714" y="5409376"/>
            <a:ext cx="457201" cy="457201"/>
            <a:chOff x="0" y="0"/>
            <a:chExt cx="457200" cy="457200"/>
          </a:xfrm>
        </p:grpSpPr>
        <p:sp>
          <p:nvSpPr>
            <p:cNvPr id="844" name="任意形状 8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45" name="任意形状 884"/>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4400" y="21600"/>
                  </a:moveTo>
                  <a:lnTo>
                    <a:pt x="12000" y="21600"/>
                  </a:lnTo>
                  <a:lnTo>
                    <a:pt x="12000" y="18000"/>
                  </a:lnTo>
                  <a:lnTo>
                    <a:pt x="9600" y="18000"/>
                  </a:lnTo>
                  <a:lnTo>
                    <a:pt x="9600" y="21600"/>
                  </a:lnTo>
                  <a:lnTo>
                    <a:pt x="7200" y="21600"/>
                  </a:lnTo>
                  <a:lnTo>
                    <a:pt x="7200" y="19200"/>
                  </a:lnTo>
                  <a:lnTo>
                    <a:pt x="4800" y="19200"/>
                  </a:lnTo>
                  <a:lnTo>
                    <a:pt x="4800" y="21600"/>
                  </a:lnTo>
                  <a:lnTo>
                    <a:pt x="1200" y="21600"/>
                  </a:lnTo>
                  <a:cubicBezTo>
                    <a:pt x="537" y="21600"/>
                    <a:pt x="0" y="21063"/>
                    <a:pt x="0" y="20400"/>
                  </a:cubicBezTo>
                  <a:lnTo>
                    <a:pt x="0" y="16800"/>
                  </a:lnTo>
                  <a:lnTo>
                    <a:pt x="2400" y="16800"/>
                  </a:lnTo>
                  <a:lnTo>
                    <a:pt x="2400" y="14400"/>
                  </a:lnTo>
                  <a:lnTo>
                    <a:pt x="0" y="14400"/>
                  </a:lnTo>
                  <a:lnTo>
                    <a:pt x="0" y="12000"/>
                  </a:lnTo>
                  <a:lnTo>
                    <a:pt x="3600" y="12000"/>
                  </a:lnTo>
                  <a:lnTo>
                    <a:pt x="3600" y="9600"/>
                  </a:lnTo>
                  <a:lnTo>
                    <a:pt x="0" y="9600"/>
                  </a:lnTo>
                  <a:lnTo>
                    <a:pt x="0" y="7200"/>
                  </a:lnTo>
                  <a:lnTo>
                    <a:pt x="2400" y="7200"/>
                  </a:lnTo>
                  <a:lnTo>
                    <a:pt x="2400" y="4800"/>
                  </a:lnTo>
                  <a:lnTo>
                    <a:pt x="0" y="4800"/>
                  </a:lnTo>
                  <a:lnTo>
                    <a:pt x="0" y="1200"/>
                  </a:lnTo>
                  <a:cubicBezTo>
                    <a:pt x="0" y="537"/>
                    <a:pt x="537" y="0"/>
                    <a:pt x="1200" y="0"/>
                  </a:cubicBezTo>
                  <a:lnTo>
                    <a:pt x="8400" y="0"/>
                  </a:lnTo>
                  <a:cubicBezTo>
                    <a:pt x="9063" y="0"/>
                    <a:pt x="9600" y="537"/>
                    <a:pt x="9600" y="1200"/>
                  </a:cubicBezTo>
                  <a:lnTo>
                    <a:pt x="9600" y="12000"/>
                  </a:lnTo>
                  <a:lnTo>
                    <a:pt x="20400" y="12000"/>
                  </a:lnTo>
                  <a:cubicBezTo>
                    <a:pt x="21063" y="12000"/>
                    <a:pt x="21600" y="12537"/>
                    <a:pt x="21600" y="13200"/>
                  </a:cubicBezTo>
                  <a:lnTo>
                    <a:pt x="21600" y="20400"/>
                  </a:lnTo>
                  <a:cubicBezTo>
                    <a:pt x="21600" y="21063"/>
                    <a:pt x="21063" y="21600"/>
                    <a:pt x="20400" y="21600"/>
                  </a:cubicBezTo>
                  <a:lnTo>
                    <a:pt x="16800" y="21600"/>
                  </a:lnTo>
                  <a:lnTo>
                    <a:pt x="16800" y="19200"/>
                  </a:lnTo>
                  <a:lnTo>
                    <a:pt x="14400" y="19200"/>
                  </a:lnTo>
                  <a:lnTo>
                    <a:pt x="1440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49" name="成组"/>
          <p:cNvGrpSpPr/>
          <p:nvPr/>
        </p:nvGrpSpPr>
        <p:grpSpPr>
          <a:xfrm>
            <a:off x="4498714" y="4500915"/>
            <a:ext cx="457201" cy="457201"/>
            <a:chOff x="0" y="0"/>
            <a:chExt cx="457200" cy="457200"/>
          </a:xfrm>
        </p:grpSpPr>
        <p:sp>
          <p:nvSpPr>
            <p:cNvPr id="847" name="任意形状 8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48" name="任意形状 887"/>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6800" y="19200"/>
                  </a:moveTo>
                  <a:lnTo>
                    <a:pt x="19200" y="19200"/>
                  </a:lnTo>
                  <a:lnTo>
                    <a:pt x="19200" y="13200"/>
                  </a:lnTo>
                  <a:lnTo>
                    <a:pt x="8400" y="13200"/>
                  </a:lnTo>
                  <a:lnTo>
                    <a:pt x="8400" y="2400"/>
                  </a:lnTo>
                  <a:lnTo>
                    <a:pt x="2400" y="2400"/>
                  </a:lnTo>
                  <a:lnTo>
                    <a:pt x="2400" y="4800"/>
                  </a:lnTo>
                  <a:lnTo>
                    <a:pt x="4800" y="4800"/>
                  </a:lnTo>
                  <a:lnTo>
                    <a:pt x="4800" y="7200"/>
                  </a:lnTo>
                  <a:lnTo>
                    <a:pt x="2400" y="7200"/>
                  </a:lnTo>
                  <a:lnTo>
                    <a:pt x="2400" y="9600"/>
                  </a:lnTo>
                  <a:lnTo>
                    <a:pt x="6000" y="9600"/>
                  </a:lnTo>
                  <a:lnTo>
                    <a:pt x="6000" y="12000"/>
                  </a:lnTo>
                  <a:lnTo>
                    <a:pt x="2400" y="12000"/>
                  </a:lnTo>
                  <a:lnTo>
                    <a:pt x="2400" y="14400"/>
                  </a:lnTo>
                  <a:lnTo>
                    <a:pt x="4800" y="14400"/>
                  </a:lnTo>
                  <a:lnTo>
                    <a:pt x="4800" y="16800"/>
                  </a:lnTo>
                  <a:lnTo>
                    <a:pt x="2400" y="16800"/>
                  </a:lnTo>
                  <a:lnTo>
                    <a:pt x="2400" y="19200"/>
                  </a:lnTo>
                  <a:lnTo>
                    <a:pt x="4800" y="19200"/>
                  </a:lnTo>
                  <a:lnTo>
                    <a:pt x="4800" y="16800"/>
                  </a:lnTo>
                  <a:lnTo>
                    <a:pt x="7200" y="16800"/>
                  </a:lnTo>
                  <a:lnTo>
                    <a:pt x="7200" y="19200"/>
                  </a:lnTo>
                  <a:lnTo>
                    <a:pt x="9600" y="19200"/>
                  </a:lnTo>
                  <a:lnTo>
                    <a:pt x="9600" y="15600"/>
                  </a:lnTo>
                  <a:lnTo>
                    <a:pt x="12000" y="15600"/>
                  </a:lnTo>
                  <a:lnTo>
                    <a:pt x="12000" y="19200"/>
                  </a:lnTo>
                  <a:lnTo>
                    <a:pt x="14400" y="19200"/>
                  </a:lnTo>
                  <a:lnTo>
                    <a:pt x="14400" y="16800"/>
                  </a:lnTo>
                  <a:lnTo>
                    <a:pt x="16800" y="16800"/>
                  </a:lnTo>
                  <a:lnTo>
                    <a:pt x="16800" y="19200"/>
                  </a:lnTo>
                  <a:close/>
                  <a:moveTo>
                    <a:pt x="10800" y="10800"/>
                  </a:moveTo>
                  <a:lnTo>
                    <a:pt x="20400" y="10800"/>
                  </a:lnTo>
                  <a:cubicBezTo>
                    <a:pt x="21063" y="10800"/>
                    <a:pt x="21600" y="11337"/>
                    <a:pt x="21600" y="120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lnTo>
                    <a:pt x="9600" y="0"/>
                  </a:lnTo>
                  <a:cubicBezTo>
                    <a:pt x="10263" y="0"/>
                    <a:pt x="10800" y="537"/>
                    <a:pt x="10800" y="1200"/>
                  </a:cubicBezTo>
                  <a:lnTo>
                    <a:pt x="108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52" name="成组"/>
          <p:cNvGrpSpPr/>
          <p:nvPr/>
        </p:nvGrpSpPr>
        <p:grpSpPr>
          <a:xfrm>
            <a:off x="3584711" y="5409376"/>
            <a:ext cx="457201" cy="457201"/>
            <a:chOff x="0" y="0"/>
            <a:chExt cx="457200" cy="457200"/>
          </a:xfrm>
        </p:grpSpPr>
        <p:sp>
          <p:nvSpPr>
            <p:cNvPr id="850" name="任意形状 8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51" name="任意形状 890"/>
            <p:cNvSpPr/>
            <p:nvPr/>
          </p:nvSpPr>
          <p:spPr>
            <a:xfrm>
              <a:off x="20959" y="30483"/>
              <a:ext cx="415284" cy="415284"/>
            </a:xfrm>
            <a:custGeom>
              <a:avLst/>
              <a:gdLst/>
              <a:ahLst/>
              <a:cxnLst>
                <a:cxn ang="0">
                  <a:pos x="wd2" y="hd2"/>
                </a:cxn>
                <a:cxn ang="5400000">
                  <a:pos x="wd2" y="hd2"/>
                </a:cxn>
                <a:cxn ang="10800000">
                  <a:pos x="wd2" y="hd2"/>
                </a:cxn>
                <a:cxn ang="16200000">
                  <a:pos x="wd2" y="hd2"/>
                </a:cxn>
              </a:cxnLst>
              <a:rect l="0" t="0" r="r" b="b"/>
              <a:pathLst>
                <a:path w="21408" h="21408" extrusionOk="0">
                  <a:moveTo>
                    <a:pt x="3760" y="11398"/>
                  </a:moveTo>
                  <a:lnTo>
                    <a:pt x="5843" y="13481"/>
                  </a:lnTo>
                  <a:lnTo>
                    <a:pt x="7231" y="12093"/>
                  </a:lnTo>
                  <a:lnTo>
                    <a:pt x="5150" y="10010"/>
                  </a:lnTo>
                  <a:lnTo>
                    <a:pt x="7231" y="7927"/>
                  </a:lnTo>
                  <a:lnTo>
                    <a:pt x="10010" y="10704"/>
                  </a:lnTo>
                  <a:lnTo>
                    <a:pt x="11398" y="9315"/>
                  </a:lnTo>
                  <a:lnTo>
                    <a:pt x="8622" y="6537"/>
                  </a:lnTo>
                  <a:lnTo>
                    <a:pt x="10704" y="4454"/>
                  </a:lnTo>
                  <a:lnTo>
                    <a:pt x="12787" y="6537"/>
                  </a:lnTo>
                  <a:lnTo>
                    <a:pt x="14177" y="5149"/>
                  </a:lnTo>
                  <a:lnTo>
                    <a:pt x="12093" y="3066"/>
                  </a:lnTo>
                  <a:lnTo>
                    <a:pt x="14871" y="287"/>
                  </a:lnTo>
                  <a:cubicBezTo>
                    <a:pt x="15254" y="-96"/>
                    <a:pt x="15876" y="-96"/>
                    <a:pt x="16259" y="287"/>
                  </a:cubicBezTo>
                  <a:lnTo>
                    <a:pt x="21121" y="5149"/>
                  </a:lnTo>
                  <a:cubicBezTo>
                    <a:pt x="21504" y="5532"/>
                    <a:pt x="21504" y="6154"/>
                    <a:pt x="21121" y="6537"/>
                  </a:cubicBezTo>
                  <a:lnTo>
                    <a:pt x="6537" y="21121"/>
                  </a:lnTo>
                  <a:cubicBezTo>
                    <a:pt x="6154" y="21504"/>
                    <a:pt x="5532" y="21504"/>
                    <a:pt x="5149" y="21121"/>
                  </a:cubicBezTo>
                  <a:lnTo>
                    <a:pt x="287" y="16259"/>
                  </a:lnTo>
                  <a:cubicBezTo>
                    <a:pt x="-96" y="15876"/>
                    <a:pt x="-96" y="15254"/>
                    <a:pt x="287" y="14871"/>
                  </a:cubicBezTo>
                  <a:lnTo>
                    <a:pt x="3760" y="1139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55" name="成组"/>
          <p:cNvGrpSpPr/>
          <p:nvPr/>
        </p:nvGrpSpPr>
        <p:grpSpPr>
          <a:xfrm>
            <a:off x="3584711" y="4500915"/>
            <a:ext cx="457201" cy="457201"/>
            <a:chOff x="0" y="0"/>
            <a:chExt cx="457200" cy="457200"/>
          </a:xfrm>
        </p:grpSpPr>
        <p:sp>
          <p:nvSpPr>
            <p:cNvPr id="853" name="任意形状 8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54" name="任意形状 893"/>
            <p:cNvSpPr/>
            <p:nvPr/>
          </p:nvSpPr>
          <p:spPr>
            <a:xfrm>
              <a:off x="20959" y="30483"/>
              <a:ext cx="415284" cy="415284"/>
            </a:xfrm>
            <a:custGeom>
              <a:avLst/>
              <a:gdLst/>
              <a:ahLst/>
              <a:cxnLst>
                <a:cxn ang="0">
                  <a:pos x="wd2" y="hd2"/>
                </a:cxn>
                <a:cxn ang="5400000">
                  <a:pos x="wd2" y="hd2"/>
                </a:cxn>
                <a:cxn ang="10800000">
                  <a:pos x="wd2" y="hd2"/>
                </a:cxn>
                <a:cxn ang="16200000">
                  <a:pos x="wd2" y="hd2"/>
                </a:cxn>
              </a:cxnLst>
              <a:rect l="0" t="0" r="r" b="b"/>
              <a:pathLst>
                <a:path w="21408" h="21408" extrusionOk="0">
                  <a:moveTo>
                    <a:pt x="5149" y="12787"/>
                  </a:moveTo>
                  <a:lnTo>
                    <a:pt x="2371" y="15565"/>
                  </a:lnTo>
                  <a:lnTo>
                    <a:pt x="5843" y="19037"/>
                  </a:lnTo>
                  <a:lnTo>
                    <a:pt x="19037" y="5843"/>
                  </a:lnTo>
                  <a:lnTo>
                    <a:pt x="15565" y="2371"/>
                  </a:lnTo>
                  <a:lnTo>
                    <a:pt x="13481" y="4454"/>
                  </a:lnTo>
                  <a:lnTo>
                    <a:pt x="14871" y="5843"/>
                  </a:lnTo>
                  <a:lnTo>
                    <a:pt x="13481" y="7231"/>
                  </a:lnTo>
                  <a:lnTo>
                    <a:pt x="12093" y="5843"/>
                  </a:lnTo>
                  <a:lnTo>
                    <a:pt x="10010" y="7927"/>
                  </a:lnTo>
                  <a:lnTo>
                    <a:pt x="12093" y="10009"/>
                  </a:lnTo>
                  <a:lnTo>
                    <a:pt x="10704" y="11399"/>
                  </a:lnTo>
                  <a:lnTo>
                    <a:pt x="8621" y="9316"/>
                  </a:lnTo>
                  <a:lnTo>
                    <a:pt x="6537" y="11399"/>
                  </a:lnTo>
                  <a:lnTo>
                    <a:pt x="7927" y="12788"/>
                  </a:lnTo>
                  <a:lnTo>
                    <a:pt x="6537" y="14177"/>
                  </a:lnTo>
                  <a:lnTo>
                    <a:pt x="5149" y="12788"/>
                  </a:lnTo>
                  <a:close/>
                  <a:moveTo>
                    <a:pt x="16259" y="287"/>
                  </a:moveTo>
                  <a:lnTo>
                    <a:pt x="21121" y="5149"/>
                  </a:lnTo>
                  <a:cubicBezTo>
                    <a:pt x="21504" y="5532"/>
                    <a:pt x="21504" y="6154"/>
                    <a:pt x="21121" y="6537"/>
                  </a:cubicBezTo>
                  <a:lnTo>
                    <a:pt x="6537" y="21121"/>
                  </a:lnTo>
                  <a:cubicBezTo>
                    <a:pt x="6154" y="21504"/>
                    <a:pt x="5532" y="21504"/>
                    <a:pt x="5149" y="21121"/>
                  </a:cubicBezTo>
                  <a:lnTo>
                    <a:pt x="287" y="16259"/>
                  </a:lnTo>
                  <a:cubicBezTo>
                    <a:pt x="-96" y="15876"/>
                    <a:pt x="-96" y="15254"/>
                    <a:pt x="287" y="14871"/>
                  </a:cubicBezTo>
                  <a:lnTo>
                    <a:pt x="14871" y="287"/>
                  </a:lnTo>
                  <a:cubicBezTo>
                    <a:pt x="15254" y="-96"/>
                    <a:pt x="15876" y="-96"/>
                    <a:pt x="16259" y="28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58" name="成组"/>
          <p:cNvGrpSpPr/>
          <p:nvPr/>
        </p:nvGrpSpPr>
        <p:grpSpPr>
          <a:xfrm>
            <a:off x="1756706" y="5409376"/>
            <a:ext cx="457201" cy="457201"/>
            <a:chOff x="0" y="0"/>
            <a:chExt cx="457200" cy="457200"/>
          </a:xfrm>
        </p:grpSpPr>
        <p:sp>
          <p:nvSpPr>
            <p:cNvPr id="856" name="任意形状 8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57" name="任意形状 896"/>
            <p:cNvSpPr/>
            <p:nvPr/>
          </p:nvSpPr>
          <p:spPr>
            <a:xfrm>
              <a:off x="38087" y="53282"/>
              <a:ext cx="381006" cy="365829"/>
            </a:xfrm>
            <a:custGeom>
              <a:avLst/>
              <a:gdLst/>
              <a:ahLst/>
              <a:cxnLst>
                <a:cxn ang="0">
                  <a:pos x="wd2" y="hd2"/>
                </a:cxn>
                <a:cxn ang="5400000">
                  <a:pos x="wd2" y="hd2"/>
                </a:cxn>
                <a:cxn ang="10800000">
                  <a:pos x="wd2" y="hd2"/>
                </a:cxn>
                <a:cxn ang="16200000">
                  <a:pos x="wd2" y="hd2"/>
                </a:cxn>
              </a:cxnLst>
              <a:rect l="0" t="0" r="r" b="b"/>
              <a:pathLst>
                <a:path w="20486" h="21005" extrusionOk="0">
                  <a:moveTo>
                    <a:pt x="10244" y="12386"/>
                  </a:moveTo>
                  <a:lnTo>
                    <a:pt x="7870" y="14921"/>
                  </a:lnTo>
                  <a:cubicBezTo>
                    <a:pt x="8754" y="17145"/>
                    <a:pt x="7781" y="19713"/>
                    <a:pt x="5698" y="20657"/>
                  </a:cubicBezTo>
                  <a:cubicBezTo>
                    <a:pt x="3615" y="21600"/>
                    <a:pt x="1210" y="20561"/>
                    <a:pt x="326" y="18337"/>
                  </a:cubicBezTo>
                  <a:cubicBezTo>
                    <a:pt x="-557" y="16112"/>
                    <a:pt x="416" y="13544"/>
                    <a:pt x="2499" y="12601"/>
                  </a:cubicBezTo>
                  <a:cubicBezTo>
                    <a:pt x="3521" y="12138"/>
                    <a:pt x="4676" y="12138"/>
                    <a:pt x="5698" y="12601"/>
                  </a:cubicBezTo>
                  <a:lnTo>
                    <a:pt x="8072" y="10066"/>
                  </a:lnTo>
                  <a:lnTo>
                    <a:pt x="2264" y="3868"/>
                  </a:lnTo>
                  <a:cubicBezTo>
                    <a:pt x="1464" y="3013"/>
                    <a:pt x="1464" y="1628"/>
                    <a:pt x="2264" y="774"/>
                  </a:cubicBezTo>
                  <a:cubicBezTo>
                    <a:pt x="2264" y="774"/>
                    <a:pt x="2264" y="774"/>
                    <a:pt x="2264" y="773"/>
                  </a:cubicBezTo>
                  <a:lnTo>
                    <a:pt x="2990" y="0"/>
                  </a:lnTo>
                  <a:lnTo>
                    <a:pt x="10244" y="7747"/>
                  </a:lnTo>
                  <a:lnTo>
                    <a:pt x="17496" y="1"/>
                  </a:lnTo>
                  <a:lnTo>
                    <a:pt x="18222" y="774"/>
                  </a:lnTo>
                  <a:cubicBezTo>
                    <a:pt x="19022" y="1629"/>
                    <a:pt x="19022" y="3014"/>
                    <a:pt x="18222" y="3868"/>
                  </a:cubicBezTo>
                  <a:cubicBezTo>
                    <a:pt x="18222" y="3868"/>
                    <a:pt x="18222" y="3869"/>
                    <a:pt x="18222" y="3869"/>
                  </a:cubicBezTo>
                  <a:lnTo>
                    <a:pt x="12415" y="10066"/>
                  </a:lnTo>
                  <a:lnTo>
                    <a:pt x="14788" y="12601"/>
                  </a:lnTo>
                  <a:cubicBezTo>
                    <a:pt x="16871" y="11657"/>
                    <a:pt x="19276" y="12696"/>
                    <a:pt x="20160" y="14921"/>
                  </a:cubicBezTo>
                  <a:cubicBezTo>
                    <a:pt x="21043" y="17145"/>
                    <a:pt x="20070" y="19713"/>
                    <a:pt x="17987" y="20657"/>
                  </a:cubicBezTo>
                  <a:cubicBezTo>
                    <a:pt x="15904" y="21600"/>
                    <a:pt x="13499" y="20561"/>
                    <a:pt x="12616" y="18337"/>
                  </a:cubicBezTo>
                  <a:cubicBezTo>
                    <a:pt x="12182" y="17245"/>
                    <a:pt x="12182" y="16012"/>
                    <a:pt x="12616" y="14921"/>
                  </a:cubicBezTo>
                  <a:lnTo>
                    <a:pt x="10244" y="12385"/>
                  </a:lnTo>
                  <a:close/>
                  <a:moveTo>
                    <a:pt x="4098" y="18817"/>
                  </a:moveTo>
                  <a:cubicBezTo>
                    <a:pt x="5229" y="18817"/>
                    <a:pt x="6146" y="17837"/>
                    <a:pt x="6146" y="16629"/>
                  </a:cubicBezTo>
                  <a:cubicBezTo>
                    <a:pt x="6146" y="15421"/>
                    <a:pt x="5229" y="14442"/>
                    <a:pt x="4098" y="14442"/>
                  </a:cubicBezTo>
                  <a:cubicBezTo>
                    <a:pt x="2967" y="14442"/>
                    <a:pt x="2049" y="15421"/>
                    <a:pt x="2049" y="16629"/>
                  </a:cubicBezTo>
                  <a:cubicBezTo>
                    <a:pt x="2049" y="17837"/>
                    <a:pt x="2967" y="18817"/>
                    <a:pt x="4098" y="18817"/>
                  </a:cubicBezTo>
                  <a:close/>
                  <a:moveTo>
                    <a:pt x="16389" y="18817"/>
                  </a:moveTo>
                  <a:cubicBezTo>
                    <a:pt x="17520" y="18817"/>
                    <a:pt x="18438" y="17837"/>
                    <a:pt x="18438" y="16629"/>
                  </a:cubicBezTo>
                  <a:cubicBezTo>
                    <a:pt x="18438" y="15421"/>
                    <a:pt x="17520" y="14442"/>
                    <a:pt x="16389" y="14442"/>
                  </a:cubicBezTo>
                  <a:cubicBezTo>
                    <a:pt x="15258" y="14442"/>
                    <a:pt x="14341" y="15421"/>
                    <a:pt x="14341" y="16629"/>
                  </a:cubicBezTo>
                  <a:cubicBezTo>
                    <a:pt x="14341" y="17837"/>
                    <a:pt x="15258" y="18817"/>
                    <a:pt x="16389" y="1881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61" name="成组"/>
          <p:cNvGrpSpPr/>
          <p:nvPr/>
        </p:nvGrpSpPr>
        <p:grpSpPr>
          <a:xfrm>
            <a:off x="1756706" y="4500915"/>
            <a:ext cx="457201" cy="457201"/>
            <a:chOff x="0" y="0"/>
            <a:chExt cx="457200" cy="457200"/>
          </a:xfrm>
        </p:grpSpPr>
        <p:sp>
          <p:nvSpPr>
            <p:cNvPr id="859" name="任意形状 89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60" name="任意形状 899"/>
            <p:cNvSpPr/>
            <p:nvPr/>
          </p:nvSpPr>
          <p:spPr>
            <a:xfrm>
              <a:off x="38093" y="60007"/>
              <a:ext cx="381011" cy="359099"/>
            </a:xfrm>
            <a:custGeom>
              <a:avLst/>
              <a:gdLst/>
              <a:ahLst/>
              <a:cxnLst>
                <a:cxn ang="0">
                  <a:pos x="wd2" y="hd2"/>
                </a:cxn>
                <a:cxn ang="5400000">
                  <a:pos x="wd2" y="hd2"/>
                </a:cxn>
                <a:cxn ang="10800000">
                  <a:pos x="wd2" y="hd2"/>
                </a:cxn>
                <a:cxn ang="16200000">
                  <a:pos x="wd2" y="hd2"/>
                </a:cxn>
              </a:cxnLst>
              <a:rect l="0" t="0" r="r" b="b"/>
              <a:pathLst>
                <a:path w="20441" h="20969" extrusionOk="0">
                  <a:moveTo>
                    <a:pt x="10220" y="11418"/>
                  </a:moveTo>
                  <a:lnTo>
                    <a:pt x="7610" y="14259"/>
                  </a:lnTo>
                  <a:cubicBezTo>
                    <a:pt x="8756" y="16376"/>
                    <a:pt x="8109" y="19104"/>
                    <a:pt x="6165" y="20352"/>
                  </a:cubicBezTo>
                  <a:cubicBezTo>
                    <a:pt x="4220" y="21600"/>
                    <a:pt x="1714" y="20896"/>
                    <a:pt x="567" y="18779"/>
                  </a:cubicBezTo>
                  <a:cubicBezTo>
                    <a:pt x="-580" y="16662"/>
                    <a:pt x="67" y="13934"/>
                    <a:pt x="2012" y="12686"/>
                  </a:cubicBezTo>
                  <a:cubicBezTo>
                    <a:pt x="3293" y="11864"/>
                    <a:pt x="4883" y="11864"/>
                    <a:pt x="6165" y="12686"/>
                  </a:cubicBezTo>
                  <a:lnTo>
                    <a:pt x="8775" y="9845"/>
                  </a:lnTo>
                  <a:lnTo>
                    <a:pt x="2621" y="3148"/>
                  </a:lnTo>
                  <a:cubicBezTo>
                    <a:pt x="1823" y="2280"/>
                    <a:pt x="1822" y="871"/>
                    <a:pt x="2620" y="2"/>
                  </a:cubicBezTo>
                  <a:cubicBezTo>
                    <a:pt x="2620" y="1"/>
                    <a:pt x="2621" y="1"/>
                    <a:pt x="2621" y="0"/>
                  </a:cubicBezTo>
                  <a:lnTo>
                    <a:pt x="10220" y="8273"/>
                  </a:lnTo>
                  <a:lnTo>
                    <a:pt x="17819" y="2"/>
                  </a:lnTo>
                  <a:cubicBezTo>
                    <a:pt x="18617" y="871"/>
                    <a:pt x="18617" y="2279"/>
                    <a:pt x="17819" y="3148"/>
                  </a:cubicBezTo>
                  <a:lnTo>
                    <a:pt x="11666" y="9845"/>
                  </a:lnTo>
                  <a:lnTo>
                    <a:pt x="14275" y="12686"/>
                  </a:lnTo>
                  <a:cubicBezTo>
                    <a:pt x="16220" y="11438"/>
                    <a:pt x="18726" y="12142"/>
                    <a:pt x="19873" y="14259"/>
                  </a:cubicBezTo>
                  <a:cubicBezTo>
                    <a:pt x="21020" y="16376"/>
                    <a:pt x="20373" y="19104"/>
                    <a:pt x="18428" y="20352"/>
                  </a:cubicBezTo>
                  <a:cubicBezTo>
                    <a:pt x="16483" y="21600"/>
                    <a:pt x="13977" y="20896"/>
                    <a:pt x="12830" y="18779"/>
                  </a:cubicBezTo>
                  <a:cubicBezTo>
                    <a:pt x="12075" y="17384"/>
                    <a:pt x="12075" y="15653"/>
                    <a:pt x="12830" y="14259"/>
                  </a:cubicBezTo>
                  <a:lnTo>
                    <a:pt x="10220" y="11418"/>
                  </a:lnTo>
                  <a:close/>
                  <a:moveTo>
                    <a:pt x="4088" y="18744"/>
                  </a:moveTo>
                  <a:cubicBezTo>
                    <a:pt x="5217" y="18744"/>
                    <a:pt x="6132" y="17748"/>
                    <a:pt x="6132" y="16519"/>
                  </a:cubicBezTo>
                  <a:cubicBezTo>
                    <a:pt x="6132" y="15291"/>
                    <a:pt x="5217" y="14294"/>
                    <a:pt x="4088" y="14294"/>
                  </a:cubicBezTo>
                  <a:cubicBezTo>
                    <a:pt x="2959" y="14294"/>
                    <a:pt x="2044" y="15291"/>
                    <a:pt x="2044" y="16519"/>
                  </a:cubicBezTo>
                  <a:cubicBezTo>
                    <a:pt x="2044" y="17748"/>
                    <a:pt x="2959" y="18744"/>
                    <a:pt x="4088" y="18744"/>
                  </a:cubicBezTo>
                  <a:close/>
                  <a:moveTo>
                    <a:pt x="16352" y="18744"/>
                  </a:moveTo>
                  <a:cubicBezTo>
                    <a:pt x="17481" y="18744"/>
                    <a:pt x="18396" y="17748"/>
                    <a:pt x="18396" y="16519"/>
                  </a:cubicBezTo>
                  <a:cubicBezTo>
                    <a:pt x="18396" y="15291"/>
                    <a:pt x="17481" y="14294"/>
                    <a:pt x="16352" y="14294"/>
                  </a:cubicBezTo>
                  <a:cubicBezTo>
                    <a:pt x="15223" y="14294"/>
                    <a:pt x="14308" y="15291"/>
                    <a:pt x="14308" y="16519"/>
                  </a:cubicBezTo>
                  <a:cubicBezTo>
                    <a:pt x="14308" y="17748"/>
                    <a:pt x="15223" y="18744"/>
                    <a:pt x="16352" y="1874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64" name="成组"/>
          <p:cNvGrpSpPr/>
          <p:nvPr/>
        </p:nvGrpSpPr>
        <p:grpSpPr>
          <a:xfrm>
            <a:off x="842703" y="5409376"/>
            <a:ext cx="457201" cy="457201"/>
            <a:chOff x="0" y="0"/>
            <a:chExt cx="457200" cy="457200"/>
          </a:xfrm>
        </p:grpSpPr>
        <p:sp>
          <p:nvSpPr>
            <p:cNvPr id="862" name="任意形状 90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63" name="任意形状 902"/>
            <p:cNvSpPr/>
            <p:nvPr/>
          </p:nvSpPr>
          <p:spPr>
            <a:xfrm>
              <a:off x="38087" y="38087"/>
              <a:ext cx="381013" cy="381025"/>
            </a:xfrm>
            <a:custGeom>
              <a:avLst/>
              <a:gdLst/>
              <a:ahLst/>
              <a:cxnLst>
                <a:cxn ang="0">
                  <a:pos x="wd2" y="hd2"/>
                </a:cxn>
                <a:cxn ang="5400000">
                  <a:pos x="wd2" y="hd2"/>
                </a:cxn>
                <a:cxn ang="10800000">
                  <a:pos x="wd2" y="hd2"/>
                </a:cxn>
                <a:cxn ang="16200000">
                  <a:pos x="wd2" y="hd2"/>
                </a:cxn>
              </a:cxnLst>
              <a:rect l="0" t="0" r="r" b="b"/>
              <a:pathLst>
                <a:path w="21028" h="20486" extrusionOk="0">
                  <a:moveTo>
                    <a:pt x="8284" y="10243"/>
                  </a:moveTo>
                  <a:lnTo>
                    <a:pt x="5848" y="7870"/>
                  </a:lnTo>
                  <a:cubicBezTo>
                    <a:pt x="3710" y="8753"/>
                    <a:pt x="1242" y="7781"/>
                    <a:pt x="335" y="5698"/>
                  </a:cubicBezTo>
                  <a:cubicBezTo>
                    <a:pt x="-572" y="3615"/>
                    <a:pt x="426" y="1210"/>
                    <a:pt x="2565" y="326"/>
                  </a:cubicBezTo>
                  <a:cubicBezTo>
                    <a:pt x="4703" y="-557"/>
                    <a:pt x="7172" y="416"/>
                    <a:pt x="8078" y="2499"/>
                  </a:cubicBezTo>
                  <a:cubicBezTo>
                    <a:pt x="8523" y="3521"/>
                    <a:pt x="8523" y="4675"/>
                    <a:pt x="8078" y="5698"/>
                  </a:cubicBezTo>
                  <a:lnTo>
                    <a:pt x="10514" y="8072"/>
                  </a:lnTo>
                  <a:lnTo>
                    <a:pt x="17216" y="1542"/>
                  </a:lnTo>
                  <a:cubicBezTo>
                    <a:pt x="18037" y="742"/>
                    <a:pt x="19368" y="742"/>
                    <a:pt x="20189" y="1542"/>
                  </a:cubicBezTo>
                  <a:cubicBezTo>
                    <a:pt x="20190" y="1542"/>
                    <a:pt x="20190" y="1542"/>
                    <a:pt x="20190" y="1542"/>
                  </a:cubicBezTo>
                  <a:lnTo>
                    <a:pt x="20933" y="2266"/>
                  </a:lnTo>
                  <a:lnTo>
                    <a:pt x="8078" y="14789"/>
                  </a:lnTo>
                  <a:cubicBezTo>
                    <a:pt x="8985" y="16872"/>
                    <a:pt x="7987" y="19276"/>
                    <a:pt x="5848" y="20160"/>
                  </a:cubicBezTo>
                  <a:cubicBezTo>
                    <a:pt x="3710" y="21043"/>
                    <a:pt x="1242" y="20070"/>
                    <a:pt x="335" y="17987"/>
                  </a:cubicBezTo>
                  <a:cubicBezTo>
                    <a:pt x="-572" y="15904"/>
                    <a:pt x="426" y="13499"/>
                    <a:pt x="2565" y="12616"/>
                  </a:cubicBezTo>
                  <a:cubicBezTo>
                    <a:pt x="3614" y="12183"/>
                    <a:pt x="4799" y="12183"/>
                    <a:pt x="5848" y="12616"/>
                  </a:cubicBezTo>
                  <a:lnTo>
                    <a:pt x="8285" y="10243"/>
                  </a:lnTo>
                  <a:close/>
                  <a:moveTo>
                    <a:pt x="4206" y="6146"/>
                  </a:moveTo>
                  <a:cubicBezTo>
                    <a:pt x="5367" y="6146"/>
                    <a:pt x="6309" y="5229"/>
                    <a:pt x="6309" y="4098"/>
                  </a:cubicBezTo>
                  <a:cubicBezTo>
                    <a:pt x="6309" y="2966"/>
                    <a:pt x="5367" y="2049"/>
                    <a:pt x="4206" y="2049"/>
                  </a:cubicBezTo>
                  <a:cubicBezTo>
                    <a:pt x="3045" y="2049"/>
                    <a:pt x="2103" y="2966"/>
                    <a:pt x="2103" y="4098"/>
                  </a:cubicBezTo>
                  <a:cubicBezTo>
                    <a:pt x="2103" y="5229"/>
                    <a:pt x="3045" y="6146"/>
                    <a:pt x="4206" y="6146"/>
                  </a:cubicBezTo>
                  <a:close/>
                  <a:moveTo>
                    <a:pt x="4206" y="18437"/>
                  </a:moveTo>
                  <a:cubicBezTo>
                    <a:pt x="5367" y="18437"/>
                    <a:pt x="6309" y="17520"/>
                    <a:pt x="6309" y="16388"/>
                  </a:cubicBezTo>
                  <a:cubicBezTo>
                    <a:pt x="6309" y="15257"/>
                    <a:pt x="5367" y="14340"/>
                    <a:pt x="4206" y="14340"/>
                  </a:cubicBezTo>
                  <a:cubicBezTo>
                    <a:pt x="3045" y="14340"/>
                    <a:pt x="2103" y="15257"/>
                    <a:pt x="2103" y="16388"/>
                  </a:cubicBezTo>
                  <a:cubicBezTo>
                    <a:pt x="2103" y="17520"/>
                    <a:pt x="3045" y="18437"/>
                    <a:pt x="4206" y="18437"/>
                  </a:cubicBezTo>
                  <a:close/>
                  <a:moveTo>
                    <a:pt x="14231" y="11690"/>
                  </a:moveTo>
                  <a:lnTo>
                    <a:pt x="20933" y="18221"/>
                  </a:lnTo>
                  <a:lnTo>
                    <a:pt x="20190" y="18945"/>
                  </a:lnTo>
                  <a:cubicBezTo>
                    <a:pt x="19369" y="19745"/>
                    <a:pt x="18038" y="19745"/>
                    <a:pt x="17216" y="18945"/>
                  </a:cubicBezTo>
                  <a:cubicBezTo>
                    <a:pt x="17216" y="18945"/>
                    <a:pt x="17216" y="18945"/>
                    <a:pt x="17216" y="18945"/>
                  </a:cubicBezTo>
                  <a:lnTo>
                    <a:pt x="12001" y="13864"/>
                  </a:lnTo>
                  <a:lnTo>
                    <a:pt x="14230" y="11690"/>
                  </a:lnTo>
                  <a:close/>
                  <a:moveTo>
                    <a:pt x="14720" y="9219"/>
                  </a:moveTo>
                  <a:lnTo>
                    <a:pt x="16823" y="9219"/>
                  </a:lnTo>
                  <a:lnTo>
                    <a:pt x="16823" y="11267"/>
                  </a:lnTo>
                  <a:lnTo>
                    <a:pt x="14720" y="11267"/>
                  </a:lnTo>
                  <a:lnTo>
                    <a:pt x="14720" y="9219"/>
                  </a:lnTo>
                  <a:close/>
                  <a:moveTo>
                    <a:pt x="18925" y="9219"/>
                  </a:moveTo>
                  <a:lnTo>
                    <a:pt x="21028" y="9219"/>
                  </a:lnTo>
                  <a:lnTo>
                    <a:pt x="21028" y="11267"/>
                  </a:lnTo>
                  <a:lnTo>
                    <a:pt x="18925" y="11267"/>
                  </a:lnTo>
                  <a:lnTo>
                    <a:pt x="18925" y="9219"/>
                  </a:lnTo>
                  <a:close/>
                  <a:moveTo>
                    <a:pt x="4206" y="9219"/>
                  </a:moveTo>
                  <a:lnTo>
                    <a:pt x="6309" y="9219"/>
                  </a:lnTo>
                  <a:lnTo>
                    <a:pt x="6309" y="11267"/>
                  </a:lnTo>
                  <a:lnTo>
                    <a:pt x="4206" y="11267"/>
                  </a:lnTo>
                  <a:lnTo>
                    <a:pt x="4206" y="9219"/>
                  </a:lnTo>
                  <a:close/>
                  <a:moveTo>
                    <a:pt x="1" y="9219"/>
                  </a:moveTo>
                  <a:lnTo>
                    <a:pt x="2103" y="9219"/>
                  </a:lnTo>
                  <a:lnTo>
                    <a:pt x="2103" y="11267"/>
                  </a:lnTo>
                  <a:lnTo>
                    <a:pt x="1" y="11267"/>
                  </a:lnTo>
                  <a:lnTo>
                    <a:pt x="1" y="921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67" name="成组"/>
          <p:cNvGrpSpPr/>
          <p:nvPr/>
        </p:nvGrpSpPr>
        <p:grpSpPr>
          <a:xfrm>
            <a:off x="842703" y="4500915"/>
            <a:ext cx="457201" cy="457201"/>
            <a:chOff x="0" y="0"/>
            <a:chExt cx="457200" cy="457200"/>
          </a:xfrm>
        </p:grpSpPr>
        <p:sp>
          <p:nvSpPr>
            <p:cNvPr id="865" name="任意形状 90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66" name="任意形状 905"/>
            <p:cNvSpPr/>
            <p:nvPr/>
          </p:nvSpPr>
          <p:spPr>
            <a:xfrm>
              <a:off x="38088" y="38098"/>
              <a:ext cx="381013" cy="380988"/>
            </a:xfrm>
            <a:custGeom>
              <a:avLst/>
              <a:gdLst/>
              <a:ahLst/>
              <a:cxnLst>
                <a:cxn ang="0">
                  <a:pos x="wd2" y="hd2"/>
                </a:cxn>
                <a:cxn ang="5400000">
                  <a:pos x="wd2" y="hd2"/>
                </a:cxn>
                <a:cxn ang="10800000">
                  <a:pos x="wd2" y="hd2"/>
                </a:cxn>
                <a:cxn ang="16200000">
                  <a:pos x="wd2" y="hd2"/>
                </a:cxn>
              </a:cxnLst>
              <a:rect l="0" t="0" r="r" b="b"/>
              <a:pathLst>
                <a:path w="21005" h="20441" extrusionOk="0">
                  <a:moveTo>
                    <a:pt x="8403" y="4088"/>
                  </a:moveTo>
                  <a:cubicBezTo>
                    <a:pt x="8403" y="4836"/>
                    <a:pt x="8196" y="5538"/>
                    <a:pt x="7836" y="6142"/>
                  </a:cubicBezTo>
                  <a:lnTo>
                    <a:pt x="10503" y="8774"/>
                  </a:lnTo>
                  <a:lnTo>
                    <a:pt x="17569" y="1898"/>
                  </a:lnTo>
                  <a:cubicBezTo>
                    <a:pt x="18389" y="1100"/>
                    <a:pt x="19719" y="1100"/>
                    <a:pt x="20539" y="1898"/>
                  </a:cubicBezTo>
                  <a:lnTo>
                    <a:pt x="7821" y="14275"/>
                  </a:lnTo>
                  <a:cubicBezTo>
                    <a:pt x="8999" y="16220"/>
                    <a:pt x="8334" y="18726"/>
                    <a:pt x="6336" y="19873"/>
                  </a:cubicBezTo>
                  <a:cubicBezTo>
                    <a:pt x="4337" y="21020"/>
                    <a:pt x="1762" y="20373"/>
                    <a:pt x="584" y="18428"/>
                  </a:cubicBezTo>
                  <a:cubicBezTo>
                    <a:pt x="-595" y="16483"/>
                    <a:pt x="70" y="13977"/>
                    <a:pt x="2069" y="12830"/>
                  </a:cubicBezTo>
                  <a:cubicBezTo>
                    <a:pt x="3385" y="12074"/>
                    <a:pt x="5019" y="12074"/>
                    <a:pt x="6336" y="12830"/>
                  </a:cubicBezTo>
                  <a:lnTo>
                    <a:pt x="9018" y="10220"/>
                  </a:lnTo>
                  <a:lnTo>
                    <a:pt x="6336" y="7610"/>
                  </a:lnTo>
                  <a:cubicBezTo>
                    <a:pt x="4338" y="8757"/>
                    <a:pt x="1762" y="8110"/>
                    <a:pt x="584" y="6165"/>
                  </a:cubicBezTo>
                  <a:cubicBezTo>
                    <a:pt x="-595" y="4220"/>
                    <a:pt x="70" y="1714"/>
                    <a:pt x="2068" y="567"/>
                  </a:cubicBezTo>
                  <a:cubicBezTo>
                    <a:pt x="4066" y="-580"/>
                    <a:pt x="6642" y="67"/>
                    <a:pt x="7820" y="2012"/>
                  </a:cubicBezTo>
                  <a:cubicBezTo>
                    <a:pt x="8201" y="2641"/>
                    <a:pt x="8403" y="3358"/>
                    <a:pt x="8403" y="4088"/>
                  </a:cubicBezTo>
                  <a:close/>
                  <a:moveTo>
                    <a:pt x="6302" y="4088"/>
                  </a:moveTo>
                  <a:cubicBezTo>
                    <a:pt x="6302" y="2959"/>
                    <a:pt x="5362" y="2044"/>
                    <a:pt x="4202" y="2044"/>
                  </a:cubicBezTo>
                  <a:cubicBezTo>
                    <a:pt x="3042" y="2044"/>
                    <a:pt x="2102" y="2959"/>
                    <a:pt x="2102" y="4088"/>
                  </a:cubicBezTo>
                  <a:cubicBezTo>
                    <a:pt x="2102" y="5217"/>
                    <a:pt x="3042" y="6132"/>
                    <a:pt x="4202" y="6132"/>
                  </a:cubicBezTo>
                  <a:cubicBezTo>
                    <a:pt x="5362" y="6132"/>
                    <a:pt x="6302" y="5217"/>
                    <a:pt x="6302" y="4088"/>
                  </a:cubicBezTo>
                  <a:close/>
                  <a:moveTo>
                    <a:pt x="20539" y="18542"/>
                  </a:moveTo>
                  <a:cubicBezTo>
                    <a:pt x="19719" y="19340"/>
                    <a:pt x="18389" y="19340"/>
                    <a:pt x="17569" y="18542"/>
                  </a:cubicBezTo>
                  <a:lnTo>
                    <a:pt x="11985" y="13109"/>
                  </a:lnTo>
                  <a:lnTo>
                    <a:pt x="13471" y="11662"/>
                  </a:lnTo>
                  <a:lnTo>
                    <a:pt x="20539" y="18542"/>
                  </a:lnTo>
                  <a:close/>
                  <a:moveTo>
                    <a:pt x="14704" y="9198"/>
                  </a:moveTo>
                  <a:lnTo>
                    <a:pt x="16804" y="9198"/>
                  </a:lnTo>
                  <a:lnTo>
                    <a:pt x="16804" y="11243"/>
                  </a:lnTo>
                  <a:lnTo>
                    <a:pt x="14704" y="11243"/>
                  </a:lnTo>
                  <a:lnTo>
                    <a:pt x="14704" y="9198"/>
                  </a:lnTo>
                  <a:close/>
                  <a:moveTo>
                    <a:pt x="18905" y="9198"/>
                  </a:moveTo>
                  <a:lnTo>
                    <a:pt x="21005" y="9198"/>
                  </a:lnTo>
                  <a:lnTo>
                    <a:pt x="21005" y="11243"/>
                  </a:lnTo>
                  <a:lnTo>
                    <a:pt x="18905" y="11243"/>
                  </a:lnTo>
                  <a:lnTo>
                    <a:pt x="18905" y="9198"/>
                  </a:lnTo>
                  <a:close/>
                  <a:moveTo>
                    <a:pt x="4202" y="9198"/>
                  </a:moveTo>
                  <a:lnTo>
                    <a:pt x="6302" y="9198"/>
                  </a:lnTo>
                  <a:lnTo>
                    <a:pt x="6302" y="11243"/>
                  </a:lnTo>
                  <a:lnTo>
                    <a:pt x="4202" y="11243"/>
                  </a:lnTo>
                  <a:lnTo>
                    <a:pt x="4202" y="9198"/>
                  </a:lnTo>
                  <a:close/>
                  <a:moveTo>
                    <a:pt x="1" y="9198"/>
                  </a:moveTo>
                  <a:lnTo>
                    <a:pt x="2102" y="9198"/>
                  </a:lnTo>
                  <a:lnTo>
                    <a:pt x="2102" y="11243"/>
                  </a:lnTo>
                  <a:lnTo>
                    <a:pt x="1" y="11243"/>
                  </a:lnTo>
                  <a:lnTo>
                    <a:pt x="1" y="9198"/>
                  </a:lnTo>
                  <a:close/>
                  <a:moveTo>
                    <a:pt x="4202" y="18397"/>
                  </a:moveTo>
                  <a:cubicBezTo>
                    <a:pt x="5362" y="18397"/>
                    <a:pt x="6302" y="17482"/>
                    <a:pt x="6302" y="16353"/>
                  </a:cubicBezTo>
                  <a:cubicBezTo>
                    <a:pt x="6302" y="15224"/>
                    <a:pt x="5362" y="14309"/>
                    <a:pt x="4202" y="14309"/>
                  </a:cubicBezTo>
                  <a:cubicBezTo>
                    <a:pt x="3042" y="14309"/>
                    <a:pt x="2102" y="15224"/>
                    <a:pt x="2102" y="16353"/>
                  </a:cubicBezTo>
                  <a:cubicBezTo>
                    <a:pt x="2102" y="17482"/>
                    <a:pt x="3042" y="18397"/>
                    <a:pt x="4202" y="1839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70" name="成组"/>
          <p:cNvGrpSpPr/>
          <p:nvPr/>
        </p:nvGrpSpPr>
        <p:grpSpPr>
          <a:xfrm>
            <a:off x="10896732" y="3585633"/>
            <a:ext cx="457201" cy="457201"/>
            <a:chOff x="0" y="0"/>
            <a:chExt cx="457200" cy="457200"/>
          </a:xfrm>
        </p:grpSpPr>
        <p:sp>
          <p:nvSpPr>
            <p:cNvPr id="868" name="任意形状 90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69" name="任意形状 908"/>
            <p:cNvSpPr/>
            <p:nvPr/>
          </p:nvSpPr>
          <p:spPr>
            <a:xfrm>
              <a:off x="38087" y="38087"/>
              <a:ext cx="379300" cy="381025"/>
            </a:xfrm>
            <a:custGeom>
              <a:avLst/>
              <a:gdLst/>
              <a:ahLst/>
              <a:cxnLst>
                <a:cxn ang="0">
                  <a:pos x="wd2" y="hd2"/>
                </a:cxn>
                <a:cxn ang="5400000">
                  <a:pos x="wd2" y="hd2"/>
                </a:cxn>
                <a:cxn ang="10800000">
                  <a:pos x="wd2" y="hd2"/>
                </a:cxn>
                <a:cxn ang="16200000">
                  <a:pos x="wd2" y="hd2"/>
                </a:cxn>
              </a:cxnLst>
              <a:rect l="0" t="0" r="r" b="b"/>
              <a:pathLst>
                <a:path w="21026" h="20486" extrusionOk="0">
                  <a:moveTo>
                    <a:pt x="8114" y="5698"/>
                  </a:moveTo>
                  <a:lnTo>
                    <a:pt x="10561" y="8072"/>
                  </a:lnTo>
                  <a:lnTo>
                    <a:pt x="17292" y="1542"/>
                  </a:lnTo>
                  <a:cubicBezTo>
                    <a:pt x="18117" y="742"/>
                    <a:pt x="19454" y="742"/>
                    <a:pt x="20279" y="1542"/>
                  </a:cubicBezTo>
                  <a:cubicBezTo>
                    <a:pt x="20279" y="1542"/>
                    <a:pt x="20279" y="1542"/>
                    <a:pt x="20279" y="1542"/>
                  </a:cubicBezTo>
                  <a:lnTo>
                    <a:pt x="21026" y="2266"/>
                  </a:lnTo>
                  <a:lnTo>
                    <a:pt x="8114" y="14789"/>
                  </a:lnTo>
                  <a:cubicBezTo>
                    <a:pt x="9025" y="16872"/>
                    <a:pt x="8022" y="19276"/>
                    <a:pt x="5875" y="20160"/>
                  </a:cubicBezTo>
                  <a:cubicBezTo>
                    <a:pt x="3727" y="21043"/>
                    <a:pt x="1248" y="20070"/>
                    <a:pt x="337" y="17987"/>
                  </a:cubicBezTo>
                  <a:cubicBezTo>
                    <a:pt x="-574" y="15904"/>
                    <a:pt x="429" y="13499"/>
                    <a:pt x="2577" y="12616"/>
                  </a:cubicBezTo>
                  <a:cubicBezTo>
                    <a:pt x="3630" y="12183"/>
                    <a:pt x="4821" y="12183"/>
                    <a:pt x="5875" y="12616"/>
                  </a:cubicBezTo>
                  <a:lnTo>
                    <a:pt x="8322" y="10243"/>
                  </a:lnTo>
                  <a:lnTo>
                    <a:pt x="5875" y="7870"/>
                  </a:lnTo>
                  <a:cubicBezTo>
                    <a:pt x="3727" y="8753"/>
                    <a:pt x="1248" y="7781"/>
                    <a:pt x="337" y="5698"/>
                  </a:cubicBezTo>
                  <a:cubicBezTo>
                    <a:pt x="-574" y="3615"/>
                    <a:pt x="429" y="1210"/>
                    <a:pt x="2577" y="326"/>
                  </a:cubicBezTo>
                  <a:cubicBezTo>
                    <a:pt x="4724" y="-557"/>
                    <a:pt x="7204" y="416"/>
                    <a:pt x="8114" y="2499"/>
                  </a:cubicBezTo>
                  <a:cubicBezTo>
                    <a:pt x="8561" y="3521"/>
                    <a:pt x="8561" y="4675"/>
                    <a:pt x="8114" y="5698"/>
                  </a:cubicBezTo>
                  <a:close/>
                  <a:moveTo>
                    <a:pt x="4225" y="6146"/>
                  </a:moveTo>
                  <a:cubicBezTo>
                    <a:pt x="5392" y="6146"/>
                    <a:pt x="6337" y="5229"/>
                    <a:pt x="6337" y="4098"/>
                  </a:cubicBezTo>
                  <a:cubicBezTo>
                    <a:pt x="6337" y="2966"/>
                    <a:pt x="5392" y="2049"/>
                    <a:pt x="4225" y="2049"/>
                  </a:cubicBezTo>
                  <a:cubicBezTo>
                    <a:pt x="3059" y="2049"/>
                    <a:pt x="2113" y="2966"/>
                    <a:pt x="2113" y="4098"/>
                  </a:cubicBezTo>
                  <a:cubicBezTo>
                    <a:pt x="2113" y="5229"/>
                    <a:pt x="3059" y="6146"/>
                    <a:pt x="4225" y="6146"/>
                  </a:cubicBezTo>
                  <a:close/>
                  <a:moveTo>
                    <a:pt x="4225" y="18437"/>
                  </a:moveTo>
                  <a:cubicBezTo>
                    <a:pt x="5392" y="18437"/>
                    <a:pt x="6337" y="17520"/>
                    <a:pt x="6337" y="16388"/>
                  </a:cubicBezTo>
                  <a:cubicBezTo>
                    <a:pt x="6337" y="15257"/>
                    <a:pt x="5392" y="14340"/>
                    <a:pt x="4225" y="14340"/>
                  </a:cubicBezTo>
                  <a:cubicBezTo>
                    <a:pt x="3059" y="14340"/>
                    <a:pt x="2113" y="15257"/>
                    <a:pt x="2113" y="16388"/>
                  </a:cubicBezTo>
                  <a:cubicBezTo>
                    <a:pt x="2113" y="17520"/>
                    <a:pt x="3059" y="18437"/>
                    <a:pt x="4225" y="18437"/>
                  </a:cubicBezTo>
                  <a:close/>
                  <a:moveTo>
                    <a:pt x="14294" y="11690"/>
                  </a:moveTo>
                  <a:lnTo>
                    <a:pt x="21026" y="18221"/>
                  </a:lnTo>
                  <a:lnTo>
                    <a:pt x="20279" y="18945"/>
                  </a:lnTo>
                  <a:cubicBezTo>
                    <a:pt x="19455" y="19745"/>
                    <a:pt x="18118" y="19745"/>
                    <a:pt x="17293" y="18945"/>
                  </a:cubicBezTo>
                  <a:cubicBezTo>
                    <a:pt x="17292" y="18945"/>
                    <a:pt x="17292" y="18945"/>
                    <a:pt x="17292" y="18945"/>
                  </a:cubicBezTo>
                  <a:lnTo>
                    <a:pt x="12054" y="13864"/>
                  </a:lnTo>
                  <a:lnTo>
                    <a:pt x="14293" y="1169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73" name="成组"/>
          <p:cNvGrpSpPr/>
          <p:nvPr/>
        </p:nvGrpSpPr>
        <p:grpSpPr>
          <a:xfrm>
            <a:off x="9068727" y="1755069"/>
            <a:ext cx="457201" cy="457201"/>
            <a:chOff x="0" y="0"/>
            <a:chExt cx="457200" cy="457200"/>
          </a:xfrm>
        </p:grpSpPr>
        <p:sp>
          <p:nvSpPr>
            <p:cNvPr id="871" name="任意形状 9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72" name="任意形状 938"/>
            <p:cNvSpPr/>
            <p:nvPr/>
          </p:nvSpPr>
          <p:spPr>
            <a:xfrm>
              <a:off x="57150" y="64449"/>
              <a:ext cx="335599" cy="335602"/>
            </a:xfrm>
            <a:custGeom>
              <a:avLst/>
              <a:gdLst/>
              <a:ahLst/>
              <a:cxnLst>
                <a:cxn ang="0">
                  <a:pos x="wd2" y="hd2"/>
                </a:cxn>
                <a:cxn ang="5400000">
                  <a:pos x="wd2" y="hd2"/>
                </a:cxn>
                <a:cxn ang="10800000">
                  <a:pos x="wd2" y="hd2"/>
                </a:cxn>
                <a:cxn ang="16200000">
                  <a:pos x="wd2" y="hd2"/>
                </a:cxn>
              </a:cxnLst>
              <a:rect l="0" t="0" r="r" b="b"/>
              <a:pathLst>
                <a:path w="21481" h="21481" extrusionOk="0">
                  <a:moveTo>
                    <a:pt x="13364" y="3805"/>
                  </a:moveTo>
                  <a:lnTo>
                    <a:pt x="16814" y="357"/>
                  </a:lnTo>
                  <a:cubicBezTo>
                    <a:pt x="17290" y="-119"/>
                    <a:pt x="18062" y="-119"/>
                    <a:pt x="18538" y="357"/>
                  </a:cubicBezTo>
                  <a:lnTo>
                    <a:pt x="21124" y="2943"/>
                  </a:lnTo>
                  <a:cubicBezTo>
                    <a:pt x="21600" y="3419"/>
                    <a:pt x="21600" y="4191"/>
                    <a:pt x="21124" y="4667"/>
                  </a:cubicBezTo>
                  <a:lnTo>
                    <a:pt x="17676" y="8117"/>
                  </a:lnTo>
                  <a:lnTo>
                    <a:pt x="19830" y="10273"/>
                  </a:lnTo>
                  <a:lnTo>
                    <a:pt x="18106" y="11997"/>
                  </a:lnTo>
                  <a:lnTo>
                    <a:pt x="9485" y="3375"/>
                  </a:lnTo>
                  <a:lnTo>
                    <a:pt x="11208" y="1651"/>
                  </a:lnTo>
                  <a:lnTo>
                    <a:pt x="13364" y="3805"/>
                  </a:lnTo>
                  <a:close/>
                  <a:moveTo>
                    <a:pt x="9484" y="6824"/>
                  </a:moveTo>
                  <a:lnTo>
                    <a:pt x="14658" y="11998"/>
                  </a:lnTo>
                  <a:lnTo>
                    <a:pt x="5174" y="21481"/>
                  </a:lnTo>
                  <a:lnTo>
                    <a:pt x="0" y="21481"/>
                  </a:lnTo>
                  <a:lnTo>
                    <a:pt x="0" y="16307"/>
                  </a:lnTo>
                  <a:lnTo>
                    <a:pt x="9484" y="682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76" name="成组"/>
          <p:cNvGrpSpPr/>
          <p:nvPr/>
        </p:nvGrpSpPr>
        <p:grpSpPr>
          <a:xfrm>
            <a:off x="9068727" y="838200"/>
            <a:ext cx="457201" cy="457200"/>
            <a:chOff x="0" y="0"/>
            <a:chExt cx="457200" cy="457200"/>
          </a:xfrm>
        </p:grpSpPr>
        <p:sp>
          <p:nvSpPr>
            <p:cNvPr id="874" name="任意形状 9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75" name="任意形状 941"/>
            <p:cNvSpPr/>
            <p:nvPr/>
          </p:nvSpPr>
          <p:spPr>
            <a:xfrm>
              <a:off x="57150" y="64449"/>
              <a:ext cx="335599" cy="335601"/>
            </a:xfrm>
            <a:custGeom>
              <a:avLst/>
              <a:gdLst/>
              <a:ahLst/>
              <a:cxnLst>
                <a:cxn ang="0">
                  <a:pos x="wd2" y="hd2"/>
                </a:cxn>
                <a:cxn ang="5400000">
                  <a:pos x="wd2" y="hd2"/>
                </a:cxn>
                <a:cxn ang="10800000">
                  <a:pos x="wd2" y="hd2"/>
                </a:cxn>
                <a:cxn ang="16200000">
                  <a:pos x="wd2" y="hd2"/>
                </a:cxn>
              </a:cxnLst>
              <a:rect l="0" t="0" r="r" b="b"/>
              <a:pathLst>
                <a:path w="21481" h="21481" extrusionOk="0">
                  <a:moveTo>
                    <a:pt x="4215" y="18990"/>
                  </a:moveTo>
                  <a:lnTo>
                    <a:pt x="14658" y="8547"/>
                  </a:lnTo>
                  <a:lnTo>
                    <a:pt x="12934" y="6823"/>
                  </a:lnTo>
                  <a:lnTo>
                    <a:pt x="2491" y="17266"/>
                  </a:lnTo>
                  <a:lnTo>
                    <a:pt x="4215" y="18990"/>
                  </a:lnTo>
                  <a:close/>
                  <a:moveTo>
                    <a:pt x="11208" y="5099"/>
                  </a:moveTo>
                  <a:lnTo>
                    <a:pt x="9484" y="3375"/>
                  </a:lnTo>
                  <a:lnTo>
                    <a:pt x="11208" y="1651"/>
                  </a:lnTo>
                  <a:lnTo>
                    <a:pt x="13364" y="3805"/>
                  </a:lnTo>
                  <a:lnTo>
                    <a:pt x="16814" y="357"/>
                  </a:lnTo>
                  <a:cubicBezTo>
                    <a:pt x="17290" y="-119"/>
                    <a:pt x="18062" y="-119"/>
                    <a:pt x="18538" y="357"/>
                  </a:cubicBezTo>
                  <a:lnTo>
                    <a:pt x="21124" y="2943"/>
                  </a:lnTo>
                  <a:cubicBezTo>
                    <a:pt x="21600" y="3419"/>
                    <a:pt x="21600" y="4191"/>
                    <a:pt x="21124" y="4667"/>
                  </a:cubicBezTo>
                  <a:lnTo>
                    <a:pt x="17676" y="8117"/>
                  </a:lnTo>
                  <a:lnTo>
                    <a:pt x="19830" y="10273"/>
                  </a:lnTo>
                  <a:lnTo>
                    <a:pt x="18106" y="11997"/>
                  </a:lnTo>
                  <a:lnTo>
                    <a:pt x="16382" y="10273"/>
                  </a:lnTo>
                  <a:lnTo>
                    <a:pt x="5174" y="21481"/>
                  </a:lnTo>
                  <a:lnTo>
                    <a:pt x="0" y="21481"/>
                  </a:lnTo>
                  <a:lnTo>
                    <a:pt x="0" y="16307"/>
                  </a:lnTo>
                  <a:lnTo>
                    <a:pt x="11208" y="509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79" name="成组"/>
          <p:cNvGrpSpPr/>
          <p:nvPr/>
        </p:nvGrpSpPr>
        <p:grpSpPr>
          <a:xfrm>
            <a:off x="7240722" y="5409376"/>
            <a:ext cx="457201" cy="457201"/>
            <a:chOff x="0" y="0"/>
            <a:chExt cx="457200" cy="457200"/>
          </a:xfrm>
        </p:grpSpPr>
        <p:sp>
          <p:nvSpPr>
            <p:cNvPr id="877" name="任意形状 9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78" name="任意形状 944"/>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6800" y="6000"/>
                  </a:moveTo>
                  <a:lnTo>
                    <a:pt x="4800" y="6000"/>
                  </a:lnTo>
                  <a:lnTo>
                    <a:pt x="4800" y="8400"/>
                  </a:lnTo>
                  <a:lnTo>
                    <a:pt x="9600" y="8400"/>
                  </a:lnTo>
                  <a:lnTo>
                    <a:pt x="9600" y="16800"/>
                  </a:lnTo>
                  <a:lnTo>
                    <a:pt x="12000" y="16800"/>
                  </a:lnTo>
                  <a:lnTo>
                    <a:pt x="12000" y="8400"/>
                  </a:lnTo>
                  <a:lnTo>
                    <a:pt x="16800" y="8400"/>
                  </a:lnTo>
                  <a:lnTo>
                    <a:pt x="16800" y="6000"/>
                  </a:lnTo>
                  <a:close/>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82" name="成组"/>
          <p:cNvGrpSpPr/>
          <p:nvPr/>
        </p:nvGrpSpPr>
        <p:grpSpPr>
          <a:xfrm>
            <a:off x="7240722" y="4500915"/>
            <a:ext cx="457201" cy="457201"/>
            <a:chOff x="0" y="0"/>
            <a:chExt cx="457200" cy="457200"/>
          </a:xfrm>
        </p:grpSpPr>
        <p:sp>
          <p:nvSpPr>
            <p:cNvPr id="880" name="任意形状 9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81" name="任意形状 947"/>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400" y="2400"/>
                  </a:moveTo>
                  <a:lnTo>
                    <a:pt x="2400" y="19200"/>
                  </a:lnTo>
                  <a:lnTo>
                    <a:pt x="19200" y="19200"/>
                  </a:lnTo>
                  <a:lnTo>
                    <a:pt x="19200" y="2400"/>
                  </a:lnTo>
                  <a:lnTo>
                    <a:pt x="2400" y="2400"/>
                  </a:lnTo>
                  <a:close/>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12000" y="8400"/>
                  </a:moveTo>
                  <a:lnTo>
                    <a:pt x="12000" y="16800"/>
                  </a:lnTo>
                  <a:lnTo>
                    <a:pt x="9600" y="16800"/>
                  </a:lnTo>
                  <a:lnTo>
                    <a:pt x="9600" y="8400"/>
                  </a:lnTo>
                  <a:lnTo>
                    <a:pt x="4800" y="8400"/>
                  </a:lnTo>
                  <a:lnTo>
                    <a:pt x="4800" y="6000"/>
                  </a:lnTo>
                  <a:lnTo>
                    <a:pt x="16800" y="6000"/>
                  </a:lnTo>
                  <a:lnTo>
                    <a:pt x="16800" y="8400"/>
                  </a:lnTo>
                  <a:lnTo>
                    <a:pt x="12000" y="8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85" name="成组"/>
          <p:cNvGrpSpPr/>
          <p:nvPr/>
        </p:nvGrpSpPr>
        <p:grpSpPr>
          <a:xfrm>
            <a:off x="7240722" y="3585633"/>
            <a:ext cx="457201" cy="457201"/>
            <a:chOff x="0" y="0"/>
            <a:chExt cx="457200" cy="457200"/>
          </a:xfrm>
        </p:grpSpPr>
        <p:sp>
          <p:nvSpPr>
            <p:cNvPr id="883" name="任意形状 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84" name="任意形状 7"/>
            <p:cNvSpPr/>
            <p:nvPr/>
          </p:nvSpPr>
          <p:spPr>
            <a:xfrm>
              <a:off x="57150" y="5181"/>
              <a:ext cx="342901" cy="413919"/>
            </a:xfrm>
            <a:custGeom>
              <a:avLst/>
              <a:gdLst/>
              <a:ahLst/>
              <a:cxnLst>
                <a:cxn ang="0">
                  <a:pos x="wd2" y="hd2"/>
                </a:cxn>
                <a:cxn ang="5400000">
                  <a:pos x="wd2" y="hd2"/>
                </a:cxn>
                <a:cxn ang="10800000">
                  <a:pos x="wd2" y="hd2"/>
                </a:cxn>
                <a:cxn ang="16200000">
                  <a:pos x="wd2" y="hd2"/>
                </a:cxn>
              </a:cxnLst>
              <a:rect l="0" t="0" r="r" b="b"/>
              <a:pathLst>
                <a:path w="19679" h="20760" extrusionOk="0">
                  <a:moveTo>
                    <a:pt x="2881" y="6081"/>
                  </a:moveTo>
                  <a:lnTo>
                    <a:pt x="9839" y="0"/>
                  </a:lnTo>
                  <a:lnTo>
                    <a:pt x="16796" y="6081"/>
                  </a:lnTo>
                  <a:cubicBezTo>
                    <a:pt x="20639" y="9439"/>
                    <a:pt x="20639" y="14884"/>
                    <a:pt x="16796" y="18242"/>
                  </a:cubicBezTo>
                  <a:cubicBezTo>
                    <a:pt x="12954" y="21600"/>
                    <a:pt x="6724" y="21600"/>
                    <a:pt x="2881" y="18242"/>
                  </a:cubicBezTo>
                  <a:cubicBezTo>
                    <a:pt x="-961" y="14884"/>
                    <a:pt x="-961" y="9439"/>
                    <a:pt x="2881" y="6081"/>
                  </a:cubicBezTo>
                  <a:close/>
                  <a:moveTo>
                    <a:pt x="4427" y="7432"/>
                  </a:moveTo>
                  <a:cubicBezTo>
                    <a:pt x="1439" y="10043"/>
                    <a:pt x="1438" y="14278"/>
                    <a:pt x="4427" y="16890"/>
                  </a:cubicBezTo>
                  <a:cubicBezTo>
                    <a:pt x="5863" y="18146"/>
                    <a:pt x="7812" y="18851"/>
                    <a:pt x="9843" y="18850"/>
                  </a:cubicBezTo>
                  <a:lnTo>
                    <a:pt x="9839" y="2702"/>
                  </a:lnTo>
                  <a:lnTo>
                    <a:pt x="4427" y="743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88" name="成组"/>
          <p:cNvGrpSpPr/>
          <p:nvPr/>
        </p:nvGrpSpPr>
        <p:grpSpPr>
          <a:xfrm>
            <a:off x="10896732" y="2670351"/>
            <a:ext cx="457201" cy="457201"/>
            <a:chOff x="0" y="0"/>
            <a:chExt cx="457200" cy="457200"/>
          </a:xfrm>
        </p:grpSpPr>
        <p:sp>
          <p:nvSpPr>
            <p:cNvPr id="886" name="任意形状 91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87" name="任意形状 911"/>
            <p:cNvSpPr/>
            <p:nvPr/>
          </p:nvSpPr>
          <p:spPr>
            <a:xfrm>
              <a:off x="38093" y="38093"/>
              <a:ext cx="372549" cy="381011"/>
            </a:xfrm>
            <a:custGeom>
              <a:avLst/>
              <a:gdLst/>
              <a:ahLst/>
              <a:cxnLst>
                <a:cxn ang="0">
                  <a:pos x="wd2" y="hd2"/>
                </a:cxn>
                <a:cxn ang="5400000">
                  <a:pos x="wd2" y="hd2"/>
                </a:cxn>
                <a:cxn ang="10800000">
                  <a:pos x="wd2" y="hd2"/>
                </a:cxn>
                <a:cxn ang="16200000">
                  <a:pos x="wd2" y="hd2"/>
                </a:cxn>
              </a:cxnLst>
              <a:rect l="0" t="0" r="r" b="b"/>
              <a:pathLst>
                <a:path w="20991" h="20441" extrusionOk="0">
                  <a:moveTo>
                    <a:pt x="7992" y="6165"/>
                  </a:moveTo>
                  <a:lnTo>
                    <a:pt x="10734" y="8775"/>
                  </a:lnTo>
                  <a:lnTo>
                    <a:pt x="17955" y="1899"/>
                  </a:lnTo>
                  <a:cubicBezTo>
                    <a:pt x="18794" y="1101"/>
                    <a:pt x="20153" y="1101"/>
                    <a:pt x="20991" y="1899"/>
                  </a:cubicBezTo>
                  <a:lnTo>
                    <a:pt x="7992" y="14275"/>
                  </a:lnTo>
                  <a:cubicBezTo>
                    <a:pt x="9197" y="16220"/>
                    <a:pt x="8517" y="18726"/>
                    <a:pt x="6475" y="19873"/>
                  </a:cubicBezTo>
                  <a:cubicBezTo>
                    <a:pt x="4432" y="21020"/>
                    <a:pt x="1800" y="20373"/>
                    <a:pt x="595" y="18428"/>
                  </a:cubicBezTo>
                  <a:cubicBezTo>
                    <a:pt x="-609" y="16483"/>
                    <a:pt x="71" y="13977"/>
                    <a:pt x="2113" y="12830"/>
                  </a:cubicBezTo>
                  <a:cubicBezTo>
                    <a:pt x="3459" y="12075"/>
                    <a:pt x="5129" y="12075"/>
                    <a:pt x="6475" y="12830"/>
                  </a:cubicBezTo>
                  <a:lnTo>
                    <a:pt x="9216" y="10220"/>
                  </a:lnTo>
                  <a:lnTo>
                    <a:pt x="6475" y="7610"/>
                  </a:lnTo>
                  <a:cubicBezTo>
                    <a:pt x="4432" y="8756"/>
                    <a:pt x="1800" y="8109"/>
                    <a:pt x="595" y="6165"/>
                  </a:cubicBezTo>
                  <a:cubicBezTo>
                    <a:pt x="-609" y="4220"/>
                    <a:pt x="71" y="1714"/>
                    <a:pt x="2113" y="567"/>
                  </a:cubicBezTo>
                  <a:cubicBezTo>
                    <a:pt x="4156" y="-580"/>
                    <a:pt x="6788" y="67"/>
                    <a:pt x="7992" y="2012"/>
                  </a:cubicBezTo>
                  <a:cubicBezTo>
                    <a:pt x="8786" y="3293"/>
                    <a:pt x="8786" y="4883"/>
                    <a:pt x="7992" y="6165"/>
                  </a:cubicBezTo>
                  <a:close/>
                  <a:moveTo>
                    <a:pt x="13767" y="11663"/>
                  </a:moveTo>
                  <a:lnTo>
                    <a:pt x="20991" y="18541"/>
                  </a:lnTo>
                  <a:cubicBezTo>
                    <a:pt x="20153" y="19339"/>
                    <a:pt x="18794" y="19339"/>
                    <a:pt x="17955" y="18541"/>
                  </a:cubicBezTo>
                  <a:lnTo>
                    <a:pt x="12248" y="13108"/>
                  </a:lnTo>
                  <a:lnTo>
                    <a:pt x="13767" y="11662"/>
                  </a:lnTo>
                  <a:close/>
                  <a:moveTo>
                    <a:pt x="5811" y="14907"/>
                  </a:moveTo>
                  <a:cubicBezTo>
                    <a:pt x="4988" y="14095"/>
                    <a:pt x="3629" y="14073"/>
                    <a:pt x="2776" y="14857"/>
                  </a:cubicBezTo>
                  <a:cubicBezTo>
                    <a:pt x="1923" y="15641"/>
                    <a:pt x="1899" y="16935"/>
                    <a:pt x="2723" y="17747"/>
                  </a:cubicBezTo>
                  <a:cubicBezTo>
                    <a:pt x="2740" y="17764"/>
                    <a:pt x="2758" y="17781"/>
                    <a:pt x="2776" y="17797"/>
                  </a:cubicBezTo>
                  <a:cubicBezTo>
                    <a:pt x="3629" y="18582"/>
                    <a:pt x="4988" y="18559"/>
                    <a:pt x="5811" y="17747"/>
                  </a:cubicBezTo>
                  <a:cubicBezTo>
                    <a:pt x="6615" y="16955"/>
                    <a:pt x="6615" y="15699"/>
                    <a:pt x="5811" y="14907"/>
                  </a:cubicBezTo>
                  <a:close/>
                  <a:moveTo>
                    <a:pt x="5811" y="5533"/>
                  </a:moveTo>
                  <a:cubicBezTo>
                    <a:pt x="6664" y="4749"/>
                    <a:pt x="6688" y="3455"/>
                    <a:pt x="5864" y="2643"/>
                  </a:cubicBezTo>
                  <a:cubicBezTo>
                    <a:pt x="5040" y="1831"/>
                    <a:pt x="3681" y="1808"/>
                    <a:pt x="2828" y="2593"/>
                  </a:cubicBezTo>
                  <a:cubicBezTo>
                    <a:pt x="2811" y="2609"/>
                    <a:pt x="2793" y="2626"/>
                    <a:pt x="2776" y="2643"/>
                  </a:cubicBezTo>
                  <a:cubicBezTo>
                    <a:pt x="1952" y="3455"/>
                    <a:pt x="1976" y="4749"/>
                    <a:pt x="2828" y="5533"/>
                  </a:cubicBezTo>
                  <a:cubicBezTo>
                    <a:pt x="3660" y="6298"/>
                    <a:pt x="4979" y="6298"/>
                    <a:pt x="5811" y="553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91" name="成组"/>
          <p:cNvGrpSpPr/>
          <p:nvPr/>
        </p:nvGrpSpPr>
        <p:grpSpPr>
          <a:xfrm>
            <a:off x="9982730" y="3585633"/>
            <a:ext cx="457201" cy="457201"/>
            <a:chOff x="0" y="0"/>
            <a:chExt cx="457200" cy="457200"/>
          </a:xfrm>
        </p:grpSpPr>
        <p:sp>
          <p:nvSpPr>
            <p:cNvPr id="889" name="任意形状 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90" name="任意形状 9"/>
            <p:cNvSpPr/>
            <p:nvPr/>
          </p:nvSpPr>
          <p:spPr>
            <a:xfrm>
              <a:off x="73642" y="38100"/>
              <a:ext cx="326409" cy="387782"/>
            </a:xfrm>
            <a:custGeom>
              <a:avLst/>
              <a:gdLst/>
              <a:ahLst/>
              <a:cxnLst>
                <a:cxn ang="0">
                  <a:pos x="wd2" y="hd2"/>
                </a:cxn>
                <a:cxn ang="5400000">
                  <a:pos x="wd2" y="hd2"/>
                </a:cxn>
                <a:cxn ang="10800000">
                  <a:pos x="wd2" y="hd2"/>
                </a:cxn>
                <a:cxn ang="16200000">
                  <a:pos x="wd2" y="hd2"/>
                </a:cxn>
              </a:cxnLst>
              <a:rect l="0" t="0" r="r" b="b"/>
              <a:pathLst>
                <a:path w="21245" h="21600" extrusionOk="0">
                  <a:moveTo>
                    <a:pt x="15455" y="12203"/>
                  </a:moveTo>
                  <a:cubicBezTo>
                    <a:pt x="17547" y="10796"/>
                    <a:pt x="18768" y="8644"/>
                    <a:pt x="18766" y="6367"/>
                  </a:cubicBezTo>
                  <a:lnTo>
                    <a:pt x="21245" y="6367"/>
                  </a:lnTo>
                  <a:cubicBezTo>
                    <a:pt x="21248" y="9402"/>
                    <a:pt x="19562" y="12257"/>
                    <a:pt x="16705" y="14055"/>
                  </a:cubicBezTo>
                  <a:lnTo>
                    <a:pt x="19839" y="18701"/>
                  </a:lnTo>
                  <a:cubicBezTo>
                    <a:pt x="20524" y="19716"/>
                    <a:pt x="20118" y="21014"/>
                    <a:pt x="18932" y="21600"/>
                  </a:cubicBezTo>
                  <a:lnTo>
                    <a:pt x="14559" y="15119"/>
                  </a:lnTo>
                  <a:cubicBezTo>
                    <a:pt x="13148" y="15647"/>
                    <a:pt x="11625" y="15918"/>
                    <a:pt x="10086" y="15917"/>
                  </a:cubicBezTo>
                  <a:cubicBezTo>
                    <a:pt x="8547" y="15918"/>
                    <a:pt x="7024" y="15647"/>
                    <a:pt x="5614" y="15119"/>
                  </a:cubicBezTo>
                  <a:lnTo>
                    <a:pt x="1240" y="21600"/>
                  </a:lnTo>
                  <a:cubicBezTo>
                    <a:pt x="54" y="21014"/>
                    <a:pt x="-352" y="19716"/>
                    <a:pt x="333" y="18701"/>
                  </a:cubicBezTo>
                  <a:lnTo>
                    <a:pt x="6610" y="9395"/>
                  </a:lnTo>
                  <a:cubicBezTo>
                    <a:pt x="4656" y="7751"/>
                    <a:pt x="4630" y="5062"/>
                    <a:pt x="6551" y="3390"/>
                  </a:cubicBezTo>
                  <a:cubicBezTo>
                    <a:pt x="7182" y="2841"/>
                    <a:pt x="7975" y="2449"/>
                    <a:pt x="8846" y="2256"/>
                  </a:cubicBezTo>
                  <a:lnTo>
                    <a:pt x="8846" y="0"/>
                  </a:lnTo>
                  <a:lnTo>
                    <a:pt x="11326" y="0"/>
                  </a:lnTo>
                  <a:lnTo>
                    <a:pt x="11326" y="2256"/>
                  </a:lnTo>
                  <a:cubicBezTo>
                    <a:pt x="13979" y="2844"/>
                    <a:pt x="15573" y="5161"/>
                    <a:pt x="14886" y="7431"/>
                  </a:cubicBezTo>
                  <a:cubicBezTo>
                    <a:pt x="14661" y="8176"/>
                    <a:pt x="14203" y="8855"/>
                    <a:pt x="13562" y="9395"/>
                  </a:cubicBezTo>
                  <a:lnTo>
                    <a:pt x="15455" y="12203"/>
                  </a:lnTo>
                  <a:close/>
                  <a:moveTo>
                    <a:pt x="13310" y="13266"/>
                  </a:moveTo>
                  <a:lnTo>
                    <a:pt x="11415" y="10457"/>
                  </a:lnTo>
                  <a:cubicBezTo>
                    <a:pt x="10546" y="10664"/>
                    <a:pt x="9628" y="10664"/>
                    <a:pt x="8759" y="10457"/>
                  </a:cubicBezTo>
                  <a:lnTo>
                    <a:pt x="6865" y="13266"/>
                  </a:lnTo>
                  <a:cubicBezTo>
                    <a:pt x="7862" y="13607"/>
                    <a:pt x="8948" y="13794"/>
                    <a:pt x="10087" y="13794"/>
                  </a:cubicBezTo>
                  <a:cubicBezTo>
                    <a:pt x="11225" y="13794"/>
                    <a:pt x="12313" y="13607"/>
                    <a:pt x="13310" y="13266"/>
                  </a:cubicBezTo>
                  <a:close/>
                  <a:moveTo>
                    <a:pt x="10086" y="7428"/>
                  </a:moveTo>
                  <a:cubicBezTo>
                    <a:pt x="10771" y="7428"/>
                    <a:pt x="11326" y="6953"/>
                    <a:pt x="11326" y="6367"/>
                  </a:cubicBezTo>
                  <a:cubicBezTo>
                    <a:pt x="11326" y="5781"/>
                    <a:pt x="10771" y="5306"/>
                    <a:pt x="10086" y="5306"/>
                  </a:cubicBezTo>
                  <a:cubicBezTo>
                    <a:pt x="9401" y="5306"/>
                    <a:pt x="8846" y="5781"/>
                    <a:pt x="8846" y="6367"/>
                  </a:cubicBezTo>
                  <a:cubicBezTo>
                    <a:pt x="8846" y="6953"/>
                    <a:pt x="9401" y="7428"/>
                    <a:pt x="10086" y="742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94" name="成组"/>
          <p:cNvGrpSpPr/>
          <p:nvPr/>
        </p:nvGrpSpPr>
        <p:grpSpPr>
          <a:xfrm>
            <a:off x="9066783" y="3585633"/>
            <a:ext cx="457201" cy="457201"/>
            <a:chOff x="0" y="0"/>
            <a:chExt cx="457200" cy="457200"/>
          </a:xfrm>
        </p:grpSpPr>
        <p:sp>
          <p:nvSpPr>
            <p:cNvPr id="892" name="任意形状 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93" name="任意形状 12"/>
            <p:cNvSpPr/>
            <p:nvPr/>
          </p:nvSpPr>
          <p:spPr>
            <a:xfrm>
              <a:off x="59701" y="38100"/>
              <a:ext cx="337795" cy="387782"/>
            </a:xfrm>
            <a:custGeom>
              <a:avLst/>
              <a:gdLst/>
              <a:ahLst/>
              <a:cxnLst>
                <a:cxn ang="0">
                  <a:pos x="wd2" y="hd2"/>
                </a:cxn>
                <a:cxn ang="5400000">
                  <a:pos x="wd2" y="hd2"/>
                </a:cxn>
                <a:cxn ang="10800000">
                  <a:pos x="wd2" y="hd2"/>
                </a:cxn>
                <a:cxn ang="16200000">
                  <a:pos x="wd2" y="hd2"/>
                </a:cxn>
              </a:cxnLst>
              <a:rect l="0" t="0" r="r" b="b"/>
              <a:pathLst>
                <a:path w="21600" h="21600" extrusionOk="0">
                  <a:moveTo>
                    <a:pt x="9582" y="2256"/>
                  </a:moveTo>
                  <a:lnTo>
                    <a:pt x="9582" y="0"/>
                  </a:lnTo>
                  <a:lnTo>
                    <a:pt x="12018" y="0"/>
                  </a:lnTo>
                  <a:lnTo>
                    <a:pt x="12018" y="2256"/>
                  </a:lnTo>
                  <a:cubicBezTo>
                    <a:pt x="14625" y="2844"/>
                    <a:pt x="16191" y="5161"/>
                    <a:pt x="15516" y="7431"/>
                  </a:cubicBezTo>
                  <a:cubicBezTo>
                    <a:pt x="15295" y="8176"/>
                    <a:pt x="14845" y="8855"/>
                    <a:pt x="14214" y="9395"/>
                  </a:cubicBezTo>
                  <a:lnTo>
                    <a:pt x="21600" y="20539"/>
                  </a:lnTo>
                  <a:lnTo>
                    <a:pt x="19490" y="21600"/>
                  </a:lnTo>
                  <a:lnTo>
                    <a:pt x="12105" y="10457"/>
                  </a:lnTo>
                  <a:cubicBezTo>
                    <a:pt x="11251" y="10664"/>
                    <a:pt x="10349" y="10664"/>
                    <a:pt x="9495" y="10457"/>
                  </a:cubicBezTo>
                  <a:lnTo>
                    <a:pt x="2110" y="21600"/>
                  </a:lnTo>
                  <a:lnTo>
                    <a:pt x="0" y="20539"/>
                  </a:lnTo>
                  <a:lnTo>
                    <a:pt x="7386" y="9395"/>
                  </a:lnTo>
                  <a:cubicBezTo>
                    <a:pt x="5466" y="7751"/>
                    <a:pt x="5440" y="5062"/>
                    <a:pt x="7327" y="3390"/>
                  </a:cubicBezTo>
                  <a:cubicBezTo>
                    <a:pt x="7947" y="2841"/>
                    <a:pt x="8726" y="2449"/>
                    <a:pt x="9582" y="2256"/>
                  </a:cubicBezTo>
                  <a:close/>
                  <a:moveTo>
                    <a:pt x="10800" y="7428"/>
                  </a:moveTo>
                  <a:cubicBezTo>
                    <a:pt x="11473" y="7428"/>
                    <a:pt x="12018" y="6953"/>
                    <a:pt x="12018" y="6367"/>
                  </a:cubicBezTo>
                  <a:cubicBezTo>
                    <a:pt x="12018" y="5781"/>
                    <a:pt x="11473" y="5306"/>
                    <a:pt x="10800" y="5306"/>
                  </a:cubicBezTo>
                  <a:cubicBezTo>
                    <a:pt x="10127" y="5306"/>
                    <a:pt x="9582" y="5781"/>
                    <a:pt x="9582" y="6367"/>
                  </a:cubicBezTo>
                  <a:cubicBezTo>
                    <a:pt x="9582" y="6953"/>
                    <a:pt x="10127" y="7428"/>
                    <a:pt x="10800" y="742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95" name="Design"/>
          <p:cNvSpPr txBox="1"/>
          <p:nvPr/>
        </p:nvSpPr>
        <p:spPr>
          <a:xfrm>
            <a:off x="10785377" y="6347459"/>
            <a:ext cx="568423"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Design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9" name="成组"/>
          <p:cNvGrpSpPr/>
          <p:nvPr/>
        </p:nvGrpSpPr>
        <p:grpSpPr>
          <a:xfrm>
            <a:off x="838200" y="1752600"/>
            <a:ext cx="457200" cy="457200"/>
            <a:chOff x="0" y="0"/>
            <a:chExt cx="457200" cy="457200"/>
          </a:xfrm>
        </p:grpSpPr>
        <p:sp>
          <p:nvSpPr>
            <p:cNvPr id="897" name="任意形状 72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98" name="任意形状 72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833" y="3240"/>
                  </a:moveTo>
                  <a:lnTo>
                    <a:pt x="19593" y="480"/>
                  </a:lnTo>
                  <a:lnTo>
                    <a:pt x="21120" y="2007"/>
                  </a:lnTo>
                  <a:lnTo>
                    <a:pt x="18360" y="4767"/>
                  </a:lnTo>
                  <a:lnTo>
                    <a:pt x="18360" y="16200"/>
                  </a:lnTo>
                  <a:lnTo>
                    <a:pt x="21600" y="16200"/>
                  </a:lnTo>
                  <a:lnTo>
                    <a:pt x="21600" y="18360"/>
                  </a:lnTo>
                  <a:lnTo>
                    <a:pt x="18360" y="18360"/>
                  </a:lnTo>
                  <a:lnTo>
                    <a:pt x="18360" y="21600"/>
                  </a:lnTo>
                  <a:lnTo>
                    <a:pt x="16200" y="21600"/>
                  </a:lnTo>
                  <a:lnTo>
                    <a:pt x="16200" y="5400"/>
                  </a:lnTo>
                  <a:lnTo>
                    <a:pt x="7560" y="5400"/>
                  </a:lnTo>
                  <a:lnTo>
                    <a:pt x="7560" y="3240"/>
                  </a:lnTo>
                  <a:lnTo>
                    <a:pt x="16833" y="3240"/>
                  </a:lnTo>
                  <a:close/>
                  <a:moveTo>
                    <a:pt x="14040" y="16200"/>
                  </a:moveTo>
                  <a:lnTo>
                    <a:pt x="14040" y="18360"/>
                  </a:lnTo>
                  <a:lnTo>
                    <a:pt x="4320" y="18360"/>
                  </a:lnTo>
                  <a:cubicBezTo>
                    <a:pt x="3723" y="18360"/>
                    <a:pt x="3240" y="17877"/>
                    <a:pt x="3240" y="17280"/>
                  </a:cubicBezTo>
                  <a:lnTo>
                    <a:pt x="3240" y="5400"/>
                  </a:lnTo>
                  <a:lnTo>
                    <a:pt x="0" y="5400"/>
                  </a:lnTo>
                  <a:lnTo>
                    <a:pt x="0" y="3240"/>
                  </a:lnTo>
                  <a:lnTo>
                    <a:pt x="3240" y="3240"/>
                  </a:lnTo>
                  <a:lnTo>
                    <a:pt x="3240" y="0"/>
                  </a:lnTo>
                  <a:lnTo>
                    <a:pt x="5400" y="0"/>
                  </a:lnTo>
                  <a:lnTo>
                    <a:pt x="5400" y="16200"/>
                  </a:lnTo>
                  <a:lnTo>
                    <a:pt x="14040" y="16200"/>
                  </a:lnTo>
                  <a:close/>
                  <a:moveTo>
                    <a:pt x="7560" y="7560"/>
                  </a:moveTo>
                  <a:lnTo>
                    <a:pt x="14040" y="7560"/>
                  </a:lnTo>
                  <a:lnTo>
                    <a:pt x="14040" y="14040"/>
                  </a:lnTo>
                  <a:lnTo>
                    <a:pt x="7560" y="14040"/>
                  </a:lnTo>
                  <a:lnTo>
                    <a:pt x="7560" y="7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02" name="成组"/>
          <p:cNvGrpSpPr/>
          <p:nvPr/>
        </p:nvGrpSpPr>
        <p:grpSpPr>
          <a:xfrm>
            <a:off x="838200" y="838200"/>
            <a:ext cx="457200" cy="457200"/>
            <a:chOff x="0" y="0"/>
            <a:chExt cx="457200" cy="457200"/>
          </a:xfrm>
        </p:grpSpPr>
        <p:sp>
          <p:nvSpPr>
            <p:cNvPr id="900" name="任意形状 73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01" name="任意形状 73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6927" y="16200"/>
                  </a:moveTo>
                  <a:lnTo>
                    <a:pt x="14040" y="16200"/>
                  </a:lnTo>
                  <a:lnTo>
                    <a:pt x="14040" y="18360"/>
                  </a:lnTo>
                  <a:lnTo>
                    <a:pt x="4320" y="18360"/>
                  </a:lnTo>
                  <a:cubicBezTo>
                    <a:pt x="3723" y="18360"/>
                    <a:pt x="3240" y="17877"/>
                    <a:pt x="3240" y="17280"/>
                  </a:cubicBezTo>
                  <a:lnTo>
                    <a:pt x="3240" y="5400"/>
                  </a:lnTo>
                  <a:lnTo>
                    <a:pt x="0" y="5400"/>
                  </a:lnTo>
                  <a:lnTo>
                    <a:pt x="0" y="3240"/>
                  </a:lnTo>
                  <a:lnTo>
                    <a:pt x="3240" y="3240"/>
                  </a:lnTo>
                  <a:lnTo>
                    <a:pt x="3240" y="0"/>
                  </a:lnTo>
                  <a:lnTo>
                    <a:pt x="5400" y="0"/>
                  </a:lnTo>
                  <a:lnTo>
                    <a:pt x="5400" y="14673"/>
                  </a:lnTo>
                  <a:lnTo>
                    <a:pt x="14673" y="5400"/>
                  </a:lnTo>
                  <a:lnTo>
                    <a:pt x="7560" y="5400"/>
                  </a:lnTo>
                  <a:lnTo>
                    <a:pt x="7560" y="3240"/>
                  </a:lnTo>
                  <a:lnTo>
                    <a:pt x="16833" y="3240"/>
                  </a:lnTo>
                  <a:lnTo>
                    <a:pt x="19593" y="480"/>
                  </a:lnTo>
                  <a:lnTo>
                    <a:pt x="21120" y="2007"/>
                  </a:lnTo>
                  <a:lnTo>
                    <a:pt x="18360" y="4767"/>
                  </a:lnTo>
                  <a:lnTo>
                    <a:pt x="18360" y="16200"/>
                  </a:lnTo>
                  <a:lnTo>
                    <a:pt x="21600" y="16200"/>
                  </a:lnTo>
                  <a:lnTo>
                    <a:pt x="21600" y="18360"/>
                  </a:lnTo>
                  <a:lnTo>
                    <a:pt x="18360" y="18360"/>
                  </a:lnTo>
                  <a:lnTo>
                    <a:pt x="18360" y="21600"/>
                  </a:lnTo>
                  <a:lnTo>
                    <a:pt x="16200" y="21600"/>
                  </a:lnTo>
                  <a:lnTo>
                    <a:pt x="16200" y="6927"/>
                  </a:lnTo>
                  <a:lnTo>
                    <a:pt x="6927" y="16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05" name="成组"/>
          <p:cNvGrpSpPr/>
          <p:nvPr/>
        </p:nvGrpSpPr>
        <p:grpSpPr>
          <a:xfrm>
            <a:off x="7239084" y="1752600"/>
            <a:ext cx="457201" cy="457200"/>
            <a:chOff x="0" y="0"/>
            <a:chExt cx="457200" cy="457200"/>
          </a:xfrm>
        </p:grpSpPr>
        <p:sp>
          <p:nvSpPr>
            <p:cNvPr id="903" name="任意形状 73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04" name="任意形状 74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7280" y="9720"/>
                  </a:moveTo>
                  <a:lnTo>
                    <a:pt x="17280" y="6480"/>
                  </a:lnTo>
                  <a:lnTo>
                    <a:pt x="21600" y="10800"/>
                  </a:lnTo>
                  <a:lnTo>
                    <a:pt x="17280" y="15120"/>
                  </a:lnTo>
                  <a:lnTo>
                    <a:pt x="17280" y="11880"/>
                  </a:lnTo>
                  <a:lnTo>
                    <a:pt x="11880" y="11880"/>
                  </a:lnTo>
                  <a:lnTo>
                    <a:pt x="11880" y="17280"/>
                  </a:lnTo>
                  <a:lnTo>
                    <a:pt x="15120" y="17280"/>
                  </a:lnTo>
                  <a:lnTo>
                    <a:pt x="10800" y="21600"/>
                  </a:lnTo>
                  <a:lnTo>
                    <a:pt x="6480" y="17280"/>
                  </a:lnTo>
                  <a:lnTo>
                    <a:pt x="9720" y="17280"/>
                  </a:lnTo>
                  <a:lnTo>
                    <a:pt x="9720" y="11880"/>
                  </a:lnTo>
                  <a:lnTo>
                    <a:pt x="4320" y="11880"/>
                  </a:lnTo>
                  <a:lnTo>
                    <a:pt x="4320" y="15120"/>
                  </a:lnTo>
                  <a:lnTo>
                    <a:pt x="0" y="10800"/>
                  </a:lnTo>
                  <a:lnTo>
                    <a:pt x="4320" y="6480"/>
                  </a:lnTo>
                  <a:lnTo>
                    <a:pt x="4320" y="9720"/>
                  </a:lnTo>
                  <a:lnTo>
                    <a:pt x="9720" y="9720"/>
                  </a:lnTo>
                  <a:lnTo>
                    <a:pt x="9720" y="4320"/>
                  </a:lnTo>
                  <a:lnTo>
                    <a:pt x="6480" y="4320"/>
                  </a:lnTo>
                  <a:lnTo>
                    <a:pt x="10800" y="0"/>
                  </a:lnTo>
                  <a:lnTo>
                    <a:pt x="15120" y="4320"/>
                  </a:lnTo>
                  <a:lnTo>
                    <a:pt x="11880" y="4320"/>
                  </a:lnTo>
                  <a:lnTo>
                    <a:pt x="1188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08" name="成组"/>
          <p:cNvGrpSpPr/>
          <p:nvPr/>
        </p:nvGrpSpPr>
        <p:grpSpPr>
          <a:xfrm>
            <a:off x="7239084" y="838200"/>
            <a:ext cx="457201" cy="457200"/>
            <a:chOff x="0" y="0"/>
            <a:chExt cx="457200" cy="457200"/>
          </a:xfrm>
        </p:grpSpPr>
        <p:sp>
          <p:nvSpPr>
            <p:cNvPr id="906" name="任意形状 74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07" name="任意形状 74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9720" y="9720"/>
                  </a:moveTo>
                  <a:lnTo>
                    <a:pt x="9720" y="4134"/>
                  </a:lnTo>
                  <a:lnTo>
                    <a:pt x="7746" y="6110"/>
                  </a:lnTo>
                  <a:lnTo>
                    <a:pt x="6218" y="4582"/>
                  </a:lnTo>
                  <a:lnTo>
                    <a:pt x="10800" y="0"/>
                  </a:lnTo>
                  <a:lnTo>
                    <a:pt x="15382" y="4582"/>
                  </a:lnTo>
                  <a:lnTo>
                    <a:pt x="13854" y="6110"/>
                  </a:lnTo>
                  <a:lnTo>
                    <a:pt x="11880" y="4134"/>
                  </a:lnTo>
                  <a:lnTo>
                    <a:pt x="11880" y="9720"/>
                  </a:lnTo>
                  <a:lnTo>
                    <a:pt x="17466" y="9720"/>
                  </a:lnTo>
                  <a:lnTo>
                    <a:pt x="15490" y="7746"/>
                  </a:lnTo>
                  <a:lnTo>
                    <a:pt x="17018" y="6218"/>
                  </a:lnTo>
                  <a:lnTo>
                    <a:pt x="21600" y="10800"/>
                  </a:lnTo>
                  <a:lnTo>
                    <a:pt x="17018" y="15382"/>
                  </a:lnTo>
                  <a:lnTo>
                    <a:pt x="15490" y="13854"/>
                  </a:lnTo>
                  <a:lnTo>
                    <a:pt x="17466" y="11880"/>
                  </a:lnTo>
                  <a:lnTo>
                    <a:pt x="11880" y="11880"/>
                  </a:lnTo>
                  <a:lnTo>
                    <a:pt x="11880" y="17466"/>
                  </a:lnTo>
                  <a:lnTo>
                    <a:pt x="13854" y="15490"/>
                  </a:lnTo>
                  <a:lnTo>
                    <a:pt x="15382" y="17018"/>
                  </a:lnTo>
                  <a:lnTo>
                    <a:pt x="10800" y="21600"/>
                  </a:lnTo>
                  <a:lnTo>
                    <a:pt x="6218" y="17018"/>
                  </a:lnTo>
                  <a:lnTo>
                    <a:pt x="7746" y="15490"/>
                  </a:lnTo>
                  <a:lnTo>
                    <a:pt x="9720" y="17466"/>
                  </a:lnTo>
                  <a:lnTo>
                    <a:pt x="9720" y="11880"/>
                  </a:lnTo>
                  <a:lnTo>
                    <a:pt x="4134" y="11880"/>
                  </a:lnTo>
                  <a:lnTo>
                    <a:pt x="6110" y="13854"/>
                  </a:lnTo>
                  <a:lnTo>
                    <a:pt x="4582" y="15382"/>
                  </a:lnTo>
                  <a:lnTo>
                    <a:pt x="0" y="10800"/>
                  </a:lnTo>
                  <a:lnTo>
                    <a:pt x="4582" y="6218"/>
                  </a:lnTo>
                  <a:lnTo>
                    <a:pt x="6110" y="7746"/>
                  </a:lnTo>
                  <a:lnTo>
                    <a:pt x="4134"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11" name="成组"/>
          <p:cNvGrpSpPr/>
          <p:nvPr/>
        </p:nvGrpSpPr>
        <p:grpSpPr>
          <a:xfrm>
            <a:off x="6324672" y="1752600"/>
            <a:ext cx="457201" cy="457200"/>
            <a:chOff x="0" y="0"/>
            <a:chExt cx="457200" cy="457200"/>
          </a:xfrm>
        </p:grpSpPr>
        <p:sp>
          <p:nvSpPr>
            <p:cNvPr id="909" name="任意形状 74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10" name="任意形状 74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6480" y="17280"/>
                  </a:lnTo>
                  <a:lnTo>
                    <a:pt x="15120" y="17280"/>
                  </a:lnTo>
                  <a:lnTo>
                    <a:pt x="10800" y="21600"/>
                  </a:lnTo>
                  <a:close/>
                  <a:moveTo>
                    <a:pt x="10800" y="0"/>
                  </a:moveTo>
                  <a:lnTo>
                    <a:pt x="15120" y="4320"/>
                  </a:lnTo>
                  <a:lnTo>
                    <a:pt x="6480" y="4320"/>
                  </a:lnTo>
                  <a:lnTo>
                    <a:pt x="10800" y="0"/>
                  </a:lnTo>
                  <a:close/>
                  <a:moveTo>
                    <a:pt x="10800" y="12960"/>
                  </a:moveTo>
                  <a:cubicBezTo>
                    <a:pt x="9607" y="12960"/>
                    <a:pt x="8640" y="11993"/>
                    <a:pt x="8640" y="10800"/>
                  </a:cubicBezTo>
                  <a:cubicBezTo>
                    <a:pt x="8640" y="9607"/>
                    <a:pt x="9607" y="8640"/>
                    <a:pt x="10800" y="8640"/>
                  </a:cubicBezTo>
                  <a:cubicBezTo>
                    <a:pt x="11993" y="8640"/>
                    <a:pt x="12960" y="9607"/>
                    <a:pt x="12960" y="10800"/>
                  </a:cubicBezTo>
                  <a:cubicBezTo>
                    <a:pt x="12960" y="11993"/>
                    <a:pt x="11993" y="12960"/>
                    <a:pt x="10800" y="12960"/>
                  </a:cubicBezTo>
                  <a:close/>
                  <a:moveTo>
                    <a:pt x="0" y="10800"/>
                  </a:moveTo>
                  <a:lnTo>
                    <a:pt x="4320" y="6480"/>
                  </a:lnTo>
                  <a:lnTo>
                    <a:pt x="4320" y="15120"/>
                  </a:lnTo>
                  <a:lnTo>
                    <a:pt x="0" y="10800"/>
                  </a:lnTo>
                  <a:close/>
                  <a:moveTo>
                    <a:pt x="21600" y="10800"/>
                  </a:moveTo>
                  <a:lnTo>
                    <a:pt x="17280" y="15120"/>
                  </a:lnTo>
                  <a:lnTo>
                    <a:pt x="17280" y="6480"/>
                  </a:lnTo>
                  <a:lnTo>
                    <a:pt x="216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14" name="成组"/>
          <p:cNvGrpSpPr/>
          <p:nvPr/>
        </p:nvGrpSpPr>
        <p:grpSpPr>
          <a:xfrm>
            <a:off x="6324672" y="838200"/>
            <a:ext cx="457201" cy="457200"/>
            <a:chOff x="0" y="0"/>
            <a:chExt cx="457200" cy="457200"/>
          </a:xfrm>
        </p:grpSpPr>
        <p:sp>
          <p:nvSpPr>
            <p:cNvPr id="912" name="任意形状 74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13" name="任意形状 74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5382" y="4582"/>
                  </a:lnTo>
                  <a:lnTo>
                    <a:pt x="13854" y="6110"/>
                  </a:lnTo>
                  <a:lnTo>
                    <a:pt x="10800" y="3054"/>
                  </a:lnTo>
                  <a:lnTo>
                    <a:pt x="7746" y="6110"/>
                  </a:lnTo>
                  <a:lnTo>
                    <a:pt x="6218" y="4582"/>
                  </a:lnTo>
                  <a:lnTo>
                    <a:pt x="10800" y="0"/>
                  </a:lnTo>
                  <a:close/>
                  <a:moveTo>
                    <a:pt x="0" y="10800"/>
                  </a:moveTo>
                  <a:lnTo>
                    <a:pt x="4582" y="6218"/>
                  </a:lnTo>
                  <a:lnTo>
                    <a:pt x="6110" y="7746"/>
                  </a:lnTo>
                  <a:lnTo>
                    <a:pt x="3054" y="10800"/>
                  </a:lnTo>
                  <a:lnTo>
                    <a:pt x="6110" y="13854"/>
                  </a:lnTo>
                  <a:lnTo>
                    <a:pt x="4582" y="15382"/>
                  </a:lnTo>
                  <a:lnTo>
                    <a:pt x="0" y="10800"/>
                  </a:lnTo>
                  <a:close/>
                  <a:moveTo>
                    <a:pt x="21600" y="10800"/>
                  </a:moveTo>
                  <a:lnTo>
                    <a:pt x="17018" y="15382"/>
                  </a:lnTo>
                  <a:lnTo>
                    <a:pt x="15490" y="13854"/>
                  </a:lnTo>
                  <a:lnTo>
                    <a:pt x="18546" y="10800"/>
                  </a:lnTo>
                  <a:lnTo>
                    <a:pt x="15490" y="7746"/>
                  </a:lnTo>
                  <a:lnTo>
                    <a:pt x="17018" y="6218"/>
                  </a:lnTo>
                  <a:lnTo>
                    <a:pt x="21600" y="10800"/>
                  </a:lnTo>
                  <a:close/>
                  <a:moveTo>
                    <a:pt x="10800" y="12960"/>
                  </a:moveTo>
                  <a:cubicBezTo>
                    <a:pt x="9607" y="12960"/>
                    <a:pt x="8640" y="11993"/>
                    <a:pt x="8640" y="10800"/>
                  </a:cubicBezTo>
                  <a:cubicBezTo>
                    <a:pt x="8640" y="9607"/>
                    <a:pt x="9607" y="8640"/>
                    <a:pt x="10800" y="8640"/>
                  </a:cubicBezTo>
                  <a:cubicBezTo>
                    <a:pt x="11993" y="8640"/>
                    <a:pt x="12960" y="9607"/>
                    <a:pt x="12960" y="10800"/>
                  </a:cubicBezTo>
                  <a:cubicBezTo>
                    <a:pt x="12960" y="11993"/>
                    <a:pt x="11993" y="12960"/>
                    <a:pt x="10800" y="12960"/>
                  </a:cubicBezTo>
                  <a:close/>
                  <a:moveTo>
                    <a:pt x="10800" y="21600"/>
                  </a:moveTo>
                  <a:lnTo>
                    <a:pt x="6218" y="17018"/>
                  </a:lnTo>
                  <a:lnTo>
                    <a:pt x="7746" y="15490"/>
                  </a:lnTo>
                  <a:lnTo>
                    <a:pt x="10800" y="18546"/>
                  </a:lnTo>
                  <a:lnTo>
                    <a:pt x="13854" y="15490"/>
                  </a:lnTo>
                  <a:lnTo>
                    <a:pt x="15382" y="17018"/>
                  </a:lnTo>
                  <a:lnTo>
                    <a:pt x="1080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17" name="成组"/>
          <p:cNvGrpSpPr/>
          <p:nvPr/>
        </p:nvGrpSpPr>
        <p:grpSpPr>
          <a:xfrm>
            <a:off x="9067908" y="1752600"/>
            <a:ext cx="457201" cy="457200"/>
            <a:chOff x="0" y="0"/>
            <a:chExt cx="457200" cy="457200"/>
          </a:xfrm>
        </p:grpSpPr>
        <p:sp>
          <p:nvSpPr>
            <p:cNvPr id="915" name="任意形状 7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16" name="任意形状 78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10800" y="19440"/>
                  </a:moveTo>
                  <a:cubicBezTo>
                    <a:pt x="15581" y="19440"/>
                    <a:pt x="19440" y="15581"/>
                    <a:pt x="19440" y="10800"/>
                  </a:cubicBezTo>
                  <a:cubicBezTo>
                    <a:pt x="19440" y="6019"/>
                    <a:pt x="15581" y="2160"/>
                    <a:pt x="10800" y="2160"/>
                  </a:cubicBezTo>
                  <a:cubicBezTo>
                    <a:pt x="6034" y="2154"/>
                    <a:pt x="2166" y="6013"/>
                    <a:pt x="2160" y="10778"/>
                  </a:cubicBezTo>
                  <a:cubicBezTo>
                    <a:pt x="2160" y="10786"/>
                    <a:pt x="2160" y="10793"/>
                    <a:pt x="2160" y="10800"/>
                  </a:cubicBezTo>
                  <a:cubicBezTo>
                    <a:pt x="2160" y="15581"/>
                    <a:pt x="6019" y="19440"/>
                    <a:pt x="10800" y="19440"/>
                  </a:cubicBezTo>
                  <a:close/>
                  <a:moveTo>
                    <a:pt x="10800" y="17280"/>
                  </a:moveTo>
                  <a:cubicBezTo>
                    <a:pt x="7214" y="17280"/>
                    <a:pt x="4320" y="14386"/>
                    <a:pt x="4320" y="10800"/>
                  </a:cubicBezTo>
                  <a:cubicBezTo>
                    <a:pt x="4320" y="7214"/>
                    <a:pt x="7214" y="4320"/>
                    <a:pt x="10800" y="4320"/>
                  </a:cubicBezTo>
                  <a:cubicBezTo>
                    <a:pt x="14386" y="4320"/>
                    <a:pt x="17280" y="7214"/>
                    <a:pt x="17280" y="10800"/>
                  </a:cubicBezTo>
                  <a:cubicBezTo>
                    <a:pt x="17280" y="14386"/>
                    <a:pt x="14386" y="17280"/>
                    <a:pt x="10800" y="17280"/>
                  </a:cubicBezTo>
                  <a:close/>
                  <a:moveTo>
                    <a:pt x="10800" y="8640"/>
                  </a:moveTo>
                  <a:cubicBezTo>
                    <a:pt x="9612" y="8640"/>
                    <a:pt x="8640" y="9612"/>
                    <a:pt x="8640" y="10800"/>
                  </a:cubicBezTo>
                  <a:cubicBezTo>
                    <a:pt x="8640" y="11988"/>
                    <a:pt x="9612" y="12960"/>
                    <a:pt x="10800" y="12960"/>
                  </a:cubicBezTo>
                  <a:cubicBezTo>
                    <a:pt x="11988" y="12960"/>
                    <a:pt x="12960" y="11988"/>
                    <a:pt x="12960" y="10800"/>
                  </a:cubicBezTo>
                  <a:cubicBezTo>
                    <a:pt x="12960" y="9612"/>
                    <a:pt x="11988" y="8640"/>
                    <a:pt x="10800" y="86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20" name="成组"/>
          <p:cNvGrpSpPr/>
          <p:nvPr/>
        </p:nvGrpSpPr>
        <p:grpSpPr>
          <a:xfrm>
            <a:off x="9067908" y="838200"/>
            <a:ext cx="457201" cy="457200"/>
            <a:chOff x="0" y="0"/>
            <a:chExt cx="457200" cy="457200"/>
          </a:xfrm>
        </p:grpSpPr>
        <p:sp>
          <p:nvSpPr>
            <p:cNvPr id="918" name="任意形状 7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19" name="任意形状 79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5120"/>
                  </a:moveTo>
                  <a:cubicBezTo>
                    <a:pt x="13186" y="15120"/>
                    <a:pt x="15120" y="13186"/>
                    <a:pt x="15120" y="10800"/>
                  </a:cubicBezTo>
                  <a:cubicBezTo>
                    <a:pt x="15120" y="8414"/>
                    <a:pt x="13186" y="6480"/>
                    <a:pt x="10800" y="6480"/>
                  </a:cubicBezTo>
                  <a:cubicBezTo>
                    <a:pt x="8414" y="6480"/>
                    <a:pt x="6480" y="8414"/>
                    <a:pt x="6480" y="10800"/>
                  </a:cubicBezTo>
                  <a:cubicBezTo>
                    <a:pt x="6480" y="13186"/>
                    <a:pt x="8414" y="15120"/>
                    <a:pt x="10800" y="15120"/>
                  </a:cubicBezTo>
                  <a:close/>
                  <a:moveTo>
                    <a:pt x="10800" y="17280"/>
                  </a:moveTo>
                  <a:cubicBezTo>
                    <a:pt x="7221" y="17280"/>
                    <a:pt x="4320" y="14379"/>
                    <a:pt x="4320" y="10800"/>
                  </a:cubicBezTo>
                  <a:cubicBezTo>
                    <a:pt x="4320" y="7221"/>
                    <a:pt x="7221" y="4320"/>
                    <a:pt x="10800" y="4320"/>
                  </a:cubicBezTo>
                  <a:cubicBezTo>
                    <a:pt x="14379" y="4320"/>
                    <a:pt x="17280" y="7221"/>
                    <a:pt x="17280" y="10800"/>
                  </a:cubicBezTo>
                  <a:cubicBezTo>
                    <a:pt x="17280" y="14379"/>
                    <a:pt x="14379" y="17280"/>
                    <a:pt x="10800" y="17280"/>
                  </a:cubicBezTo>
                  <a:close/>
                  <a:moveTo>
                    <a:pt x="10800" y="12960"/>
                  </a:moveTo>
                  <a:cubicBezTo>
                    <a:pt x="9607" y="12960"/>
                    <a:pt x="8640" y="11993"/>
                    <a:pt x="8640" y="10800"/>
                  </a:cubicBezTo>
                  <a:cubicBezTo>
                    <a:pt x="8640" y="9607"/>
                    <a:pt x="9607" y="8640"/>
                    <a:pt x="10800" y="8640"/>
                  </a:cubicBezTo>
                  <a:cubicBezTo>
                    <a:pt x="11993" y="8640"/>
                    <a:pt x="12960" y="9607"/>
                    <a:pt x="12960" y="10800"/>
                  </a:cubicBezTo>
                  <a:cubicBezTo>
                    <a:pt x="12960" y="11993"/>
                    <a:pt x="11993" y="12960"/>
                    <a:pt x="10800" y="129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23" name="成组"/>
          <p:cNvGrpSpPr/>
          <p:nvPr/>
        </p:nvGrpSpPr>
        <p:grpSpPr>
          <a:xfrm>
            <a:off x="8153496" y="1752600"/>
            <a:ext cx="457201" cy="457200"/>
            <a:chOff x="0" y="0"/>
            <a:chExt cx="457200" cy="457200"/>
          </a:xfrm>
        </p:grpSpPr>
        <p:sp>
          <p:nvSpPr>
            <p:cNvPr id="921" name="任意形状 7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22" name="任意形状 79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10800" y="8640"/>
                  </a:moveTo>
                  <a:cubicBezTo>
                    <a:pt x="9612" y="8640"/>
                    <a:pt x="8640" y="9612"/>
                    <a:pt x="8640" y="10800"/>
                  </a:cubicBezTo>
                  <a:cubicBezTo>
                    <a:pt x="8640" y="11988"/>
                    <a:pt x="9612" y="12960"/>
                    <a:pt x="10800" y="12960"/>
                  </a:cubicBezTo>
                  <a:cubicBezTo>
                    <a:pt x="11988" y="12960"/>
                    <a:pt x="12960" y="11988"/>
                    <a:pt x="12960" y="10800"/>
                  </a:cubicBezTo>
                  <a:cubicBezTo>
                    <a:pt x="12960" y="9612"/>
                    <a:pt x="11988" y="8640"/>
                    <a:pt x="10800" y="86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26" name="成组"/>
          <p:cNvGrpSpPr/>
          <p:nvPr/>
        </p:nvGrpSpPr>
        <p:grpSpPr>
          <a:xfrm>
            <a:off x="8153496" y="838200"/>
            <a:ext cx="457201" cy="457200"/>
            <a:chOff x="0" y="0"/>
            <a:chExt cx="457200" cy="457200"/>
          </a:xfrm>
        </p:grpSpPr>
        <p:sp>
          <p:nvSpPr>
            <p:cNvPr id="924" name="任意形状 7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25" name="任意形状 79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2960"/>
                  </a:moveTo>
                  <a:cubicBezTo>
                    <a:pt x="9607" y="12960"/>
                    <a:pt x="8640" y="11993"/>
                    <a:pt x="8640" y="10800"/>
                  </a:cubicBezTo>
                  <a:cubicBezTo>
                    <a:pt x="8640" y="9607"/>
                    <a:pt x="9607" y="8640"/>
                    <a:pt x="10800" y="8640"/>
                  </a:cubicBezTo>
                  <a:cubicBezTo>
                    <a:pt x="11993" y="8640"/>
                    <a:pt x="12960" y="9607"/>
                    <a:pt x="12960" y="10800"/>
                  </a:cubicBezTo>
                  <a:cubicBezTo>
                    <a:pt x="12960" y="11993"/>
                    <a:pt x="11993" y="12960"/>
                    <a:pt x="10800" y="129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29" name="成组"/>
          <p:cNvGrpSpPr/>
          <p:nvPr/>
        </p:nvGrpSpPr>
        <p:grpSpPr>
          <a:xfrm>
            <a:off x="5410260" y="1752600"/>
            <a:ext cx="457201" cy="457200"/>
            <a:chOff x="0" y="0"/>
            <a:chExt cx="457200" cy="457200"/>
          </a:xfrm>
        </p:grpSpPr>
        <p:sp>
          <p:nvSpPr>
            <p:cNvPr id="927" name="任意形状 7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28" name="任意形状 800"/>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3200" y="8400"/>
                  </a:moveTo>
                  <a:lnTo>
                    <a:pt x="13200" y="13200"/>
                  </a:lnTo>
                  <a:lnTo>
                    <a:pt x="8400" y="13200"/>
                  </a:lnTo>
                  <a:lnTo>
                    <a:pt x="8400" y="8400"/>
                  </a:lnTo>
                  <a:lnTo>
                    <a:pt x="13200" y="8400"/>
                  </a:lnTo>
                  <a:close/>
                  <a:moveTo>
                    <a:pt x="15600" y="8400"/>
                  </a:moveTo>
                  <a:lnTo>
                    <a:pt x="21600" y="8400"/>
                  </a:lnTo>
                  <a:lnTo>
                    <a:pt x="21600" y="13200"/>
                  </a:lnTo>
                  <a:lnTo>
                    <a:pt x="15600" y="13200"/>
                  </a:lnTo>
                  <a:lnTo>
                    <a:pt x="15600" y="8400"/>
                  </a:lnTo>
                  <a:close/>
                  <a:moveTo>
                    <a:pt x="13200" y="21600"/>
                  </a:moveTo>
                  <a:lnTo>
                    <a:pt x="8400" y="21600"/>
                  </a:lnTo>
                  <a:lnTo>
                    <a:pt x="8400" y="15600"/>
                  </a:lnTo>
                  <a:lnTo>
                    <a:pt x="13200" y="15600"/>
                  </a:lnTo>
                  <a:lnTo>
                    <a:pt x="13200" y="21600"/>
                  </a:lnTo>
                  <a:close/>
                  <a:moveTo>
                    <a:pt x="15600" y="21600"/>
                  </a:moveTo>
                  <a:lnTo>
                    <a:pt x="15600" y="15600"/>
                  </a:lnTo>
                  <a:lnTo>
                    <a:pt x="21600" y="15600"/>
                  </a:lnTo>
                  <a:lnTo>
                    <a:pt x="21600" y="20400"/>
                  </a:lnTo>
                  <a:cubicBezTo>
                    <a:pt x="21600" y="21063"/>
                    <a:pt x="21063" y="21600"/>
                    <a:pt x="20400" y="21600"/>
                  </a:cubicBezTo>
                  <a:lnTo>
                    <a:pt x="15600" y="21600"/>
                  </a:lnTo>
                  <a:close/>
                  <a:moveTo>
                    <a:pt x="13200" y="0"/>
                  </a:moveTo>
                  <a:lnTo>
                    <a:pt x="13200" y="6000"/>
                  </a:lnTo>
                  <a:lnTo>
                    <a:pt x="8400" y="6000"/>
                  </a:lnTo>
                  <a:lnTo>
                    <a:pt x="8400" y="0"/>
                  </a:lnTo>
                  <a:lnTo>
                    <a:pt x="13200" y="0"/>
                  </a:lnTo>
                  <a:close/>
                  <a:moveTo>
                    <a:pt x="15600" y="0"/>
                  </a:moveTo>
                  <a:lnTo>
                    <a:pt x="20400" y="0"/>
                  </a:lnTo>
                  <a:cubicBezTo>
                    <a:pt x="21063" y="0"/>
                    <a:pt x="21600" y="537"/>
                    <a:pt x="21600" y="1200"/>
                  </a:cubicBezTo>
                  <a:lnTo>
                    <a:pt x="21600" y="6000"/>
                  </a:lnTo>
                  <a:lnTo>
                    <a:pt x="15600" y="6000"/>
                  </a:lnTo>
                  <a:lnTo>
                    <a:pt x="15600" y="0"/>
                  </a:lnTo>
                  <a:close/>
                  <a:moveTo>
                    <a:pt x="6000" y="8400"/>
                  </a:moveTo>
                  <a:lnTo>
                    <a:pt x="6000" y="13200"/>
                  </a:lnTo>
                  <a:lnTo>
                    <a:pt x="0" y="13200"/>
                  </a:lnTo>
                  <a:lnTo>
                    <a:pt x="0" y="8400"/>
                  </a:lnTo>
                  <a:lnTo>
                    <a:pt x="6000" y="8400"/>
                  </a:lnTo>
                  <a:close/>
                  <a:moveTo>
                    <a:pt x="6000" y="21600"/>
                  </a:moveTo>
                  <a:lnTo>
                    <a:pt x="1200" y="21600"/>
                  </a:lnTo>
                  <a:cubicBezTo>
                    <a:pt x="537" y="21600"/>
                    <a:pt x="0" y="21063"/>
                    <a:pt x="0" y="20400"/>
                  </a:cubicBezTo>
                  <a:lnTo>
                    <a:pt x="0" y="15600"/>
                  </a:lnTo>
                  <a:lnTo>
                    <a:pt x="6000" y="15600"/>
                  </a:lnTo>
                  <a:lnTo>
                    <a:pt x="6000" y="21600"/>
                  </a:lnTo>
                  <a:close/>
                  <a:moveTo>
                    <a:pt x="6000" y="0"/>
                  </a:moveTo>
                  <a:lnTo>
                    <a:pt x="6000" y="6000"/>
                  </a:lnTo>
                  <a:lnTo>
                    <a:pt x="0" y="6000"/>
                  </a:lnTo>
                  <a:lnTo>
                    <a:pt x="0" y="1200"/>
                  </a:lnTo>
                  <a:cubicBezTo>
                    <a:pt x="0" y="537"/>
                    <a:pt x="537" y="0"/>
                    <a:pt x="1200" y="0"/>
                  </a:cubicBezTo>
                  <a:lnTo>
                    <a:pt x="60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32" name="成组"/>
          <p:cNvGrpSpPr/>
          <p:nvPr/>
        </p:nvGrpSpPr>
        <p:grpSpPr>
          <a:xfrm>
            <a:off x="5410260" y="838200"/>
            <a:ext cx="457201" cy="457200"/>
            <a:chOff x="0" y="0"/>
            <a:chExt cx="457200" cy="457200"/>
          </a:xfrm>
        </p:grpSpPr>
        <p:sp>
          <p:nvSpPr>
            <p:cNvPr id="930" name="任意形状 8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31" name="任意形状 803"/>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3200" y="8400"/>
                  </a:moveTo>
                  <a:lnTo>
                    <a:pt x="8400" y="8400"/>
                  </a:lnTo>
                  <a:lnTo>
                    <a:pt x="8400" y="13200"/>
                  </a:lnTo>
                  <a:lnTo>
                    <a:pt x="13200" y="13200"/>
                  </a:lnTo>
                  <a:lnTo>
                    <a:pt x="13200" y="8400"/>
                  </a:lnTo>
                  <a:close/>
                  <a:moveTo>
                    <a:pt x="15600" y="8400"/>
                  </a:moveTo>
                  <a:lnTo>
                    <a:pt x="15600" y="13200"/>
                  </a:lnTo>
                  <a:lnTo>
                    <a:pt x="19200" y="13200"/>
                  </a:lnTo>
                  <a:lnTo>
                    <a:pt x="19200" y="8400"/>
                  </a:lnTo>
                  <a:lnTo>
                    <a:pt x="15600" y="8400"/>
                  </a:lnTo>
                  <a:close/>
                  <a:moveTo>
                    <a:pt x="13200" y="19200"/>
                  </a:moveTo>
                  <a:lnTo>
                    <a:pt x="13200" y="15600"/>
                  </a:lnTo>
                  <a:lnTo>
                    <a:pt x="8400" y="15600"/>
                  </a:lnTo>
                  <a:lnTo>
                    <a:pt x="8400" y="19200"/>
                  </a:lnTo>
                  <a:lnTo>
                    <a:pt x="13200" y="19200"/>
                  </a:lnTo>
                  <a:close/>
                  <a:moveTo>
                    <a:pt x="15600" y="19200"/>
                  </a:moveTo>
                  <a:lnTo>
                    <a:pt x="19200" y="19200"/>
                  </a:lnTo>
                  <a:lnTo>
                    <a:pt x="19200" y="15600"/>
                  </a:lnTo>
                  <a:lnTo>
                    <a:pt x="15600" y="15600"/>
                  </a:lnTo>
                  <a:lnTo>
                    <a:pt x="15600" y="19200"/>
                  </a:lnTo>
                  <a:close/>
                  <a:moveTo>
                    <a:pt x="13200" y="2400"/>
                  </a:moveTo>
                  <a:lnTo>
                    <a:pt x="8400" y="2400"/>
                  </a:lnTo>
                  <a:lnTo>
                    <a:pt x="8400" y="6000"/>
                  </a:lnTo>
                  <a:lnTo>
                    <a:pt x="13200" y="6000"/>
                  </a:lnTo>
                  <a:lnTo>
                    <a:pt x="13200" y="2400"/>
                  </a:lnTo>
                  <a:close/>
                  <a:moveTo>
                    <a:pt x="15600" y="2400"/>
                  </a:moveTo>
                  <a:lnTo>
                    <a:pt x="15600" y="6000"/>
                  </a:lnTo>
                  <a:lnTo>
                    <a:pt x="19200" y="6000"/>
                  </a:lnTo>
                  <a:lnTo>
                    <a:pt x="19200" y="2400"/>
                  </a:lnTo>
                  <a:lnTo>
                    <a:pt x="15600" y="2400"/>
                  </a:lnTo>
                  <a:close/>
                  <a:moveTo>
                    <a:pt x="6000" y="8400"/>
                  </a:moveTo>
                  <a:lnTo>
                    <a:pt x="2400" y="8400"/>
                  </a:lnTo>
                  <a:lnTo>
                    <a:pt x="2400" y="13200"/>
                  </a:lnTo>
                  <a:lnTo>
                    <a:pt x="6000" y="13200"/>
                  </a:lnTo>
                  <a:lnTo>
                    <a:pt x="6000" y="8400"/>
                  </a:lnTo>
                  <a:close/>
                  <a:moveTo>
                    <a:pt x="6000" y="19200"/>
                  </a:moveTo>
                  <a:lnTo>
                    <a:pt x="6000" y="15600"/>
                  </a:lnTo>
                  <a:lnTo>
                    <a:pt x="2400" y="15600"/>
                  </a:lnTo>
                  <a:lnTo>
                    <a:pt x="2400" y="19200"/>
                  </a:lnTo>
                  <a:lnTo>
                    <a:pt x="6000" y="19200"/>
                  </a:lnTo>
                  <a:close/>
                  <a:moveTo>
                    <a:pt x="6000" y="2400"/>
                  </a:moveTo>
                  <a:lnTo>
                    <a:pt x="2400" y="2400"/>
                  </a:lnTo>
                  <a:lnTo>
                    <a:pt x="2400" y="6000"/>
                  </a:lnTo>
                  <a:lnTo>
                    <a:pt x="6000" y="6000"/>
                  </a:lnTo>
                  <a:lnTo>
                    <a:pt x="6000" y="2400"/>
                  </a:lnTo>
                  <a:close/>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35" name="成组"/>
          <p:cNvGrpSpPr/>
          <p:nvPr/>
        </p:nvGrpSpPr>
        <p:grpSpPr>
          <a:xfrm>
            <a:off x="4495848" y="1752600"/>
            <a:ext cx="457201" cy="457200"/>
            <a:chOff x="0" y="0"/>
            <a:chExt cx="457200" cy="457200"/>
          </a:xfrm>
        </p:grpSpPr>
        <p:sp>
          <p:nvSpPr>
            <p:cNvPr id="933" name="任意形状 8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34" name="任意形状 812"/>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5600" y="21600"/>
                  </a:moveTo>
                  <a:lnTo>
                    <a:pt x="15600" y="8400"/>
                  </a:lnTo>
                  <a:lnTo>
                    <a:pt x="21600" y="8400"/>
                  </a:lnTo>
                  <a:lnTo>
                    <a:pt x="21600" y="20400"/>
                  </a:lnTo>
                  <a:cubicBezTo>
                    <a:pt x="21600" y="21063"/>
                    <a:pt x="21063" y="21600"/>
                    <a:pt x="20400" y="21600"/>
                  </a:cubicBezTo>
                  <a:lnTo>
                    <a:pt x="15600" y="21600"/>
                  </a:lnTo>
                  <a:close/>
                  <a:moveTo>
                    <a:pt x="13200" y="21600"/>
                  </a:moveTo>
                  <a:lnTo>
                    <a:pt x="1200" y="21600"/>
                  </a:lnTo>
                  <a:cubicBezTo>
                    <a:pt x="537" y="21600"/>
                    <a:pt x="0" y="21063"/>
                    <a:pt x="0" y="20400"/>
                  </a:cubicBezTo>
                  <a:lnTo>
                    <a:pt x="0" y="8400"/>
                  </a:lnTo>
                  <a:lnTo>
                    <a:pt x="13200" y="8400"/>
                  </a:lnTo>
                  <a:lnTo>
                    <a:pt x="13200" y="21600"/>
                  </a:lnTo>
                  <a:close/>
                  <a:moveTo>
                    <a:pt x="21600" y="6000"/>
                  </a:moveTo>
                  <a:lnTo>
                    <a:pt x="0" y="6000"/>
                  </a:lnTo>
                  <a:lnTo>
                    <a:pt x="0" y="1200"/>
                  </a:lnTo>
                  <a:cubicBezTo>
                    <a:pt x="0" y="537"/>
                    <a:pt x="537" y="0"/>
                    <a:pt x="1200" y="0"/>
                  </a:cubicBezTo>
                  <a:lnTo>
                    <a:pt x="20400" y="0"/>
                  </a:lnTo>
                  <a:cubicBezTo>
                    <a:pt x="21063" y="0"/>
                    <a:pt x="21600" y="537"/>
                    <a:pt x="21600" y="1200"/>
                  </a:cubicBezTo>
                  <a:lnTo>
                    <a:pt x="21600" y="6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38" name="成组"/>
          <p:cNvGrpSpPr/>
          <p:nvPr/>
        </p:nvGrpSpPr>
        <p:grpSpPr>
          <a:xfrm>
            <a:off x="4495848" y="838200"/>
            <a:ext cx="457201" cy="457200"/>
            <a:chOff x="0" y="0"/>
            <a:chExt cx="457200" cy="457200"/>
          </a:xfrm>
        </p:grpSpPr>
        <p:sp>
          <p:nvSpPr>
            <p:cNvPr id="936" name="任意形状 8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37" name="任意形状 815"/>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400" y="6000"/>
                  </a:moveTo>
                  <a:lnTo>
                    <a:pt x="19200" y="6000"/>
                  </a:lnTo>
                  <a:lnTo>
                    <a:pt x="19200" y="2400"/>
                  </a:lnTo>
                  <a:lnTo>
                    <a:pt x="2400" y="2400"/>
                  </a:lnTo>
                  <a:lnTo>
                    <a:pt x="2400" y="6000"/>
                  </a:lnTo>
                  <a:close/>
                  <a:moveTo>
                    <a:pt x="13200" y="19200"/>
                  </a:moveTo>
                  <a:lnTo>
                    <a:pt x="13200" y="8400"/>
                  </a:lnTo>
                  <a:lnTo>
                    <a:pt x="2400" y="8400"/>
                  </a:lnTo>
                  <a:lnTo>
                    <a:pt x="2400" y="19200"/>
                  </a:lnTo>
                  <a:lnTo>
                    <a:pt x="13200" y="19200"/>
                  </a:lnTo>
                  <a:close/>
                  <a:moveTo>
                    <a:pt x="15600" y="19200"/>
                  </a:moveTo>
                  <a:lnTo>
                    <a:pt x="19200" y="19200"/>
                  </a:lnTo>
                  <a:lnTo>
                    <a:pt x="19200" y="8400"/>
                  </a:lnTo>
                  <a:lnTo>
                    <a:pt x="15600" y="8400"/>
                  </a:lnTo>
                  <a:lnTo>
                    <a:pt x="15600" y="19200"/>
                  </a:lnTo>
                  <a:close/>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41" name="成组"/>
          <p:cNvGrpSpPr/>
          <p:nvPr/>
        </p:nvGrpSpPr>
        <p:grpSpPr>
          <a:xfrm>
            <a:off x="3581436" y="3581400"/>
            <a:ext cx="457201" cy="457200"/>
            <a:chOff x="0" y="0"/>
            <a:chExt cx="457200" cy="457200"/>
          </a:xfrm>
        </p:grpSpPr>
        <p:sp>
          <p:nvSpPr>
            <p:cNvPr id="939" name="任意形状 8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40" name="任意形状 818"/>
            <p:cNvSpPr/>
            <p:nvPr/>
          </p:nvSpPr>
          <p:spPr>
            <a:xfrm>
              <a:off x="47746" y="47746"/>
              <a:ext cx="365220" cy="365221"/>
            </a:xfrm>
            <a:custGeom>
              <a:avLst/>
              <a:gdLst/>
              <a:ahLst/>
              <a:cxnLst>
                <a:cxn ang="0">
                  <a:pos x="wd2" y="hd2"/>
                </a:cxn>
                <a:cxn ang="5400000">
                  <a:pos x="wd2" y="hd2"/>
                </a:cxn>
                <a:cxn ang="10800000">
                  <a:pos x="wd2" y="hd2"/>
                </a:cxn>
                <a:cxn ang="16200000">
                  <a:pos x="wd2" y="hd2"/>
                </a:cxn>
              </a:cxnLst>
              <a:rect l="0" t="0" r="r" b="b"/>
              <a:pathLst>
                <a:path w="21557" h="21504" extrusionOk="0">
                  <a:moveTo>
                    <a:pt x="14300" y="14583"/>
                  </a:moveTo>
                  <a:lnTo>
                    <a:pt x="11812" y="19799"/>
                  </a:lnTo>
                  <a:cubicBezTo>
                    <a:pt x="11651" y="20135"/>
                    <a:pt x="11249" y="20277"/>
                    <a:pt x="10912" y="20117"/>
                  </a:cubicBezTo>
                  <a:cubicBezTo>
                    <a:pt x="10838" y="20082"/>
                    <a:pt x="10770" y="20033"/>
                    <a:pt x="10713" y="19973"/>
                  </a:cubicBezTo>
                  <a:lnTo>
                    <a:pt x="6730" y="15779"/>
                  </a:lnTo>
                  <a:cubicBezTo>
                    <a:pt x="6624" y="15667"/>
                    <a:pt x="6482" y="15595"/>
                    <a:pt x="6329" y="15575"/>
                  </a:cubicBezTo>
                  <a:lnTo>
                    <a:pt x="586" y="14826"/>
                  </a:lnTo>
                  <a:cubicBezTo>
                    <a:pt x="217" y="14777"/>
                    <a:pt x="-43" y="14439"/>
                    <a:pt x="6" y="14070"/>
                  </a:cubicBezTo>
                  <a:cubicBezTo>
                    <a:pt x="16" y="13989"/>
                    <a:pt x="42" y="13910"/>
                    <a:pt x="82" y="13837"/>
                  </a:cubicBezTo>
                  <a:lnTo>
                    <a:pt x="2850" y="8763"/>
                  </a:lnTo>
                  <a:cubicBezTo>
                    <a:pt x="2923" y="8627"/>
                    <a:pt x="2948" y="8470"/>
                    <a:pt x="2920" y="8319"/>
                  </a:cubicBezTo>
                  <a:lnTo>
                    <a:pt x="1859" y="2640"/>
                  </a:lnTo>
                  <a:cubicBezTo>
                    <a:pt x="1791" y="2274"/>
                    <a:pt x="2032" y="1923"/>
                    <a:pt x="2399" y="1854"/>
                  </a:cubicBezTo>
                  <a:cubicBezTo>
                    <a:pt x="2480" y="1839"/>
                    <a:pt x="2564" y="1839"/>
                    <a:pt x="2646" y="1854"/>
                  </a:cubicBezTo>
                  <a:lnTo>
                    <a:pt x="8339" y="2912"/>
                  </a:lnTo>
                  <a:cubicBezTo>
                    <a:pt x="8491" y="2941"/>
                    <a:pt x="8649" y="2916"/>
                    <a:pt x="8785" y="2843"/>
                  </a:cubicBezTo>
                  <a:lnTo>
                    <a:pt x="13872" y="81"/>
                  </a:lnTo>
                  <a:cubicBezTo>
                    <a:pt x="14199" y="-96"/>
                    <a:pt x="14609" y="25"/>
                    <a:pt x="14786" y="352"/>
                  </a:cubicBezTo>
                  <a:cubicBezTo>
                    <a:pt x="14826" y="425"/>
                    <a:pt x="14852" y="504"/>
                    <a:pt x="14862" y="586"/>
                  </a:cubicBezTo>
                  <a:lnTo>
                    <a:pt x="15613" y="6313"/>
                  </a:lnTo>
                  <a:cubicBezTo>
                    <a:pt x="15633" y="6466"/>
                    <a:pt x="15706" y="6607"/>
                    <a:pt x="15818" y="6714"/>
                  </a:cubicBezTo>
                  <a:lnTo>
                    <a:pt x="20022" y="10687"/>
                  </a:lnTo>
                  <a:cubicBezTo>
                    <a:pt x="20293" y="10942"/>
                    <a:pt x="20304" y="11368"/>
                    <a:pt x="20047" y="11638"/>
                  </a:cubicBezTo>
                  <a:cubicBezTo>
                    <a:pt x="19990" y="11698"/>
                    <a:pt x="19923" y="11747"/>
                    <a:pt x="19848" y="11782"/>
                  </a:cubicBezTo>
                  <a:lnTo>
                    <a:pt x="14619" y="14265"/>
                  </a:lnTo>
                  <a:cubicBezTo>
                    <a:pt x="14479" y="14331"/>
                    <a:pt x="14367" y="14444"/>
                    <a:pt x="14300" y="14583"/>
                  </a:cubicBezTo>
                  <a:close/>
                  <a:moveTo>
                    <a:pt x="15196" y="16745"/>
                  </a:moveTo>
                  <a:lnTo>
                    <a:pt x="16786" y="15159"/>
                  </a:lnTo>
                  <a:lnTo>
                    <a:pt x="21557" y="19917"/>
                  </a:lnTo>
                  <a:lnTo>
                    <a:pt x="19966" y="21504"/>
                  </a:lnTo>
                  <a:lnTo>
                    <a:pt x="15196" y="1674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44" name="成组"/>
          <p:cNvGrpSpPr/>
          <p:nvPr/>
        </p:nvGrpSpPr>
        <p:grpSpPr>
          <a:xfrm>
            <a:off x="3581436" y="2667000"/>
            <a:ext cx="457201" cy="457200"/>
            <a:chOff x="0" y="0"/>
            <a:chExt cx="457200" cy="457200"/>
          </a:xfrm>
        </p:grpSpPr>
        <p:sp>
          <p:nvSpPr>
            <p:cNvPr id="942" name="任意形状 8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43" name="任意形状 821"/>
            <p:cNvSpPr/>
            <p:nvPr/>
          </p:nvSpPr>
          <p:spPr>
            <a:xfrm>
              <a:off x="47746" y="47746"/>
              <a:ext cx="365220" cy="365220"/>
            </a:xfrm>
            <a:custGeom>
              <a:avLst/>
              <a:gdLst/>
              <a:ahLst/>
              <a:cxnLst>
                <a:cxn ang="0">
                  <a:pos x="wd2" y="hd2"/>
                </a:cxn>
                <a:cxn ang="5400000">
                  <a:pos x="wd2" y="hd2"/>
                </a:cxn>
                <a:cxn ang="10800000">
                  <a:pos x="wd2" y="hd2"/>
                </a:cxn>
                <a:cxn ang="16200000">
                  <a:pos x="wd2" y="hd2"/>
                </a:cxn>
              </a:cxnLst>
              <a:rect l="0" t="0" r="r" b="b"/>
              <a:pathLst>
                <a:path w="21557" h="21504" extrusionOk="0">
                  <a:moveTo>
                    <a:pt x="14272" y="8343"/>
                  </a:moveTo>
                  <a:cubicBezTo>
                    <a:pt x="13784" y="7883"/>
                    <a:pt x="13471" y="7268"/>
                    <a:pt x="13384" y="6604"/>
                  </a:cubicBezTo>
                  <a:lnTo>
                    <a:pt x="12930" y="3146"/>
                  </a:lnTo>
                  <a:lnTo>
                    <a:pt x="9861" y="4812"/>
                  </a:lnTo>
                  <a:cubicBezTo>
                    <a:pt x="9271" y="5133"/>
                    <a:pt x="8588" y="5241"/>
                    <a:pt x="7927" y="5119"/>
                  </a:cubicBezTo>
                  <a:lnTo>
                    <a:pt x="4490" y="4479"/>
                  </a:lnTo>
                  <a:lnTo>
                    <a:pt x="5131" y="7907"/>
                  </a:lnTo>
                  <a:cubicBezTo>
                    <a:pt x="5255" y="8566"/>
                    <a:pt x="5146" y="9248"/>
                    <a:pt x="4824" y="9836"/>
                  </a:cubicBezTo>
                  <a:lnTo>
                    <a:pt x="3154" y="12898"/>
                  </a:lnTo>
                  <a:lnTo>
                    <a:pt x="6620" y="13351"/>
                  </a:lnTo>
                  <a:cubicBezTo>
                    <a:pt x="7286" y="13438"/>
                    <a:pt x="7901" y="13750"/>
                    <a:pt x="8363" y="14237"/>
                  </a:cubicBezTo>
                  <a:lnTo>
                    <a:pt x="10767" y="16768"/>
                  </a:lnTo>
                  <a:lnTo>
                    <a:pt x="12269" y="13620"/>
                  </a:lnTo>
                  <a:cubicBezTo>
                    <a:pt x="12558" y="13015"/>
                    <a:pt x="13046" y="12527"/>
                    <a:pt x="13652" y="12239"/>
                  </a:cubicBezTo>
                  <a:lnTo>
                    <a:pt x="16810" y="10740"/>
                  </a:lnTo>
                  <a:lnTo>
                    <a:pt x="14272" y="8343"/>
                  </a:lnTo>
                  <a:close/>
                  <a:moveTo>
                    <a:pt x="14300" y="14583"/>
                  </a:moveTo>
                  <a:lnTo>
                    <a:pt x="11812" y="19799"/>
                  </a:lnTo>
                  <a:cubicBezTo>
                    <a:pt x="11651" y="20135"/>
                    <a:pt x="11249" y="20277"/>
                    <a:pt x="10912" y="20117"/>
                  </a:cubicBezTo>
                  <a:cubicBezTo>
                    <a:pt x="10838" y="20082"/>
                    <a:pt x="10770" y="20033"/>
                    <a:pt x="10713" y="19973"/>
                  </a:cubicBezTo>
                  <a:lnTo>
                    <a:pt x="6730" y="15779"/>
                  </a:lnTo>
                  <a:cubicBezTo>
                    <a:pt x="6624" y="15667"/>
                    <a:pt x="6482" y="15595"/>
                    <a:pt x="6329" y="15575"/>
                  </a:cubicBezTo>
                  <a:lnTo>
                    <a:pt x="586" y="14826"/>
                  </a:lnTo>
                  <a:cubicBezTo>
                    <a:pt x="217" y="14777"/>
                    <a:pt x="-43" y="14439"/>
                    <a:pt x="6" y="14070"/>
                  </a:cubicBezTo>
                  <a:cubicBezTo>
                    <a:pt x="16" y="13989"/>
                    <a:pt x="42" y="13910"/>
                    <a:pt x="82" y="13837"/>
                  </a:cubicBezTo>
                  <a:lnTo>
                    <a:pt x="2850" y="8763"/>
                  </a:lnTo>
                  <a:cubicBezTo>
                    <a:pt x="2923" y="8627"/>
                    <a:pt x="2948" y="8470"/>
                    <a:pt x="2920" y="8319"/>
                  </a:cubicBezTo>
                  <a:lnTo>
                    <a:pt x="1859" y="2640"/>
                  </a:lnTo>
                  <a:cubicBezTo>
                    <a:pt x="1791" y="2274"/>
                    <a:pt x="2032" y="1923"/>
                    <a:pt x="2399" y="1854"/>
                  </a:cubicBezTo>
                  <a:cubicBezTo>
                    <a:pt x="2480" y="1839"/>
                    <a:pt x="2564" y="1839"/>
                    <a:pt x="2646" y="1854"/>
                  </a:cubicBezTo>
                  <a:lnTo>
                    <a:pt x="8339" y="2912"/>
                  </a:lnTo>
                  <a:cubicBezTo>
                    <a:pt x="8491" y="2941"/>
                    <a:pt x="8649" y="2916"/>
                    <a:pt x="8785" y="2843"/>
                  </a:cubicBezTo>
                  <a:lnTo>
                    <a:pt x="13872" y="81"/>
                  </a:lnTo>
                  <a:cubicBezTo>
                    <a:pt x="14199" y="-96"/>
                    <a:pt x="14609" y="25"/>
                    <a:pt x="14786" y="352"/>
                  </a:cubicBezTo>
                  <a:cubicBezTo>
                    <a:pt x="14826" y="425"/>
                    <a:pt x="14852" y="504"/>
                    <a:pt x="14862" y="586"/>
                  </a:cubicBezTo>
                  <a:lnTo>
                    <a:pt x="15613" y="6313"/>
                  </a:lnTo>
                  <a:cubicBezTo>
                    <a:pt x="15633" y="6466"/>
                    <a:pt x="15706" y="6607"/>
                    <a:pt x="15818" y="6714"/>
                  </a:cubicBezTo>
                  <a:lnTo>
                    <a:pt x="20022" y="10687"/>
                  </a:lnTo>
                  <a:cubicBezTo>
                    <a:pt x="20293" y="10942"/>
                    <a:pt x="20304" y="11368"/>
                    <a:pt x="20047" y="11638"/>
                  </a:cubicBezTo>
                  <a:cubicBezTo>
                    <a:pt x="19990" y="11698"/>
                    <a:pt x="19923" y="11747"/>
                    <a:pt x="19848" y="11782"/>
                  </a:cubicBezTo>
                  <a:lnTo>
                    <a:pt x="14619" y="14265"/>
                  </a:lnTo>
                  <a:cubicBezTo>
                    <a:pt x="14479" y="14331"/>
                    <a:pt x="14367" y="14444"/>
                    <a:pt x="14300" y="14583"/>
                  </a:cubicBezTo>
                  <a:close/>
                  <a:moveTo>
                    <a:pt x="15196" y="16745"/>
                  </a:moveTo>
                  <a:lnTo>
                    <a:pt x="16786" y="15159"/>
                  </a:lnTo>
                  <a:lnTo>
                    <a:pt x="21557" y="19917"/>
                  </a:lnTo>
                  <a:lnTo>
                    <a:pt x="19966" y="21504"/>
                  </a:lnTo>
                  <a:lnTo>
                    <a:pt x="15196" y="1674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47" name="成组"/>
          <p:cNvGrpSpPr/>
          <p:nvPr/>
        </p:nvGrpSpPr>
        <p:grpSpPr>
          <a:xfrm>
            <a:off x="9982320" y="1752600"/>
            <a:ext cx="457201" cy="457200"/>
            <a:chOff x="0" y="0"/>
            <a:chExt cx="457200" cy="457200"/>
          </a:xfrm>
        </p:grpSpPr>
        <p:sp>
          <p:nvSpPr>
            <p:cNvPr id="945" name="任意形状 8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46" name="任意形状 836"/>
            <p:cNvSpPr/>
            <p:nvPr/>
          </p:nvSpPr>
          <p:spPr>
            <a:xfrm>
              <a:off x="28855" y="20573"/>
              <a:ext cx="418735" cy="417578"/>
            </a:xfrm>
            <a:custGeom>
              <a:avLst/>
              <a:gdLst/>
              <a:ahLst/>
              <a:cxnLst>
                <a:cxn ang="0">
                  <a:pos x="wd2" y="hd2"/>
                </a:cxn>
                <a:cxn ang="5400000">
                  <a:pos x="wd2" y="hd2"/>
                </a:cxn>
                <a:cxn ang="10800000">
                  <a:pos x="wd2" y="hd2"/>
                </a:cxn>
                <a:cxn ang="16200000">
                  <a:pos x="wd2" y="hd2"/>
                </a:cxn>
              </a:cxnLst>
              <a:rect l="0" t="0" r="r" b="b"/>
              <a:pathLst>
                <a:path w="21269" h="21362" extrusionOk="0">
                  <a:moveTo>
                    <a:pt x="17139" y="17203"/>
                  </a:moveTo>
                  <a:lnTo>
                    <a:pt x="18850" y="15480"/>
                  </a:lnTo>
                  <a:lnTo>
                    <a:pt x="20560" y="17203"/>
                  </a:lnTo>
                  <a:cubicBezTo>
                    <a:pt x="21505" y="18154"/>
                    <a:pt x="21505" y="19697"/>
                    <a:pt x="20560" y="20648"/>
                  </a:cubicBezTo>
                  <a:cubicBezTo>
                    <a:pt x="19616" y="21600"/>
                    <a:pt x="18084" y="21600"/>
                    <a:pt x="17139" y="20649"/>
                  </a:cubicBezTo>
                  <a:cubicBezTo>
                    <a:pt x="16195" y="19697"/>
                    <a:pt x="16194" y="18155"/>
                    <a:pt x="17139" y="17203"/>
                  </a:cubicBezTo>
                  <a:cubicBezTo>
                    <a:pt x="17139" y="17203"/>
                    <a:pt x="17139" y="17203"/>
                    <a:pt x="17139" y="17203"/>
                  </a:cubicBezTo>
                  <a:close/>
                  <a:moveTo>
                    <a:pt x="7125" y="0"/>
                  </a:moveTo>
                  <a:lnTo>
                    <a:pt x="18072" y="11025"/>
                  </a:lnTo>
                  <a:cubicBezTo>
                    <a:pt x="18450" y="11405"/>
                    <a:pt x="18451" y="12022"/>
                    <a:pt x="18073" y="12403"/>
                  </a:cubicBezTo>
                  <a:cubicBezTo>
                    <a:pt x="18073" y="12403"/>
                    <a:pt x="18072" y="12404"/>
                    <a:pt x="18072" y="12404"/>
                  </a:cubicBezTo>
                  <a:lnTo>
                    <a:pt x="9862" y="20673"/>
                  </a:lnTo>
                  <a:cubicBezTo>
                    <a:pt x="9484" y="21053"/>
                    <a:pt x="8872" y="21053"/>
                    <a:pt x="8494" y="20673"/>
                  </a:cubicBezTo>
                  <a:lnTo>
                    <a:pt x="284" y="12404"/>
                  </a:lnTo>
                  <a:cubicBezTo>
                    <a:pt x="-95" y="12024"/>
                    <a:pt x="-95" y="11407"/>
                    <a:pt x="283" y="11026"/>
                  </a:cubicBezTo>
                  <a:cubicBezTo>
                    <a:pt x="283" y="11026"/>
                    <a:pt x="283" y="11025"/>
                    <a:pt x="284" y="11025"/>
                  </a:cubicBezTo>
                  <a:lnTo>
                    <a:pt x="7810" y="3445"/>
                  </a:lnTo>
                  <a:lnTo>
                    <a:pt x="5756" y="1378"/>
                  </a:lnTo>
                  <a:lnTo>
                    <a:pt x="7126" y="0"/>
                  </a:lnTo>
                  <a:close/>
                  <a:moveTo>
                    <a:pt x="9178" y="4824"/>
                  </a:moveTo>
                  <a:lnTo>
                    <a:pt x="2336" y="11714"/>
                  </a:lnTo>
                  <a:lnTo>
                    <a:pt x="16019" y="11714"/>
                  </a:lnTo>
                  <a:lnTo>
                    <a:pt x="9178" y="482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50" name="成组"/>
          <p:cNvGrpSpPr/>
          <p:nvPr/>
        </p:nvGrpSpPr>
        <p:grpSpPr>
          <a:xfrm>
            <a:off x="9982320" y="838200"/>
            <a:ext cx="457201" cy="457200"/>
            <a:chOff x="0" y="0"/>
            <a:chExt cx="457200" cy="457200"/>
          </a:xfrm>
        </p:grpSpPr>
        <p:sp>
          <p:nvSpPr>
            <p:cNvPr id="948" name="任意形状 8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49" name="任意形状 839"/>
            <p:cNvSpPr/>
            <p:nvPr/>
          </p:nvSpPr>
          <p:spPr>
            <a:xfrm>
              <a:off x="28855" y="20574"/>
              <a:ext cx="418735" cy="417577"/>
            </a:xfrm>
            <a:custGeom>
              <a:avLst/>
              <a:gdLst/>
              <a:ahLst/>
              <a:cxnLst>
                <a:cxn ang="0">
                  <a:pos x="wd2" y="hd2"/>
                </a:cxn>
                <a:cxn ang="5400000">
                  <a:pos x="wd2" y="hd2"/>
                </a:cxn>
                <a:cxn ang="10800000">
                  <a:pos x="wd2" y="hd2"/>
                </a:cxn>
                <a:cxn ang="16200000">
                  <a:pos x="wd2" y="hd2"/>
                </a:cxn>
              </a:cxnLst>
              <a:rect l="0" t="0" r="r" b="b"/>
              <a:pathLst>
                <a:path w="21269" h="21362" extrusionOk="0">
                  <a:moveTo>
                    <a:pt x="17139" y="17203"/>
                  </a:moveTo>
                  <a:lnTo>
                    <a:pt x="18850" y="15480"/>
                  </a:lnTo>
                  <a:lnTo>
                    <a:pt x="20560" y="17203"/>
                  </a:lnTo>
                  <a:cubicBezTo>
                    <a:pt x="21505" y="18154"/>
                    <a:pt x="21505" y="19697"/>
                    <a:pt x="20560" y="20648"/>
                  </a:cubicBezTo>
                  <a:cubicBezTo>
                    <a:pt x="19616" y="21600"/>
                    <a:pt x="18084" y="21600"/>
                    <a:pt x="17139" y="20649"/>
                  </a:cubicBezTo>
                  <a:cubicBezTo>
                    <a:pt x="16195" y="19697"/>
                    <a:pt x="16194" y="18155"/>
                    <a:pt x="17139" y="17203"/>
                  </a:cubicBezTo>
                  <a:cubicBezTo>
                    <a:pt x="17139" y="17203"/>
                    <a:pt x="17139" y="17203"/>
                    <a:pt x="17139" y="17203"/>
                  </a:cubicBezTo>
                  <a:close/>
                  <a:moveTo>
                    <a:pt x="7125" y="0"/>
                  </a:moveTo>
                  <a:lnTo>
                    <a:pt x="18072" y="11025"/>
                  </a:lnTo>
                  <a:cubicBezTo>
                    <a:pt x="18450" y="11405"/>
                    <a:pt x="18451" y="12022"/>
                    <a:pt x="18073" y="12403"/>
                  </a:cubicBezTo>
                  <a:cubicBezTo>
                    <a:pt x="18073" y="12403"/>
                    <a:pt x="18072" y="12404"/>
                    <a:pt x="18072" y="12404"/>
                  </a:cubicBezTo>
                  <a:lnTo>
                    <a:pt x="9862" y="20673"/>
                  </a:lnTo>
                  <a:cubicBezTo>
                    <a:pt x="9484" y="21053"/>
                    <a:pt x="8872" y="21053"/>
                    <a:pt x="8494" y="20673"/>
                  </a:cubicBezTo>
                  <a:lnTo>
                    <a:pt x="284" y="12404"/>
                  </a:lnTo>
                  <a:cubicBezTo>
                    <a:pt x="-95" y="12024"/>
                    <a:pt x="-95" y="11407"/>
                    <a:pt x="283" y="11026"/>
                  </a:cubicBezTo>
                  <a:cubicBezTo>
                    <a:pt x="283" y="11026"/>
                    <a:pt x="283" y="11025"/>
                    <a:pt x="284" y="11025"/>
                  </a:cubicBezTo>
                  <a:lnTo>
                    <a:pt x="7810" y="3445"/>
                  </a:lnTo>
                  <a:lnTo>
                    <a:pt x="5756" y="1378"/>
                  </a:lnTo>
                  <a:lnTo>
                    <a:pt x="7126" y="0"/>
                  </a:lnTo>
                  <a:close/>
                  <a:moveTo>
                    <a:pt x="9178" y="4824"/>
                  </a:moveTo>
                  <a:lnTo>
                    <a:pt x="2336" y="11714"/>
                  </a:lnTo>
                  <a:lnTo>
                    <a:pt x="9178" y="18607"/>
                  </a:lnTo>
                  <a:lnTo>
                    <a:pt x="16020" y="11716"/>
                  </a:lnTo>
                  <a:lnTo>
                    <a:pt x="9178" y="482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53" name="成组"/>
          <p:cNvGrpSpPr/>
          <p:nvPr/>
        </p:nvGrpSpPr>
        <p:grpSpPr>
          <a:xfrm>
            <a:off x="10896732" y="1752600"/>
            <a:ext cx="457201" cy="457200"/>
            <a:chOff x="0" y="0"/>
            <a:chExt cx="457200" cy="457200"/>
          </a:xfrm>
        </p:grpSpPr>
        <p:sp>
          <p:nvSpPr>
            <p:cNvPr id="951" name="任意形状 8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52" name="任意形状 842"/>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4296"/>
                    <a:pt x="21600" y="9600"/>
                  </a:cubicBezTo>
                  <a:cubicBezTo>
                    <a:pt x="21598" y="12913"/>
                    <a:pt x="18913" y="15598"/>
                    <a:pt x="15600" y="15600"/>
                  </a:cubicBezTo>
                  <a:lnTo>
                    <a:pt x="13476" y="15600"/>
                  </a:lnTo>
                  <a:cubicBezTo>
                    <a:pt x="12480" y="15600"/>
                    <a:pt x="11676" y="16404"/>
                    <a:pt x="11676" y="17400"/>
                  </a:cubicBezTo>
                  <a:cubicBezTo>
                    <a:pt x="11676" y="17856"/>
                    <a:pt x="11856" y="18276"/>
                    <a:pt x="12132" y="18588"/>
                  </a:cubicBezTo>
                  <a:cubicBezTo>
                    <a:pt x="12420" y="18912"/>
                    <a:pt x="12600" y="19332"/>
                    <a:pt x="12600" y="19800"/>
                  </a:cubicBezTo>
                  <a:cubicBezTo>
                    <a:pt x="12600" y="20796"/>
                    <a:pt x="11772" y="21600"/>
                    <a:pt x="10800" y="21600"/>
                  </a:cubicBezTo>
                  <a:cubicBezTo>
                    <a:pt x="4836" y="21600"/>
                    <a:pt x="0" y="16764"/>
                    <a:pt x="0" y="10800"/>
                  </a:cubicBezTo>
                  <a:cubicBezTo>
                    <a:pt x="0" y="4836"/>
                    <a:pt x="4836" y="0"/>
                    <a:pt x="10800" y="0"/>
                  </a:cubicBezTo>
                  <a:close/>
                  <a:moveTo>
                    <a:pt x="5940" y="10800"/>
                  </a:moveTo>
                  <a:cubicBezTo>
                    <a:pt x="6835" y="10800"/>
                    <a:pt x="7560" y="10075"/>
                    <a:pt x="7560" y="9180"/>
                  </a:cubicBezTo>
                  <a:cubicBezTo>
                    <a:pt x="7560" y="8285"/>
                    <a:pt x="6835" y="7560"/>
                    <a:pt x="5940" y="7560"/>
                  </a:cubicBezTo>
                  <a:cubicBezTo>
                    <a:pt x="5045" y="7560"/>
                    <a:pt x="4320" y="8285"/>
                    <a:pt x="4320" y="9180"/>
                  </a:cubicBezTo>
                  <a:cubicBezTo>
                    <a:pt x="4320" y="10075"/>
                    <a:pt x="5045" y="10800"/>
                    <a:pt x="5940" y="10800"/>
                  </a:cubicBezTo>
                  <a:close/>
                  <a:moveTo>
                    <a:pt x="15660" y="10800"/>
                  </a:moveTo>
                  <a:cubicBezTo>
                    <a:pt x="16555" y="10800"/>
                    <a:pt x="17280" y="10075"/>
                    <a:pt x="17280" y="9180"/>
                  </a:cubicBezTo>
                  <a:cubicBezTo>
                    <a:pt x="17280" y="8285"/>
                    <a:pt x="16555" y="7560"/>
                    <a:pt x="15660" y="7560"/>
                  </a:cubicBezTo>
                  <a:cubicBezTo>
                    <a:pt x="14765" y="7560"/>
                    <a:pt x="14040" y="8285"/>
                    <a:pt x="14040" y="9180"/>
                  </a:cubicBezTo>
                  <a:cubicBezTo>
                    <a:pt x="14040" y="10075"/>
                    <a:pt x="14765" y="10800"/>
                    <a:pt x="15660" y="10800"/>
                  </a:cubicBezTo>
                  <a:close/>
                  <a:moveTo>
                    <a:pt x="10800" y="7560"/>
                  </a:moveTo>
                  <a:cubicBezTo>
                    <a:pt x="11695" y="7560"/>
                    <a:pt x="12420" y="6835"/>
                    <a:pt x="12420" y="5940"/>
                  </a:cubicBezTo>
                  <a:cubicBezTo>
                    <a:pt x="12420" y="5045"/>
                    <a:pt x="11695" y="4320"/>
                    <a:pt x="10800" y="4320"/>
                  </a:cubicBezTo>
                  <a:cubicBezTo>
                    <a:pt x="9905" y="4320"/>
                    <a:pt x="9180" y="5045"/>
                    <a:pt x="9180" y="5940"/>
                  </a:cubicBezTo>
                  <a:cubicBezTo>
                    <a:pt x="9180" y="6835"/>
                    <a:pt x="9905" y="7560"/>
                    <a:pt x="10800" y="75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56" name="成组"/>
          <p:cNvGrpSpPr/>
          <p:nvPr/>
        </p:nvGrpSpPr>
        <p:grpSpPr>
          <a:xfrm>
            <a:off x="10896732" y="838200"/>
            <a:ext cx="457201" cy="457200"/>
            <a:chOff x="0" y="0"/>
            <a:chExt cx="457200" cy="457200"/>
          </a:xfrm>
        </p:grpSpPr>
        <p:sp>
          <p:nvSpPr>
            <p:cNvPr id="954" name="任意形状 8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55" name="任意形状 84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4296"/>
                    <a:pt x="21600" y="9600"/>
                  </a:cubicBezTo>
                  <a:cubicBezTo>
                    <a:pt x="21598" y="12913"/>
                    <a:pt x="18913" y="15598"/>
                    <a:pt x="15600" y="15600"/>
                  </a:cubicBezTo>
                  <a:lnTo>
                    <a:pt x="13476" y="15600"/>
                  </a:lnTo>
                  <a:cubicBezTo>
                    <a:pt x="12480" y="15600"/>
                    <a:pt x="11676" y="16404"/>
                    <a:pt x="11676" y="17400"/>
                  </a:cubicBezTo>
                  <a:cubicBezTo>
                    <a:pt x="11676" y="17856"/>
                    <a:pt x="11856" y="18276"/>
                    <a:pt x="12132" y="18588"/>
                  </a:cubicBezTo>
                  <a:cubicBezTo>
                    <a:pt x="12420" y="18912"/>
                    <a:pt x="12600" y="19332"/>
                    <a:pt x="12600" y="19800"/>
                  </a:cubicBezTo>
                  <a:cubicBezTo>
                    <a:pt x="12600" y="20796"/>
                    <a:pt x="11772" y="21600"/>
                    <a:pt x="10800" y="21600"/>
                  </a:cubicBezTo>
                  <a:cubicBezTo>
                    <a:pt x="4836" y="21600"/>
                    <a:pt x="0" y="16764"/>
                    <a:pt x="0" y="10800"/>
                  </a:cubicBezTo>
                  <a:cubicBezTo>
                    <a:pt x="0" y="4836"/>
                    <a:pt x="4836" y="0"/>
                    <a:pt x="10800" y="0"/>
                  </a:cubicBezTo>
                  <a:close/>
                  <a:moveTo>
                    <a:pt x="9516" y="17400"/>
                  </a:moveTo>
                  <a:cubicBezTo>
                    <a:pt x="9514" y="15214"/>
                    <a:pt x="11284" y="13441"/>
                    <a:pt x="13470" y="13440"/>
                  </a:cubicBezTo>
                  <a:cubicBezTo>
                    <a:pt x="13472" y="13440"/>
                    <a:pt x="13474" y="13440"/>
                    <a:pt x="13476" y="13440"/>
                  </a:cubicBezTo>
                  <a:lnTo>
                    <a:pt x="15600" y="13440"/>
                  </a:lnTo>
                  <a:cubicBezTo>
                    <a:pt x="17719" y="13438"/>
                    <a:pt x="19438" y="11721"/>
                    <a:pt x="19440" y="9601"/>
                  </a:cubicBezTo>
                  <a:cubicBezTo>
                    <a:pt x="19440" y="5550"/>
                    <a:pt x="15625" y="2160"/>
                    <a:pt x="10800" y="2160"/>
                  </a:cubicBezTo>
                  <a:cubicBezTo>
                    <a:pt x="6028" y="2156"/>
                    <a:pt x="2156" y="6020"/>
                    <a:pt x="2152" y="10792"/>
                  </a:cubicBezTo>
                  <a:cubicBezTo>
                    <a:pt x="2148" y="15287"/>
                    <a:pt x="5591" y="19034"/>
                    <a:pt x="10070" y="19410"/>
                  </a:cubicBezTo>
                  <a:cubicBezTo>
                    <a:pt x="9708" y="18802"/>
                    <a:pt x="9517" y="18108"/>
                    <a:pt x="9516" y="17401"/>
                  </a:cubicBezTo>
                  <a:close/>
                  <a:moveTo>
                    <a:pt x="5940" y="10800"/>
                  </a:moveTo>
                  <a:cubicBezTo>
                    <a:pt x="5045" y="10800"/>
                    <a:pt x="4320" y="10075"/>
                    <a:pt x="4320" y="9180"/>
                  </a:cubicBezTo>
                  <a:cubicBezTo>
                    <a:pt x="4320" y="8285"/>
                    <a:pt x="5045" y="7560"/>
                    <a:pt x="5940" y="7560"/>
                  </a:cubicBezTo>
                  <a:cubicBezTo>
                    <a:pt x="6835" y="7560"/>
                    <a:pt x="7560" y="8285"/>
                    <a:pt x="7560" y="9180"/>
                  </a:cubicBezTo>
                  <a:cubicBezTo>
                    <a:pt x="7560" y="10075"/>
                    <a:pt x="6835" y="10800"/>
                    <a:pt x="5940" y="10800"/>
                  </a:cubicBezTo>
                  <a:close/>
                  <a:moveTo>
                    <a:pt x="15660" y="10800"/>
                  </a:moveTo>
                  <a:cubicBezTo>
                    <a:pt x="14765" y="10800"/>
                    <a:pt x="14040" y="10075"/>
                    <a:pt x="14040" y="9180"/>
                  </a:cubicBezTo>
                  <a:cubicBezTo>
                    <a:pt x="14040" y="8285"/>
                    <a:pt x="14765" y="7560"/>
                    <a:pt x="15660" y="7560"/>
                  </a:cubicBezTo>
                  <a:cubicBezTo>
                    <a:pt x="16555" y="7560"/>
                    <a:pt x="17280" y="8285"/>
                    <a:pt x="17280" y="9180"/>
                  </a:cubicBezTo>
                  <a:cubicBezTo>
                    <a:pt x="17280" y="10075"/>
                    <a:pt x="16555" y="10800"/>
                    <a:pt x="15660" y="10800"/>
                  </a:cubicBezTo>
                  <a:close/>
                  <a:moveTo>
                    <a:pt x="10800" y="7560"/>
                  </a:moveTo>
                  <a:cubicBezTo>
                    <a:pt x="9905" y="7560"/>
                    <a:pt x="9180" y="6835"/>
                    <a:pt x="9180" y="5940"/>
                  </a:cubicBezTo>
                  <a:cubicBezTo>
                    <a:pt x="9180" y="5045"/>
                    <a:pt x="9905" y="4320"/>
                    <a:pt x="10800" y="4320"/>
                  </a:cubicBezTo>
                  <a:cubicBezTo>
                    <a:pt x="11695" y="4320"/>
                    <a:pt x="12420" y="5045"/>
                    <a:pt x="12420" y="5940"/>
                  </a:cubicBezTo>
                  <a:cubicBezTo>
                    <a:pt x="12420" y="6835"/>
                    <a:pt x="11695" y="7560"/>
                    <a:pt x="10800" y="75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59" name="成组"/>
          <p:cNvGrpSpPr/>
          <p:nvPr/>
        </p:nvGrpSpPr>
        <p:grpSpPr>
          <a:xfrm>
            <a:off x="838200" y="3581400"/>
            <a:ext cx="457200" cy="457200"/>
            <a:chOff x="0" y="0"/>
            <a:chExt cx="457200" cy="457200"/>
          </a:xfrm>
        </p:grpSpPr>
        <p:sp>
          <p:nvSpPr>
            <p:cNvPr id="957" name="任意形状 8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58" name="任意形状 848"/>
            <p:cNvSpPr/>
            <p:nvPr/>
          </p:nvSpPr>
          <p:spPr>
            <a:xfrm>
              <a:off x="38572" y="40939"/>
              <a:ext cx="386017" cy="374410"/>
            </a:xfrm>
            <a:custGeom>
              <a:avLst/>
              <a:gdLst/>
              <a:ahLst/>
              <a:cxnLst>
                <a:cxn ang="0">
                  <a:pos x="wd2" y="hd2"/>
                </a:cxn>
                <a:cxn ang="5400000">
                  <a:pos x="wd2" y="hd2"/>
                </a:cxn>
                <a:cxn ang="10800000">
                  <a:pos x="wd2" y="hd2"/>
                </a:cxn>
                <a:cxn ang="16200000">
                  <a:pos x="wd2" y="hd2"/>
                </a:cxn>
              </a:cxnLst>
              <a:rect l="0" t="0" r="r" b="b"/>
              <a:pathLst>
                <a:path w="21318" h="21310" extrusionOk="0">
                  <a:moveTo>
                    <a:pt x="2078" y="18186"/>
                  </a:moveTo>
                  <a:lnTo>
                    <a:pt x="658" y="17595"/>
                  </a:lnTo>
                  <a:cubicBezTo>
                    <a:pt x="119" y="17371"/>
                    <a:pt x="-141" y="16739"/>
                    <a:pt x="77" y="16183"/>
                  </a:cubicBezTo>
                  <a:lnTo>
                    <a:pt x="2078" y="11079"/>
                  </a:lnTo>
                  <a:lnTo>
                    <a:pt x="2078" y="18186"/>
                  </a:lnTo>
                  <a:close/>
                  <a:moveTo>
                    <a:pt x="7191" y="20439"/>
                  </a:moveTo>
                  <a:lnTo>
                    <a:pt x="5234" y="20439"/>
                  </a:lnTo>
                  <a:cubicBezTo>
                    <a:pt x="4653" y="20439"/>
                    <a:pt x="4182" y="19954"/>
                    <a:pt x="4182" y="19355"/>
                  </a:cubicBezTo>
                  <a:lnTo>
                    <a:pt x="4182" y="12765"/>
                  </a:lnTo>
                  <a:lnTo>
                    <a:pt x="7191" y="20439"/>
                  </a:lnTo>
                  <a:close/>
                  <a:moveTo>
                    <a:pt x="4205" y="4140"/>
                  </a:moveTo>
                  <a:lnTo>
                    <a:pt x="13960" y="79"/>
                  </a:lnTo>
                  <a:cubicBezTo>
                    <a:pt x="14498" y="-145"/>
                    <a:pt x="15111" y="123"/>
                    <a:pt x="15329" y="677"/>
                  </a:cubicBezTo>
                  <a:lnTo>
                    <a:pt x="21241" y="15757"/>
                  </a:lnTo>
                  <a:cubicBezTo>
                    <a:pt x="21459" y="16312"/>
                    <a:pt x="21199" y="16944"/>
                    <a:pt x="20660" y="17169"/>
                  </a:cubicBezTo>
                  <a:cubicBezTo>
                    <a:pt x="20660" y="17169"/>
                    <a:pt x="20660" y="17169"/>
                    <a:pt x="20660" y="17169"/>
                  </a:cubicBezTo>
                  <a:lnTo>
                    <a:pt x="10905" y="21231"/>
                  </a:lnTo>
                  <a:cubicBezTo>
                    <a:pt x="10366" y="21455"/>
                    <a:pt x="9753" y="21187"/>
                    <a:pt x="9535" y="20632"/>
                  </a:cubicBezTo>
                  <a:cubicBezTo>
                    <a:pt x="9535" y="20631"/>
                    <a:pt x="9535" y="20631"/>
                    <a:pt x="9535" y="20631"/>
                  </a:cubicBezTo>
                  <a:lnTo>
                    <a:pt x="3624" y="5552"/>
                  </a:lnTo>
                  <a:cubicBezTo>
                    <a:pt x="3407" y="4997"/>
                    <a:pt x="3668" y="4366"/>
                    <a:pt x="4206" y="4142"/>
                  </a:cubicBezTo>
                  <a:close/>
                  <a:moveTo>
                    <a:pt x="7338" y="7428"/>
                  </a:moveTo>
                  <a:cubicBezTo>
                    <a:pt x="7919" y="7428"/>
                    <a:pt x="8390" y="6942"/>
                    <a:pt x="8390" y="6344"/>
                  </a:cubicBezTo>
                  <a:cubicBezTo>
                    <a:pt x="8390" y="5745"/>
                    <a:pt x="7919" y="5259"/>
                    <a:pt x="7338" y="5259"/>
                  </a:cubicBezTo>
                  <a:cubicBezTo>
                    <a:pt x="6757" y="5259"/>
                    <a:pt x="6286" y="5745"/>
                    <a:pt x="6286" y="6344"/>
                  </a:cubicBezTo>
                  <a:cubicBezTo>
                    <a:pt x="6286" y="6942"/>
                    <a:pt x="6757" y="7428"/>
                    <a:pt x="7338" y="742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62" name="成组"/>
          <p:cNvGrpSpPr/>
          <p:nvPr/>
        </p:nvGrpSpPr>
        <p:grpSpPr>
          <a:xfrm>
            <a:off x="838200" y="2667000"/>
            <a:ext cx="457200" cy="457200"/>
            <a:chOff x="0" y="0"/>
            <a:chExt cx="457200" cy="457200"/>
          </a:xfrm>
        </p:grpSpPr>
        <p:sp>
          <p:nvSpPr>
            <p:cNvPr id="960" name="任意形状 8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61" name="任意形状 851"/>
            <p:cNvSpPr/>
            <p:nvPr/>
          </p:nvSpPr>
          <p:spPr>
            <a:xfrm>
              <a:off x="38572" y="40939"/>
              <a:ext cx="386017" cy="374410"/>
            </a:xfrm>
            <a:custGeom>
              <a:avLst/>
              <a:gdLst/>
              <a:ahLst/>
              <a:cxnLst>
                <a:cxn ang="0">
                  <a:pos x="wd2" y="hd2"/>
                </a:cxn>
                <a:cxn ang="5400000">
                  <a:pos x="wd2" y="hd2"/>
                </a:cxn>
                <a:cxn ang="10800000">
                  <a:pos x="wd2" y="hd2"/>
                </a:cxn>
                <a:cxn ang="16200000">
                  <a:pos x="wd2" y="hd2"/>
                </a:cxn>
              </a:cxnLst>
              <a:rect l="0" t="0" r="r" b="b"/>
              <a:pathLst>
                <a:path w="21318" h="21310" extrusionOk="0">
                  <a:moveTo>
                    <a:pt x="3934" y="6344"/>
                  </a:moveTo>
                  <a:lnTo>
                    <a:pt x="3623" y="5552"/>
                  </a:lnTo>
                  <a:cubicBezTo>
                    <a:pt x="3406" y="4997"/>
                    <a:pt x="3666" y="4365"/>
                    <a:pt x="4205" y="4141"/>
                  </a:cubicBezTo>
                  <a:cubicBezTo>
                    <a:pt x="4205" y="4141"/>
                    <a:pt x="4205" y="4141"/>
                    <a:pt x="4205" y="4140"/>
                  </a:cubicBezTo>
                  <a:lnTo>
                    <a:pt x="13960" y="79"/>
                  </a:lnTo>
                  <a:cubicBezTo>
                    <a:pt x="14498" y="-145"/>
                    <a:pt x="15111" y="123"/>
                    <a:pt x="15329" y="677"/>
                  </a:cubicBezTo>
                  <a:lnTo>
                    <a:pt x="21241" y="15757"/>
                  </a:lnTo>
                  <a:cubicBezTo>
                    <a:pt x="21459" y="16312"/>
                    <a:pt x="21199" y="16944"/>
                    <a:pt x="20660" y="17169"/>
                  </a:cubicBezTo>
                  <a:cubicBezTo>
                    <a:pt x="20660" y="17169"/>
                    <a:pt x="20660" y="17169"/>
                    <a:pt x="20660" y="17169"/>
                  </a:cubicBezTo>
                  <a:lnTo>
                    <a:pt x="10905" y="21231"/>
                  </a:lnTo>
                  <a:cubicBezTo>
                    <a:pt x="10366" y="21455"/>
                    <a:pt x="9753" y="21187"/>
                    <a:pt x="9535" y="20632"/>
                  </a:cubicBezTo>
                  <a:cubicBezTo>
                    <a:pt x="9535" y="20631"/>
                    <a:pt x="9535" y="20631"/>
                    <a:pt x="9535" y="20631"/>
                  </a:cubicBezTo>
                  <a:lnTo>
                    <a:pt x="9442" y="20396"/>
                  </a:lnTo>
                  <a:lnTo>
                    <a:pt x="9442" y="20439"/>
                  </a:lnTo>
                  <a:lnTo>
                    <a:pt x="5234" y="20439"/>
                  </a:lnTo>
                  <a:cubicBezTo>
                    <a:pt x="4653" y="20439"/>
                    <a:pt x="4182" y="19954"/>
                    <a:pt x="4182" y="19355"/>
                  </a:cubicBezTo>
                  <a:lnTo>
                    <a:pt x="4182" y="19062"/>
                  </a:lnTo>
                  <a:lnTo>
                    <a:pt x="658" y="17595"/>
                  </a:lnTo>
                  <a:cubicBezTo>
                    <a:pt x="119" y="17371"/>
                    <a:pt x="-141" y="16739"/>
                    <a:pt x="77" y="16183"/>
                  </a:cubicBezTo>
                  <a:lnTo>
                    <a:pt x="3934" y="6344"/>
                  </a:lnTo>
                  <a:close/>
                  <a:moveTo>
                    <a:pt x="6286" y="18271"/>
                  </a:moveTo>
                  <a:lnTo>
                    <a:pt x="8610" y="18271"/>
                  </a:lnTo>
                  <a:lnTo>
                    <a:pt x="6286" y="12343"/>
                  </a:lnTo>
                  <a:lnTo>
                    <a:pt x="6286" y="18271"/>
                  </a:lnTo>
                  <a:close/>
                  <a:moveTo>
                    <a:pt x="4182" y="11500"/>
                  </a:moveTo>
                  <a:lnTo>
                    <a:pt x="2422" y="15990"/>
                  </a:lnTo>
                  <a:lnTo>
                    <a:pt x="4182" y="16761"/>
                  </a:lnTo>
                  <a:lnTo>
                    <a:pt x="4182" y="11500"/>
                  </a:lnTo>
                  <a:close/>
                  <a:moveTo>
                    <a:pt x="5968" y="5744"/>
                  </a:moveTo>
                  <a:lnTo>
                    <a:pt x="11092" y="18814"/>
                  </a:lnTo>
                  <a:lnTo>
                    <a:pt x="18896" y="15564"/>
                  </a:lnTo>
                  <a:lnTo>
                    <a:pt x="13773" y="2496"/>
                  </a:lnTo>
                  <a:lnTo>
                    <a:pt x="5968" y="5744"/>
                  </a:lnTo>
                  <a:close/>
                  <a:moveTo>
                    <a:pt x="9101" y="7948"/>
                  </a:moveTo>
                  <a:cubicBezTo>
                    <a:pt x="8563" y="8173"/>
                    <a:pt x="7949" y="7904"/>
                    <a:pt x="7732" y="7349"/>
                  </a:cubicBezTo>
                  <a:cubicBezTo>
                    <a:pt x="7514" y="6793"/>
                    <a:pt x="7775" y="6161"/>
                    <a:pt x="8314" y="5937"/>
                  </a:cubicBezTo>
                  <a:cubicBezTo>
                    <a:pt x="8852" y="5713"/>
                    <a:pt x="9466" y="5981"/>
                    <a:pt x="9684" y="6536"/>
                  </a:cubicBezTo>
                  <a:cubicBezTo>
                    <a:pt x="9902" y="7092"/>
                    <a:pt x="9642" y="7724"/>
                    <a:pt x="9103" y="794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65" name="成组"/>
          <p:cNvGrpSpPr/>
          <p:nvPr/>
        </p:nvGrpSpPr>
        <p:grpSpPr>
          <a:xfrm>
            <a:off x="2667024" y="1752600"/>
            <a:ext cx="457201" cy="457200"/>
            <a:chOff x="0" y="0"/>
            <a:chExt cx="457200" cy="457200"/>
          </a:xfrm>
        </p:grpSpPr>
        <p:sp>
          <p:nvSpPr>
            <p:cNvPr id="963" name="任意形状 91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64" name="任意形状 914"/>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400" y="0"/>
                  </a:lnTo>
                  <a:lnTo>
                    <a:pt x="2400" y="2400"/>
                  </a:lnTo>
                  <a:lnTo>
                    <a:pt x="0" y="2400"/>
                  </a:lnTo>
                  <a:lnTo>
                    <a:pt x="0" y="0"/>
                  </a:lnTo>
                  <a:close/>
                  <a:moveTo>
                    <a:pt x="4800" y="0"/>
                  </a:moveTo>
                  <a:lnTo>
                    <a:pt x="7200" y="0"/>
                  </a:lnTo>
                  <a:lnTo>
                    <a:pt x="7200" y="2400"/>
                  </a:lnTo>
                  <a:lnTo>
                    <a:pt x="4800" y="2400"/>
                  </a:lnTo>
                  <a:lnTo>
                    <a:pt x="4800" y="0"/>
                  </a:lnTo>
                  <a:close/>
                  <a:moveTo>
                    <a:pt x="9600" y="0"/>
                  </a:moveTo>
                  <a:lnTo>
                    <a:pt x="12000" y="0"/>
                  </a:lnTo>
                  <a:lnTo>
                    <a:pt x="12000" y="2400"/>
                  </a:lnTo>
                  <a:lnTo>
                    <a:pt x="9600" y="2400"/>
                  </a:lnTo>
                  <a:lnTo>
                    <a:pt x="9600" y="0"/>
                  </a:lnTo>
                  <a:close/>
                  <a:moveTo>
                    <a:pt x="14400" y="0"/>
                  </a:moveTo>
                  <a:lnTo>
                    <a:pt x="16800" y="0"/>
                  </a:lnTo>
                  <a:lnTo>
                    <a:pt x="16800" y="2400"/>
                  </a:lnTo>
                  <a:lnTo>
                    <a:pt x="14400" y="2400"/>
                  </a:lnTo>
                  <a:lnTo>
                    <a:pt x="14400" y="0"/>
                  </a:lnTo>
                  <a:close/>
                  <a:moveTo>
                    <a:pt x="19200" y="0"/>
                  </a:moveTo>
                  <a:lnTo>
                    <a:pt x="21600" y="0"/>
                  </a:lnTo>
                  <a:lnTo>
                    <a:pt x="21600" y="2400"/>
                  </a:lnTo>
                  <a:lnTo>
                    <a:pt x="19200" y="2400"/>
                  </a:lnTo>
                  <a:lnTo>
                    <a:pt x="19200" y="0"/>
                  </a:lnTo>
                  <a:close/>
                  <a:moveTo>
                    <a:pt x="19200" y="4800"/>
                  </a:moveTo>
                  <a:lnTo>
                    <a:pt x="21600" y="4800"/>
                  </a:lnTo>
                  <a:lnTo>
                    <a:pt x="21600" y="7200"/>
                  </a:lnTo>
                  <a:lnTo>
                    <a:pt x="19200" y="7200"/>
                  </a:lnTo>
                  <a:lnTo>
                    <a:pt x="19200" y="4800"/>
                  </a:lnTo>
                  <a:close/>
                  <a:moveTo>
                    <a:pt x="0" y="19200"/>
                  </a:moveTo>
                  <a:lnTo>
                    <a:pt x="2400" y="19200"/>
                  </a:lnTo>
                  <a:lnTo>
                    <a:pt x="2400" y="21600"/>
                  </a:lnTo>
                  <a:lnTo>
                    <a:pt x="0" y="21600"/>
                  </a:lnTo>
                  <a:lnTo>
                    <a:pt x="0" y="19200"/>
                  </a:lnTo>
                  <a:close/>
                  <a:moveTo>
                    <a:pt x="0" y="14400"/>
                  </a:moveTo>
                  <a:lnTo>
                    <a:pt x="2400" y="14400"/>
                  </a:lnTo>
                  <a:lnTo>
                    <a:pt x="2400" y="16800"/>
                  </a:lnTo>
                  <a:lnTo>
                    <a:pt x="0" y="16800"/>
                  </a:lnTo>
                  <a:lnTo>
                    <a:pt x="0" y="14400"/>
                  </a:lnTo>
                  <a:close/>
                  <a:moveTo>
                    <a:pt x="0" y="9600"/>
                  </a:moveTo>
                  <a:lnTo>
                    <a:pt x="2400" y="9600"/>
                  </a:lnTo>
                  <a:lnTo>
                    <a:pt x="2400" y="12000"/>
                  </a:lnTo>
                  <a:lnTo>
                    <a:pt x="0" y="12000"/>
                  </a:lnTo>
                  <a:lnTo>
                    <a:pt x="0" y="9600"/>
                  </a:lnTo>
                  <a:close/>
                  <a:moveTo>
                    <a:pt x="0" y="4800"/>
                  </a:moveTo>
                  <a:lnTo>
                    <a:pt x="2400" y="4800"/>
                  </a:lnTo>
                  <a:lnTo>
                    <a:pt x="2400" y="7200"/>
                  </a:lnTo>
                  <a:lnTo>
                    <a:pt x="0" y="7200"/>
                  </a:lnTo>
                  <a:lnTo>
                    <a:pt x="0" y="4800"/>
                  </a:lnTo>
                  <a:close/>
                  <a:moveTo>
                    <a:pt x="9200" y="9600"/>
                  </a:moveTo>
                  <a:lnTo>
                    <a:pt x="10444" y="7734"/>
                  </a:lnTo>
                  <a:cubicBezTo>
                    <a:pt x="10666" y="7400"/>
                    <a:pt x="11041" y="7200"/>
                    <a:pt x="11442" y="7200"/>
                  </a:cubicBezTo>
                  <a:lnTo>
                    <a:pt x="14958" y="7200"/>
                  </a:lnTo>
                  <a:cubicBezTo>
                    <a:pt x="15359" y="7200"/>
                    <a:pt x="15734" y="7400"/>
                    <a:pt x="15956" y="7734"/>
                  </a:cubicBezTo>
                  <a:lnTo>
                    <a:pt x="17200" y="9600"/>
                  </a:lnTo>
                  <a:lnTo>
                    <a:pt x="20400" y="9600"/>
                  </a:lnTo>
                  <a:cubicBezTo>
                    <a:pt x="21063" y="9600"/>
                    <a:pt x="21600" y="10137"/>
                    <a:pt x="21600" y="10800"/>
                  </a:cubicBezTo>
                  <a:lnTo>
                    <a:pt x="21600" y="20400"/>
                  </a:lnTo>
                  <a:cubicBezTo>
                    <a:pt x="21600" y="21063"/>
                    <a:pt x="21063" y="21600"/>
                    <a:pt x="20400" y="21600"/>
                  </a:cubicBezTo>
                  <a:lnTo>
                    <a:pt x="6000" y="21600"/>
                  </a:lnTo>
                  <a:cubicBezTo>
                    <a:pt x="5337" y="21600"/>
                    <a:pt x="4800" y="21063"/>
                    <a:pt x="4800" y="20400"/>
                  </a:cubicBezTo>
                  <a:lnTo>
                    <a:pt x="4800" y="10800"/>
                  </a:lnTo>
                  <a:cubicBezTo>
                    <a:pt x="4800" y="10137"/>
                    <a:pt x="5337" y="9600"/>
                    <a:pt x="6000" y="9600"/>
                  </a:cubicBezTo>
                  <a:lnTo>
                    <a:pt x="9200" y="9600"/>
                  </a:lnTo>
                  <a:close/>
                  <a:moveTo>
                    <a:pt x="13200" y="18000"/>
                  </a:moveTo>
                  <a:cubicBezTo>
                    <a:pt x="14525" y="18000"/>
                    <a:pt x="15600" y="16925"/>
                    <a:pt x="15600" y="15600"/>
                  </a:cubicBezTo>
                  <a:cubicBezTo>
                    <a:pt x="15600" y="14275"/>
                    <a:pt x="14525" y="13200"/>
                    <a:pt x="13200" y="13200"/>
                  </a:cubicBezTo>
                  <a:cubicBezTo>
                    <a:pt x="11875" y="13200"/>
                    <a:pt x="10800" y="14275"/>
                    <a:pt x="10800" y="15600"/>
                  </a:cubicBezTo>
                  <a:cubicBezTo>
                    <a:pt x="10800" y="16925"/>
                    <a:pt x="11875" y="18000"/>
                    <a:pt x="13200" y="180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68" name="成组"/>
          <p:cNvGrpSpPr/>
          <p:nvPr/>
        </p:nvGrpSpPr>
        <p:grpSpPr>
          <a:xfrm>
            <a:off x="2667024" y="838200"/>
            <a:ext cx="457201" cy="457200"/>
            <a:chOff x="0" y="0"/>
            <a:chExt cx="457200" cy="457200"/>
          </a:xfrm>
        </p:grpSpPr>
        <p:sp>
          <p:nvSpPr>
            <p:cNvPr id="966" name="任意形状 9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67" name="任意形状 917"/>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400" y="0"/>
                  </a:lnTo>
                  <a:lnTo>
                    <a:pt x="2400" y="2400"/>
                  </a:lnTo>
                  <a:lnTo>
                    <a:pt x="0" y="2400"/>
                  </a:lnTo>
                  <a:lnTo>
                    <a:pt x="0" y="0"/>
                  </a:lnTo>
                  <a:close/>
                  <a:moveTo>
                    <a:pt x="4800" y="0"/>
                  </a:moveTo>
                  <a:lnTo>
                    <a:pt x="7200" y="0"/>
                  </a:lnTo>
                  <a:lnTo>
                    <a:pt x="7200" y="2400"/>
                  </a:lnTo>
                  <a:lnTo>
                    <a:pt x="4800" y="2400"/>
                  </a:lnTo>
                  <a:lnTo>
                    <a:pt x="4800" y="0"/>
                  </a:lnTo>
                  <a:close/>
                  <a:moveTo>
                    <a:pt x="9600" y="0"/>
                  </a:moveTo>
                  <a:lnTo>
                    <a:pt x="12000" y="0"/>
                  </a:lnTo>
                  <a:lnTo>
                    <a:pt x="12000" y="2400"/>
                  </a:lnTo>
                  <a:lnTo>
                    <a:pt x="9600" y="2400"/>
                  </a:lnTo>
                  <a:lnTo>
                    <a:pt x="9600" y="0"/>
                  </a:lnTo>
                  <a:close/>
                  <a:moveTo>
                    <a:pt x="14400" y="0"/>
                  </a:moveTo>
                  <a:lnTo>
                    <a:pt x="16800" y="0"/>
                  </a:lnTo>
                  <a:lnTo>
                    <a:pt x="16800" y="2400"/>
                  </a:lnTo>
                  <a:lnTo>
                    <a:pt x="14400" y="2400"/>
                  </a:lnTo>
                  <a:lnTo>
                    <a:pt x="14400" y="0"/>
                  </a:lnTo>
                  <a:close/>
                  <a:moveTo>
                    <a:pt x="19200" y="0"/>
                  </a:moveTo>
                  <a:lnTo>
                    <a:pt x="21600" y="0"/>
                  </a:lnTo>
                  <a:lnTo>
                    <a:pt x="21600" y="2400"/>
                  </a:lnTo>
                  <a:lnTo>
                    <a:pt x="19200" y="2400"/>
                  </a:lnTo>
                  <a:lnTo>
                    <a:pt x="19200" y="0"/>
                  </a:lnTo>
                  <a:close/>
                  <a:moveTo>
                    <a:pt x="19200" y="4800"/>
                  </a:moveTo>
                  <a:lnTo>
                    <a:pt x="21600" y="4800"/>
                  </a:lnTo>
                  <a:lnTo>
                    <a:pt x="21600" y="7200"/>
                  </a:lnTo>
                  <a:lnTo>
                    <a:pt x="19200" y="7200"/>
                  </a:lnTo>
                  <a:lnTo>
                    <a:pt x="19200" y="4800"/>
                  </a:lnTo>
                  <a:close/>
                  <a:moveTo>
                    <a:pt x="0" y="19200"/>
                  </a:moveTo>
                  <a:lnTo>
                    <a:pt x="2400" y="19200"/>
                  </a:lnTo>
                  <a:lnTo>
                    <a:pt x="2400" y="21600"/>
                  </a:lnTo>
                  <a:lnTo>
                    <a:pt x="0" y="21600"/>
                  </a:lnTo>
                  <a:lnTo>
                    <a:pt x="0" y="19200"/>
                  </a:lnTo>
                  <a:close/>
                  <a:moveTo>
                    <a:pt x="0" y="14400"/>
                  </a:moveTo>
                  <a:lnTo>
                    <a:pt x="2400" y="14400"/>
                  </a:lnTo>
                  <a:lnTo>
                    <a:pt x="2400" y="16800"/>
                  </a:lnTo>
                  <a:lnTo>
                    <a:pt x="0" y="16800"/>
                  </a:lnTo>
                  <a:lnTo>
                    <a:pt x="0" y="14400"/>
                  </a:lnTo>
                  <a:close/>
                  <a:moveTo>
                    <a:pt x="0" y="9600"/>
                  </a:moveTo>
                  <a:lnTo>
                    <a:pt x="2400" y="9600"/>
                  </a:lnTo>
                  <a:lnTo>
                    <a:pt x="2400" y="12000"/>
                  </a:lnTo>
                  <a:lnTo>
                    <a:pt x="0" y="12000"/>
                  </a:lnTo>
                  <a:lnTo>
                    <a:pt x="0" y="9600"/>
                  </a:lnTo>
                  <a:close/>
                  <a:moveTo>
                    <a:pt x="0" y="4800"/>
                  </a:moveTo>
                  <a:lnTo>
                    <a:pt x="2400" y="4800"/>
                  </a:lnTo>
                  <a:lnTo>
                    <a:pt x="2400" y="7200"/>
                  </a:lnTo>
                  <a:lnTo>
                    <a:pt x="0" y="7200"/>
                  </a:lnTo>
                  <a:lnTo>
                    <a:pt x="0" y="4800"/>
                  </a:lnTo>
                  <a:close/>
                  <a:moveTo>
                    <a:pt x="9200" y="9600"/>
                  </a:moveTo>
                  <a:lnTo>
                    <a:pt x="10444" y="7734"/>
                  </a:lnTo>
                  <a:cubicBezTo>
                    <a:pt x="10666" y="7400"/>
                    <a:pt x="11041" y="7200"/>
                    <a:pt x="11442" y="7200"/>
                  </a:cubicBezTo>
                  <a:lnTo>
                    <a:pt x="14958" y="7200"/>
                  </a:lnTo>
                  <a:cubicBezTo>
                    <a:pt x="15359" y="7200"/>
                    <a:pt x="15734" y="7400"/>
                    <a:pt x="15956" y="7734"/>
                  </a:cubicBezTo>
                  <a:lnTo>
                    <a:pt x="17200" y="9600"/>
                  </a:lnTo>
                  <a:lnTo>
                    <a:pt x="20400" y="9600"/>
                  </a:lnTo>
                  <a:cubicBezTo>
                    <a:pt x="21063" y="9600"/>
                    <a:pt x="21600" y="10137"/>
                    <a:pt x="21600" y="10800"/>
                  </a:cubicBezTo>
                  <a:lnTo>
                    <a:pt x="21600" y="20400"/>
                  </a:lnTo>
                  <a:cubicBezTo>
                    <a:pt x="21600" y="21063"/>
                    <a:pt x="21063" y="21600"/>
                    <a:pt x="20400" y="21600"/>
                  </a:cubicBezTo>
                  <a:lnTo>
                    <a:pt x="6000" y="21600"/>
                  </a:lnTo>
                  <a:cubicBezTo>
                    <a:pt x="5337" y="21600"/>
                    <a:pt x="4800" y="21063"/>
                    <a:pt x="4800" y="20400"/>
                  </a:cubicBezTo>
                  <a:lnTo>
                    <a:pt x="4800" y="10800"/>
                  </a:lnTo>
                  <a:cubicBezTo>
                    <a:pt x="4800" y="10137"/>
                    <a:pt x="5337" y="9600"/>
                    <a:pt x="6000" y="9600"/>
                  </a:cubicBezTo>
                  <a:lnTo>
                    <a:pt x="9200" y="9600"/>
                  </a:lnTo>
                  <a:close/>
                  <a:moveTo>
                    <a:pt x="7200" y="19200"/>
                  </a:moveTo>
                  <a:lnTo>
                    <a:pt x="19200" y="19200"/>
                  </a:lnTo>
                  <a:lnTo>
                    <a:pt x="19200" y="12000"/>
                  </a:lnTo>
                  <a:lnTo>
                    <a:pt x="15916" y="12000"/>
                  </a:lnTo>
                  <a:lnTo>
                    <a:pt x="14316" y="9600"/>
                  </a:lnTo>
                  <a:lnTo>
                    <a:pt x="12084" y="9600"/>
                  </a:lnTo>
                  <a:lnTo>
                    <a:pt x="10484" y="12000"/>
                  </a:lnTo>
                  <a:lnTo>
                    <a:pt x="7200" y="12000"/>
                  </a:lnTo>
                  <a:lnTo>
                    <a:pt x="7200" y="19200"/>
                  </a:lnTo>
                  <a:close/>
                  <a:moveTo>
                    <a:pt x="13200" y="18000"/>
                  </a:moveTo>
                  <a:cubicBezTo>
                    <a:pt x="11875" y="18000"/>
                    <a:pt x="10800" y="16925"/>
                    <a:pt x="10800" y="15600"/>
                  </a:cubicBezTo>
                  <a:cubicBezTo>
                    <a:pt x="10800" y="14275"/>
                    <a:pt x="11875" y="13200"/>
                    <a:pt x="13200" y="13200"/>
                  </a:cubicBezTo>
                  <a:cubicBezTo>
                    <a:pt x="14525" y="13200"/>
                    <a:pt x="15600" y="14275"/>
                    <a:pt x="15600" y="15600"/>
                  </a:cubicBezTo>
                  <a:cubicBezTo>
                    <a:pt x="15600" y="16925"/>
                    <a:pt x="14525" y="18000"/>
                    <a:pt x="13200" y="180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71" name="成组"/>
          <p:cNvGrpSpPr/>
          <p:nvPr/>
        </p:nvGrpSpPr>
        <p:grpSpPr>
          <a:xfrm>
            <a:off x="1752612" y="1752600"/>
            <a:ext cx="457201" cy="457200"/>
            <a:chOff x="0" y="0"/>
            <a:chExt cx="457200" cy="457200"/>
          </a:xfrm>
        </p:grpSpPr>
        <p:sp>
          <p:nvSpPr>
            <p:cNvPr id="969" name="任意形状 91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70" name="任意形状 920"/>
            <p:cNvSpPr/>
            <p:nvPr/>
          </p:nvSpPr>
          <p:spPr>
            <a:xfrm>
              <a:off x="57150" y="57150"/>
              <a:ext cx="342906" cy="361969"/>
            </a:xfrm>
            <a:custGeom>
              <a:avLst/>
              <a:gdLst/>
              <a:ahLst/>
              <a:cxnLst>
                <a:cxn ang="0">
                  <a:pos x="wd2" y="hd2"/>
                </a:cxn>
                <a:cxn ang="5400000">
                  <a:pos x="wd2" y="hd2"/>
                </a:cxn>
                <a:cxn ang="10800000">
                  <a:pos x="wd2" y="hd2"/>
                </a:cxn>
                <a:cxn ang="16200000">
                  <a:pos x="wd2" y="hd2"/>
                </a:cxn>
              </a:cxnLst>
              <a:rect l="0" t="0" r="r" b="b"/>
              <a:pathLst>
                <a:path w="20321" h="20974" extrusionOk="0">
                  <a:moveTo>
                    <a:pt x="10152" y="12592"/>
                  </a:moveTo>
                  <a:lnTo>
                    <a:pt x="8400" y="14305"/>
                  </a:lnTo>
                  <a:cubicBezTo>
                    <a:pt x="9673" y="16402"/>
                    <a:pt x="8966" y="19111"/>
                    <a:pt x="6822" y="20355"/>
                  </a:cubicBezTo>
                  <a:cubicBezTo>
                    <a:pt x="4677" y="21600"/>
                    <a:pt x="1906" y="20909"/>
                    <a:pt x="634" y="18812"/>
                  </a:cubicBezTo>
                  <a:cubicBezTo>
                    <a:pt x="-639" y="16715"/>
                    <a:pt x="68" y="14006"/>
                    <a:pt x="2213" y="12761"/>
                  </a:cubicBezTo>
                  <a:cubicBezTo>
                    <a:pt x="3625" y="11941"/>
                    <a:pt x="5382" y="11937"/>
                    <a:pt x="6800" y="12748"/>
                  </a:cubicBezTo>
                  <a:lnTo>
                    <a:pt x="8555" y="11031"/>
                  </a:lnTo>
                  <a:lnTo>
                    <a:pt x="5028" y="7581"/>
                  </a:lnTo>
                  <a:cubicBezTo>
                    <a:pt x="4367" y="6935"/>
                    <a:pt x="4367" y="5887"/>
                    <a:pt x="5028" y="5240"/>
                  </a:cubicBezTo>
                  <a:lnTo>
                    <a:pt x="5428" y="4849"/>
                  </a:lnTo>
                  <a:lnTo>
                    <a:pt x="10152" y="9469"/>
                  </a:lnTo>
                  <a:lnTo>
                    <a:pt x="14881" y="4845"/>
                  </a:lnTo>
                  <a:lnTo>
                    <a:pt x="15280" y="5236"/>
                  </a:lnTo>
                  <a:cubicBezTo>
                    <a:pt x="15940" y="5882"/>
                    <a:pt x="15940" y="6929"/>
                    <a:pt x="15280" y="7576"/>
                  </a:cubicBezTo>
                  <a:lnTo>
                    <a:pt x="11749" y="11031"/>
                  </a:lnTo>
                  <a:lnTo>
                    <a:pt x="13511" y="12753"/>
                  </a:lnTo>
                  <a:cubicBezTo>
                    <a:pt x="15659" y="11514"/>
                    <a:pt x="18428" y="12213"/>
                    <a:pt x="19694" y="14314"/>
                  </a:cubicBezTo>
                  <a:cubicBezTo>
                    <a:pt x="20961" y="16414"/>
                    <a:pt x="20246" y="19121"/>
                    <a:pt x="18098" y="20360"/>
                  </a:cubicBezTo>
                  <a:cubicBezTo>
                    <a:pt x="15950" y="21598"/>
                    <a:pt x="13181" y="20900"/>
                    <a:pt x="11915" y="18799"/>
                  </a:cubicBezTo>
                  <a:cubicBezTo>
                    <a:pt x="11080" y="17415"/>
                    <a:pt x="11080" y="15698"/>
                    <a:pt x="11915" y="14314"/>
                  </a:cubicBezTo>
                  <a:lnTo>
                    <a:pt x="10152" y="12592"/>
                  </a:lnTo>
                  <a:close/>
                  <a:moveTo>
                    <a:pt x="18063" y="11039"/>
                  </a:moveTo>
                  <a:lnTo>
                    <a:pt x="18063" y="2208"/>
                  </a:lnTo>
                  <a:lnTo>
                    <a:pt x="2258" y="2208"/>
                  </a:lnTo>
                  <a:lnTo>
                    <a:pt x="2258" y="11039"/>
                  </a:lnTo>
                  <a:lnTo>
                    <a:pt x="0" y="11039"/>
                  </a:lnTo>
                  <a:lnTo>
                    <a:pt x="0" y="1104"/>
                  </a:lnTo>
                  <a:cubicBezTo>
                    <a:pt x="0" y="494"/>
                    <a:pt x="506" y="0"/>
                    <a:pt x="1129" y="0"/>
                  </a:cubicBezTo>
                  <a:lnTo>
                    <a:pt x="19192" y="0"/>
                  </a:lnTo>
                  <a:cubicBezTo>
                    <a:pt x="19815" y="0"/>
                    <a:pt x="20321" y="494"/>
                    <a:pt x="20321" y="1104"/>
                  </a:cubicBezTo>
                  <a:lnTo>
                    <a:pt x="20321" y="11039"/>
                  </a:lnTo>
                  <a:lnTo>
                    <a:pt x="18063" y="11039"/>
                  </a:lnTo>
                  <a:close/>
                  <a:moveTo>
                    <a:pt x="4516" y="18766"/>
                  </a:moveTo>
                  <a:cubicBezTo>
                    <a:pt x="5763" y="18766"/>
                    <a:pt x="6774" y="17777"/>
                    <a:pt x="6774" y="16558"/>
                  </a:cubicBezTo>
                  <a:cubicBezTo>
                    <a:pt x="6774" y="15339"/>
                    <a:pt x="5763" y="14350"/>
                    <a:pt x="4516" y="14350"/>
                  </a:cubicBezTo>
                  <a:cubicBezTo>
                    <a:pt x="3269" y="14350"/>
                    <a:pt x="2258" y="15339"/>
                    <a:pt x="2258" y="16558"/>
                  </a:cubicBezTo>
                  <a:cubicBezTo>
                    <a:pt x="2258" y="17777"/>
                    <a:pt x="3269" y="18766"/>
                    <a:pt x="4516" y="18766"/>
                  </a:cubicBezTo>
                  <a:close/>
                  <a:moveTo>
                    <a:pt x="15805" y="18766"/>
                  </a:moveTo>
                  <a:cubicBezTo>
                    <a:pt x="17052" y="18766"/>
                    <a:pt x="18063" y="17777"/>
                    <a:pt x="18063" y="16558"/>
                  </a:cubicBezTo>
                  <a:cubicBezTo>
                    <a:pt x="18063" y="15339"/>
                    <a:pt x="17052" y="14350"/>
                    <a:pt x="15805" y="14350"/>
                  </a:cubicBezTo>
                  <a:cubicBezTo>
                    <a:pt x="14558" y="14350"/>
                    <a:pt x="13547" y="15339"/>
                    <a:pt x="13547" y="16558"/>
                  </a:cubicBezTo>
                  <a:cubicBezTo>
                    <a:pt x="13547" y="17777"/>
                    <a:pt x="14558" y="18766"/>
                    <a:pt x="15805" y="1876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74" name="成组"/>
          <p:cNvGrpSpPr/>
          <p:nvPr/>
        </p:nvGrpSpPr>
        <p:grpSpPr>
          <a:xfrm>
            <a:off x="1752612" y="838200"/>
            <a:ext cx="457201" cy="457200"/>
            <a:chOff x="0" y="0"/>
            <a:chExt cx="457200" cy="457200"/>
          </a:xfrm>
        </p:grpSpPr>
        <p:sp>
          <p:nvSpPr>
            <p:cNvPr id="972" name="任意形状 9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73" name="任意形状 923"/>
            <p:cNvSpPr/>
            <p:nvPr/>
          </p:nvSpPr>
          <p:spPr>
            <a:xfrm>
              <a:off x="57150" y="57150"/>
              <a:ext cx="342906" cy="361969"/>
            </a:xfrm>
            <a:custGeom>
              <a:avLst/>
              <a:gdLst/>
              <a:ahLst/>
              <a:cxnLst>
                <a:cxn ang="0">
                  <a:pos x="wd2" y="hd2"/>
                </a:cxn>
                <a:cxn ang="5400000">
                  <a:pos x="wd2" y="hd2"/>
                </a:cxn>
                <a:cxn ang="10800000">
                  <a:pos x="wd2" y="hd2"/>
                </a:cxn>
                <a:cxn ang="16200000">
                  <a:pos x="wd2" y="hd2"/>
                </a:cxn>
              </a:cxnLst>
              <a:rect l="0" t="0" r="r" b="b"/>
              <a:pathLst>
                <a:path w="20321" h="20974" extrusionOk="0">
                  <a:moveTo>
                    <a:pt x="10152" y="12592"/>
                  </a:moveTo>
                  <a:lnTo>
                    <a:pt x="8400" y="14305"/>
                  </a:lnTo>
                  <a:cubicBezTo>
                    <a:pt x="9673" y="16402"/>
                    <a:pt x="8966" y="19111"/>
                    <a:pt x="6822" y="20355"/>
                  </a:cubicBezTo>
                  <a:cubicBezTo>
                    <a:pt x="4677" y="21600"/>
                    <a:pt x="1906" y="20909"/>
                    <a:pt x="634" y="18812"/>
                  </a:cubicBezTo>
                  <a:cubicBezTo>
                    <a:pt x="-639" y="16715"/>
                    <a:pt x="68" y="14006"/>
                    <a:pt x="2213" y="12761"/>
                  </a:cubicBezTo>
                  <a:cubicBezTo>
                    <a:pt x="3625" y="11941"/>
                    <a:pt x="5382" y="11937"/>
                    <a:pt x="6800" y="12748"/>
                  </a:cubicBezTo>
                  <a:lnTo>
                    <a:pt x="8555" y="11031"/>
                  </a:lnTo>
                  <a:lnTo>
                    <a:pt x="3831" y="6411"/>
                  </a:lnTo>
                  <a:lnTo>
                    <a:pt x="5428" y="4849"/>
                  </a:lnTo>
                  <a:lnTo>
                    <a:pt x="10152" y="9469"/>
                  </a:lnTo>
                  <a:lnTo>
                    <a:pt x="14881" y="4845"/>
                  </a:lnTo>
                  <a:lnTo>
                    <a:pt x="16478" y="6406"/>
                  </a:lnTo>
                  <a:lnTo>
                    <a:pt x="11748" y="11031"/>
                  </a:lnTo>
                  <a:lnTo>
                    <a:pt x="13511" y="12753"/>
                  </a:lnTo>
                  <a:cubicBezTo>
                    <a:pt x="15659" y="11514"/>
                    <a:pt x="18428" y="12213"/>
                    <a:pt x="19694" y="14314"/>
                  </a:cubicBezTo>
                  <a:cubicBezTo>
                    <a:pt x="20961" y="16414"/>
                    <a:pt x="20246" y="19121"/>
                    <a:pt x="18098" y="20360"/>
                  </a:cubicBezTo>
                  <a:cubicBezTo>
                    <a:pt x="15950" y="21598"/>
                    <a:pt x="13181" y="20900"/>
                    <a:pt x="11915" y="18799"/>
                  </a:cubicBezTo>
                  <a:cubicBezTo>
                    <a:pt x="11080" y="17415"/>
                    <a:pt x="11080" y="15698"/>
                    <a:pt x="11915" y="14314"/>
                  </a:cubicBezTo>
                  <a:lnTo>
                    <a:pt x="10152" y="12592"/>
                  </a:lnTo>
                  <a:close/>
                  <a:moveTo>
                    <a:pt x="4516" y="18766"/>
                  </a:moveTo>
                  <a:cubicBezTo>
                    <a:pt x="5763" y="18766"/>
                    <a:pt x="6774" y="17777"/>
                    <a:pt x="6774" y="16558"/>
                  </a:cubicBezTo>
                  <a:cubicBezTo>
                    <a:pt x="6774" y="15339"/>
                    <a:pt x="5763" y="14350"/>
                    <a:pt x="4516" y="14350"/>
                  </a:cubicBezTo>
                  <a:cubicBezTo>
                    <a:pt x="3269" y="14350"/>
                    <a:pt x="2258" y="15339"/>
                    <a:pt x="2258" y="16558"/>
                  </a:cubicBezTo>
                  <a:cubicBezTo>
                    <a:pt x="2258" y="17777"/>
                    <a:pt x="3269" y="18766"/>
                    <a:pt x="4516" y="18766"/>
                  </a:cubicBezTo>
                  <a:close/>
                  <a:moveTo>
                    <a:pt x="15805" y="18766"/>
                  </a:moveTo>
                  <a:cubicBezTo>
                    <a:pt x="17052" y="18766"/>
                    <a:pt x="18063" y="17777"/>
                    <a:pt x="18063" y="16558"/>
                  </a:cubicBezTo>
                  <a:cubicBezTo>
                    <a:pt x="18063" y="15339"/>
                    <a:pt x="17052" y="14350"/>
                    <a:pt x="15805" y="14350"/>
                  </a:cubicBezTo>
                  <a:cubicBezTo>
                    <a:pt x="14558" y="14350"/>
                    <a:pt x="13547" y="15339"/>
                    <a:pt x="13547" y="16558"/>
                  </a:cubicBezTo>
                  <a:cubicBezTo>
                    <a:pt x="13547" y="17777"/>
                    <a:pt x="14558" y="18766"/>
                    <a:pt x="15805" y="18766"/>
                  </a:cubicBezTo>
                  <a:close/>
                  <a:moveTo>
                    <a:pt x="18063" y="11039"/>
                  </a:moveTo>
                  <a:lnTo>
                    <a:pt x="18063" y="2208"/>
                  </a:lnTo>
                  <a:lnTo>
                    <a:pt x="2258" y="2208"/>
                  </a:lnTo>
                  <a:lnTo>
                    <a:pt x="2258" y="11039"/>
                  </a:lnTo>
                  <a:lnTo>
                    <a:pt x="0" y="11039"/>
                  </a:lnTo>
                  <a:lnTo>
                    <a:pt x="0" y="1104"/>
                  </a:lnTo>
                  <a:cubicBezTo>
                    <a:pt x="0" y="494"/>
                    <a:pt x="506" y="0"/>
                    <a:pt x="1129" y="0"/>
                  </a:cubicBezTo>
                  <a:lnTo>
                    <a:pt x="19192" y="0"/>
                  </a:lnTo>
                  <a:cubicBezTo>
                    <a:pt x="19815" y="0"/>
                    <a:pt x="20321" y="494"/>
                    <a:pt x="20321" y="1104"/>
                  </a:cubicBezTo>
                  <a:lnTo>
                    <a:pt x="20321" y="11039"/>
                  </a:lnTo>
                  <a:lnTo>
                    <a:pt x="18063" y="1103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77" name="成组"/>
          <p:cNvGrpSpPr/>
          <p:nvPr/>
        </p:nvGrpSpPr>
        <p:grpSpPr>
          <a:xfrm>
            <a:off x="2667024" y="3581400"/>
            <a:ext cx="457201" cy="457200"/>
            <a:chOff x="0" y="0"/>
            <a:chExt cx="457200" cy="457200"/>
          </a:xfrm>
        </p:grpSpPr>
        <p:sp>
          <p:nvSpPr>
            <p:cNvPr id="975" name="任意形状 9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76" name="任意形状 92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400" y="0"/>
                  </a:lnTo>
                  <a:lnTo>
                    <a:pt x="5400" y="5400"/>
                  </a:lnTo>
                  <a:lnTo>
                    <a:pt x="0" y="5400"/>
                  </a:lnTo>
                  <a:lnTo>
                    <a:pt x="0" y="0"/>
                  </a:lnTo>
                  <a:close/>
                  <a:moveTo>
                    <a:pt x="0" y="16200"/>
                  </a:moveTo>
                  <a:lnTo>
                    <a:pt x="5400" y="16200"/>
                  </a:lnTo>
                  <a:lnTo>
                    <a:pt x="5400" y="21600"/>
                  </a:lnTo>
                  <a:lnTo>
                    <a:pt x="0" y="21600"/>
                  </a:lnTo>
                  <a:lnTo>
                    <a:pt x="0" y="16200"/>
                  </a:lnTo>
                  <a:close/>
                  <a:moveTo>
                    <a:pt x="16200" y="0"/>
                  </a:moveTo>
                  <a:lnTo>
                    <a:pt x="21600" y="0"/>
                  </a:lnTo>
                  <a:lnTo>
                    <a:pt x="21600" y="5400"/>
                  </a:lnTo>
                  <a:lnTo>
                    <a:pt x="16200" y="5400"/>
                  </a:lnTo>
                  <a:lnTo>
                    <a:pt x="16200" y="0"/>
                  </a:lnTo>
                  <a:close/>
                  <a:moveTo>
                    <a:pt x="16200" y="16200"/>
                  </a:moveTo>
                  <a:lnTo>
                    <a:pt x="21600" y="16200"/>
                  </a:lnTo>
                  <a:lnTo>
                    <a:pt x="21600" y="21600"/>
                  </a:lnTo>
                  <a:lnTo>
                    <a:pt x="16200" y="21600"/>
                  </a:lnTo>
                  <a:lnTo>
                    <a:pt x="16200" y="16200"/>
                  </a:lnTo>
                  <a:close/>
                  <a:moveTo>
                    <a:pt x="6480" y="2160"/>
                  </a:moveTo>
                  <a:lnTo>
                    <a:pt x="15120" y="2160"/>
                  </a:lnTo>
                  <a:lnTo>
                    <a:pt x="15120" y="4320"/>
                  </a:lnTo>
                  <a:lnTo>
                    <a:pt x="6480" y="4320"/>
                  </a:lnTo>
                  <a:lnTo>
                    <a:pt x="6480" y="2160"/>
                  </a:lnTo>
                  <a:close/>
                  <a:moveTo>
                    <a:pt x="2160" y="6480"/>
                  </a:moveTo>
                  <a:lnTo>
                    <a:pt x="4320" y="6480"/>
                  </a:lnTo>
                  <a:lnTo>
                    <a:pt x="4320" y="15120"/>
                  </a:lnTo>
                  <a:lnTo>
                    <a:pt x="2160" y="15120"/>
                  </a:lnTo>
                  <a:lnTo>
                    <a:pt x="2160" y="6480"/>
                  </a:lnTo>
                  <a:close/>
                  <a:moveTo>
                    <a:pt x="17280" y="6480"/>
                  </a:moveTo>
                  <a:lnTo>
                    <a:pt x="19440" y="6480"/>
                  </a:lnTo>
                  <a:lnTo>
                    <a:pt x="19440" y="15120"/>
                  </a:lnTo>
                  <a:lnTo>
                    <a:pt x="17280" y="15120"/>
                  </a:lnTo>
                  <a:lnTo>
                    <a:pt x="17280" y="6480"/>
                  </a:lnTo>
                  <a:close/>
                  <a:moveTo>
                    <a:pt x="6480" y="17280"/>
                  </a:moveTo>
                  <a:lnTo>
                    <a:pt x="15120" y="17280"/>
                  </a:lnTo>
                  <a:lnTo>
                    <a:pt x="15120" y="19440"/>
                  </a:lnTo>
                  <a:lnTo>
                    <a:pt x="6480" y="19440"/>
                  </a:lnTo>
                  <a:lnTo>
                    <a:pt x="6480" y="172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80" name="成组"/>
          <p:cNvGrpSpPr/>
          <p:nvPr/>
        </p:nvGrpSpPr>
        <p:grpSpPr>
          <a:xfrm>
            <a:off x="2667024" y="2667000"/>
            <a:ext cx="457201" cy="457200"/>
            <a:chOff x="0" y="0"/>
            <a:chExt cx="457200" cy="457200"/>
          </a:xfrm>
        </p:grpSpPr>
        <p:sp>
          <p:nvSpPr>
            <p:cNvPr id="978" name="任意形状 9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79" name="任意形状 92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440" y="15120"/>
                  </a:moveTo>
                  <a:lnTo>
                    <a:pt x="21600" y="15120"/>
                  </a:lnTo>
                  <a:lnTo>
                    <a:pt x="21600" y="21600"/>
                  </a:lnTo>
                  <a:lnTo>
                    <a:pt x="15120" y="21600"/>
                  </a:lnTo>
                  <a:lnTo>
                    <a:pt x="15120" y="19440"/>
                  </a:lnTo>
                  <a:lnTo>
                    <a:pt x="6480" y="19440"/>
                  </a:lnTo>
                  <a:lnTo>
                    <a:pt x="6480" y="21600"/>
                  </a:lnTo>
                  <a:lnTo>
                    <a:pt x="0" y="21600"/>
                  </a:lnTo>
                  <a:lnTo>
                    <a:pt x="0" y="15120"/>
                  </a:lnTo>
                  <a:lnTo>
                    <a:pt x="2160" y="15120"/>
                  </a:lnTo>
                  <a:lnTo>
                    <a:pt x="2160" y="6480"/>
                  </a:lnTo>
                  <a:lnTo>
                    <a:pt x="0" y="6480"/>
                  </a:lnTo>
                  <a:lnTo>
                    <a:pt x="0" y="0"/>
                  </a:lnTo>
                  <a:lnTo>
                    <a:pt x="6480" y="0"/>
                  </a:lnTo>
                  <a:lnTo>
                    <a:pt x="6480" y="2160"/>
                  </a:lnTo>
                  <a:lnTo>
                    <a:pt x="15120" y="2160"/>
                  </a:lnTo>
                  <a:lnTo>
                    <a:pt x="15120" y="0"/>
                  </a:lnTo>
                  <a:lnTo>
                    <a:pt x="21600" y="0"/>
                  </a:lnTo>
                  <a:lnTo>
                    <a:pt x="21600" y="6480"/>
                  </a:lnTo>
                  <a:lnTo>
                    <a:pt x="19440" y="6480"/>
                  </a:lnTo>
                  <a:lnTo>
                    <a:pt x="19440" y="15120"/>
                  </a:lnTo>
                  <a:close/>
                  <a:moveTo>
                    <a:pt x="17280" y="15120"/>
                  </a:moveTo>
                  <a:lnTo>
                    <a:pt x="17280" y="6480"/>
                  </a:lnTo>
                  <a:lnTo>
                    <a:pt x="15120" y="6480"/>
                  </a:lnTo>
                  <a:lnTo>
                    <a:pt x="15120" y="4320"/>
                  </a:lnTo>
                  <a:lnTo>
                    <a:pt x="6480" y="4320"/>
                  </a:lnTo>
                  <a:lnTo>
                    <a:pt x="6480" y="6480"/>
                  </a:lnTo>
                  <a:lnTo>
                    <a:pt x="4320" y="6480"/>
                  </a:lnTo>
                  <a:lnTo>
                    <a:pt x="4320" y="15120"/>
                  </a:lnTo>
                  <a:lnTo>
                    <a:pt x="6480" y="15120"/>
                  </a:lnTo>
                  <a:lnTo>
                    <a:pt x="6480" y="17280"/>
                  </a:lnTo>
                  <a:lnTo>
                    <a:pt x="15120" y="17280"/>
                  </a:lnTo>
                  <a:lnTo>
                    <a:pt x="15120" y="15120"/>
                  </a:lnTo>
                  <a:lnTo>
                    <a:pt x="17280" y="15120"/>
                  </a:lnTo>
                  <a:close/>
                  <a:moveTo>
                    <a:pt x="2160" y="2160"/>
                  </a:moveTo>
                  <a:lnTo>
                    <a:pt x="2160" y="4320"/>
                  </a:lnTo>
                  <a:lnTo>
                    <a:pt x="4320" y="4320"/>
                  </a:lnTo>
                  <a:lnTo>
                    <a:pt x="4320" y="2160"/>
                  </a:lnTo>
                  <a:lnTo>
                    <a:pt x="2160" y="2160"/>
                  </a:lnTo>
                  <a:close/>
                  <a:moveTo>
                    <a:pt x="2160" y="17280"/>
                  </a:moveTo>
                  <a:lnTo>
                    <a:pt x="2160" y="19440"/>
                  </a:lnTo>
                  <a:lnTo>
                    <a:pt x="4320" y="19440"/>
                  </a:lnTo>
                  <a:lnTo>
                    <a:pt x="4320" y="17280"/>
                  </a:lnTo>
                  <a:lnTo>
                    <a:pt x="2160" y="17280"/>
                  </a:lnTo>
                  <a:close/>
                  <a:moveTo>
                    <a:pt x="17280" y="2160"/>
                  </a:moveTo>
                  <a:lnTo>
                    <a:pt x="17280" y="4320"/>
                  </a:lnTo>
                  <a:lnTo>
                    <a:pt x="19440" y="4320"/>
                  </a:lnTo>
                  <a:lnTo>
                    <a:pt x="19440" y="2160"/>
                  </a:lnTo>
                  <a:lnTo>
                    <a:pt x="17280" y="2160"/>
                  </a:lnTo>
                  <a:close/>
                  <a:moveTo>
                    <a:pt x="17280" y="17280"/>
                  </a:moveTo>
                  <a:lnTo>
                    <a:pt x="17280" y="19440"/>
                  </a:lnTo>
                  <a:lnTo>
                    <a:pt x="19440" y="19440"/>
                  </a:lnTo>
                  <a:lnTo>
                    <a:pt x="19440" y="17280"/>
                  </a:lnTo>
                  <a:lnTo>
                    <a:pt x="17280" y="172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83" name="成组"/>
          <p:cNvGrpSpPr/>
          <p:nvPr/>
        </p:nvGrpSpPr>
        <p:grpSpPr>
          <a:xfrm>
            <a:off x="1752612" y="3581400"/>
            <a:ext cx="457201" cy="457200"/>
            <a:chOff x="0" y="0"/>
            <a:chExt cx="457200" cy="457200"/>
          </a:xfrm>
        </p:grpSpPr>
        <p:sp>
          <p:nvSpPr>
            <p:cNvPr id="981" name="任意形状 9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82" name="任意形状 932"/>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3240" y="6480"/>
                  </a:moveTo>
                  <a:cubicBezTo>
                    <a:pt x="1451" y="6480"/>
                    <a:pt x="0" y="5029"/>
                    <a:pt x="0" y="3240"/>
                  </a:cubicBezTo>
                  <a:cubicBezTo>
                    <a:pt x="0" y="1451"/>
                    <a:pt x="1451" y="0"/>
                    <a:pt x="3240" y="0"/>
                  </a:cubicBezTo>
                  <a:cubicBezTo>
                    <a:pt x="5029" y="0"/>
                    <a:pt x="6480" y="1451"/>
                    <a:pt x="6480" y="3240"/>
                  </a:cubicBezTo>
                  <a:cubicBezTo>
                    <a:pt x="6480" y="5029"/>
                    <a:pt x="5029" y="6480"/>
                    <a:pt x="3240" y="6480"/>
                  </a:cubicBezTo>
                  <a:close/>
                  <a:moveTo>
                    <a:pt x="18360" y="6480"/>
                  </a:moveTo>
                  <a:cubicBezTo>
                    <a:pt x="16571" y="6480"/>
                    <a:pt x="15120" y="5029"/>
                    <a:pt x="15120" y="3240"/>
                  </a:cubicBezTo>
                  <a:cubicBezTo>
                    <a:pt x="15120" y="1451"/>
                    <a:pt x="16571" y="0"/>
                    <a:pt x="18360" y="0"/>
                  </a:cubicBezTo>
                  <a:cubicBezTo>
                    <a:pt x="20149" y="0"/>
                    <a:pt x="21600" y="1451"/>
                    <a:pt x="21600" y="3240"/>
                  </a:cubicBezTo>
                  <a:cubicBezTo>
                    <a:pt x="21600" y="5029"/>
                    <a:pt x="20149" y="6480"/>
                    <a:pt x="18360" y="6480"/>
                  </a:cubicBezTo>
                  <a:close/>
                  <a:moveTo>
                    <a:pt x="18360" y="21600"/>
                  </a:moveTo>
                  <a:cubicBezTo>
                    <a:pt x="16571" y="21600"/>
                    <a:pt x="15120" y="20149"/>
                    <a:pt x="15120" y="18360"/>
                  </a:cubicBezTo>
                  <a:cubicBezTo>
                    <a:pt x="15120" y="16571"/>
                    <a:pt x="16571" y="15120"/>
                    <a:pt x="18360" y="15120"/>
                  </a:cubicBezTo>
                  <a:cubicBezTo>
                    <a:pt x="20149" y="15120"/>
                    <a:pt x="21600" y="16571"/>
                    <a:pt x="21600" y="18360"/>
                  </a:cubicBezTo>
                  <a:cubicBezTo>
                    <a:pt x="21600" y="20149"/>
                    <a:pt x="20149" y="21600"/>
                    <a:pt x="18360" y="21600"/>
                  </a:cubicBezTo>
                  <a:close/>
                  <a:moveTo>
                    <a:pt x="3240" y="21600"/>
                  </a:moveTo>
                  <a:cubicBezTo>
                    <a:pt x="1451" y="21600"/>
                    <a:pt x="0" y="20149"/>
                    <a:pt x="0" y="18360"/>
                  </a:cubicBezTo>
                  <a:cubicBezTo>
                    <a:pt x="0" y="16571"/>
                    <a:pt x="1451" y="15120"/>
                    <a:pt x="3240" y="15120"/>
                  </a:cubicBezTo>
                  <a:cubicBezTo>
                    <a:pt x="5029" y="15120"/>
                    <a:pt x="6480" y="16571"/>
                    <a:pt x="6480" y="18360"/>
                  </a:cubicBezTo>
                  <a:cubicBezTo>
                    <a:pt x="6480" y="20149"/>
                    <a:pt x="5029" y="21600"/>
                    <a:pt x="3240" y="21600"/>
                  </a:cubicBezTo>
                  <a:close/>
                  <a:moveTo>
                    <a:pt x="7560" y="2160"/>
                  </a:moveTo>
                  <a:lnTo>
                    <a:pt x="14040" y="2160"/>
                  </a:lnTo>
                  <a:lnTo>
                    <a:pt x="14040" y="4320"/>
                  </a:lnTo>
                  <a:lnTo>
                    <a:pt x="7560" y="4320"/>
                  </a:lnTo>
                  <a:lnTo>
                    <a:pt x="7560" y="2160"/>
                  </a:lnTo>
                  <a:close/>
                  <a:moveTo>
                    <a:pt x="7560" y="17280"/>
                  </a:moveTo>
                  <a:lnTo>
                    <a:pt x="14040" y="17280"/>
                  </a:lnTo>
                  <a:lnTo>
                    <a:pt x="14040" y="19440"/>
                  </a:lnTo>
                  <a:lnTo>
                    <a:pt x="7560" y="19440"/>
                  </a:lnTo>
                  <a:lnTo>
                    <a:pt x="7560" y="17280"/>
                  </a:lnTo>
                  <a:close/>
                  <a:moveTo>
                    <a:pt x="2160" y="7560"/>
                  </a:moveTo>
                  <a:lnTo>
                    <a:pt x="4320" y="7560"/>
                  </a:lnTo>
                  <a:lnTo>
                    <a:pt x="4320" y="14040"/>
                  </a:lnTo>
                  <a:lnTo>
                    <a:pt x="2160" y="14040"/>
                  </a:lnTo>
                  <a:lnTo>
                    <a:pt x="2160" y="7560"/>
                  </a:lnTo>
                  <a:close/>
                  <a:moveTo>
                    <a:pt x="17280" y="7560"/>
                  </a:moveTo>
                  <a:lnTo>
                    <a:pt x="19440" y="7560"/>
                  </a:lnTo>
                  <a:lnTo>
                    <a:pt x="19440" y="14040"/>
                  </a:lnTo>
                  <a:lnTo>
                    <a:pt x="17280" y="14040"/>
                  </a:lnTo>
                  <a:lnTo>
                    <a:pt x="17280" y="7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86" name="成组"/>
          <p:cNvGrpSpPr/>
          <p:nvPr/>
        </p:nvGrpSpPr>
        <p:grpSpPr>
          <a:xfrm>
            <a:off x="1752612" y="2667000"/>
            <a:ext cx="457201" cy="457200"/>
            <a:chOff x="0" y="0"/>
            <a:chExt cx="457200" cy="457200"/>
          </a:xfrm>
        </p:grpSpPr>
        <p:sp>
          <p:nvSpPr>
            <p:cNvPr id="984" name="任意形状 9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85" name="任意形状 935"/>
            <p:cNvSpPr/>
            <p:nvPr/>
          </p:nvSpPr>
          <p:spPr>
            <a:xfrm>
              <a:off x="38079" y="38079"/>
              <a:ext cx="381040" cy="381040"/>
            </a:xfrm>
            <a:custGeom>
              <a:avLst/>
              <a:gdLst/>
              <a:ahLst/>
              <a:cxnLst>
                <a:cxn ang="0">
                  <a:pos x="wd2" y="hd2"/>
                </a:cxn>
                <a:cxn ang="5400000">
                  <a:pos x="wd2" y="hd2"/>
                </a:cxn>
                <a:cxn ang="10800000">
                  <a:pos x="wd2" y="hd2"/>
                </a:cxn>
                <a:cxn ang="16200000">
                  <a:pos x="wd2" y="hd2"/>
                </a:cxn>
              </a:cxnLst>
              <a:rect l="0" t="0" r="r" b="b"/>
              <a:pathLst>
                <a:path w="20809" h="20809" extrusionOk="0">
                  <a:moveTo>
                    <a:pt x="6067" y="18728"/>
                  </a:moveTo>
                  <a:cubicBezTo>
                    <a:pt x="5492" y="20353"/>
                    <a:pt x="3708" y="21205"/>
                    <a:pt x="2082" y="20630"/>
                  </a:cubicBezTo>
                  <a:cubicBezTo>
                    <a:pt x="457" y="20055"/>
                    <a:pt x="-395" y="18271"/>
                    <a:pt x="180" y="16645"/>
                  </a:cubicBezTo>
                  <a:cubicBezTo>
                    <a:pt x="494" y="15757"/>
                    <a:pt x="1194" y="15058"/>
                    <a:pt x="2082" y="14743"/>
                  </a:cubicBezTo>
                  <a:lnTo>
                    <a:pt x="2082" y="6067"/>
                  </a:lnTo>
                  <a:cubicBezTo>
                    <a:pt x="457" y="5492"/>
                    <a:pt x="-395" y="3708"/>
                    <a:pt x="180" y="2082"/>
                  </a:cubicBezTo>
                  <a:cubicBezTo>
                    <a:pt x="755" y="457"/>
                    <a:pt x="2539" y="-395"/>
                    <a:pt x="4165" y="180"/>
                  </a:cubicBezTo>
                  <a:cubicBezTo>
                    <a:pt x="5053" y="494"/>
                    <a:pt x="5752" y="1194"/>
                    <a:pt x="6067" y="2082"/>
                  </a:cubicBezTo>
                  <a:lnTo>
                    <a:pt x="14743" y="2082"/>
                  </a:lnTo>
                  <a:cubicBezTo>
                    <a:pt x="15318" y="457"/>
                    <a:pt x="17102" y="-395"/>
                    <a:pt x="18728" y="180"/>
                  </a:cubicBezTo>
                  <a:cubicBezTo>
                    <a:pt x="20353" y="755"/>
                    <a:pt x="21205" y="2539"/>
                    <a:pt x="20630" y="4165"/>
                  </a:cubicBezTo>
                  <a:cubicBezTo>
                    <a:pt x="20316" y="5053"/>
                    <a:pt x="19617" y="5752"/>
                    <a:pt x="18728" y="6067"/>
                  </a:cubicBezTo>
                  <a:lnTo>
                    <a:pt x="18728" y="14743"/>
                  </a:lnTo>
                  <a:cubicBezTo>
                    <a:pt x="20353" y="15318"/>
                    <a:pt x="21205" y="17102"/>
                    <a:pt x="20630" y="18728"/>
                  </a:cubicBezTo>
                  <a:cubicBezTo>
                    <a:pt x="20055" y="20353"/>
                    <a:pt x="18271" y="21205"/>
                    <a:pt x="16645" y="20630"/>
                  </a:cubicBezTo>
                  <a:cubicBezTo>
                    <a:pt x="15757" y="20316"/>
                    <a:pt x="15058" y="19617"/>
                    <a:pt x="14743" y="18728"/>
                  </a:cubicBezTo>
                  <a:lnTo>
                    <a:pt x="6067" y="18728"/>
                  </a:lnTo>
                  <a:close/>
                  <a:moveTo>
                    <a:pt x="6067" y="16647"/>
                  </a:moveTo>
                  <a:lnTo>
                    <a:pt x="14743" y="16647"/>
                  </a:lnTo>
                  <a:cubicBezTo>
                    <a:pt x="15058" y="15758"/>
                    <a:pt x="15758" y="15058"/>
                    <a:pt x="16647" y="14743"/>
                  </a:cubicBezTo>
                  <a:lnTo>
                    <a:pt x="16647" y="6067"/>
                  </a:lnTo>
                  <a:cubicBezTo>
                    <a:pt x="15758" y="5752"/>
                    <a:pt x="15058" y="5052"/>
                    <a:pt x="14743" y="4163"/>
                  </a:cubicBezTo>
                  <a:lnTo>
                    <a:pt x="6067" y="4163"/>
                  </a:lnTo>
                  <a:cubicBezTo>
                    <a:pt x="5752" y="5052"/>
                    <a:pt x="5052" y="5752"/>
                    <a:pt x="4163" y="6067"/>
                  </a:cubicBezTo>
                  <a:lnTo>
                    <a:pt x="4163" y="14743"/>
                  </a:lnTo>
                  <a:cubicBezTo>
                    <a:pt x="5052" y="15058"/>
                    <a:pt x="5752" y="15758"/>
                    <a:pt x="6067" y="16647"/>
                  </a:cubicBezTo>
                  <a:close/>
                  <a:moveTo>
                    <a:pt x="3123" y="4163"/>
                  </a:moveTo>
                  <a:cubicBezTo>
                    <a:pt x="3697" y="4163"/>
                    <a:pt x="4163" y="3697"/>
                    <a:pt x="4163" y="3123"/>
                  </a:cubicBezTo>
                  <a:cubicBezTo>
                    <a:pt x="4163" y="2548"/>
                    <a:pt x="3697" y="2082"/>
                    <a:pt x="3123" y="2082"/>
                  </a:cubicBezTo>
                  <a:cubicBezTo>
                    <a:pt x="2548" y="2082"/>
                    <a:pt x="2082" y="2548"/>
                    <a:pt x="2082" y="3123"/>
                  </a:cubicBezTo>
                  <a:cubicBezTo>
                    <a:pt x="2082" y="3697"/>
                    <a:pt x="2548" y="4163"/>
                    <a:pt x="3123" y="4163"/>
                  </a:cubicBezTo>
                  <a:close/>
                  <a:moveTo>
                    <a:pt x="17687" y="4163"/>
                  </a:moveTo>
                  <a:cubicBezTo>
                    <a:pt x="18262" y="4163"/>
                    <a:pt x="18728" y="3697"/>
                    <a:pt x="18728" y="3123"/>
                  </a:cubicBezTo>
                  <a:cubicBezTo>
                    <a:pt x="18728" y="2548"/>
                    <a:pt x="18262" y="2082"/>
                    <a:pt x="17687" y="2082"/>
                  </a:cubicBezTo>
                  <a:cubicBezTo>
                    <a:pt x="17113" y="2082"/>
                    <a:pt x="16647" y="2548"/>
                    <a:pt x="16647" y="3123"/>
                  </a:cubicBezTo>
                  <a:cubicBezTo>
                    <a:pt x="16647" y="3697"/>
                    <a:pt x="17113" y="4163"/>
                    <a:pt x="17687" y="4163"/>
                  </a:cubicBezTo>
                  <a:close/>
                  <a:moveTo>
                    <a:pt x="17687" y="18728"/>
                  </a:moveTo>
                  <a:cubicBezTo>
                    <a:pt x="18262" y="18728"/>
                    <a:pt x="18728" y="18262"/>
                    <a:pt x="18728" y="17687"/>
                  </a:cubicBezTo>
                  <a:cubicBezTo>
                    <a:pt x="18728" y="17113"/>
                    <a:pt x="18262" y="16647"/>
                    <a:pt x="17687" y="16647"/>
                  </a:cubicBezTo>
                  <a:cubicBezTo>
                    <a:pt x="17113" y="16647"/>
                    <a:pt x="16647" y="17113"/>
                    <a:pt x="16647" y="17687"/>
                  </a:cubicBezTo>
                  <a:cubicBezTo>
                    <a:pt x="16647" y="18262"/>
                    <a:pt x="17113" y="18728"/>
                    <a:pt x="17687" y="18728"/>
                  </a:cubicBezTo>
                  <a:close/>
                  <a:moveTo>
                    <a:pt x="3123" y="18728"/>
                  </a:moveTo>
                  <a:cubicBezTo>
                    <a:pt x="3697" y="18728"/>
                    <a:pt x="4163" y="18262"/>
                    <a:pt x="4163" y="17687"/>
                  </a:cubicBezTo>
                  <a:cubicBezTo>
                    <a:pt x="4163" y="17113"/>
                    <a:pt x="3697" y="16647"/>
                    <a:pt x="3123" y="16647"/>
                  </a:cubicBezTo>
                  <a:cubicBezTo>
                    <a:pt x="2548" y="16647"/>
                    <a:pt x="2082" y="17113"/>
                    <a:pt x="2082" y="17687"/>
                  </a:cubicBezTo>
                  <a:cubicBezTo>
                    <a:pt x="2082" y="18262"/>
                    <a:pt x="2548" y="18728"/>
                    <a:pt x="3123" y="1872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89" name="成组"/>
          <p:cNvGrpSpPr/>
          <p:nvPr/>
        </p:nvGrpSpPr>
        <p:grpSpPr>
          <a:xfrm>
            <a:off x="3581436" y="1752600"/>
            <a:ext cx="457201" cy="457200"/>
            <a:chOff x="0" y="0"/>
            <a:chExt cx="457200" cy="457200"/>
          </a:xfrm>
        </p:grpSpPr>
        <p:sp>
          <p:nvSpPr>
            <p:cNvPr id="987" name="任意形状 9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88" name="任意形状 95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4040" y="21600"/>
                  </a:moveTo>
                  <a:lnTo>
                    <a:pt x="7560" y="21600"/>
                  </a:lnTo>
                  <a:lnTo>
                    <a:pt x="7560" y="8400"/>
                  </a:lnTo>
                  <a:lnTo>
                    <a:pt x="14040" y="8400"/>
                  </a:lnTo>
                  <a:lnTo>
                    <a:pt x="14040" y="21600"/>
                  </a:lnTo>
                  <a:close/>
                  <a:moveTo>
                    <a:pt x="16200" y="21600"/>
                  </a:moveTo>
                  <a:lnTo>
                    <a:pt x="16200" y="8400"/>
                  </a:lnTo>
                  <a:lnTo>
                    <a:pt x="21600" y="8400"/>
                  </a:lnTo>
                  <a:lnTo>
                    <a:pt x="21600" y="20400"/>
                  </a:lnTo>
                  <a:cubicBezTo>
                    <a:pt x="21600" y="21063"/>
                    <a:pt x="21117" y="21600"/>
                    <a:pt x="20520" y="21600"/>
                  </a:cubicBezTo>
                  <a:lnTo>
                    <a:pt x="16200" y="21600"/>
                  </a:lnTo>
                  <a:close/>
                  <a:moveTo>
                    <a:pt x="5400" y="21600"/>
                  </a:moveTo>
                  <a:lnTo>
                    <a:pt x="1080" y="21600"/>
                  </a:lnTo>
                  <a:cubicBezTo>
                    <a:pt x="483" y="21600"/>
                    <a:pt x="0" y="21063"/>
                    <a:pt x="0" y="20400"/>
                  </a:cubicBezTo>
                  <a:lnTo>
                    <a:pt x="0" y="8400"/>
                  </a:lnTo>
                  <a:lnTo>
                    <a:pt x="5400" y="8400"/>
                  </a:lnTo>
                  <a:lnTo>
                    <a:pt x="5400" y="21600"/>
                  </a:lnTo>
                  <a:close/>
                  <a:moveTo>
                    <a:pt x="21600" y="6000"/>
                  </a:moveTo>
                  <a:lnTo>
                    <a:pt x="0" y="6000"/>
                  </a:lnTo>
                  <a:lnTo>
                    <a:pt x="0" y="1200"/>
                  </a:lnTo>
                  <a:cubicBezTo>
                    <a:pt x="0" y="537"/>
                    <a:pt x="483" y="0"/>
                    <a:pt x="1080" y="0"/>
                  </a:cubicBezTo>
                  <a:lnTo>
                    <a:pt x="20520" y="0"/>
                  </a:lnTo>
                  <a:cubicBezTo>
                    <a:pt x="21117" y="0"/>
                    <a:pt x="21600" y="537"/>
                    <a:pt x="21600" y="1200"/>
                  </a:cubicBezTo>
                  <a:lnTo>
                    <a:pt x="21600" y="6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92" name="成组"/>
          <p:cNvGrpSpPr/>
          <p:nvPr/>
        </p:nvGrpSpPr>
        <p:grpSpPr>
          <a:xfrm>
            <a:off x="3581436" y="838200"/>
            <a:ext cx="457201" cy="457200"/>
            <a:chOff x="0" y="0"/>
            <a:chExt cx="457200" cy="457200"/>
          </a:xfrm>
        </p:grpSpPr>
        <p:sp>
          <p:nvSpPr>
            <p:cNvPr id="990" name="任意形状 9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91" name="任意形状 95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6000"/>
                  </a:moveTo>
                  <a:lnTo>
                    <a:pt x="19440" y="6000"/>
                  </a:lnTo>
                  <a:lnTo>
                    <a:pt x="19440" y="2400"/>
                  </a:lnTo>
                  <a:lnTo>
                    <a:pt x="2160" y="2400"/>
                  </a:lnTo>
                  <a:lnTo>
                    <a:pt x="2160" y="6000"/>
                  </a:lnTo>
                  <a:close/>
                  <a:moveTo>
                    <a:pt x="12960" y="19200"/>
                  </a:moveTo>
                  <a:lnTo>
                    <a:pt x="12960" y="8400"/>
                  </a:lnTo>
                  <a:lnTo>
                    <a:pt x="8640" y="8400"/>
                  </a:lnTo>
                  <a:lnTo>
                    <a:pt x="8640" y="19200"/>
                  </a:lnTo>
                  <a:lnTo>
                    <a:pt x="12960" y="19200"/>
                  </a:lnTo>
                  <a:close/>
                  <a:moveTo>
                    <a:pt x="15120" y="19200"/>
                  </a:moveTo>
                  <a:lnTo>
                    <a:pt x="19440" y="19200"/>
                  </a:lnTo>
                  <a:lnTo>
                    <a:pt x="19440" y="8400"/>
                  </a:lnTo>
                  <a:lnTo>
                    <a:pt x="15120" y="8400"/>
                  </a:lnTo>
                  <a:lnTo>
                    <a:pt x="15120" y="19200"/>
                  </a:lnTo>
                  <a:close/>
                  <a:moveTo>
                    <a:pt x="6480" y="19200"/>
                  </a:moveTo>
                  <a:lnTo>
                    <a:pt x="6480" y="8400"/>
                  </a:lnTo>
                  <a:lnTo>
                    <a:pt x="2160" y="8400"/>
                  </a:lnTo>
                  <a:lnTo>
                    <a:pt x="2160" y="19200"/>
                  </a:lnTo>
                  <a:lnTo>
                    <a:pt x="6480" y="192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993" name="Design"/>
          <p:cNvSpPr txBox="1"/>
          <p:nvPr/>
        </p:nvSpPr>
        <p:spPr>
          <a:xfrm>
            <a:off x="10785377" y="6347459"/>
            <a:ext cx="568423"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Design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 name="Development"/>
          <p:cNvSpPr txBox="1"/>
          <p:nvPr/>
        </p:nvSpPr>
        <p:spPr>
          <a:xfrm>
            <a:off x="4895742" y="3210983"/>
            <a:ext cx="2400516" cy="436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algn="ctr" defTabSz="550333">
              <a:defRPr sz="2400" b="1" cap="all">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Development</a:t>
            </a:r>
          </a:p>
        </p:txBody>
      </p:sp>
      <p:sp>
        <p:nvSpPr>
          <p:cNvPr id="996" name="矩形"/>
          <p:cNvSpPr/>
          <p:nvPr/>
        </p:nvSpPr>
        <p:spPr>
          <a:xfrm>
            <a:off x="4963475" y="3824953"/>
            <a:ext cx="406401" cy="25401"/>
          </a:xfrm>
          <a:prstGeom prst="rect">
            <a:avLst/>
          </a:prstGeom>
          <a:solidFill>
            <a:srgbClr val="EB4726"/>
          </a:solidFill>
          <a:ln w="12700">
            <a:miter lim="400000"/>
          </a:ln>
        </p:spPr>
        <p:txBody>
          <a:bodyPr lIns="45719" rIns="45719" anchor="ctr"/>
          <a:lstStyle/>
          <a:p>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0" name="成组"/>
          <p:cNvGrpSpPr/>
          <p:nvPr/>
        </p:nvGrpSpPr>
        <p:grpSpPr>
          <a:xfrm>
            <a:off x="2667058" y="1752600"/>
            <a:ext cx="457201" cy="457200"/>
            <a:chOff x="0" y="0"/>
            <a:chExt cx="457200" cy="457200"/>
          </a:xfrm>
        </p:grpSpPr>
        <p:sp>
          <p:nvSpPr>
            <p:cNvPr id="998" name="任意形状 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99" name="任意形状 54"/>
            <p:cNvSpPr/>
            <p:nvPr/>
          </p:nvSpPr>
          <p:spPr>
            <a:xfrm>
              <a:off x="57150" y="46957"/>
              <a:ext cx="342900" cy="372233"/>
            </a:xfrm>
            <a:custGeom>
              <a:avLst/>
              <a:gdLst/>
              <a:ahLst/>
              <a:cxnLst>
                <a:cxn ang="0">
                  <a:pos x="wd2" y="hd2"/>
                </a:cxn>
                <a:cxn ang="5400000">
                  <a:pos x="wd2" y="hd2"/>
                </a:cxn>
                <a:cxn ang="10800000">
                  <a:pos x="wd2" y="hd2"/>
                </a:cxn>
                <a:cxn ang="16200000">
                  <a:pos x="wd2" y="hd2"/>
                </a:cxn>
              </a:cxnLst>
              <a:rect l="0" t="0" r="r" b="b"/>
              <a:pathLst>
                <a:path w="21600" h="20569" extrusionOk="0">
                  <a:moveTo>
                    <a:pt x="2484" y="14248"/>
                  </a:moveTo>
                  <a:cubicBezTo>
                    <a:pt x="2428" y="13899"/>
                    <a:pt x="2399" y="13547"/>
                    <a:pt x="2400" y="13195"/>
                  </a:cubicBezTo>
                  <a:lnTo>
                    <a:pt x="2400" y="12143"/>
                  </a:lnTo>
                  <a:lnTo>
                    <a:pt x="0" y="12143"/>
                  </a:lnTo>
                  <a:lnTo>
                    <a:pt x="0" y="10037"/>
                  </a:lnTo>
                  <a:lnTo>
                    <a:pt x="2400" y="10037"/>
                  </a:lnTo>
                  <a:lnTo>
                    <a:pt x="2400" y="8985"/>
                  </a:lnTo>
                  <a:cubicBezTo>
                    <a:pt x="2400" y="8627"/>
                    <a:pt x="2429" y="8276"/>
                    <a:pt x="2484" y="7932"/>
                  </a:cubicBezTo>
                  <a:lnTo>
                    <a:pt x="0" y="7932"/>
                  </a:lnTo>
                  <a:lnTo>
                    <a:pt x="0" y="5827"/>
                  </a:lnTo>
                  <a:lnTo>
                    <a:pt x="3209" y="5827"/>
                  </a:lnTo>
                  <a:cubicBezTo>
                    <a:pt x="3944" y="4470"/>
                    <a:pt x="5133" y="3342"/>
                    <a:pt x="6617" y="2593"/>
                  </a:cubicBezTo>
                  <a:lnTo>
                    <a:pt x="5357" y="1487"/>
                  </a:lnTo>
                  <a:lnTo>
                    <a:pt x="7056" y="0"/>
                  </a:lnTo>
                  <a:lnTo>
                    <a:pt x="9076" y="1773"/>
                  </a:lnTo>
                  <a:cubicBezTo>
                    <a:pt x="10214" y="1564"/>
                    <a:pt x="11389" y="1564"/>
                    <a:pt x="12527" y="1773"/>
                  </a:cubicBezTo>
                  <a:lnTo>
                    <a:pt x="14546" y="0"/>
                  </a:lnTo>
                  <a:lnTo>
                    <a:pt x="16244" y="1490"/>
                  </a:lnTo>
                  <a:lnTo>
                    <a:pt x="14984" y="2595"/>
                  </a:lnTo>
                  <a:cubicBezTo>
                    <a:pt x="16467" y="3344"/>
                    <a:pt x="17656" y="4471"/>
                    <a:pt x="18391" y="5827"/>
                  </a:cubicBezTo>
                  <a:lnTo>
                    <a:pt x="21600" y="5827"/>
                  </a:lnTo>
                  <a:lnTo>
                    <a:pt x="21600" y="7932"/>
                  </a:lnTo>
                  <a:lnTo>
                    <a:pt x="19116" y="7932"/>
                  </a:lnTo>
                  <a:cubicBezTo>
                    <a:pt x="19171" y="8276"/>
                    <a:pt x="19200" y="8627"/>
                    <a:pt x="19200" y="8985"/>
                  </a:cubicBezTo>
                  <a:lnTo>
                    <a:pt x="19200" y="10037"/>
                  </a:lnTo>
                  <a:lnTo>
                    <a:pt x="21600" y="10037"/>
                  </a:lnTo>
                  <a:lnTo>
                    <a:pt x="21600" y="12143"/>
                  </a:lnTo>
                  <a:lnTo>
                    <a:pt x="19200" y="12143"/>
                  </a:lnTo>
                  <a:lnTo>
                    <a:pt x="19200" y="13195"/>
                  </a:lnTo>
                  <a:cubicBezTo>
                    <a:pt x="19200" y="13553"/>
                    <a:pt x="19171" y="13904"/>
                    <a:pt x="19116" y="14248"/>
                  </a:cubicBezTo>
                  <a:lnTo>
                    <a:pt x="21600" y="14248"/>
                  </a:lnTo>
                  <a:lnTo>
                    <a:pt x="21600" y="16353"/>
                  </a:lnTo>
                  <a:lnTo>
                    <a:pt x="18391" y="16353"/>
                  </a:lnTo>
                  <a:cubicBezTo>
                    <a:pt x="16405" y="20031"/>
                    <a:pt x="11396" y="21600"/>
                    <a:pt x="7204" y="19858"/>
                  </a:cubicBezTo>
                  <a:cubicBezTo>
                    <a:pt x="5451" y="19129"/>
                    <a:pt x="4039" y="17891"/>
                    <a:pt x="3209" y="16353"/>
                  </a:cubicBezTo>
                  <a:lnTo>
                    <a:pt x="0" y="16353"/>
                  </a:lnTo>
                  <a:lnTo>
                    <a:pt x="0" y="14248"/>
                  </a:lnTo>
                  <a:lnTo>
                    <a:pt x="2484" y="14248"/>
                  </a:lnTo>
                  <a:close/>
                  <a:moveTo>
                    <a:pt x="7200" y="7932"/>
                  </a:moveTo>
                  <a:lnTo>
                    <a:pt x="7200" y="10037"/>
                  </a:lnTo>
                  <a:lnTo>
                    <a:pt x="14400" y="10037"/>
                  </a:lnTo>
                  <a:lnTo>
                    <a:pt x="14400" y="7932"/>
                  </a:lnTo>
                  <a:lnTo>
                    <a:pt x="7200" y="7932"/>
                  </a:lnTo>
                  <a:close/>
                  <a:moveTo>
                    <a:pt x="7200" y="12143"/>
                  </a:moveTo>
                  <a:lnTo>
                    <a:pt x="7200" y="14248"/>
                  </a:lnTo>
                  <a:lnTo>
                    <a:pt x="14400" y="14248"/>
                  </a:lnTo>
                  <a:lnTo>
                    <a:pt x="14400" y="12143"/>
                  </a:lnTo>
                  <a:lnTo>
                    <a:pt x="7200" y="1214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03" name="成组"/>
          <p:cNvGrpSpPr/>
          <p:nvPr/>
        </p:nvGrpSpPr>
        <p:grpSpPr>
          <a:xfrm>
            <a:off x="2667058" y="838200"/>
            <a:ext cx="457201" cy="457200"/>
            <a:chOff x="0" y="0"/>
            <a:chExt cx="457200" cy="457200"/>
          </a:xfrm>
        </p:grpSpPr>
        <p:sp>
          <p:nvSpPr>
            <p:cNvPr id="1001" name="任意形状 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02" name="任意形状 57"/>
            <p:cNvSpPr/>
            <p:nvPr/>
          </p:nvSpPr>
          <p:spPr>
            <a:xfrm>
              <a:off x="57150" y="46939"/>
              <a:ext cx="342900" cy="372252"/>
            </a:xfrm>
            <a:custGeom>
              <a:avLst/>
              <a:gdLst/>
              <a:ahLst/>
              <a:cxnLst>
                <a:cxn ang="0">
                  <a:pos x="wd2" y="hd2"/>
                </a:cxn>
                <a:cxn ang="5400000">
                  <a:pos x="wd2" y="hd2"/>
                </a:cxn>
                <a:cxn ang="10800000">
                  <a:pos x="wd2" y="hd2"/>
                </a:cxn>
                <a:cxn ang="16200000">
                  <a:pos x="wd2" y="hd2"/>
                </a:cxn>
              </a:cxnLst>
              <a:rect l="0" t="0" r="r" b="b"/>
              <a:pathLst>
                <a:path w="21600" h="20569" extrusionOk="0">
                  <a:moveTo>
                    <a:pt x="9074" y="1773"/>
                  </a:moveTo>
                  <a:cubicBezTo>
                    <a:pt x="10213" y="1564"/>
                    <a:pt x="11387" y="1564"/>
                    <a:pt x="12526" y="1773"/>
                  </a:cubicBezTo>
                  <a:lnTo>
                    <a:pt x="14545" y="0"/>
                  </a:lnTo>
                  <a:lnTo>
                    <a:pt x="16243" y="1489"/>
                  </a:lnTo>
                  <a:lnTo>
                    <a:pt x="14983" y="2595"/>
                  </a:lnTo>
                  <a:cubicBezTo>
                    <a:pt x="16467" y="3344"/>
                    <a:pt x="17655" y="4471"/>
                    <a:pt x="18391" y="5827"/>
                  </a:cubicBezTo>
                  <a:lnTo>
                    <a:pt x="21600" y="5827"/>
                  </a:lnTo>
                  <a:lnTo>
                    <a:pt x="21600" y="7933"/>
                  </a:lnTo>
                  <a:lnTo>
                    <a:pt x="19116" y="7933"/>
                  </a:lnTo>
                  <a:cubicBezTo>
                    <a:pt x="19171" y="8277"/>
                    <a:pt x="19200" y="8627"/>
                    <a:pt x="19200" y="8985"/>
                  </a:cubicBezTo>
                  <a:lnTo>
                    <a:pt x="19200" y="10038"/>
                  </a:lnTo>
                  <a:lnTo>
                    <a:pt x="21600" y="10038"/>
                  </a:lnTo>
                  <a:lnTo>
                    <a:pt x="21600" y="12143"/>
                  </a:lnTo>
                  <a:lnTo>
                    <a:pt x="19200" y="12143"/>
                  </a:lnTo>
                  <a:lnTo>
                    <a:pt x="19200" y="13196"/>
                  </a:lnTo>
                  <a:cubicBezTo>
                    <a:pt x="19200" y="13554"/>
                    <a:pt x="19171" y="13904"/>
                    <a:pt x="19116" y="14248"/>
                  </a:cubicBezTo>
                  <a:lnTo>
                    <a:pt x="21600" y="14248"/>
                  </a:lnTo>
                  <a:lnTo>
                    <a:pt x="21600" y="16353"/>
                  </a:lnTo>
                  <a:lnTo>
                    <a:pt x="18391" y="16353"/>
                  </a:lnTo>
                  <a:cubicBezTo>
                    <a:pt x="16405" y="20031"/>
                    <a:pt x="11396" y="21600"/>
                    <a:pt x="7204" y="19858"/>
                  </a:cubicBezTo>
                  <a:cubicBezTo>
                    <a:pt x="5451" y="19129"/>
                    <a:pt x="4039" y="17891"/>
                    <a:pt x="3209" y="16353"/>
                  </a:cubicBezTo>
                  <a:lnTo>
                    <a:pt x="0" y="16353"/>
                  </a:lnTo>
                  <a:lnTo>
                    <a:pt x="0" y="14248"/>
                  </a:lnTo>
                  <a:lnTo>
                    <a:pt x="2484" y="14248"/>
                  </a:lnTo>
                  <a:cubicBezTo>
                    <a:pt x="2428" y="13900"/>
                    <a:pt x="2399" y="13548"/>
                    <a:pt x="2400" y="13196"/>
                  </a:cubicBezTo>
                  <a:lnTo>
                    <a:pt x="2400" y="12143"/>
                  </a:lnTo>
                  <a:lnTo>
                    <a:pt x="0" y="12143"/>
                  </a:lnTo>
                  <a:lnTo>
                    <a:pt x="0" y="10038"/>
                  </a:lnTo>
                  <a:lnTo>
                    <a:pt x="2400" y="10038"/>
                  </a:lnTo>
                  <a:lnTo>
                    <a:pt x="2400" y="8985"/>
                  </a:lnTo>
                  <a:cubicBezTo>
                    <a:pt x="2400" y="8627"/>
                    <a:pt x="2429" y="8277"/>
                    <a:pt x="2484" y="7933"/>
                  </a:cubicBezTo>
                  <a:lnTo>
                    <a:pt x="0" y="7933"/>
                  </a:lnTo>
                  <a:lnTo>
                    <a:pt x="0" y="5827"/>
                  </a:lnTo>
                  <a:lnTo>
                    <a:pt x="3209" y="5827"/>
                  </a:lnTo>
                  <a:cubicBezTo>
                    <a:pt x="3944" y="4471"/>
                    <a:pt x="5133" y="3343"/>
                    <a:pt x="6617" y="2594"/>
                  </a:cubicBezTo>
                  <a:lnTo>
                    <a:pt x="5357" y="1488"/>
                  </a:lnTo>
                  <a:lnTo>
                    <a:pt x="7056" y="1"/>
                  </a:lnTo>
                  <a:lnTo>
                    <a:pt x="9076" y="1774"/>
                  </a:lnTo>
                  <a:close/>
                  <a:moveTo>
                    <a:pt x="10800" y="3722"/>
                  </a:moveTo>
                  <a:cubicBezTo>
                    <a:pt x="7486" y="3722"/>
                    <a:pt x="4800" y="6078"/>
                    <a:pt x="4800" y="8985"/>
                  </a:cubicBezTo>
                  <a:lnTo>
                    <a:pt x="4800" y="13196"/>
                  </a:lnTo>
                  <a:cubicBezTo>
                    <a:pt x="4800" y="16102"/>
                    <a:pt x="7486" y="18459"/>
                    <a:pt x="10800" y="18459"/>
                  </a:cubicBezTo>
                  <a:cubicBezTo>
                    <a:pt x="14114" y="18459"/>
                    <a:pt x="16800" y="16102"/>
                    <a:pt x="16800" y="13196"/>
                  </a:cubicBezTo>
                  <a:lnTo>
                    <a:pt x="16800" y="8985"/>
                  </a:lnTo>
                  <a:cubicBezTo>
                    <a:pt x="16800" y="6078"/>
                    <a:pt x="14114" y="3722"/>
                    <a:pt x="10800" y="3722"/>
                  </a:cubicBezTo>
                  <a:close/>
                  <a:moveTo>
                    <a:pt x="7200" y="12143"/>
                  </a:moveTo>
                  <a:lnTo>
                    <a:pt x="14400" y="12143"/>
                  </a:lnTo>
                  <a:lnTo>
                    <a:pt x="14400" y="14248"/>
                  </a:lnTo>
                  <a:lnTo>
                    <a:pt x="7200" y="14248"/>
                  </a:lnTo>
                  <a:lnTo>
                    <a:pt x="7200" y="12143"/>
                  </a:lnTo>
                  <a:close/>
                  <a:moveTo>
                    <a:pt x="7200" y="7933"/>
                  </a:moveTo>
                  <a:lnTo>
                    <a:pt x="14400" y="7933"/>
                  </a:lnTo>
                  <a:lnTo>
                    <a:pt x="14400" y="10038"/>
                  </a:lnTo>
                  <a:lnTo>
                    <a:pt x="7200" y="10038"/>
                  </a:lnTo>
                  <a:lnTo>
                    <a:pt x="7200" y="793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06" name="成组"/>
          <p:cNvGrpSpPr/>
          <p:nvPr/>
        </p:nvGrpSpPr>
        <p:grpSpPr>
          <a:xfrm>
            <a:off x="4495917" y="1752600"/>
            <a:ext cx="457201" cy="457200"/>
            <a:chOff x="0" y="0"/>
            <a:chExt cx="457200" cy="457200"/>
          </a:xfrm>
        </p:grpSpPr>
        <p:sp>
          <p:nvSpPr>
            <p:cNvPr id="1004" name="任意形状 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05" name="任意形状 60"/>
            <p:cNvSpPr/>
            <p:nvPr/>
          </p:nvSpPr>
          <p:spPr>
            <a:xfrm>
              <a:off x="38100" y="38100"/>
              <a:ext cx="381000" cy="379666"/>
            </a:xfrm>
            <a:custGeom>
              <a:avLst/>
              <a:gdLst/>
              <a:ahLst/>
              <a:cxnLst>
                <a:cxn ang="0">
                  <a:pos x="wd2" y="hd2"/>
                </a:cxn>
                <a:cxn ang="5400000">
                  <a:pos x="wd2" y="hd2"/>
                </a:cxn>
                <a:cxn ang="10800000">
                  <a:pos x="wd2" y="hd2"/>
                </a:cxn>
                <a:cxn ang="16200000">
                  <a:pos x="wd2" y="hd2"/>
                </a:cxn>
              </a:cxnLst>
              <a:rect l="0" t="0" r="r" b="b"/>
              <a:pathLst>
                <a:path w="21600" h="21600" extrusionOk="0">
                  <a:moveTo>
                    <a:pt x="4380" y="6828"/>
                  </a:moveTo>
                  <a:cubicBezTo>
                    <a:pt x="4449" y="6718"/>
                    <a:pt x="4521" y="6609"/>
                    <a:pt x="4595" y="6503"/>
                  </a:cubicBezTo>
                  <a:lnTo>
                    <a:pt x="17005" y="6503"/>
                  </a:lnTo>
                  <a:cubicBezTo>
                    <a:pt x="17079" y="6609"/>
                    <a:pt x="17150" y="6718"/>
                    <a:pt x="17220" y="6828"/>
                  </a:cubicBezTo>
                  <a:lnTo>
                    <a:pt x="19401" y="5564"/>
                  </a:lnTo>
                  <a:lnTo>
                    <a:pt x="20481" y="7441"/>
                  </a:lnTo>
                  <a:lnTo>
                    <a:pt x="18091" y="8826"/>
                  </a:lnTo>
                  <a:cubicBezTo>
                    <a:pt x="18266" y="9466"/>
                    <a:pt x="18360" y="10141"/>
                    <a:pt x="18360" y="10838"/>
                  </a:cubicBezTo>
                  <a:lnTo>
                    <a:pt x="18360" y="11922"/>
                  </a:lnTo>
                  <a:lnTo>
                    <a:pt x="21600" y="11922"/>
                  </a:lnTo>
                  <a:lnTo>
                    <a:pt x="21600" y="14089"/>
                  </a:lnTo>
                  <a:lnTo>
                    <a:pt x="18360" y="14089"/>
                  </a:lnTo>
                  <a:cubicBezTo>
                    <a:pt x="18360" y="15122"/>
                    <a:pt x="18155" y="16107"/>
                    <a:pt x="17781" y="17005"/>
                  </a:cubicBezTo>
                  <a:lnTo>
                    <a:pt x="20481" y="18570"/>
                  </a:lnTo>
                  <a:lnTo>
                    <a:pt x="19401" y="20447"/>
                  </a:lnTo>
                  <a:lnTo>
                    <a:pt x="16673" y="18867"/>
                  </a:lnTo>
                  <a:cubicBezTo>
                    <a:pt x="15476" y="20351"/>
                    <a:pt x="13764" y="21327"/>
                    <a:pt x="11880" y="21599"/>
                  </a:cubicBezTo>
                  <a:lnTo>
                    <a:pt x="11880" y="13006"/>
                  </a:lnTo>
                  <a:lnTo>
                    <a:pt x="9720" y="13006"/>
                  </a:lnTo>
                  <a:lnTo>
                    <a:pt x="9720" y="21600"/>
                  </a:lnTo>
                  <a:cubicBezTo>
                    <a:pt x="7836" y="21328"/>
                    <a:pt x="6124" y="20351"/>
                    <a:pt x="4927" y="18867"/>
                  </a:cubicBezTo>
                  <a:lnTo>
                    <a:pt x="2199" y="20447"/>
                  </a:lnTo>
                  <a:lnTo>
                    <a:pt x="1119" y="18570"/>
                  </a:lnTo>
                  <a:lnTo>
                    <a:pt x="3819" y="17006"/>
                  </a:lnTo>
                  <a:cubicBezTo>
                    <a:pt x="3435" y="16082"/>
                    <a:pt x="3239" y="15090"/>
                    <a:pt x="3240" y="14089"/>
                  </a:cubicBezTo>
                  <a:lnTo>
                    <a:pt x="0" y="14089"/>
                  </a:lnTo>
                  <a:lnTo>
                    <a:pt x="0" y="11922"/>
                  </a:lnTo>
                  <a:lnTo>
                    <a:pt x="3240" y="11922"/>
                  </a:lnTo>
                  <a:lnTo>
                    <a:pt x="3240" y="10838"/>
                  </a:lnTo>
                  <a:cubicBezTo>
                    <a:pt x="3240" y="10141"/>
                    <a:pt x="3334" y="9467"/>
                    <a:pt x="3509" y="8826"/>
                  </a:cubicBezTo>
                  <a:lnTo>
                    <a:pt x="1119" y="7441"/>
                  </a:lnTo>
                  <a:lnTo>
                    <a:pt x="2199" y="5564"/>
                  </a:lnTo>
                  <a:lnTo>
                    <a:pt x="4380" y="6828"/>
                  </a:lnTo>
                  <a:close/>
                  <a:moveTo>
                    <a:pt x="6480" y="4335"/>
                  </a:moveTo>
                  <a:cubicBezTo>
                    <a:pt x="6480" y="1941"/>
                    <a:pt x="8414" y="0"/>
                    <a:pt x="10800" y="0"/>
                  </a:cubicBezTo>
                  <a:cubicBezTo>
                    <a:pt x="13186" y="0"/>
                    <a:pt x="15120" y="1941"/>
                    <a:pt x="15120" y="4335"/>
                  </a:cubicBezTo>
                  <a:lnTo>
                    <a:pt x="6480" y="433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09" name="成组"/>
          <p:cNvGrpSpPr/>
          <p:nvPr/>
        </p:nvGrpSpPr>
        <p:grpSpPr>
          <a:xfrm>
            <a:off x="4495917" y="838200"/>
            <a:ext cx="457201" cy="457200"/>
            <a:chOff x="0" y="0"/>
            <a:chExt cx="457200" cy="457200"/>
          </a:xfrm>
        </p:grpSpPr>
        <p:sp>
          <p:nvSpPr>
            <p:cNvPr id="1007" name="任意形状 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08" name="任意形状 63"/>
            <p:cNvSpPr/>
            <p:nvPr/>
          </p:nvSpPr>
          <p:spPr>
            <a:xfrm>
              <a:off x="38100" y="38099"/>
              <a:ext cx="381000" cy="381002"/>
            </a:xfrm>
            <a:custGeom>
              <a:avLst/>
              <a:gdLst/>
              <a:ahLst/>
              <a:cxnLst>
                <a:cxn ang="0">
                  <a:pos x="wd2" y="hd2"/>
                </a:cxn>
                <a:cxn ang="5400000">
                  <a:pos x="wd2" y="hd2"/>
                </a:cxn>
                <a:cxn ang="10800000">
                  <a:pos x="wd2" y="hd2"/>
                </a:cxn>
                <a:cxn ang="16200000">
                  <a:pos x="wd2" y="hd2"/>
                </a:cxn>
              </a:cxnLst>
              <a:rect l="0" t="0" r="r" b="b"/>
              <a:pathLst>
                <a:path w="21600" h="21598" extrusionOk="0">
                  <a:moveTo>
                    <a:pt x="11880" y="19330"/>
                  </a:moveTo>
                  <a:cubicBezTo>
                    <a:pt x="14394" y="18816"/>
                    <a:pt x="16200" y="16604"/>
                    <a:pt x="16200" y="14039"/>
                  </a:cubicBezTo>
                  <a:lnTo>
                    <a:pt x="16200" y="10799"/>
                  </a:lnTo>
                  <a:cubicBezTo>
                    <a:pt x="16201" y="10056"/>
                    <a:pt x="16049" y="9320"/>
                    <a:pt x="15752" y="8639"/>
                  </a:cubicBezTo>
                  <a:lnTo>
                    <a:pt x="5848" y="8639"/>
                  </a:lnTo>
                  <a:cubicBezTo>
                    <a:pt x="5551" y="9320"/>
                    <a:pt x="5399" y="10056"/>
                    <a:pt x="5400" y="10799"/>
                  </a:cubicBezTo>
                  <a:lnTo>
                    <a:pt x="5400" y="14039"/>
                  </a:lnTo>
                  <a:cubicBezTo>
                    <a:pt x="5400" y="16604"/>
                    <a:pt x="7206" y="18816"/>
                    <a:pt x="9720" y="19330"/>
                  </a:cubicBezTo>
                  <a:lnTo>
                    <a:pt x="9720" y="12959"/>
                  </a:lnTo>
                  <a:lnTo>
                    <a:pt x="11880" y="12959"/>
                  </a:lnTo>
                  <a:lnTo>
                    <a:pt x="11880" y="19330"/>
                  </a:lnTo>
                  <a:close/>
                  <a:moveTo>
                    <a:pt x="3819" y="16943"/>
                  </a:moveTo>
                  <a:cubicBezTo>
                    <a:pt x="3436" y="16023"/>
                    <a:pt x="3239" y="15036"/>
                    <a:pt x="3240" y="14039"/>
                  </a:cubicBezTo>
                  <a:lnTo>
                    <a:pt x="0" y="14039"/>
                  </a:lnTo>
                  <a:lnTo>
                    <a:pt x="0" y="11879"/>
                  </a:lnTo>
                  <a:lnTo>
                    <a:pt x="3240" y="11879"/>
                  </a:lnTo>
                  <a:lnTo>
                    <a:pt x="3240" y="10799"/>
                  </a:lnTo>
                  <a:cubicBezTo>
                    <a:pt x="3240" y="10104"/>
                    <a:pt x="3334" y="9433"/>
                    <a:pt x="3509" y="8795"/>
                  </a:cubicBezTo>
                  <a:lnTo>
                    <a:pt x="1119" y="7415"/>
                  </a:lnTo>
                  <a:lnTo>
                    <a:pt x="2199" y="5544"/>
                  </a:lnTo>
                  <a:lnTo>
                    <a:pt x="4380" y="6803"/>
                  </a:lnTo>
                  <a:cubicBezTo>
                    <a:pt x="4449" y="6693"/>
                    <a:pt x="4521" y="6585"/>
                    <a:pt x="4595" y="6479"/>
                  </a:cubicBezTo>
                  <a:lnTo>
                    <a:pt x="17005" y="6479"/>
                  </a:lnTo>
                  <a:cubicBezTo>
                    <a:pt x="17079" y="6585"/>
                    <a:pt x="17150" y="6694"/>
                    <a:pt x="17220" y="6803"/>
                  </a:cubicBezTo>
                  <a:lnTo>
                    <a:pt x="19401" y="5544"/>
                  </a:lnTo>
                  <a:lnTo>
                    <a:pt x="20481" y="7415"/>
                  </a:lnTo>
                  <a:lnTo>
                    <a:pt x="18091" y="8795"/>
                  </a:lnTo>
                  <a:cubicBezTo>
                    <a:pt x="18266" y="9432"/>
                    <a:pt x="18360" y="10104"/>
                    <a:pt x="18360" y="10799"/>
                  </a:cubicBezTo>
                  <a:lnTo>
                    <a:pt x="18360" y="11879"/>
                  </a:lnTo>
                  <a:lnTo>
                    <a:pt x="21600" y="11879"/>
                  </a:lnTo>
                  <a:lnTo>
                    <a:pt x="21600" y="14039"/>
                  </a:lnTo>
                  <a:lnTo>
                    <a:pt x="18360" y="14039"/>
                  </a:lnTo>
                  <a:cubicBezTo>
                    <a:pt x="18360" y="15068"/>
                    <a:pt x="18155" y="16049"/>
                    <a:pt x="17781" y="16943"/>
                  </a:cubicBezTo>
                  <a:lnTo>
                    <a:pt x="20481" y="18503"/>
                  </a:lnTo>
                  <a:lnTo>
                    <a:pt x="19401" y="20373"/>
                  </a:lnTo>
                  <a:lnTo>
                    <a:pt x="16673" y="18799"/>
                  </a:lnTo>
                  <a:cubicBezTo>
                    <a:pt x="15239" y="20571"/>
                    <a:pt x="13080" y="21600"/>
                    <a:pt x="10800" y="21598"/>
                  </a:cubicBezTo>
                  <a:cubicBezTo>
                    <a:pt x="8520" y="21600"/>
                    <a:pt x="6361" y="20571"/>
                    <a:pt x="4927" y="18799"/>
                  </a:cubicBezTo>
                  <a:lnTo>
                    <a:pt x="2199" y="20373"/>
                  </a:lnTo>
                  <a:lnTo>
                    <a:pt x="1119" y="18503"/>
                  </a:lnTo>
                  <a:lnTo>
                    <a:pt x="3819" y="16945"/>
                  </a:lnTo>
                  <a:close/>
                  <a:moveTo>
                    <a:pt x="6480" y="4320"/>
                  </a:moveTo>
                  <a:cubicBezTo>
                    <a:pt x="6480" y="1934"/>
                    <a:pt x="8414" y="0"/>
                    <a:pt x="10800" y="0"/>
                  </a:cubicBezTo>
                  <a:cubicBezTo>
                    <a:pt x="13186" y="0"/>
                    <a:pt x="15120" y="1934"/>
                    <a:pt x="15120" y="4320"/>
                  </a:cubicBezTo>
                  <a:lnTo>
                    <a:pt x="6480" y="43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12" name="成组"/>
          <p:cNvGrpSpPr/>
          <p:nvPr/>
        </p:nvGrpSpPr>
        <p:grpSpPr>
          <a:xfrm>
            <a:off x="3581488" y="838200"/>
            <a:ext cx="457201" cy="457200"/>
            <a:chOff x="0" y="0"/>
            <a:chExt cx="457200" cy="457200"/>
          </a:xfrm>
        </p:grpSpPr>
        <p:sp>
          <p:nvSpPr>
            <p:cNvPr id="1010" name="任意形状 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11" name="任意形状 66"/>
            <p:cNvSpPr/>
            <p:nvPr/>
          </p:nvSpPr>
          <p:spPr>
            <a:xfrm>
              <a:off x="19050" y="93897"/>
              <a:ext cx="419100" cy="26940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4658" y="21600"/>
                  </a:lnTo>
                  <a:lnTo>
                    <a:pt x="13269" y="19440"/>
                  </a:lnTo>
                  <a:lnTo>
                    <a:pt x="18823" y="10800"/>
                  </a:lnTo>
                  <a:lnTo>
                    <a:pt x="13269" y="2160"/>
                  </a:lnTo>
                  <a:lnTo>
                    <a:pt x="14658" y="0"/>
                  </a:lnTo>
                  <a:lnTo>
                    <a:pt x="21600" y="10800"/>
                  </a:lnTo>
                  <a:close/>
                  <a:moveTo>
                    <a:pt x="2777" y="10800"/>
                  </a:moveTo>
                  <a:lnTo>
                    <a:pt x="8331" y="19440"/>
                  </a:lnTo>
                  <a:lnTo>
                    <a:pt x="6942" y="21600"/>
                  </a:lnTo>
                  <a:lnTo>
                    <a:pt x="0" y="10800"/>
                  </a:lnTo>
                  <a:lnTo>
                    <a:pt x="6942" y="0"/>
                  </a:lnTo>
                  <a:lnTo>
                    <a:pt x="8331" y="2160"/>
                  </a:lnTo>
                  <a:lnTo>
                    <a:pt x="2777"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15" name="成组"/>
          <p:cNvGrpSpPr/>
          <p:nvPr/>
        </p:nvGrpSpPr>
        <p:grpSpPr>
          <a:xfrm>
            <a:off x="3581488" y="1752600"/>
            <a:ext cx="457201" cy="457200"/>
            <a:chOff x="0" y="0"/>
            <a:chExt cx="457200" cy="457200"/>
          </a:xfrm>
        </p:grpSpPr>
        <p:sp>
          <p:nvSpPr>
            <p:cNvPr id="1013" name="任意形状 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14" name="任意形状 69"/>
            <p:cNvSpPr/>
            <p:nvPr/>
          </p:nvSpPr>
          <p:spPr>
            <a:xfrm>
              <a:off x="19050" y="93897"/>
              <a:ext cx="419100" cy="26940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4658" y="21600"/>
                  </a:lnTo>
                  <a:lnTo>
                    <a:pt x="13269" y="19440"/>
                  </a:lnTo>
                  <a:lnTo>
                    <a:pt x="18823" y="10800"/>
                  </a:lnTo>
                  <a:lnTo>
                    <a:pt x="13269" y="2160"/>
                  </a:lnTo>
                  <a:lnTo>
                    <a:pt x="14658" y="0"/>
                  </a:lnTo>
                  <a:lnTo>
                    <a:pt x="21600" y="10800"/>
                  </a:lnTo>
                  <a:close/>
                  <a:moveTo>
                    <a:pt x="2777" y="10800"/>
                  </a:moveTo>
                  <a:lnTo>
                    <a:pt x="8331" y="19440"/>
                  </a:lnTo>
                  <a:lnTo>
                    <a:pt x="6942" y="21600"/>
                  </a:lnTo>
                  <a:lnTo>
                    <a:pt x="0" y="10800"/>
                  </a:lnTo>
                  <a:lnTo>
                    <a:pt x="6942" y="0"/>
                  </a:lnTo>
                  <a:lnTo>
                    <a:pt x="8331" y="2160"/>
                  </a:lnTo>
                  <a:lnTo>
                    <a:pt x="2777"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18" name="成组"/>
          <p:cNvGrpSpPr/>
          <p:nvPr/>
        </p:nvGrpSpPr>
        <p:grpSpPr>
          <a:xfrm>
            <a:off x="1752629" y="1752600"/>
            <a:ext cx="457201" cy="457200"/>
            <a:chOff x="0" y="0"/>
            <a:chExt cx="457200" cy="457200"/>
          </a:xfrm>
        </p:grpSpPr>
        <p:sp>
          <p:nvSpPr>
            <p:cNvPr id="1016" name="任意形状 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17" name="任意形状 72"/>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0800" y="14400"/>
                  </a:moveTo>
                  <a:lnTo>
                    <a:pt x="10800" y="16800"/>
                  </a:lnTo>
                  <a:lnTo>
                    <a:pt x="17280" y="16800"/>
                  </a:lnTo>
                  <a:lnTo>
                    <a:pt x="17280" y="14400"/>
                  </a:lnTo>
                  <a:lnTo>
                    <a:pt x="10800" y="14400"/>
                  </a:lnTo>
                  <a:close/>
                  <a:moveTo>
                    <a:pt x="6927" y="10800"/>
                  </a:moveTo>
                  <a:lnTo>
                    <a:pt x="3873" y="14194"/>
                  </a:lnTo>
                  <a:lnTo>
                    <a:pt x="5400" y="15892"/>
                  </a:lnTo>
                  <a:lnTo>
                    <a:pt x="9982" y="10800"/>
                  </a:lnTo>
                  <a:lnTo>
                    <a:pt x="5400" y="5708"/>
                  </a:lnTo>
                  <a:lnTo>
                    <a:pt x="3873" y="7406"/>
                  </a:lnTo>
                  <a:lnTo>
                    <a:pt x="6927"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21" name="成组"/>
          <p:cNvGrpSpPr/>
          <p:nvPr/>
        </p:nvGrpSpPr>
        <p:grpSpPr>
          <a:xfrm>
            <a:off x="1752629" y="838200"/>
            <a:ext cx="457201" cy="457200"/>
            <a:chOff x="0" y="0"/>
            <a:chExt cx="457200" cy="457200"/>
          </a:xfrm>
        </p:grpSpPr>
        <p:sp>
          <p:nvSpPr>
            <p:cNvPr id="1019" name="任意形状 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20" name="任意形状 7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2160" y="2400"/>
                  </a:moveTo>
                  <a:lnTo>
                    <a:pt x="2160" y="19200"/>
                  </a:lnTo>
                  <a:lnTo>
                    <a:pt x="19440" y="19200"/>
                  </a:lnTo>
                  <a:lnTo>
                    <a:pt x="19440" y="2400"/>
                  </a:lnTo>
                  <a:lnTo>
                    <a:pt x="2160" y="2400"/>
                  </a:lnTo>
                  <a:close/>
                  <a:moveTo>
                    <a:pt x="10800" y="14400"/>
                  </a:moveTo>
                  <a:lnTo>
                    <a:pt x="17280" y="14400"/>
                  </a:lnTo>
                  <a:lnTo>
                    <a:pt x="17280" y="16800"/>
                  </a:lnTo>
                  <a:lnTo>
                    <a:pt x="10800" y="16800"/>
                  </a:lnTo>
                  <a:lnTo>
                    <a:pt x="10800" y="14400"/>
                  </a:lnTo>
                  <a:close/>
                  <a:moveTo>
                    <a:pt x="7200" y="10800"/>
                  </a:moveTo>
                  <a:lnTo>
                    <a:pt x="4145" y="7406"/>
                  </a:lnTo>
                  <a:lnTo>
                    <a:pt x="5673" y="5708"/>
                  </a:lnTo>
                  <a:lnTo>
                    <a:pt x="10255" y="10800"/>
                  </a:lnTo>
                  <a:lnTo>
                    <a:pt x="5673" y="15892"/>
                  </a:lnTo>
                  <a:lnTo>
                    <a:pt x="4145" y="14194"/>
                  </a:lnTo>
                  <a:lnTo>
                    <a:pt x="72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24" name="成组"/>
          <p:cNvGrpSpPr/>
          <p:nvPr/>
        </p:nvGrpSpPr>
        <p:grpSpPr>
          <a:xfrm>
            <a:off x="838200" y="1752600"/>
            <a:ext cx="457200" cy="457200"/>
            <a:chOff x="0" y="0"/>
            <a:chExt cx="457200" cy="457200"/>
          </a:xfrm>
        </p:grpSpPr>
        <p:sp>
          <p:nvSpPr>
            <p:cNvPr id="1022" name="任意形状 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23" name="任意形状 78"/>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27" name="成组"/>
          <p:cNvGrpSpPr/>
          <p:nvPr/>
        </p:nvGrpSpPr>
        <p:grpSpPr>
          <a:xfrm>
            <a:off x="838200" y="838200"/>
            <a:ext cx="457200" cy="457200"/>
            <a:chOff x="0" y="0"/>
            <a:chExt cx="457200" cy="457200"/>
          </a:xfrm>
        </p:grpSpPr>
        <p:sp>
          <p:nvSpPr>
            <p:cNvPr id="1025" name="任意形状 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26" name="任意形状 81"/>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1028" name="Development"/>
          <p:cNvSpPr txBox="1"/>
          <p:nvPr/>
        </p:nvSpPr>
        <p:spPr>
          <a:xfrm>
            <a:off x="10358980" y="6347459"/>
            <a:ext cx="99482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Development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Device"/>
          <p:cNvSpPr txBox="1"/>
          <p:nvPr/>
        </p:nvSpPr>
        <p:spPr>
          <a:xfrm>
            <a:off x="5488376" y="3210983"/>
            <a:ext cx="1215248" cy="436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algn="ctr" defTabSz="550333">
              <a:defRPr sz="2400" b="1" cap="all">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Device</a:t>
            </a:r>
          </a:p>
        </p:txBody>
      </p:sp>
      <p:sp>
        <p:nvSpPr>
          <p:cNvPr id="1031" name="矩形"/>
          <p:cNvSpPr/>
          <p:nvPr/>
        </p:nvSpPr>
        <p:spPr>
          <a:xfrm>
            <a:off x="5542927" y="3824953"/>
            <a:ext cx="406401" cy="25401"/>
          </a:xfrm>
          <a:prstGeom prst="rect">
            <a:avLst/>
          </a:prstGeom>
          <a:solidFill>
            <a:srgbClr val="EB4726"/>
          </a:solidFill>
          <a:ln w="12700">
            <a:miter lim="400000"/>
          </a:ln>
        </p:spPr>
        <p:txBody>
          <a:bodyPr lIns="45719" rIns="45719" anchor="ctr"/>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5" name="成组"/>
          <p:cNvGrpSpPr/>
          <p:nvPr/>
        </p:nvGrpSpPr>
        <p:grpSpPr>
          <a:xfrm>
            <a:off x="4495848" y="5409376"/>
            <a:ext cx="457201" cy="457201"/>
            <a:chOff x="0" y="0"/>
            <a:chExt cx="457200" cy="457200"/>
          </a:xfrm>
        </p:grpSpPr>
        <p:sp>
          <p:nvSpPr>
            <p:cNvPr id="1033" name="任意形状 4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34" name="任意形状 438"/>
            <p:cNvSpPr/>
            <p:nvPr/>
          </p:nvSpPr>
          <p:spPr>
            <a:xfrm>
              <a:off x="38100" y="57150"/>
              <a:ext cx="381001" cy="342900"/>
            </a:xfrm>
            <a:custGeom>
              <a:avLst/>
              <a:gdLst/>
              <a:ahLst/>
              <a:cxnLst>
                <a:cxn ang="0">
                  <a:pos x="wd2" y="hd2"/>
                </a:cxn>
                <a:cxn ang="5400000">
                  <a:pos x="wd2" y="hd2"/>
                </a:cxn>
                <a:cxn ang="10800000">
                  <a:pos x="wd2" y="hd2"/>
                </a:cxn>
                <a:cxn ang="16200000">
                  <a:pos x="wd2" y="hd2"/>
                </a:cxn>
              </a:cxnLst>
              <a:rect l="0" t="0" r="r" b="b"/>
              <a:pathLst>
                <a:path w="21599" h="21600" extrusionOk="0">
                  <a:moveTo>
                    <a:pt x="11232" y="12640"/>
                  </a:moveTo>
                  <a:lnTo>
                    <a:pt x="16631" y="20640"/>
                  </a:lnTo>
                  <a:cubicBezTo>
                    <a:pt x="16810" y="20905"/>
                    <a:pt x="16762" y="21281"/>
                    <a:pt x="16523" y="21480"/>
                  </a:cubicBezTo>
                  <a:cubicBezTo>
                    <a:pt x="16430" y="21558"/>
                    <a:pt x="16316" y="21600"/>
                    <a:pt x="16199" y="21600"/>
                  </a:cubicBezTo>
                  <a:lnTo>
                    <a:pt x="5400" y="21600"/>
                  </a:lnTo>
                  <a:cubicBezTo>
                    <a:pt x="5102" y="21600"/>
                    <a:pt x="4860" y="21331"/>
                    <a:pt x="4860" y="21000"/>
                  </a:cubicBezTo>
                  <a:cubicBezTo>
                    <a:pt x="4860" y="20870"/>
                    <a:pt x="4898" y="20744"/>
                    <a:pt x="4968" y="20640"/>
                  </a:cubicBezTo>
                  <a:lnTo>
                    <a:pt x="10368" y="12640"/>
                  </a:lnTo>
                  <a:cubicBezTo>
                    <a:pt x="10547" y="12375"/>
                    <a:pt x="10885" y="12321"/>
                    <a:pt x="11124" y="12520"/>
                  </a:cubicBezTo>
                  <a:cubicBezTo>
                    <a:pt x="11165" y="12554"/>
                    <a:pt x="11201" y="12594"/>
                    <a:pt x="11232" y="12640"/>
                  </a:cubicBezTo>
                  <a:close/>
                  <a:moveTo>
                    <a:pt x="17279" y="19200"/>
                  </a:moveTo>
                  <a:lnTo>
                    <a:pt x="17279" y="16800"/>
                  </a:lnTo>
                  <a:lnTo>
                    <a:pt x="19439" y="16800"/>
                  </a:lnTo>
                  <a:lnTo>
                    <a:pt x="19439" y="2400"/>
                  </a:lnTo>
                  <a:lnTo>
                    <a:pt x="2160" y="2400"/>
                  </a:lnTo>
                  <a:lnTo>
                    <a:pt x="2160" y="16800"/>
                  </a:lnTo>
                  <a:lnTo>
                    <a:pt x="4320" y="16800"/>
                  </a:lnTo>
                  <a:lnTo>
                    <a:pt x="4320" y="19200"/>
                  </a:lnTo>
                  <a:lnTo>
                    <a:pt x="1071" y="19200"/>
                  </a:lnTo>
                  <a:cubicBezTo>
                    <a:pt x="479" y="19199"/>
                    <a:pt x="-1" y="18664"/>
                    <a:pt x="0" y="18005"/>
                  </a:cubicBezTo>
                  <a:cubicBezTo>
                    <a:pt x="0" y="18003"/>
                    <a:pt x="0" y="18002"/>
                    <a:pt x="0" y="18000"/>
                  </a:cubicBezTo>
                  <a:lnTo>
                    <a:pt x="0" y="1200"/>
                  </a:lnTo>
                  <a:cubicBezTo>
                    <a:pt x="0" y="538"/>
                    <a:pt x="492" y="0"/>
                    <a:pt x="1071" y="0"/>
                  </a:cubicBezTo>
                  <a:lnTo>
                    <a:pt x="20528" y="0"/>
                  </a:lnTo>
                  <a:cubicBezTo>
                    <a:pt x="21120" y="0"/>
                    <a:pt x="21599" y="534"/>
                    <a:pt x="21599" y="1200"/>
                  </a:cubicBezTo>
                  <a:lnTo>
                    <a:pt x="21599" y="18000"/>
                  </a:lnTo>
                  <a:cubicBezTo>
                    <a:pt x="21599" y="18662"/>
                    <a:pt x="21108" y="19200"/>
                    <a:pt x="20528" y="19200"/>
                  </a:cubicBezTo>
                  <a:lnTo>
                    <a:pt x="17279" y="19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38" name="成组"/>
          <p:cNvGrpSpPr/>
          <p:nvPr/>
        </p:nvGrpSpPr>
        <p:grpSpPr>
          <a:xfrm>
            <a:off x="4495848" y="4494074"/>
            <a:ext cx="457201" cy="457201"/>
            <a:chOff x="0" y="0"/>
            <a:chExt cx="457200" cy="457200"/>
          </a:xfrm>
        </p:grpSpPr>
        <p:sp>
          <p:nvSpPr>
            <p:cNvPr id="1036" name="任意形状 4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37" name="任意形状 441"/>
            <p:cNvSpPr/>
            <p:nvPr/>
          </p:nvSpPr>
          <p:spPr>
            <a:xfrm>
              <a:off x="38100" y="57150"/>
              <a:ext cx="381001" cy="342900"/>
            </a:xfrm>
            <a:custGeom>
              <a:avLst/>
              <a:gdLst/>
              <a:ahLst/>
              <a:cxnLst>
                <a:cxn ang="0">
                  <a:pos x="wd2" y="hd2"/>
                </a:cxn>
                <a:cxn ang="5400000">
                  <a:pos x="wd2" y="hd2"/>
                </a:cxn>
                <a:cxn ang="10800000">
                  <a:pos x="wd2" y="hd2"/>
                </a:cxn>
                <a:cxn ang="16200000">
                  <a:pos x="wd2" y="hd2"/>
                </a:cxn>
              </a:cxnLst>
              <a:rect l="0" t="0" r="r" b="b"/>
              <a:pathLst>
                <a:path w="21599" h="21600" extrusionOk="0">
                  <a:moveTo>
                    <a:pt x="11232" y="12640"/>
                  </a:moveTo>
                  <a:lnTo>
                    <a:pt x="16631" y="20640"/>
                  </a:lnTo>
                  <a:cubicBezTo>
                    <a:pt x="16810" y="20905"/>
                    <a:pt x="16762" y="21281"/>
                    <a:pt x="16523" y="21480"/>
                  </a:cubicBezTo>
                  <a:cubicBezTo>
                    <a:pt x="16430" y="21558"/>
                    <a:pt x="16316" y="21600"/>
                    <a:pt x="16199" y="21600"/>
                  </a:cubicBezTo>
                  <a:lnTo>
                    <a:pt x="5400" y="21600"/>
                  </a:lnTo>
                  <a:cubicBezTo>
                    <a:pt x="5102" y="21600"/>
                    <a:pt x="4860" y="21331"/>
                    <a:pt x="4860" y="21000"/>
                  </a:cubicBezTo>
                  <a:cubicBezTo>
                    <a:pt x="4860" y="20870"/>
                    <a:pt x="4898" y="20744"/>
                    <a:pt x="4968" y="20640"/>
                  </a:cubicBezTo>
                  <a:lnTo>
                    <a:pt x="10368" y="12640"/>
                  </a:lnTo>
                  <a:cubicBezTo>
                    <a:pt x="10547" y="12375"/>
                    <a:pt x="10885" y="12321"/>
                    <a:pt x="11124" y="12520"/>
                  </a:cubicBezTo>
                  <a:cubicBezTo>
                    <a:pt x="11165" y="12554"/>
                    <a:pt x="11201" y="12594"/>
                    <a:pt x="11232" y="12640"/>
                  </a:cubicBezTo>
                  <a:close/>
                  <a:moveTo>
                    <a:pt x="10800" y="15996"/>
                  </a:moveTo>
                  <a:lnTo>
                    <a:pt x="8640" y="19200"/>
                  </a:lnTo>
                  <a:lnTo>
                    <a:pt x="12959" y="19200"/>
                  </a:lnTo>
                  <a:lnTo>
                    <a:pt x="10800" y="15996"/>
                  </a:lnTo>
                  <a:close/>
                  <a:moveTo>
                    <a:pt x="17279" y="19200"/>
                  </a:moveTo>
                  <a:lnTo>
                    <a:pt x="17279" y="16800"/>
                  </a:lnTo>
                  <a:lnTo>
                    <a:pt x="19439" y="16800"/>
                  </a:lnTo>
                  <a:lnTo>
                    <a:pt x="19439" y="2400"/>
                  </a:lnTo>
                  <a:lnTo>
                    <a:pt x="2160" y="2400"/>
                  </a:lnTo>
                  <a:lnTo>
                    <a:pt x="2160" y="16800"/>
                  </a:lnTo>
                  <a:lnTo>
                    <a:pt x="4320" y="16800"/>
                  </a:lnTo>
                  <a:lnTo>
                    <a:pt x="4320" y="19200"/>
                  </a:lnTo>
                  <a:lnTo>
                    <a:pt x="1071" y="19200"/>
                  </a:lnTo>
                  <a:cubicBezTo>
                    <a:pt x="479" y="19199"/>
                    <a:pt x="-1" y="18664"/>
                    <a:pt x="0" y="18005"/>
                  </a:cubicBezTo>
                  <a:cubicBezTo>
                    <a:pt x="0" y="18003"/>
                    <a:pt x="0" y="18002"/>
                    <a:pt x="0" y="18000"/>
                  </a:cubicBezTo>
                  <a:lnTo>
                    <a:pt x="0" y="1200"/>
                  </a:lnTo>
                  <a:cubicBezTo>
                    <a:pt x="0" y="538"/>
                    <a:pt x="492" y="0"/>
                    <a:pt x="1071" y="0"/>
                  </a:cubicBezTo>
                  <a:lnTo>
                    <a:pt x="20528" y="0"/>
                  </a:lnTo>
                  <a:cubicBezTo>
                    <a:pt x="21120" y="0"/>
                    <a:pt x="21599" y="534"/>
                    <a:pt x="21599" y="1200"/>
                  </a:cubicBezTo>
                  <a:lnTo>
                    <a:pt x="21599" y="18000"/>
                  </a:lnTo>
                  <a:cubicBezTo>
                    <a:pt x="21599" y="18662"/>
                    <a:pt x="21108" y="19200"/>
                    <a:pt x="20528" y="19200"/>
                  </a:cubicBezTo>
                  <a:lnTo>
                    <a:pt x="17279" y="19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41" name="成组"/>
          <p:cNvGrpSpPr/>
          <p:nvPr/>
        </p:nvGrpSpPr>
        <p:grpSpPr>
          <a:xfrm>
            <a:off x="2667024" y="5409376"/>
            <a:ext cx="457201" cy="457201"/>
            <a:chOff x="0" y="0"/>
            <a:chExt cx="457200" cy="457200"/>
          </a:xfrm>
        </p:grpSpPr>
        <p:sp>
          <p:nvSpPr>
            <p:cNvPr id="1039" name="任意形状 4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40" name="任意形状 444"/>
            <p:cNvSpPr/>
            <p:nvPr/>
          </p:nvSpPr>
          <p:spPr>
            <a:xfrm>
              <a:off x="95250" y="38100"/>
              <a:ext cx="266700" cy="381000"/>
            </a:xfrm>
            <a:custGeom>
              <a:avLst/>
              <a:gdLst/>
              <a:ahLst/>
              <a:cxnLst>
                <a:cxn ang="0">
                  <a:pos x="wd2" y="hd2"/>
                </a:cxn>
                <a:cxn ang="5400000">
                  <a:pos x="wd2" y="hd2"/>
                </a:cxn>
                <a:cxn ang="10800000">
                  <a:pos x="wd2" y="hd2"/>
                </a:cxn>
                <a:cxn ang="16200000">
                  <a:pos x="wd2" y="hd2"/>
                </a:cxn>
              </a:cxnLst>
              <a:rect l="0" t="0" r="r" b="b"/>
              <a:pathLst>
                <a:path w="21600" h="21600" extrusionOk="0">
                  <a:moveTo>
                    <a:pt x="6171" y="2160"/>
                  </a:moveTo>
                  <a:lnTo>
                    <a:pt x="6171" y="1080"/>
                  </a:lnTo>
                  <a:cubicBezTo>
                    <a:pt x="6171" y="483"/>
                    <a:pt x="6862" y="0"/>
                    <a:pt x="7714" y="0"/>
                  </a:cubicBezTo>
                  <a:lnTo>
                    <a:pt x="13886" y="0"/>
                  </a:lnTo>
                  <a:cubicBezTo>
                    <a:pt x="14738" y="0"/>
                    <a:pt x="15429" y="483"/>
                    <a:pt x="15429" y="1080"/>
                  </a:cubicBezTo>
                  <a:lnTo>
                    <a:pt x="15429" y="2160"/>
                  </a:lnTo>
                  <a:lnTo>
                    <a:pt x="20057" y="2160"/>
                  </a:lnTo>
                  <a:cubicBezTo>
                    <a:pt x="20909" y="2160"/>
                    <a:pt x="21600" y="2643"/>
                    <a:pt x="21600" y="3240"/>
                  </a:cubicBezTo>
                  <a:lnTo>
                    <a:pt x="21600" y="20520"/>
                  </a:lnTo>
                  <a:cubicBezTo>
                    <a:pt x="21600" y="21117"/>
                    <a:pt x="20909" y="21600"/>
                    <a:pt x="20057" y="21600"/>
                  </a:cubicBezTo>
                  <a:lnTo>
                    <a:pt x="1543" y="21600"/>
                  </a:lnTo>
                  <a:cubicBezTo>
                    <a:pt x="691" y="21600"/>
                    <a:pt x="0" y="21117"/>
                    <a:pt x="0" y="20520"/>
                  </a:cubicBezTo>
                  <a:lnTo>
                    <a:pt x="0" y="3240"/>
                  </a:lnTo>
                  <a:cubicBezTo>
                    <a:pt x="0" y="2643"/>
                    <a:pt x="691" y="2160"/>
                    <a:pt x="1543" y="2160"/>
                  </a:cubicBezTo>
                  <a:lnTo>
                    <a:pt x="6171" y="2160"/>
                  </a:lnTo>
                  <a:close/>
                  <a:moveTo>
                    <a:pt x="12343" y="10800"/>
                  </a:moveTo>
                  <a:lnTo>
                    <a:pt x="12343" y="5400"/>
                  </a:lnTo>
                  <a:lnTo>
                    <a:pt x="4629" y="12960"/>
                  </a:lnTo>
                  <a:lnTo>
                    <a:pt x="9257" y="12960"/>
                  </a:lnTo>
                  <a:lnTo>
                    <a:pt x="9257" y="18360"/>
                  </a:lnTo>
                  <a:lnTo>
                    <a:pt x="16971" y="10800"/>
                  </a:lnTo>
                  <a:lnTo>
                    <a:pt x="12343"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44" name="成组"/>
          <p:cNvGrpSpPr/>
          <p:nvPr/>
        </p:nvGrpSpPr>
        <p:grpSpPr>
          <a:xfrm>
            <a:off x="2667024" y="4494074"/>
            <a:ext cx="457201" cy="457201"/>
            <a:chOff x="0" y="0"/>
            <a:chExt cx="457200" cy="457200"/>
          </a:xfrm>
        </p:grpSpPr>
        <p:sp>
          <p:nvSpPr>
            <p:cNvPr id="1042" name="任意形状 4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43" name="任意形状 447"/>
            <p:cNvSpPr/>
            <p:nvPr/>
          </p:nvSpPr>
          <p:spPr>
            <a:xfrm>
              <a:off x="95250" y="38100"/>
              <a:ext cx="266700" cy="381000"/>
            </a:xfrm>
            <a:custGeom>
              <a:avLst/>
              <a:gdLst/>
              <a:ahLst/>
              <a:cxnLst>
                <a:cxn ang="0">
                  <a:pos x="wd2" y="hd2"/>
                </a:cxn>
                <a:cxn ang="5400000">
                  <a:pos x="wd2" y="hd2"/>
                </a:cxn>
                <a:cxn ang="10800000">
                  <a:pos x="wd2" y="hd2"/>
                </a:cxn>
                <a:cxn ang="16200000">
                  <a:pos x="wd2" y="hd2"/>
                </a:cxn>
              </a:cxnLst>
              <a:rect l="0" t="0" r="r" b="b"/>
              <a:pathLst>
                <a:path w="21600" h="21600" extrusionOk="0">
                  <a:moveTo>
                    <a:pt x="12343" y="10800"/>
                  </a:moveTo>
                  <a:lnTo>
                    <a:pt x="16971" y="10800"/>
                  </a:lnTo>
                  <a:lnTo>
                    <a:pt x="9257" y="18360"/>
                  </a:lnTo>
                  <a:lnTo>
                    <a:pt x="9257" y="12960"/>
                  </a:lnTo>
                  <a:lnTo>
                    <a:pt x="4629" y="12960"/>
                  </a:lnTo>
                  <a:lnTo>
                    <a:pt x="12343" y="5400"/>
                  </a:lnTo>
                  <a:lnTo>
                    <a:pt x="12343" y="10800"/>
                  </a:lnTo>
                  <a:close/>
                  <a:moveTo>
                    <a:pt x="9257" y="4320"/>
                  </a:moveTo>
                  <a:lnTo>
                    <a:pt x="3086" y="4320"/>
                  </a:lnTo>
                  <a:lnTo>
                    <a:pt x="3086" y="19440"/>
                  </a:lnTo>
                  <a:lnTo>
                    <a:pt x="18514" y="19440"/>
                  </a:lnTo>
                  <a:lnTo>
                    <a:pt x="18514" y="4320"/>
                  </a:lnTo>
                  <a:lnTo>
                    <a:pt x="12343" y="4320"/>
                  </a:lnTo>
                  <a:lnTo>
                    <a:pt x="12343" y="2160"/>
                  </a:lnTo>
                  <a:lnTo>
                    <a:pt x="9257" y="2160"/>
                  </a:lnTo>
                  <a:lnTo>
                    <a:pt x="9257" y="4320"/>
                  </a:lnTo>
                  <a:close/>
                  <a:moveTo>
                    <a:pt x="6171" y="2160"/>
                  </a:moveTo>
                  <a:lnTo>
                    <a:pt x="6171" y="1080"/>
                  </a:lnTo>
                  <a:cubicBezTo>
                    <a:pt x="6171" y="483"/>
                    <a:pt x="6862" y="0"/>
                    <a:pt x="7714" y="0"/>
                  </a:cubicBezTo>
                  <a:lnTo>
                    <a:pt x="13886" y="0"/>
                  </a:lnTo>
                  <a:cubicBezTo>
                    <a:pt x="14738" y="0"/>
                    <a:pt x="15429" y="483"/>
                    <a:pt x="15429" y="1080"/>
                  </a:cubicBezTo>
                  <a:lnTo>
                    <a:pt x="15429" y="2160"/>
                  </a:lnTo>
                  <a:lnTo>
                    <a:pt x="20057" y="2160"/>
                  </a:lnTo>
                  <a:cubicBezTo>
                    <a:pt x="20909" y="2160"/>
                    <a:pt x="21600" y="2643"/>
                    <a:pt x="21600" y="3240"/>
                  </a:cubicBezTo>
                  <a:lnTo>
                    <a:pt x="21600" y="20520"/>
                  </a:lnTo>
                  <a:cubicBezTo>
                    <a:pt x="21600" y="21117"/>
                    <a:pt x="20909" y="21600"/>
                    <a:pt x="20057" y="21600"/>
                  </a:cubicBezTo>
                  <a:lnTo>
                    <a:pt x="1543" y="21600"/>
                  </a:lnTo>
                  <a:cubicBezTo>
                    <a:pt x="691" y="21600"/>
                    <a:pt x="0" y="21117"/>
                    <a:pt x="0" y="20520"/>
                  </a:cubicBezTo>
                  <a:lnTo>
                    <a:pt x="0" y="3240"/>
                  </a:lnTo>
                  <a:cubicBezTo>
                    <a:pt x="0" y="2643"/>
                    <a:pt x="691" y="2160"/>
                    <a:pt x="1543" y="2160"/>
                  </a:cubicBezTo>
                  <a:lnTo>
                    <a:pt x="6171"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47" name="成组"/>
          <p:cNvGrpSpPr/>
          <p:nvPr/>
        </p:nvGrpSpPr>
        <p:grpSpPr>
          <a:xfrm>
            <a:off x="1752612" y="5409376"/>
            <a:ext cx="457201" cy="457201"/>
            <a:chOff x="0" y="0"/>
            <a:chExt cx="457200" cy="457200"/>
          </a:xfrm>
        </p:grpSpPr>
        <p:sp>
          <p:nvSpPr>
            <p:cNvPr id="1045" name="任意形状 4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46" name="任意形状 450"/>
            <p:cNvSpPr/>
            <p:nvPr/>
          </p:nvSpPr>
          <p:spPr>
            <a:xfrm>
              <a:off x="95250" y="38100"/>
              <a:ext cx="266700" cy="381000"/>
            </a:xfrm>
            <a:custGeom>
              <a:avLst/>
              <a:gdLst/>
              <a:ahLst/>
              <a:cxnLst>
                <a:cxn ang="0">
                  <a:pos x="wd2" y="hd2"/>
                </a:cxn>
                <a:cxn ang="5400000">
                  <a:pos x="wd2" y="hd2"/>
                </a:cxn>
                <a:cxn ang="10800000">
                  <a:pos x="wd2" y="hd2"/>
                </a:cxn>
                <a:cxn ang="16200000">
                  <a:pos x="wd2" y="hd2"/>
                </a:cxn>
              </a:cxnLst>
              <a:rect l="0" t="0" r="r" b="b"/>
              <a:pathLst>
                <a:path w="21600" h="21600" extrusionOk="0">
                  <a:moveTo>
                    <a:pt x="6171" y="2160"/>
                  </a:moveTo>
                  <a:lnTo>
                    <a:pt x="6171" y="1080"/>
                  </a:lnTo>
                  <a:cubicBezTo>
                    <a:pt x="6171" y="483"/>
                    <a:pt x="6862" y="0"/>
                    <a:pt x="7714" y="0"/>
                  </a:cubicBezTo>
                  <a:lnTo>
                    <a:pt x="13886" y="0"/>
                  </a:lnTo>
                  <a:cubicBezTo>
                    <a:pt x="14738" y="0"/>
                    <a:pt x="15429" y="483"/>
                    <a:pt x="15429" y="1080"/>
                  </a:cubicBezTo>
                  <a:lnTo>
                    <a:pt x="15429" y="2160"/>
                  </a:lnTo>
                  <a:lnTo>
                    <a:pt x="20057" y="2160"/>
                  </a:lnTo>
                  <a:cubicBezTo>
                    <a:pt x="20909" y="2160"/>
                    <a:pt x="21600" y="2643"/>
                    <a:pt x="21600" y="3240"/>
                  </a:cubicBezTo>
                  <a:lnTo>
                    <a:pt x="21600" y="20520"/>
                  </a:lnTo>
                  <a:cubicBezTo>
                    <a:pt x="21600" y="21117"/>
                    <a:pt x="20909" y="21600"/>
                    <a:pt x="20057" y="21600"/>
                  </a:cubicBezTo>
                  <a:lnTo>
                    <a:pt x="1543" y="21600"/>
                  </a:lnTo>
                  <a:cubicBezTo>
                    <a:pt x="691" y="21600"/>
                    <a:pt x="0" y="21117"/>
                    <a:pt x="0" y="20520"/>
                  </a:cubicBezTo>
                  <a:lnTo>
                    <a:pt x="0" y="3240"/>
                  </a:lnTo>
                  <a:cubicBezTo>
                    <a:pt x="0" y="2643"/>
                    <a:pt x="691" y="2160"/>
                    <a:pt x="1543" y="2160"/>
                  </a:cubicBezTo>
                  <a:lnTo>
                    <a:pt x="6171"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50" name="成组"/>
          <p:cNvGrpSpPr/>
          <p:nvPr/>
        </p:nvGrpSpPr>
        <p:grpSpPr>
          <a:xfrm>
            <a:off x="1752612" y="4494074"/>
            <a:ext cx="457201" cy="457201"/>
            <a:chOff x="0" y="0"/>
            <a:chExt cx="457200" cy="457200"/>
          </a:xfrm>
        </p:grpSpPr>
        <p:sp>
          <p:nvSpPr>
            <p:cNvPr id="1048" name="任意形状 4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49" name="任意形状 453"/>
            <p:cNvSpPr/>
            <p:nvPr/>
          </p:nvSpPr>
          <p:spPr>
            <a:xfrm>
              <a:off x="95250" y="38100"/>
              <a:ext cx="266700" cy="381000"/>
            </a:xfrm>
            <a:custGeom>
              <a:avLst/>
              <a:gdLst/>
              <a:ahLst/>
              <a:cxnLst>
                <a:cxn ang="0">
                  <a:pos x="wd2" y="hd2"/>
                </a:cxn>
                <a:cxn ang="5400000">
                  <a:pos x="wd2" y="hd2"/>
                </a:cxn>
                <a:cxn ang="10800000">
                  <a:pos x="wd2" y="hd2"/>
                </a:cxn>
                <a:cxn ang="16200000">
                  <a:pos x="wd2" y="hd2"/>
                </a:cxn>
              </a:cxnLst>
              <a:rect l="0" t="0" r="r" b="b"/>
              <a:pathLst>
                <a:path w="21600" h="21600" extrusionOk="0">
                  <a:moveTo>
                    <a:pt x="9257" y="4320"/>
                  </a:moveTo>
                  <a:lnTo>
                    <a:pt x="3086" y="4320"/>
                  </a:lnTo>
                  <a:lnTo>
                    <a:pt x="3086" y="19440"/>
                  </a:lnTo>
                  <a:lnTo>
                    <a:pt x="18514" y="19440"/>
                  </a:lnTo>
                  <a:lnTo>
                    <a:pt x="18514" y="4320"/>
                  </a:lnTo>
                  <a:lnTo>
                    <a:pt x="12343" y="4320"/>
                  </a:lnTo>
                  <a:lnTo>
                    <a:pt x="12343" y="2160"/>
                  </a:lnTo>
                  <a:lnTo>
                    <a:pt x="9257" y="2160"/>
                  </a:lnTo>
                  <a:lnTo>
                    <a:pt x="9257" y="4320"/>
                  </a:lnTo>
                  <a:close/>
                  <a:moveTo>
                    <a:pt x="6171" y="2160"/>
                  </a:moveTo>
                  <a:lnTo>
                    <a:pt x="6171" y="1080"/>
                  </a:lnTo>
                  <a:cubicBezTo>
                    <a:pt x="6171" y="483"/>
                    <a:pt x="6862" y="0"/>
                    <a:pt x="7714" y="0"/>
                  </a:cubicBezTo>
                  <a:lnTo>
                    <a:pt x="13886" y="0"/>
                  </a:lnTo>
                  <a:cubicBezTo>
                    <a:pt x="14738" y="0"/>
                    <a:pt x="15429" y="483"/>
                    <a:pt x="15429" y="1080"/>
                  </a:cubicBezTo>
                  <a:lnTo>
                    <a:pt x="15429" y="2160"/>
                  </a:lnTo>
                  <a:lnTo>
                    <a:pt x="20057" y="2160"/>
                  </a:lnTo>
                  <a:cubicBezTo>
                    <a:pt x="20909" y="2160"/>
                    <a:pt x="21600" y="2643"/>
                    <a:pt x="21600" y="3240"/>
                  </a:cubicBezTo>
                  <a:lnTo>
                    <a:pt x="21600" y="20520"/>
                  </a:lnTo>
                  <a:cubicBezTo>
                    <a:pt x="21600" y="21117"/>
                    <a:pt x="20909" y="21600"/>
                    <a:pt x="20057" y="21600"/>
                  </a:cubicBezTo>
                  <a:lnTo>
                    <a:pt x="1543" y="21600"/>
                  </a:lnTo>
                  <a:cubicBezTo>
                    <a:pt x="691" y="21600"/>
                    <a:pt x="0" y="21117"/>
                    <a:pt x="0" y="20520"/>
                  </a:cubicBezTo>
                  <a:lnTo>
                    <a:pt x="0" y="3240"/>
                  </a:lnTo>
                  <a:cubicBezTo>
                    <a:pt x="0" y="2643"/>
                    <a:pt x="691" y="2160"/>
                    <a:pt x="1543" y="2160"/>
                  </a:cubicBezTo>
                  <a:lnTo>
                    <a:pt x="6171"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53" name="成组"/>
          <p:cNvGrpSpPr/>
          <p:nvPr/>
        </p:nvGrpSpPr>
        <p:grpSpPr>
          <a:xfrm>
            <a:off x="838200" y="5409376"/>
            <a:ext cx="457200" cy="457201"/>
            <a:chOff x="0" y="0"/>
            <a:chExt cx="457200" cy="457200"/>
          </a:xfrm>
        </p:grpSpPr>
        <p:sp>
          <p:nvSpPr>
            <p:cNvPr id="1051" name="任意形状 45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52" name="任意形状 456"/>
            <p:cNvSpPr/>
            <p:nvPr/>
          </p:nvSpPr>
          <p:spPr>
            <a:xfrm>
              <a:off x="38100" y="95250"/>
              <a:ext cx="400050" cy="266700"/>
            </a:xfrm>
            <a:custGeom>
              <a:avLst/>
              <a:gdLst/>
              <a:ahLst/>
              <a:cxnLst>
                <a:cxn ang="0">
                  <a:pos x="wd2" y="hd2"/>
                </a:cxn>
                <a:cxn ang="5400000">
                  <a:pos x="wd2" y="hd2"/>
                </a:cxn>
                <a:cxn ang="10800000">
                  <a:pos x="wd2" y="hd2"/>
                </a:cxn>
                <a:cxn ang="16200000">
                  <a:pos x="wd2" y="hd2"/>
                </a:cxn>
              </a:cxnLst>
              <a:rect l="0" t="0" r="r" b="b"/>
              <a:pathLst>
                <a:path w="21600" h="21600" extrusionOk="0">
                  <a:moveTo>
                    <a:pt x="10286" y="9257"/>
                  </a:moveTo>
                  <a:lnTo>
                    <a:pt x="10286" y="0"/>
                  </a:lnTo>
                  <a:lnTo>
                    <a:pt x="5143" y="12343"/>
                  </a:lnTo>
                  <a:lnTo>
                    <a:pt x="8229" y="12343"/>
                  </a:lnTo>
                  <a:lnTo>
                    <a:pt x="8229" y="21600"/>
                  </a:lnTo>
                  <a:lnTo>
                    <a:pt x="13371" y="9257"/>
                  </a:lnTo>
                  <a:lnTo>
                    <a:pt x="10286" y="9257"/>
                  </a:lnTo>
                  <a:close/>
                  <a:moveTo>
                    <a:pt x="1029" y="0"/>
                  </a:moveTo>
                  <a:lnTo>
                    <a:pt x="17486" y="0"/>
                  </a:lnTo>
                  <a:cubicBezTo>
                    <a:pt x="18054" y="0"/>
                    <a:pt x="18514" y="691"/>
                    <a:pt x="18514" y="1543"/>
                  </a:cubicBezTo>
                  <a:lnTo>
                    <a:pt x="18514" y="20057"/>
                  </a:lnTo>
                  <a:cubicBezTo>
                    <a:pt x="18514" y="20909"/>
                    <a:pt x="18054" y="21600"/>
                    <a:pt x="17486" y="21600"/>
                  </a:cubicBezTo>
                  <a:lnTo>
                    <a:pt x="1029" y="21600"/>
                  </a:lnTo>
                  <a:cubicBezTo>
                    <a:pt x="460" y="21600"/>
                    <a:pt x="0" y="20909"/>
                    <a:pt x="0" y="20057"/>
                  </a:cubicBezTo>
                  <a:lnTo>
                    <a:pt x="0" y="1543"/>
                  </a:lnTo>
                  <a:cubicBezTo>
                    <a:pt x="0" y="691"/>
                    <a:pt x="460" y="0"/>
                    <a:pt x="1029" y="0"/>
                  </a:cubicBezTo>
                  <a:close/>
                  <a:moveTo>
                    <a:pt x="19543" y="6171"/>
                  </a:moveTo>
                  <a:lnTo>
                    <a:pt x="21600" y="6171"/>
                  </a:lnTo>
                  <a:lnTo>
                    <a:pt x="21600" y="15429"/>
                  </a:lnTo>
                  <a:lnTo>
                    <a:pt x="19543" y="15429"/>
                  </a:lnTo>
                  <a:lnTo>
                    <a:pt x="19543" y="61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56" name="成组"/>
          <p:cNvGrpSpPr/>
          <p:nvPr/>
        </p:nvGrpSpPr>
        <p:grpSpPr>
          <a:xfrm>
            <a:off x="838200" y="4494074"/>
            <a:ext cx="457200" cy="457201"/>
            <a:chOff x="0" y="0"/>
            <a:chExt cx="457200" cy="457200"/>
          </a:xfrm>
        </p:grpSpPr>
        <p:sp>
          <p:nvSpPr>
            <p:cNvPr id="1054" name="任意形状 45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55" name="任意形状 459"/>
            <p:cNvSpPr/>
            <p:nvPr/>
          </p:nvSpPr>
          <p:spPr>
            <a:xfrm>
              <a:off x="38100" y="95250"/>
              <a:ext cx="400050" cy="266700"/>
            </a:xfrm>
            <a:custGeom>
              <a:avLst/>
              <a:gdLst/>
              <a:ahLst/>
              <a:cxnLst>
                <a:cxn ang="0">
                  <a:pos x="wd2" y="hd2"/>
                </a:cxn>
                <a:cxn ang="5400000">
                  <a:pos x="wd2" y="hd2"/>
                </a:cxn>
                <a:cxn ang="10800000">
                  <a:pos x="wd2" y="hd2"/>
                </a:cxn>
                <a:cxn ang="16200000">
                  <a:pos x="wd2" y="hd2"/>
                </a:cxn>
              </a:cxnLst>
              <a:rect l="0" t="0" r="r" b="b"/>
              <a:pathLst>
                <a:path w="21600" h="21600" extrusionOk="0">
                  <a:moveTo>
                    <a:pt x="6171" y="21600"/>
                  </a:moveTo>
                  <a:lnTo>
                    <a:pt x="1029" y="21600"/>
                  </a:lnTo>
                  <a:cubicBezTo>
                    <a:pt x="460" y="21600"/>
                    <a:pt x="0" y="20909"/>
                    <a:pt x="0" y="20057"/>
                  </a:cubicBezTo>
                  <a:lnTo>
                    <a:pt x="0" y="1543"/>
                  </a:lnTo>
                  <a:cubicBezTo>
                    <a:pt x="0" y="691"/>
                    <a:pt x="460" y="0"/>
                    <a:pt x="1029" y="0"/>
                  </a:cubicBezTo>
                  <a:lnTo>
                    <a:pt x="7843" y="0"/>
                  </a:lnTo>
                  <a:lnTo>
                    <a:pt x="6642" y="3086"/>
                  </a:lnTo>
                  <a:lnTo>
                    <a:pt x="2057" y="3086"/>
                  </a:lnTo>
                  <a:lnTo>
                    <a:pt x="2057" y="18514"/>
                  </a:lnTo>
                  <a:lnTo>
                    <a:pt x="6171" y="18514"/>
                  </a:lnTo>
                  <a:lnTo>
                    <a:pt x="6171" y="21600"/>
                  </a:lnTo>
                  <a:close/>
                  <a:moveTo>
                    <a:pt x="10671" y="21600"/>
                  </a:moveTo>
                  <a:lnTo>
                    <a:pt x="11872" y="18514"/>
                  </a:lnTo>
                  <a:lnTo>
                    <a:pt x="16457" y="18514"/>
                  </a:lnTo>
                  <a:lnTo>
                    <a:pt x="16457" y="3086"/>
                  </a:lnTo>
                  <a:lnTo>
                    <a:pt x="12343" y="3086"/>
                  </a:lnTo>
                  <a:lnTo>
                    <a:pt x="12343" y="0"/>
                  </a:lnTo>
                  <a:lnTo>
                    <a:pt x="17486" y="0"/>
                  </a:lnTo>
                  <a:cubicBezTo>
                    <a:pt x="18054" y="0"/>
                    <a:pt x="18514" y="691"/>
                    <a:pt x="18514" y="1543"/>
                  </a:cubicBezTo>
                  <a:lnTo>
                    <a:pt x="18514" y="20057"/>
                  </a:lnTo>
                  <a:cubicBezTo>
                    <a:pt x="18514" y="20909"/>
                    <a:pt x="18054" y="21600"/>
                    <a:pt x="17486" y="21600"/>
                  </a:cubicBezTo>
                  <a:lnTo>
                    <a:pt x="10671" y="21600"/>
                  </a:lnTo>
                  <a:close/>
                  <a:moveTo>
                    <a:pt x="19543" y="6171"/>
                  </a:moveTo>
                  <a:lnTo>
                    <a:pt x="21600" y="6171"/>
                  </a:lnTo>
                  <a:lnTo>
                    <a:pt x="21600" y="15429"/>
                  </a:lnTo>
                  <a:lnTo>
                    <a:pt x="19543" y="15429"/>
                  </a:lnTo>
                  <a:lnTo>
                    <a:pt x="19543" y="6171"/>
                  </a:lnTo>
                  <a:close/>
                  <a:moveTo>
                    <a:pt x="10286" y="9257"/>
                  </a:moveTo>
                  <a:lnTo>
                    <a:pt x="13371" y="9257"/>
                  </a:lnTo>
                  <a:lnTo>
                    <a:pt x="8229" y="21600"/>
                  </a:lnTo>
                  <a:lnTo>
                    <a:pt x="8229" y="12343"/>
                  </a:lnTo>
                  <a:lnTo>
                    <a:pt x="5143" y="12343"/>
                  </a:lnTo>
                  <a:lnTo>
                    <a:pt x="10286" y="0"/>
                  </a:lnTo>
                  <a:lnTo>
                    <a:pt x="10286" y="925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59" name="成组"/>
          <p:cNvGrpSpPr/>
          <p:nvPr/>
        </p:nvGrpSpPr>
        <p:grpSpPr>
          <a:xfrm>
            <a:off x="9982320" y="3579674"/>
            <a:ext cx="457201" cy="457201"/>
            <a:chOff x="0" y="0"/>
            <a:chExt cx="457200" cy="457200"/>
          </a:xfrm>
        </p:grpSpPr>
        <p:sp>
          <p:nvSpPr>
            <p:cNvPr id="1057" name="任意形状 46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58" name="任意形状 462"/>
            <p:cNvSpPr/>
            <p:nvPr/>
          </p:nvSpPr>
          <p:spPr>
            <a:xfrm>
              <a:off x="38100" y="95250"/>
              <a:ext cx="400050" cy="266700"/>
            </a:xfrm>
            <a:custGeom>
              <a:avLst/>
              <a:gdLst/>
              <a:ahLst/>
              <a:cxnLst>
                <a:cxn ang="0">
                  <a:pos x="wd2" y="hd2"/>
                </a:cxn>
                <a:cxn ang="5400000">
                  <a:pos x="wd2" y="hd2"/>
                </a:cxn>
                <a:cxn ang="10800000">
                  <a:pos x="wd2" y="hd2"/>
                </a:cxn>
                <a:cxn ang="16200000">
                  <a:pos x="wd2" y="hd2"/>
                </a:cxn>
              </a:cxnLst>
              <a:rect l="0" t="0" r="r" b="b"/>
              <a:pathLst>
                <a:path w="21600" h="21600" extrusionOk="0">
                  <a:moveTo>
                    <a:pt x="1029" y="0"/>
                  </a:moveTo>
                  <a:lnTo>
                    <a:pt x="17486" y="0"/>
                  </a:lnTo>
                  <a:cubicBezTo>
                    <a:pt x="18054" y="0"/>
                    <a:pt x="18514" y="691"/>
                    <a:pt x="18514" y="1543"/>
                  </a:cubicBezTo>
                  <a:lnTo>
                    <a:pt x="18514" y="20057"/>
                  </a:lnTo>
                  <a:cubicBezTo>
                    <a:pt x="18514" y="20909"/>
                    <a:pt x="18054" y="21600"/>
                    <a:pt x="17486" y="21600"/>
                  </a:cubicBezTo>
                  <a:lnTo>
                    <a:pt x="1029" y="21600"/>
                  </a:lnTo>
                  <a:cubicBezTo>
                    <a:pt x="460" y="21600"/>
                    <a:pt x="0" y="20909"/>
                    <a:pt x="0" y="20057"/>
                  </a:cubicBezTo>
                  <a:lnTo>
                    <a:pt x="0" y="1543"/>
                  </a:lnTo>
                  <a:cubicBezTo>
                    <a:pt x="0" y="691"/>
                    <a:pt x="460" y="0"/>
                    <a:pt x="1029" y="0"/>
                  </a:cubicBezTo>
                  <a:close/>
                  <a:moveTo>
                    <a:pt x="19543" y="6171"/>
                  </a:moveTo>
                  <a:lnTo>
                    <a:pt x="21600" y="6171"/>
                  </a:lnTo>
                  <a:lnTo>
                    <a:pt x="21600" y="15429"/>
                  </a:lnTo>
                  <a:lnTo>
                    <a:pt x="19543" y="15429"/>
                  </a:lnTo>
                  <a:lnTo>
                    <a:pt x="19543" y="61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62" name="成组"/>
          <p:cNvGrpSpPr/>
          <p:nvPr/>
        </p:nvGrpSpPr>
        <p:grpSpPr>
          <a:xfrm>
            <a:off x="9982320" y="2664373"/>
            <a:ext cx="457201" cy="457201"/>
            <a:chOff x="0" y="0"/>
            <a:chExt cx="457200" cy="457200"/>
          </a:xfrm>
        </p:grpSpPr>
        <p:sp>
          <p:nvSpPr>
            <p:cNvPr id="1060" name="任意形状 46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61" name="任意形状 465"/>
            <p:cNvSpPr/>
            <p:nvPr/>
          </p:nvSpPr>
          <p:spPr>
            <a:xfrm>
              <a:off x="38100" y="95250"/>
              <a:ext cx="400050" cy="266700"/>
            </a:xfrm>
            <a:custGeom>
              <a:avLst/>
              <a:gdLst/>
              <a:ahLst/>
              <a:cxnLst>
                <a:cxn ang="0">
                  <a:pos x="wd2" y="hd2"/>
                </a:cxn>
                <a:cxn ang="5400000">
                  <a:pos x="wd2" y="hd2"/>
                </a:cxn>
                <a:cxn ang="10800000">
                  <a:pos x="wd2" y="hd2"/>
                </a:cxn>
                <a:cxn ang="16200000">
                  <a:pos x="wd2" y="hd2"/>
                </a:cxn>
              </a:cxnLst>
              <a:rect l="0" t="0" r="r" b="b"/>
              <a:pathLst>
                <a:path w="21600" h="21600" extrusionOk="0">
                  <a:moveTo>
                    <a:pt x="2057" y="3086"/>
                  </a:moveTo>
                  <a:lnTo>
                    <a:pt x="2057" y="18514"/>
                  </a:lnTo>
                  <a:lnTo>
                    <a:pt x="16457" y="18514"/>
                  </a:lnTo>
                  <a:lnTo>
                    <a:pt x="16457" y="3086"/>
                  </a:lnTo>
                  <a:lnTo>
                    <a:pt x="2057" y="3086"/>
                  </a:lnTo>
                  <a:close/>
                  <a:moveTo>
                    <a:pt x="1029" y="0"/>
                  </a:moveTo>
                  <a:lnTo>
                    <a:pt x="17486" y="0"/>
                  </a:lnTo>
                  <a:cubicBezTo>
                    <a:pt x="18054" y="0"/>
                    <a:pt x="18514" y="691"/>
                    <a:pt x="18514" y="1543"/>
                  </a:cubicBezTo>
                  <a:lnTo>
                    <a:pt x="18514" y="20057"/>
                  </a:lnTo>
                  <a:cubicBezTo>
                    <a:pt x="18514" y="20909"/>
                    <a:pt x="18054" y="21600"/>
                    <a:pt x="17486" y="21600"/>
                  </a:cubicBezTo>
                  <a:lnTo>
                    <a:pt x="1029" y="21600"/>
                  </a:lnTo>
                  <a:cubicBezTo>
                    <a:pt x="460" y="21600"/>
                    <a:pt x="0" y="20909"/>
                    <a:pt x="0" y="20057"/>
                  </a:cubicBezTo>
                  <a:lnTo>
                    <a:pt x="0" y="1543"/>
                  </a:lnTo>
                  <a:cubicBezTo>
                    <a:pt x="0" y="691"/>
                    <a:pt x="460" y="0"/>
                    <a:pt x="1029" y="0"/>
                  </a:cubicBezTo>
                  <a:close/>
                  <a:moveTo>
                    <a:pt x="19543" y="6171"/>
                  </a:moveTo>
                  <a:lnTo>
                    <a:pt x="21600" y="6171"/>
                  </a:lnTo>
                  <a:lnTo>
                    <a:pt x="21600" y="15429"/>
                  </a:lnTo>
                  <a:lnTo>
                    <a:pt x="19543" y="15429"/>
                  </a:lnTo>
                  <a:lnTo>
                    <a:pt x="19543" y="61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65" name="成组"/>
          <p:cNvGrpSpPr/>
          <p:nvPr/>
        </p:nvGrpSpPr>
        <p:grpSpPr>
          <a:xfrm>
            <a:off x="10896732" y="3579674"/>
            <a:ext cx="457201" cy="457201"/>
            <a:chOff x="0" y="0"/>
            <a:chExt cx="457200" cy="457200"/>
          </a:xfrm>
        </p:grpSpPr>
        <p:sp>
          <p:nvSpPr>
            <p:cNvPr id="1063" name="任意形状 46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64" name="任意形状 468"/>
            <p:cNvSpPr/>
            <p:nvPr/>
          </p:nvSpPr>
          <p:spPr>
            <a:xfrm>
              <a:off x="38100" y="95250"/>
              <a:ext cx="400050" cy="266700"/>
            </a:xfrm>
            <a:custGeom>
              <a:avLst/>
              <a:gdLst/>
              <a:ahLst/>
              <a:cxnLst>
                <a:cxn ang="0">
                  <a:pos x="wd2" y="hd2"/>
                </a:cxn>
                <a:cxn ang="5400000">
                  <a:pos x="wd2" y="hd2"/>
                </a:cxn>
                <a:cxn ang="10800000">
                  <a:pos x="wd2" y="hd2"/>
                </a:cxn>
                <a:cxn ang="16200000">
                  <a:pos x="wd2" y="hd2"/>
                </a:cxn>
              </a:cxnLst>
              <a:rect l="0" t="0" r="r" b="b"/>
              <a:pathLst>
                <a:path w="21600" h="21600" extrusionOk="0">
                  <a:moveTo>
                    <a:pt x="1029" y="0"/>
                  </a:moveTo>
                  <a:lnTo>
                    <a:pt x="17486" y="0"/>
                  </a:lnTo>
                  <a:cubicBezTo>
                    <a:pt x="18054" y="0"/>
                    <a:pt x="18514" y="691"/>
                    <a:pt x="18514" y="1543"/>
                  </a:cubicBezTo>
                  <a:lnTo>
                    <a:pt x="18514" y="20057"/>
                  </a:lnTo>
                  <a:cubicBezTo>
                    <a:pt x="18514" y="20909"/>
                    <a:pt x="18054" y="21600"/>
                    <a:pt x="17486" y="21600"/>
                  </a:cubicBezTo>
                  <a:lnTo>
                    <a:pt x="1029" y="21600"/>
                  </a:lnTo>
                  <a:cubicBezTo>
                    <a:pt x="460" y="21600"/>
                    <a:pt x="0" y="20909"/>
                    <a:pt x="0" y="20057"/>
                  </a:cubicBezTo>
                  <a:lnTo>
                    <a:pt x="0" y="1543"/>
                  </a:lnTo>
                  <a:cubicBezTo>
                    <a:pt x="0" y="691"/>
                    <a:pt x="460" y="0"/>
                    <a:pt x="1029" y="0"/>
                  </a:cubicBezTo>
                  <a:close/>
                  <a:moveTo>
                    <a:pt x="3086" y="4629"/>
                  </a:moveTo>
                  <a:lnTo>
                    <a:pt x="3086" y="16971"/>
                  </a:lnTo>
                  <a:lnTo>
                    <a:pt x="7200" y="16971"/>
                  </a:lnTo>
                  <a:lnTo>
                    <a:pt x="7200" y="4629"/>
                  </a:lnTo>
                  <a:lnTo>
                    <a:pt x="3086" y="4629"/>
                  </a:lnTo>
                  <a:close/>
                  <a:moveTo>
                    <a:pt x="19543" y="6171"/>
                  </a:moveTo>
                  <a:lnTo>
                    <a:pt x="21600" y="6171"/>
                  </a:lnTo>
                  <a:lnTo>
                    <a:pt x="21600" y="15429"/>
                  </a:lnTo>
                  <a:lnTo>
                    <a:pt x="19543" y="15429"/>
                  </a:lnTo>
                  <a:lnTo>
                    <a:pt x="19543" y="61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68" name="成组"/>
          <p:cNvGrpSpPr/>
          <p:nvPr/>
        </p:nvGrpSpPr>
        <p:grpSpPr>
          <a:xfrm>
            <a:off x="10896732" y="2664373"/>
            <a:ext cx="457201" cy="457201"/>
            <a:chOff x="0" y="0"/>
            <a:chExt cx="457200" cy="457200"/>
          </a:xfrm>
        </p:grpSpPr>
        <p:sp>
          <p:nvSpPr>
            <p:cNvPr id="1066" name="任意形状 47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67" name="任意形状 471"/>
            <p:cNvSpPr/>
            <p:nvPr/>
          </p:nvSpPr>
          <p:spPr>
            <a:xfrm>
              <a:off x="38100" y="95250"/>
              <a:ext cx="400050" cy="266700"/>
            </a:xfrm>
            <a:custGeom>
              <a:avLst/>
              <a:gdLst/>
              <a:ahLst/>
              <a:cxnLst>
                <a:cxn ang="0">
                  <a:pos x="wd2" y="hd2"/>
                </a:cxn>
                <a:cxn ang="5400000">
                  <a:pos x="wd2" y="hd2"/>
                </a:cxn>
                <a:cxn ang="10800000">
                  <a:pos x="wd2" y="hd2"/>
                </a:cxn>
                <a:cxn ang="16200000">
                  <a:pos x="wd2" y="hd2"/>
                </a:cxn>
              </a:cxnLst>
              <a:rect l="0" t="0" r="r" b="b"/>
              <a:pathLst>
                <a:path w="21600" h="21600" extrusionOk="0">
                  <a:moveTo>
                    <a:pt x="2057" y="3086"/>
                  </a:moveTo>
                  <a:lnTo>
                    <a:pt x="2057" y="18514"/>
                  </a:lnTo>
                  <a:lnTo>
                    <a:pt x="16457" y="18514"/>
                  </a:lnTo>
                  <a:lnTo>
                    <a:pt x="16457" y="3086"/>
                  </a:lnTo>
                  <a:lnTo>
                    <a:pt x="2057" y="3086"/>
                  </a:lnTo>
                  <a:close/>
                  <a:moveTo>
                    <a:pt x="1029" y="0"/>
                  </a:moveTo>
                  <a:lnTo>
                    <a:pt x="17486" y="0"/>
                  </a:lnTo>
                  <a:cubicBezTo>
                    <a:pt x="18054" y="0"/>
                    <a:pt x="18514" y="691"/>
                    <a:pt x="18514" y="1543"/>
                  </a:cubicBezTo>
                  <a:lnTo>
                    <a:pt x="18514" y="20057"/>
                  </a:lnTo>
                  <a:cubicBezTo>
                    <a:pt x="18514" y="20909"/>
                    <a:pt x="18054" y="21600"/>
                    <a:pt x="17486" y="21600"/>
                  </a:cubicBezTo>
                  <a:lnTo>
                    <a:pt x="1029" y="21600"/>
                  </a:lnTo>
                  <a:cubicBezTo>
                    <a:pt x="460" y="21600"/>
                    <a:pt x="0" y="20909"/>
                    <a:pt x="0" y="20057"/>
                  </a:cubicBezTo>
                  <a:lnTo>
                    <a:pt x="0" y="1543"/>
                  </a:lnTo>
                  <a:cubicBezTo>
                    <a:pt x="0" y="691"/>
                    <a:pt x="460" y="0"/>
                    <a:pt x="1029" y="0"/>
                  </a:cubicBezTo>
                  <a:close/>
                  <a:moveTo>
                    <a:pt x="3086" y="4629"/>
                  </a:moveTo>
                  <a:lnTo>
                    <a:pt x="7200" y="4629"/>
                  </a:lnTo>
                  <a:lnTo>
                    <a:pt x="7200" y="16971"/>
                  </a:lnTo>
                  <a:lnTo>
                    <a:pt x="3086" y="16971"/>
                  </a:lnTo>
                  <a:lnTo>
                    <a:pt x="3086" y="4629"/>
                  </a:lnTo>
                  <a:close/>
                  <a:moveTo>
                    <a:pt x="19543" y="6171"/>
                  </a:moveTo>
                  <a:lnTo>
                    <a:pt x="21600" y="6171"/>
                  </a:lnTo>
                  <a:lnTo>
                    <a:pt x="21600" y="15429"/>
                  </a:lnTo>
                  <a:lnTo>
                    <a:pt x="19543" y="15429"/>
                  </a:lnTo>
                  <a:lnTo>
                    <a:pt x="19543" y="61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71" name="成组"/>
          <p:cNvGrpSpPr/>
          <p:nvPr/>
        </p:nvGrpSpPr>
        <p:grpSpPr>
          <a:xfrm>
            <a:off x="3581436" y="4494074"/>
            <a:ext cx="457201" cy="457201"/>
            <a:chOff x="0" y="0"/>
            <a:chExt cx="457200" cy="457200"/>
          </a:xfrm>
        </p:grpSpPr>
        <p:sp>
          <p:nvSpPr>
            <p:cNvPr id="1069" name="任意形状 47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70" name="任意形状 474"/>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4040" y="21600"/>
                  </a:lnTo>
                  <a:cubicBezTo>
                    <a:pt x="14040" y="20796"/>
                    <a:pt x="13985" y="19994"/>
                    <a:pt x="13875" y="19200"/>
                  </a:cubicBezTo>
                  <a:lnTo>
                    <a:pt x="19440" y="19200"/>
                  </a:lnTo>
                  <a:lnTo>
                    <a:pt x="19440" y="2400"/>
                  </a:lnTo>
                  <a:lnTo>
                    <a:pt x="2160" y="2400"/>
                  </a:lnTo>
                  <a:lnTo>
                    <a:pt x="2160" y="6184"/>
                  </a:lnTo>
                  <a:cubicBezTo>
                    <a:pt x="1445" y="6061"/>
                    <a:pt x="723" y="6000"/>
                    <a:pt x="0" y="6000"/>
                  </a:cubicBezTo>
                  <a:lnTo>
                    <a:pt x="0" y="1200"/>
                  </a:lnTo>
                  <a:cubicBezTo>
                    <a:pt x="0" y="537"/>
                    <a:pt x="483" y="0"/>
                    <a:pt x="1080" y="0"/>
                  </a:cubicBezTo>
                  <a:close/>
                  <a:moveTo>
                    <a:pt x="11880" y="21600"/>
                  </a:moveTo>
                  <a:lnTo>
                    <a:pt x="9720" y="21600"/>
                  </a:lnTo>
                  <a:cubicBezTo>
                    <a:pt x="9720" y="15635"/>
                    <a:pt x="5368" y="10800"/>
                    <a:pt x="0" y="10800"/>
                  </a:cubicBezTo>
                  <a:lnTo>
                    <a:pt x="0" y="8400"/>
                  </a:lnTo>
                  <a:cubicBezTo>
                    <a:pt x="6561" y="8400"/>
                    <a:pt x="11880" y="14310"/>
                    <a:pt x="11880" y="21600"/>
                  </a:cubicBezTo>
                  <a:close/>
                  <a:moveTo>
                    <a:pt x="7560" y="21600"/>
                  </a:moveTo>
                  <a:lnTo>
                    <a:pt x="5400" y="21600"/>
                  </a:lnTo>
                  <a:cubicBezTo>
                    <a:pt x="5400" y="18286"/>
                    <a:pt x="2982" y="15600"/>
                    <a:pt x="0" y="15600"/>
                  </a:cubicBezTo>
                  <a:lnTo>
                    <a:pt x="0" y="13200"/>
                  </a:lnTo>
                  <a:cubicBezTo>
                    <a:pt x="4175" y="13200"/>
                    <a:pt x="7560" y="16961"/>
                    <a:pt x="7560" y="21600"/>
                  </a:cubicBezTo>
                  <a:close/>
                  <a:moveTo>
                    <a:pt x="3240" y="21600"/>
                  </a:moveTo>
                  <a:lnTo>
                    <a:pt x="0" y="21600"/>
                  </a:lnTo>
                  <a:lnTo>
                    <a:pt x="0" y="18000"/>
                  </a:lnTo>
                  <a:cubicBezTo>
                    <a:pt x="1789" y="18000"/>
                    <a:pt x="3240" y="19612"/>
                    <a:pt x="3240" y="21600"/>
                  </a:cubicBezTo>
                  <a:close/>
                  <a:moveTo>
                    <a:pt x="13363" y="16800"/>
                  </a:moveTo>
                  <a:cubicBezTo>
                    <a:pt x="11971" y="12035"/>
                    <a:pt x="8609" y="8299"/>
                    <a:pt x="4320" y="6752"/>
                  </a:cubicBezTo>
                  <a:lnTo>
                    <a:pt x="4320" y="4800"/>
                  </a:lnTo>
                  <a:lnTo>
                    <a:pt x="17280" y="4800"/>
                  </a:lnTo>
                  <a:lnTo>
                    <a:pt x="17280" y="16800"/>
                  </a:lnTo>
                  <a:lnTo>
                    <a:pt x="13363" y="16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74" name="成组"/>
          <p:cNvGrpSpPr/>
          <p:nvPr/>
        </p:nvGrpSpPr>
        <p:grpSpPr>
          <a:xfrm>
            <a:off x="3581436" y="5409376"/>
            <a:ext cx="457201" cy="457201"/>
            <a:chOff x="0" y="0"/>
            <a:chExt cx="457200" cy="457200"/>
          </a:xfrm>
        </p:grpSpPr>
        <p:sp>
          <p:nvSpPr>
            <p:cNvPr id="1072" name="任意形状 47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73" name="任意形状 477"/>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4040" y="21600"/>
                  </a:lnTo>
                  <a:cubicBezTo>
                    <a:pt x="14040" y="20796"/>
                    <a:pt x="13985" y="19994"/>
                    <a:pt x="13875" y="19200"/>
                  </a:cubicBezTo>
                  <a:lnTo>
                    <a:pt x="19440" y="19200"/>
                  </a:lnTo>
                  <a:lnTo>
                    <a:pt x="19440" y="2400"/>
                  </a:lnTo>
                  <a:lnTo>
                    <a:pt x="2160" y="2400"/>
                  </a:lnTo>
                  <a:lnTo>
                    <a:pt x="2160" y="6184"/>
                  </a:lnTo>
                  <a:cubicBezTo>
                    <a:pt x="1445" y="6061"/>
                    <a:pt x="723" y="6000"/>
                    <a:pt x="0" y="6000"/>
                  </a:cubicBezTo>
                  <a:lnTo>
                    <a:pt x="0" y="1200"/>
                  </a:lnTo>
                  <a:cubicBezTo>
                    <a:pt x="0" y="537"/>
                    <a:pt x="483" y="0"/>
                    <a:pt x="1080" y="0"/>
                  </a:cubicBezTo>
                  <a:close/>
                  <a:moveTo>
                    <a:pt x="11880" y="21600"/>
                  </a:moveTo>
                  <a:lnTo>
                    <a:pt x="9720" y="21600"/>
                  </a:lnTo>
                  <a:cubicBezTo>
                    <a:pt x="9720" y="15635"/>
                    <a:pt x="5368" y="10800"/>
                    <a:pt x="0" y="10800"/>
                  </a:cubicBezTo>
                  <a:lnTo>
                    <a:pt x="0" y="8400"/>
                  </a:lnTo>
                  <a:cubicBezTo>
                    <a:pt x="6561" y="8400"/>
                    <a:pt x="11880" y="14310"/>
                    <a:pt x="11880" y="21600"/>
                  </a:cubicBezTo>
                  <a:close/>
                  <a:moveTo>
                    <a:pt x="7560" y="21600"/>
                  </a:moveTo>
                  <a:lnTo>
                    <a:pt x="5400" y="21600"/>
                  </a:lnTo>
                  <a:cubicBezTo>
                    <a:pt x="5400" y="18286"/>
                    <a:pt x="2982" y="15600"/>
                    <a:pt x="0" y="15600"/>
                  </a:cubicBezTo>
                  <a:lnTo>
                    <a:pt x="0" y="13200"/>
                  </a:lnTo>
                  <a:cubicBezTo>
                    <a:pt x="4175" y="13200"/>
                    <a:pt x="7560" y="16961"/>
                    <a:pt x="7560" y="21600"/>
                  </a:cubicBezTo>
                  <a:close/>
                  <a:moveTo>
                    <a:pt x="3240" y="21600"/>
                  </a:moveTo>
                  <a:lnTo>
                    <a:pt x="0" y="21600"/>
                  </a:lnTo>
                  <a:lnTo>
                    <a:pt x="0" y="18000"/>
                  </a:lnTo>
                  <a:cubicBezTo>
                    <a:pt x="1789" y="18000"/>
                    <a:pt x="3240" y="19612"/>
                    <a:pt x="3240"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77" name="成组"/>
          <p:cNvGrpSpPr/>
          <p:nvPr/>
        </p:nvGrpSpPr>
        <p:grpSpPr>
          <a:xfrm>
            <a:off x="5410260" y="1749973"/>
            <a:ext cx="457201" cy="457201"/>
            <a:chOff x="0" y="0"/>
            <a:chExt cx="457200" cy="457200"/>
          </a:xfrm>
        </p:grpSpPr>
        <p:sp>
          <p:nvSpPr>
            <p:cNvPr id="1075" name="任意形状 47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76" name="任意形状 480"/>
            <p:cNvSpPr/>
            <p:nvPr/>
          </p:nvSpPr>
          <p:spPr>
            <a:xfrm>
              <a:off x="95250" y="0"/>
              <a:ext cx="266700" cy="419100"/>
            </a:xfrm>
            <a:custGeom>
              <a:avLst/>
              <a:gdLst/>
              <a:ahLst/>
              <a:cxnLst>
                <a:cxn ang="0">
                  <a:pos x="wd2" y="hd2"/>
                </a:cxn>
                <a:cxn ang="5400000">
                  <a:pos x="wd2" y="hd2"/>
                </a:cxn>
                <a:cxn ang="10800000">
                  <a:pos x="wd2" y="hd2"/>
                </a:cxn>
                <a:cxn ang="16200000">
                  <a:pos x="wd2" y="hd2"/>
                </a:cxn>
              </a:cxnLst>
              <a:rect l="0" t="0" r="r" b="b"/>
              <a:pathLst>
                <a:path w="21600" h="21600" extrusionOk="0">
                  <a:moveTo>
                    <a:pt x="3086" y="1964"/>
                  </a:moveTo>
                  <a:lnTo>
                    <a:pt x="20057" y="1964"/>
                  </a:lnTo>
                  <a:cubicBezTo>
                    <a:pt x="20909" y="1964"/>
                    <a:pt x="21600" y="2403"/>
                    <a:pt x="21600" y="2945"/>
                  </a:cubicBezTo>
                  <a:lnTo>
                    <a:pt x="21600" y="20618"/>
                  </a:lnTo>
                  <a:cubicBezTo>
                    <a:pt x="21600" y="21160"/>
                    <a:pt x="20909" y="21600"/>
                    <a:pt x="20057" y="21600"/>
                  </a:cubicBezTo>
                  <a:lnTo>
                    <a:pt x="1543" y="21600"/>
                  </a:lnTo>
                  <a:cubicBezTo>
                    <a:pt x="691" y="21600"/>
                    <a:pt x="0" y="21160"/>
                    <a:pt x="0" y="20618"/>
                  </a:cubicBezTo>
                  <a:lnTo>
                    <a:pt x="0" y="0"/>
                  </a:lnTo>
                  <a:lnTo>
                    <a:pt x="3086" y="0"/>
                  </a:lnTo>
                  <a:lnTo>
                    <a:pt x="3086" y="1964"/>
                  </a:lnTo>
                  <a:close/>
                  <a:moveTo>
                    <a:pt x="3086" y="3927"/>
                  </a:moveTo>
                  <a:lnTo>
                    <a:pt x="3086" y="8836"/>
                  </a:lnTo>
                  <a:lnTo>
                    <a:pt x="18514" y="8836"/>
                  </a:lnTo>
                  <a:lnTo>
                    <a:pt x="18514" y="3927"/>
                  </a:lnTo>
                  <a:lnTo>
                    <a:pt x="3086" y="392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80" name="成组"/>
          <p:cNvGrpSpPr/>
          <p:nvPr/>
        </p:nvGrpSpPr>
        <p:grpSpPr>
          <a:xfrm>
            <a:off x="5410260" y="838200"/>
            <a:ext cx="457201" cy="457200"/>
            <a:chOff x="0" y="0"/>
            <a:chExt cx="457200" cy="457200"/>
          </a:xfrm>
        </p:grpSpPr>
        <p:sp>
          <p:nvSpPr>
            <p:cNvPr id="1078" name="任意形状 48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79" name="任意形状 483"/>
            <p:cNvSpPr/>
            <p:nvPr/>
          </p:nvSpPr>
          <p:spPr>
            <a:xfrm>
              <a:off x="95250" y="0"/>
              <a:ext cx="266700" cy="419100"/>
            </a:xfrm>
            <a:custGeom>
              <a:avLst/>
              <a:gdLst/>
              <a:ahLst/>
              <a:cxnLst>
                <a:cxn ang="0">
                  <a:pos x="wd2" y="hd2"/>
                </a:cxn>
                <a:cxn ang="5400000">
                  <a:pos x="wd2" y="hd2"/>
                </a:cxn>
                <a:cxn ang="10800000">
                  <a:pos x="wd2" y="hd2"/>
                </a:cxn>
                <a:cxn ang="16200000">
                  <a:pos x="wd2" y="hd2"/>
                </a:cxn>
              </a:cxnLst>
              <a:rect l="0" t="0" r="r" b="b"/>
              <a:pathLst>
                <a:path w="21600" h="21600" extrusionOk="0">
                  <a:moveTo>
                    <a:pt x="3086" y="1964"/>
                  </a:moveTo>
                  <a:lnTo>
                    <a:pt x="20057" y="1964"/>
                  </a:lnTo>
                  <a:cubicBezTo>
                    <a:pt x="20909" y="1964"/>
                    <a:pt x="21600" y="2403"/>
                    <a:pt x="21600" y="2945"/>
                  </a:cubicBezTo>
                  <a:lnTo>
                    <a:pt x="21600" y="20618"/>
                  </a:lnTo>
                  <a:cubicBezTo>
                    <a:pt x="21600" y="21160"/>
                    <a:pt x="20909" y="21600"/>
                    <a:pt x="20057" y="21600"/>
                  </a:cubicBezTo>
                  <a:lnTo>
                    <a:pt x="1543" y="21600"/>
                  </a:lnTo>
                  <a:cubicBezTo>
                    <a:pt x="691" y="21600"/>
                    <a:pt x="0" y="21160"/>
                    <a:pt x="0" y="20618"/>
                  </a:cubicBezTo>
                  <a:lnTo>
                    <a:pt x="0" y="0"/>
                  </a:lnTo>
                  <a:lnTo>
                    <a:pt x="3086" y="0"/>
                  </a:lnTo>
                  <a:lnTo>
                    <a:pt x="3086" y="1964"/>
                  </a:lnTo>
                  <a:close/>
                  <a:moveTo>
                    <a:pt x="3086" y="8836"/>
                  </a:moveTo>
                  <a:lnTo>
                    <a:pt x="18514" y="8836"/>
                  </a:lnTo>
                  <a:lnTo>
                    <a:pt x="18514" y="3927"/>
                  </a:lnTo>
                  <a:lnTo>
                    <a:pt x="3086" y="3927"/>
                  </a:lnTo>
                  <a:lnTo>
                    <a:pt x="3086" y="8836"/>
                  </a:lnTo>
                  <a:close/>
                  <a:moveTo>
                    <a:pt x="3086" y="10800"/>
                  </a:moveTo>
                  <a:lnTo>
                    <a:pt x="3086" y="19636"/>
                  </a:lnTo>
                  <a:lnTo>
                    <a:pt x="18514" y="19636"/>
                  </a:lnTo>
                  <a:lnTo>
                    <a:pt x="18514" y="10800"/>
                  </a:lnTo>
                  <a:lnTo>
                    <a:pt x="3086"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83" name="成组"/>
          <p:cNvGrpSpPr/>
          <p:nvPr/>
        </p:nvGrpSpPr>
        <p:grpSpPr>
          <a:xfrm>
            <a:off x="2667024" y="1749973"/>
            <a:ext cx="457201" cy="457201"/>
            <a:chOff x="0" y="0"/>
            <a:chExt cx="457200" cy="457200"/>
          </a:xfrm>
        </p:grpSpPr>
        <p:sp>
          <p:nvSpPr>
            <p:cNvPr id="1081" name="任意形状 48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82" name="任意形状 486"/>
            <p:cNvSpPr/>
            <p:nvPr/>
          </p:nvSpPr>
          <p:spPr>
            <a:xfrm>
              <a:off x="38099" y="57150"/>
              <a:ext cx="381001" cy="361950"/>
            </a:xfrm>
            <a:custGeom>
              <a:avLst/>
              <a:gdLst/>
              <a:ahLst/>
              <a:cxnLst>
                <a:cxn ang="0">
                  <a:pos x="wd2" y="hd2"/>
                </a:cxn>
                <a:cxn ang="5400000">
                  <a:pos x="wd2" y="hd2"/>
                </a:cxn>
                <a:cxn ang="10800000">
                  <a:pos x="wd2" y="hd2"/>
                </a:cxn>
                <a:cxn ang="16200000">
                  <a:pos x="wd2" y="hd2"/>
                </a:cxn>
              </a:cxnLst>
              <a:rect l="0" t="0" r="r" b="b"/>
              <a:pathLst>
                <a:path w="21597" h="21600" extrusionOk="0">
                  <a:moveTo>
                    <a:pt x="11879" y="17053"/>
                  </a:moveTo>
                  <a:lnTo>
                    <a:pt x="11879" y="19326"/>
                  </a:lnTo>
                  <a:lnTo>
                    <a:pt x="16198" y="19326"/>
                  </a:lnTo>
                  <a:lnTo>
                    <a:pt x="16198" y="21600"/>
                  </a:lnTo>
                  <a:lnTo>
                    <a:pt x="5400" y="21600"/>
                  </a:lnTo>
                  <a:lnTo>
                    <a:pt x="5400" y="19326"/>
                  </a:lnTo>
                  <a:lnTo>
                    <a:pt x="9719" y="19326"/>
                  </a:lnTo>
                  <a:lnTo>
                    <a:pt x="9719" y="17053"/>
                  </a:lnTo>
                  <a:lnTo>
                    <a:pt x="1072" y="17053"/>
                  </a:lnTo>
                  <a:cubicBezTo>
                    <a:pt x="477" y="17049"/>
                    <a:pt x="-3" y="16538"/>
                    <a:pt x="1" y="15911"/>
                  </a:cubicBezTo>
                  <a:cubicBezTo>
                    <a:pt x="1" y="15910"/>
                    <a:pt x="1" y="15909"/>
                    <a:pt x="1" y="15908"/>
                  </a:cubicBezTo>
                  <a:lnTo>
                    <a:pt x="1" y="1145"/>
                  </a:lnTo>
                  <a:cubicBezTo>
                    <a:pt x="1" y="513"/>
                    <a:pt x="492" y="0"/>
                    <a:pt x="1072" y="0"/>
                  </a:cubicBezTo>
                  <a:lnTo>
                    <a:pt x="20526" y="0"/>
                  </a:lnTo>
                  <a:cubicBezTo>
                    <a:pt x="21118" y="0"/>
                    <a:pt x="21597" y="510"/>
                    <a:pt x="21597" y="1145"/>
                  </a:cubicBezTo>
                  <a:lnTo>
                    <a:pt x="21597" y="15908"/>
                  </a:lnTo>
                  <a:cubicBezTo>
                    <a:pt x="21597" y="16540"/>
                    <a:pt x="21106" y="17053"/>
                    <a:pt x="20526" y="17053"/>
                  </a:cubicBezTo>
                  <a:lnTo>
                    <a:pt x="11879" y="1705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86" name="成组"/>
          <p:cNvGrpSpPr/>
          <p:nvPr/>
        </p:nvGrpSpPr>
        <p:grpSpPr>
          <a:xfrm>
            <a:off x="2667024" y="838200"/>
            <a:ext cx="457201" cy="457200"/>
            <a:chOff x="0" y="0"/>
            <a:chExt cx="457200" cy="457200"/>
          </a:xfrm>
        </p:grpSpPr>
        <p:sp>
          <p:nvSpPr>
            <p:cNvPr id="1084" name="任意形状 48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85" name="任意形状 489"/>
            <p:cNvSpPr/>
            <p:nvPr/>
          </p:nvSpPr>
          <p:spPr>
            <a:xfrm>
              <a:off x="38099" y="57150"/>
              <a:ext cx="381001" cy="361950"/>
            </a:xfrm>
            <a:custGeom>
              <a:avLst/>
              <a:gdLst/>
              <a:ahLst/>
              <a:cxnLst>
                <a:cxn ang="0">
                  <a:pos x="wd2" y="hd2"/>
                </a:cxn>
                <a:cxn ang="5400000">
                  <a:pos x="wd2" y="hd2"/>
                </a:cxn>
                <a:cxn ang="10800000">
                  <a:pos x="wd2" y="hd2"/>
                </a:cxn>
                <a:cxn ang="16200000">
                  <a:pos x="wd2" y="hd2"/>
                </a:cxn>
              </a:cxnLst>
              <a:rect l="0" t="0" r="r" b="b"/>
              <a:pathLst>
                <a:path w="21597" h="21600" extrusionOk="0">
                  <a:moveTo>
                    <a:pt x="2160" y="14779"/>
                  </a:moveTo>
                  <a:lnTo>
                    <a:pt x="19437" y="14779"/>
                  </a:lnTo>
                  <a:lnTo>
                    <a:pt x="19437" y="2274"/>
                  </a:lnTo>
                  <a:lnTo>
                    <a:pt x="2160" y="2274"/>
                  </a:lnTo>
                  <a:lnTo>
                    <a:pt x="2160" y="14779"/>
                  </a:lnTo>
                  <a:close/>
                  <a:moveTo>
                    <a:pt x="11879" y="17053"/>
                  </a:moveTo>
                  <a:lnTo>
                    <a:pt x="11879" y="19326"/>
                  </a:lnTo>
                  <a:lnTo>
                    <a:pt x="16198" y="19326"/>
                  </a:lnTo>
                  <a:lnTo>
                    <a:pt x="16198" y="21600"/>
                  </a:lnTo>
                  <a:lnTo>
                    <a:pt x="5400" y="21600"/>
                  </a:lnTo>
                  <a:lnTo>
                    <a:pt x="5400" y="19326"/>
                  </a:lnTo>
                  <a:lnTo>
                    <a:pt x="9719" y="19326"/>
                  </a:lnTo>
                  <a:lnTo>
                    <a:pt x="9719" y="17053"/>
                  </a:lnTo>
                  <a:lnTo>
                    <a:pt x="1072" y="17053"/>
                  </a:lnTo>
                  <a:cubicBezTo>
                    <a:pt x="477" y="17049"/>
                    <a:pt x="-3" y="16538"/>
                    <a:pt x="1" y="15911"/>
                  </a:cubicBezTo>
                  <a:cubicBezTo>
                    <a:pt x="1" y="15910"/>
                    <a:pt x="1" y="15909"/>
                    <a:pt x="1" y="15908"/>
                  </a:cubicBezTo>
                  <a:lnTo>
                    <a:pt x="1" y="1145"/>
                  </a:lnTo>
                  <a:cubicBezTo>
                    <a:pt x="1" y="513"/>
                    <a:pt x="492" y="0"/>
                    <a:pt x="1072" y="0"/>
                  </a:cubicBezTo>
                  <a:lnTo>
                    <a:pt x="20526" y="0"/>
                  </a:lnTo>
                  <a:cubicBezTo>
                    <a:pt x="21118" y="0"/>
                    <a:pt x="21597" y="510"/>
                    <a:pt x="21597" y="1145"/>
                  </a:cubicBezTo>
                  <a:lnTo>
                    <a:pt x="21597" y="15908"/>
                  </a:lnTo>
                  <a:cubicBezTo>
                    <a:pt x="21597" y="16540"/>
                    <a:pt x="21106" y="17053"/>
                    <a:pt x="20526" y="17053"/>
                  </a:cubicBezTo>
                  <a:lnTo>
                    <a:pt x="11879" y="1705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89" name="成组"/>
          <p:cNvGrpSpPr/>
          <p:nvPr/>
        </p:nvGrpSpPr>
        <p:grpSpPr>
          <a:xfrm>
            <a:off x="5410260" y="5409376"/>
            <a:ext cx="457201" cy="457201"/>
            <a:chOff x="0" y="0"/>
            <a:chExt cx="457200" cy="457200"/>
          </a:xfrm>
        </p:grpSpPr>
        <p:sp>
          <p:nvSpPr>
            <p:cNvPr id="1087" name="任意形状 49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88" name="任意形状 492"/>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2960" y="19440"/>
                  </a:moveTo>
                  <a:lnTo>
                    <a:pt x="8640" y="19440"/>
                  </a:lnTo>
                  <a:lnTo>
                    <a:pt x="8640" y="21600"/>
                  </a:lnTo>
                  <a:lnTo>
                    <a:pt x="6480" y="21600"/>
                  </a:lnTo>
                  <a:lnTo>
                    <a:pt x="6480" y="19440"/>
                  </a:lnTo>
                  <a:lnTo>
                    <a:pt x="3240" y="19440"/>
                  </a:lnTo>
                  <a:cubicBezTo>
                    <a:pt x="2643" y="19440"/>
                    <a:pt x="2160" y="18957"/>
                    <a:pt x="2160" y="18360"/>
                  </a:cubicBezTo>
                  <a:lnTo>
                    <a:pt x="2160" y="15120"/>
                  </a:lnTo>
                  <a:lnTo>
                    <a:pt x="0" y="15120"/>
                  </a:lnTo>
                  <a:lnTo>
                    <a:pt x="0" y="12960"/>
                  </a:lnTo>
                  <a:lnTo>
                    <a:pt x="2160" y="12960"/>
                  </a:lnTo>
                  <a:lnTo>
                    <a:pt x="2160" y="8640"/>
                  </a:lnTo>
                  <a:lnTo>
                    <a:pt x="0" y="8640"/>
                  </a:lnTo>
                  <a:lnTo>
                    <a:pt x="0" y="6480"/>
                  </a:lnTo>
                  <a:lnTo>
                    <a:pt x="2160" y="6480"/>
                  </a:lnTo>
                  <a:lnTo>
                    <a:pt x="2160" y="3240"/>
                  </a:lnTo>
                  <a:cubicBezTo>
                    <a:pt x="2160" y="2643"/>
                    <a:pt x="2643" y="2160"/>
                    <a:pt x="3240" y="2160"/>
                  </a:cubicBezTo>
                  <a:lnTo>
                    <a:pt x="6480" y="2160"/>
                  </a:lnTo>
                  <a:lnTo>
                    <a:pt x="6480" y="0"/>
                  </a:lnTo>
                  <a:lnTo>
                    <a:pt x="8640" y="0"/>
                  </a:lnTo>
                  <a:lnTo>
                    <a:pt x="8640" y="2160"/>
                  </a:lnTo>
                  <a:lnTo>
                    <a:pt x="12960" y="2160"/>
                  </a:lnTo>
                  <a:lnTo>
                    <a:pt x="12960" y="0"/>
                  </a:lnTo>
                  <a:lnTo>
                    <a:pt x="15120" y="0"/>
                  </a:lnTo>
                  <a:lnTo>
                    <a:pt x="15120" y="2160"/>
                  </a:lnTo>
                  <a:lnTo>
                    <a:pt x="18360" y="2160"/>
                  </a:lnTo>
                  <a:cubicBezTo>
                    <a:pt x="18957" y="2160"/>
                    <a:pt x="19440" y="2643"/>
                    <a:pt x="19440" y="3240"/>
                  </a:cubicBezTo>
                  <a:lnTo>
                    <a:pt x="19440" y="6480"/>
                  </a:lnTo>
                  <a:lnTo>
                    <a:pt x="21600" y="6480"/>
                  </a:lnTo>
                  <a:lnTo>
                    <a:pt x="21600" y="8640"/>
                  </a:lnTo>
                  <a:lnTo>
                    <a:pt x="19440" y="8640"/>
                  </a:lnTo>
                  <a:lnTo>
                    <a:pt x="19440" y="12960"/>
                  </a:lnTo>
                  <a:lnTo>
                    <a:pt x="21600" y="12960"/>
                  </a:lnTo>
                  <a:lnTo>
                    <a:pt x="21600" y="15120"/>
                  </a:lnTo>
                  <a:lnTo>
                    <a:pt x="19440" y="15120"/>
                  </a:lnTo>
                  <a:lnTo>
                    <a:pt x="19440" y="18360"/>
                  </a:lnTo>
                  <a:cubicBezTo>
                    <a:pt x="19440" y="18957"/>
                    <a:pt x="18957" y="19440"/>
                    <a:pt x="18360" y="19440"/>
                  </a:cubicBezTo>
                  <a:lnTo>
                    <a:pt x="15120" y="19440"/>
                  </a:lnTo>
                  <a:lnTo>
                    <a:pt x="15120" y="21600"/>
                  </a:lnTo>
                  <a:lnTo>
                    <a:pt x="12960" y="21600"/>
                  </a:lnTo>
                  <a:lnTo>
                    <a:pt x="12960" y="19440"/>
                  </a:lnTo>
                  <a:close/>
                  <a:moveTo>
                    <a:pt x="5400" y="5400"/>
                  </a:moveTo>
                  <a:lnTo>
                    <a:pt x="5400" y="9720"/>
                  </a:lnTo>
                  <a:lnTo>
                    <a:pt x="9720" y="9720"/>
                  </a:lnTo>
                  <a:lnTo>
                    <a:pt x="9720" y="5400"/>
                  </a:lnTo>
                  <a:lnTo>
                    <a:pt x="5400"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92" name="成组"/>
          <p:cNvGrpSpPr/>
          <p:nvPr/>
        </p:nvGrpSpPr>
        <p:grpSpPr>
          <a:xfrm>
            <a:off x="5410260" y="4494074"/>
            <a:ext cx="457201" cy="457201"/>
            <a:chOff x="0" y="0"/>
            <a:chExt cx="457200" cy="457200"/>
          </a:xfrm>
        </p:grpSpPr>
        <p:sp>
          <p:nvSpPr>
            <p:cNvPr id="1090" name="任意形状 49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91" name="任意形状 49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4320" y="17280"/>
                  </a:moveTo>
                  <a:lnTo>
                    <a:pt x="17280" y="17280"/>
                  </a:lnTo>
                  <a:lnTo>
                    <a:pt x="17280" y="4320"/>
                  </a:lnTo>
                  <a:lnTo>
                    <a:pt x="4320" y="4320"/>
                  </a:lnTo>
                  <a:lnTo>
                    <a:pt x="4320" y="17280"/>
                  </a:lnTo>
                  <a:close/>
                  <a:moveTo>
                    <a:pt x="12960" y="19440"/>
                  </a:moveTo>
                  <a:lnTo>
                    <a:pt x="8640" y="19440"/>
                  </a:lnTo>
                  <a:lnTo>
                    <a:pt x="8640" y="21600"/>
                  </a:lnTo>
                  <a:lnTo>
                    <a:pt x="6480" y="21600"/>
                  </a:lnTo>
                  <a:lnTo>
                    <a:pt x="6480" y="19440"/>
                  </a:lnTo>
                  <a:lnTo>
                    <a:pt x="3240" y="19440"/>
                  </a:lnTo>
                  <a:cubicBezTo>
                    <a:pt x="2643" y="19440"/>
                    <a:pt x="2160" y="18957"/>
                    <a:pt x="2160" y="18360"/>
                  </a:cubicBezTo>
                  <a:lnTo>
                    <a:pt x="2160" y="15120"/>
                  </a:lnTo>
                  <a:lnTo>
                    <a:pt x="0" y="15120"/>
                  </a:lnTo>
                  <a:lnTo>
                    <a:pt x="0" y="12960"/>
                  </a:lnTo>
                  <a:lnTo>
                    <a:pt x="2160" y="12960"/>
                  </a:lnTo>
                  <a:lnTo>
                    <a:pt x="2160" y="8640"/>
                  </a:lnTo>
                  <a:lnTo>
                    <a:pt x="0" y="8640"/>
                  </a:lnTo>
                  <a:lnTo>
                    <a:pt x="0" y="6480"/>
                  </a:lnTo>
                  <a:lnTo>
                    <a:pt x="2160" y="6480"/>
                  </a:lnTo>
                  <a:lnTo>
                    <a:pt x="2160" y="3240"/>
                  </a:lnTo>
                  <a:cubicBezTo>
                    <a:pt x="2160" y="2643"/>
                    <a:pt x="2643" y="2160"/>
                    <a:pt x="3240" y="2160"/>
                  </a:cubicBezTo>
                  <a:lnTo>
                    <a:pt x="6480" y="2160"/>
                  </a:lnTo>
                  <a:lnTo>
                    <a:pt x="6480" y="0"/>
                  </a:lnTo>
                  <a:lnTo>
                    <a:pt x="8640" y="0"/>
                  </a:lnTo>
                  <a:lnTo>
                    <a:pt x="8640" y="2160"/>
                  </a:lnTo>
                  <a:lnTo>
                    <a:pt x="12960" y="2160"/>
                  </a:lnTo>
                  <a:lnTo>
                    <a:pt x="12960" y="0"/>
                  </a:lnTo>
                  <a:lnTo>
                    <a:pt x="15120" y="0"/>
                  </a:lnTo>
                  <a:lnTo>
                    <a:pt x="15120" y="2160"/>
                  </a:lnTo>
                  <a:lnTo>
                    <a:pt x="18360" y="2160"/>
                  </a:lnTo>
                  <a:cubicBezTo>
                    <a:pt x="18957" y="2160"/>
                    <a:pt x="19440" y="2643"/>
                    <a:pt x="19440" y="3240"/>
                  </a:cubicBezTo>
                  <a:lnTo>
                    <a:pt x="19440" y="6480"/>
                  </a:lnTo>
                  <a:lnTo>
                    <a:pt x="21600" y="6480"/>
                  </a:lnTo>
                  <a:lnTo>
                    <a:pt x="21600" y="8640"/>
                  </a:lnTo>
                  <a:lnTo>
                    <a:pt x="19440" y="8640"/>
                  </a:lnTo>
                  <a:lnTo>
                    <a:pt x="19440" y="12960"/>
                  </a:lnTo>
                  <a:lnTo>
                    <a:pt x="21600" y="12960"/>
                  </a:lnTo>
                  <a:lnTo>
                    <a:pt x="21600" y="15120"/>
                  </a:lnTo>
                  <a:lnTo>
                    <a:pt x="19440" y="15120"/>
                  </a:lnTo>
                  <a:lnTo>
                    <a:pt x="19440" y="18360"/>
                  </a:lnTo>
                  <a:cubicBezTo>
                    <a:pt x="19440" y="18957"/>
                    <a:pt x="18957" y="19440"/>
                    <a:pt x="18360" y="19440"/>
                  </a:cubicBezTo>
                  <a:lnTo>
                    <a:pt x="15120" y="19440"/>
                  </a:lnTo>
                  <a:lnTo>
                    <a:pt x="15120" y="21600"/>
                  </a:lnTo>
                  <a:lnTo>
                    <a:pt x="12960" y="21600"/>
                  </a:lnTo>
                  <a:lnTo>
                    <a:pt x="12960" y="19440"/>
                  </a:lnTo>
                  <a:close/>
                  <a:moveTo>
                    <a:pt x="6480" y="6480"/>
                  </a:moveTo>
                  <a:lnTo>
                    <a:pt x="15120" y="6480"/>
                  </a:lnTo>
                  <a:lnTo>
                    <a:pt x="15120" y="15120"/>
                  </a:lnTo>
                  <a:lnTo>
                    <a:pt x="6480" y="15120"/>
                  </a:lnTo>
                  <a:lnTo>
                    <a:pt x="6480" y="64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95" name="成组"/>
          <p:cNvGrpSpPr/>
          <p:nvPr/>
        </p:nvGrpSpPr>
        <p:grpSpPr>
          <a:xfrm>
            <a:off x="9982320" y="1749973"/>
            <a:ext cx="457201" cy="457201"/>
            <a:chOff x="0" y="0"/>
            <a:chExt cx="457200" cy="457200"/>
          </a:xfrm>
        </p:grpSpPr>
        <p:sp>
          <p:nvSpPr>
            <p:cNvPr id="1093" name="任意形状 49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94" name="任意形状 49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9720" y="4800"/>
                  </a:moveTo>
                  <a:lnTo>
                    <a:pt x="9720" y="1200"/>
                  </a:lnTo>
                  <a:cubicBezTo>
                    <a:pt x="9720" y="537"/>
                    <a:pt x="10203" y="0"/>
                    <a:pt x="10800" y="0"/>
                  </a:cubicBez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6000"/>
                  </a:lnTo>
                  <a:cubicBezTo>
                    <a:pt x="0" y="5337"/>
                    <a:pt x="483" y="4800"/>
                    <a:pt x="1080" y="4800"/>
                  </a:cubicBezTo>
                  <a:lnTo>
                    <a:pt x="9720" y="4800"/>
                  </a:lnTo>
                  <a:close/>
                  <a:moveTo>
                    <a:pt x="3240" y="15600"/>
                  </a:moveTo>
                  <a:lnTo>
                    <a:pt x="3240" y="18000"/>
                  </a:lnTo>
                  <a:lnTo>
                    <a:pt x="8640" y="18000"/>
                  </a:lnTo>
                  <a:lnTo>
                    <a:pt x="8640" y="15600"/>
                  </a:lnTo>
                  <a:lnTo>
                    <a:pt x="3240" y="15600"/>
                  </a:lnTo>
                  <a:close/>
                  <a:moveTo>
                    <a:pt x="12960" y="15600"/>
                  </a:moveTo>
                  <a:lnTo>
                    <a:pt x="12960" y="18000"/>
                  </a:lnTo>
                  <a:lnTo>
                    <a:pt x="18360" y="18000"/>
                  </a:lnTo>
                  <a:lnTo>
                    <a:pt x="18360" y="15600"/>
                  </a:lnTo>
                  <a:lnTo>
                    <a:pt x="12960" y="15600"/>
                  </a:lnTo>
                  <a:close/>
                  <a:moveTo>
                    <a:pt x="12960" y="12000"/>
                  </a:moveTo>
                  <a:lnTo>
                    <a:pt x="12960" y="14400"/>
                  </a:lnTo>
                  <a:lnTo>
                    <a:pt x="18360" y="14400"/>
                  </a:lnTo>
                  <a:lnTo>
                    <a:pt x="18360" y="12000"/>
                  </a:lnTo>
                  <a:lnTo>
                    <a:pt x="12960" y="12000"/>
                  </a:lnTo>
                  <a:close/>
                  <a:moveTo>
                    <a:pt x="12960" y="8400"/>
                  </a:moveTo>
                  <a:lnTo>
                    <a:pt x="12960" y="10800"/>
                  </a:lnTo>
                  <a:lnTo>
                    <a:pt x="18360" y="10800"/>
                  </a:lnTo>
                  <a:lnTo>
                    <a:pt x="18360" y="8400"/>
                  </a:lnTo>
                  <a:lnTo>
                    <a:pt x="12960" y="8400"/>
                  </a:lnTo>
                  <a:close/>
                  <a:moveTo>
                    <a:pt x="3240" y="12000"/>
                  </a:moveTo>
                  <a:lnTo>
                    <a:pt x="3240" y="14400"/>
                  </a:lnTo>
                  <a:lnTo>
                    <a:pt x="8640" y="14400"/>
                  </a:lnTo>
                  <a:lnTo>
                    <a:pt x="8640" y="12000"/>
                  </a:lnTo>
                  <a:lnTo>
                    <a:pt x="324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98" name="成组"/>
          <p:cNvGrpSpPr/>
          <p:nvPr/>
        </p:nvGrpSpPr>
        <p:grpSpPr>
          <a:xfrm>
            <a:off x="9982320" y="838200"/>
            <a:ext cx="457201" cy="457200"/>
            <a:chOff x="0" y="0"/>
            <a:chExt cx="457200" cy="457200"/>
          </a:xfrm>
        </p:grpSpPr>
        <p:sp>
          <p:nvSpPr>
            <p:cNvPr id="1096" name="任意形状 5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97" name="任意形状 50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9720" y="19200"/>
                  </a:moveTo>
                  <a:lnTo>
                    <a:pt x="9720" y="7200"/>
                  </a:lnTo>
                  <a:lnTo>
                    <a:pt x="2160" y="7200"/>
                  </a:lnTo>
                  <a:lnTo>
                    <a:pt x="2160" y="19200"/>
                  </a:lnTo>
                  <a:lnTo>
                    <a:pt x="9720" y="19200"/>
                  </a:lnTo>
                  <a:close/>
                  <a:moveTo>
                    <a:pt x="9720" y="4800"/>
                  </a:moveTo>
                  <a:lnTo>
                    <a:pt x="9720" y="1200"/>
                  </a:lnTo>
                  <a:cubicBezTo>
                    <a:pt x="9720" y="537"/>
                    <a:pt x="10203" y="0"/>
                    <a:pt x="10800" y="0"/>
                  </a:cubicBez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6000"/>
                  </a:lnTo>
                  <a:cubicBezTo>
                    <a:pt x="0" y="5337"/>
                    <a:pt x="483" y="4800"/>
                    <a:pt x="1080" y="4800"/>
                  </a:cubicBezTo>
                  <a:lnTo>
                    <a:pt x="9720" y="4800"/>
                  </a:lnTo>
                  <a:close/>
                  <a:moveTo>
                    <a:pt x="11880" y="2400"/>
                  </a:moveTo>
                  <a:lnTo>
                    <a:pt x="11880" y="19200"/>
                  </a:lnTo>
                  <a:lnTo>
                    <a:pt x="19440" y="19200"/>
                  </a:lnTo>
                  <a:lnTo>
                    <a:pt x="19440" y="2400"/>
                  </a:lnTo>
                  <a:lnTo>
                    <a:pt x="11880" y="2400"/>
                  </a:lnTo>
                  <a:close/>
                  <a:moveTo>
                    <a:pt x="3240" y="15600"/>
                  </a:moveTo>
                  <a:lnTo>
                    <a:pt x="8640" y="15600"/>
                  </a:lnTo>
                  <a:lnTo>
                    <a:pt x="8640" y="18000"/>
                  </a:lnTo>
                  <a:lnTo>
                    <a:pt x="3240" y="18000"/>
                  </a:lnTo>
                  <a:lnTo>
                    <a:pt x="3240" y="15600"/>
                  </a:lnTo>
                  <a:close/>
                  <a:moveTo>
                    <a:pt x="12960" y="15600"/>
                  </a:moveTo>
                  <a:lnTo>
                    <a:pt x="18360" y="15600"/>
                  </a:lnTo>
                  <a:lnTo>
                    <a:pt x="18360" y="18000"/>
                  </a:lnTo>
                  <a:lnTo>
                    <a:pt x="12960" y="18000"/>
                  </a:lnTo>
                  <a:lnTo>
                    <a:pt x="12960" y="15600"/>
                  </a:lnTo>
                  <a:close/>
                  <a:moveTo>
                    <a:pt x="12960" y="12000"/>
                  </a:moveTo>
                  <a:lnTo>
                    <a:pt x="18360" y="12000"/>
                  </a:lnTo>
                  <a:lnTo>
                    <a:pt x="18360" y="14400"/>
                  </a:lnTo>
                  <a:lnTo>
                    <a:pt x="12960" y="14400"/>
                  </a:lnTo>
                  <a:lnTo>
                    <a:pt x="12960" y="12000"/>
                  </a:lnTo>
                  <a:close/>
                  <a:moveTo>
                    <a:pt x="12960" y="8400"/>
                  </a:moveTo>
                  <a:lnTo>
                    <a:pt x="18360" y="8400"/>
                  </a:lnTo>
                  <a:lnTo>
                    <a:pt x="18360" y="10800"/>
                  </a:lnTo>
                  <a:lnTo>
                    <a:pt x="12960" y="10800"/>
                  </a:lnTo>
                  <a:lnTo>
                    <a:pt x="12960" y="8400"/>
                  </a:lnTo>
                  <a:close/>
                  <a:moveTo>
                    <a:pt x="3240" y="12000"/>
                  </a:moveTo>
                  <a:lnTo>
                    <a:pt x="8640" y="12000"/>
                  </a:lnTo>
                  <a:lnTo>
                    <a:pt x="8640" y="14400"/>
                  </a:lnTo>
                  <a:lnTo>
                    <a:pt x="3240" y="14400"/>
                  </a:lnTo>
                  <a:lnTo>
                    <a:pt x="324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01" name="成组"/>
          <p:cNvGrpSpPr/>
          <p:nvPr/>
        </p:nvGrpSpPr>
        <p:grpSpPr>
          <a:xfrm>
            <a:off x="8153496" y="1749973"/>
            <a:ext cx="457201" cy="457201"/>
            <a:chOff x="0" y="0"/>
            <a:chExt cx="457200" cy="457200"/>
          </a:xfrm>
        </p:grpSpPr>
        <p:sp>
          <p:nvSpPr>
            <p:cNvPr id="1099" name="任意形状 50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00" name="任意形状 504"/>
            <p:cNvSpPr/>
            <p:nvPr/>
          </p:nvSpPr>
          <p:spPr>
            <a:xfrm>
              <a:off x="57150" y="38100"/>
              <a:ext cx="361950" cy="381000"/>
            </a:xfrm>
            <a:custGeom>
              <a:avLst/>
              <a:gdLst/>
              <a:ahLst/>
              <a:cxnLst>
                <a:cxn ang="0">
                  <a:pos x="wd2" y="hd2"/>
                </a:cxn>
                <a:cxn ang="5400000">
                  <a:pos x="wd2" y="hd2"/>
                </a:cxn>
                <a:cxn ang="10800000">
                  <a:pos x="wd2" y="hd2"/>
                </a:cxn>
                <a:cxn ang="16200000">
                  <a:pos x="wd2" y="hd2"/>
                </a:cxn>
              </a:cxnLst>
              <a:rect l="0" t="0" r="r" b="b"/>
              <a:pathLst>
                <a:path w="21600" h="21600" extrusionOk="0">
                  <a:moveTo>
                    <a:pt x="18189" y="4320"/>
                  </a:moveTo>
                  <a:lnTo>
                    <a:pt x="9095" y="4320"/>
                  </a:lnTo>
                  <a:cubicBezTo>
                    <a:pt x="8467" y="4320"/>
                    <a:pt x="7958" y="4803"/>
                    <a:pt x="7958" y="5400"/>
                  </a:cubicBezTo>
                  <a:lnTo>
                    <a:pt x="7958" y="19440"/>
                  </a:lnTo>
                  <a:lnTo>
                    <a:pt x="1137" y="19440"/>
                  </a:lnTo>
                  <a:cubicBezTo>
                    <a:pt x="509" y="19440"/>
                    <a:pt x="0" y="18957"/>
                    <a:pt x="0" y="18360"/>
                  </a:cubicBezTo>
                  <a:lnTo>
                    <a:pt x="0" y="1080"/>
                  </a:lnTo>
                  <a:cubicBezTo>
                    <a:pt x="0" y="483"/>
                    <a:pt x="509" y="0"/>
                    <a:pt x="1137" y="0"/>
                  </a:cubicBezTo>
                  <a:lnTo>
                    <a:pt x="17053" y="0"/>
                  </a:lnTo>
                  <a:cubicBezTo>
                    <a:pt x="17681" y="0"/>
                    <a:pt x="18189" y="483"/>
                    <a:pt x="18189" y="1080"/>
                  </a:cubicBezTo>
                  <a:lnTo>
                    <a:pt x="18189" y="4320"/>
                  </a:lnTo>
                  <a:close/>
                  <a:moveTo>
                    <a:pt x="11368" y="6480"/>
                  </a:moveTo>
                  <a:lnTo>
                    <a:pt x="20463" y="6480"/>
                  </a:lnTo>
                  <a:cubicBezTo>
                    <a:pt x="21091" y="6480"/>
                    <a:pt x="21600" y="6963"/>
                    <a:pt x="21600" y="7560"/>
                  </a:cubicBezTo>
                  <a:lnTo>
                    <a:pt x="21600" y="20520"/>
                  </a:lnTo>
                  <a:cubicBezTo>
                    <a:pt x="21600" y="21117"/>
                    <a:pt x="21091" y="21600"/>
                    <a:pt x="20463" y="21600"/>
                  </a:cubicBezTo>
                  <a:lnTo>
                    <a:pt x="11368" y="21600"/>
                  </a:lnTo>
                  <a:cubicBezTo>
                    <a:pt x="10741" y="21600"/>
                    <a:pt x="10232" y="21117"/>
                    <a:pt x="10232" y="20520"/>
                  </a:cubicBezTo>
                  <a:lnTo>
                    <a:pt x="10232" y="7560"/>
                  </a:lnTo>
                  <a:cubicBezTo>
                    <a:pt x="10232" y="6963"/>
                    <a:pt x="10741" y="6480"/>
                    <a:pt x="11368" y="64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04" name="成组"/>
          <p:cNvGrpSpPr/>
          <p:nvPr/>
        </p:nvGrpSpPr>
        <p:grpSpPr>
          <a:xfrm>
            <a:off x="8153496" y="838200"/>
            <a:ext cx="457201" cy="457200"/>
            <a:chOff x="0" y="0"/>
            <a:chExt cx="457200" cy="457200"/>
          </a:xfrm>
        </p:grpSpPr>
        <p:sp>
          <p:nvSpPr>
            <p:cNvPr id="1102" name="任意形状 50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03" name="任意形状 507"/>
            <p:cNvSpPr/>
            <p:nvPr/>
          </p:nvSpPr>
          <p:spPr>
            <a:xfrm>
              <a:off x="57150" y="38100"/>
              <a:ext cx="361950" cy="381000"/>
            </a:xfrm>
            <a:custGeom>
              <a:avLst/>
              <a:gdLst/>
              <a:ahLst/>
              <a:cxnLst>
                <a:cxn ang="0">
                  <a:pos x="wd2" y="hd2"/>
                </a:cxn>
                <a:cxn ang="5400000">
                  <a:pos x="wd2" y="hd2"/>
                </a:cxn>
                <a:cxn ang="10800000">
                  <a:pos x="wd2" y="hd2"/>
                </a:cxn>
                <a:cxn ang="16200000">
                  <a:pos x="wd2" y="hd2"/>
                </a:cxn>
              </a:cxnLst>
              <a:rect l="0" t="0" r="r" b="b"/>
              <a:pathLst>
                <a:path w="21600" h="21600" extrusionOk="0">
                  <a:moveTo>
                    <a:pt x="18189" y="6480"/>
                  </a:moveTo>
                  <a:lnTo>
                    <a:pt x="20463" y="6480"/>
                  </a:lnTo>
                  <a:cubicBezTo>
                    <a:pt x="21091" y="6480"/>
                    <a:pt x="21600" y="6963"/>
                    <a:pt x="21600" y="7560"/>
                  </a:cubicBezTo>
                  <a:lnTo>
                    <a:pt x="21600" y="20520"/>
                  </a:lnTo>
                  <a:cubicBezTo>
                    <a:pt x="21600" y="21117"/>
                    <a:pt x="21091" y="21600"/>
                    <a:pt x="20463" y="21600"/>
                  </a:cubicBezTo>
                  <a:lnTo>
                    <a:pt x="11368" y="21600"/>
                  </a:lnTo>
                  <a:cubicBezTo>
                    <a:pt x="10741" y="21600"/>
                    <a:pt x="10232" y="21117"/>
                    <a:pt x="10232" y="20520"/>
                  </a:cubicBezTo>
                  <a:lnTo>
                    <a:pt x="10232" y="19440"/>
                  </a:lnTo>
                  <a:lnTo>
                    <a:pt x="1137" y="19440"/>
                  </a:lnTo>
                  <a:cubicBezTo>
                    <a:pt x="509" y="19440"/>
                    <a:pt x="0" y="18957"/>
                    <a:pt x="0" y="18360"/>
                  </a:cubicBezTo>
                  <a:lnTo>
                    <a:pt x="0" y="1080"/>
                  </a:lnTo>
                  <a:cubicBezTo>
                    <a:pt x="0" y="483"/>
                    <a:pt x="509" y="0"/>
                    <a:pt x="1137" y="0"/>
                  </a:cubicBezTo>
                  <a:lnTo>
                    <a:pt x="17053" y="0"/>
                  </a:lnTo>
                  <a:cubicBezTo>
                    <a:pt x="17681" y="0"/>
                    <a:pt x="18189" y="483"/>
                    <a:pt x="18189" y="1080"/>
                  </a:cubicBezTo>
                  <a:lnTo>
                    <a:pt x="18189" y="6480"/>
                  </a:lnTo>
                  <a:close/>
                  <a:moveTo>
                    <a:pt x="15916" y="6480"/>
                  </a:moveTo>
                  <a:lnTo>
                    <a:pt x="15916" y="2160"/>
                  </a:lnTo>
                  <a:lnTo>
                    <a:pt x="2274" y="2160"/>
                  </a:lnTo>
                  <a:lnTo>
                    <a:pt x="2274" y="17280"/>
                  </a:lnTo>
                  <a:lnTo>
                    <a:pt x="10232" y="17280"/>
                  </a:lnTo>
                  <a:lnTo>
                    <a:pt x="10232" y="7560"/>
                  </a:lnTo>
                  <a:cubicBezTo>
                    <a:pt x="10232" y="6963"/>
                    <a:pt x="10741" y="6480"/>
                    <a:pt x="11368" y="6480"/>
                  </a:cubicBezTo>
                  <a:lnTo>
                    <a:pt x="15916" y="6480"/>
                  </a:lnTo>
                  <a:close/>
                  <a:moveTo>
                    <a:pt x="12505" y="8640"/>
                  </a:moveTo>
                  <a:lnTo>
                    <a:pt x="12505" y="19440"/>
                  </a:lnTo>
                  <a:lnTo>
                    <a:pt x="19326" y="19440"/>
                  </a:lnTo>
                  <a:lnTo>
                    <a:pt x="19326" y="8640"/>
                  </a:lnTo>
                  <a:lnTo>
                    <a:pt x="12505"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07" name="成组"/>
          <p:cNvGrpSpPr/>
          <p:nvPr/>
        </p:nvGrpSpPr>
        <p:grpSpPr>
          <a:xfrm>
            <a:off x="6324672" y="5409376"/>
            <a:ext cx="457201" cy="457201"/>
            <a:chOff x="0" y="0"/>
            <a:chExt cx="457200" cy="457200"/>
          </a:xfrm>
        </p:grpSpPr>
        <p:sp>
          <p:nvSpPr>
            <p:cNvPr id="1105" name="任意形状 50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06" name="任意形状 51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6616" y="9720"/>
                  </a:moveTo>
                  <a:lnTo>
                    <a:pt x="2227" y="9720"/>
                  </a:lnTo>
                  <a:cubicBezTo>
                    <a:pt x="2138" y="10437"/>
                    <a:pt x="2138" y="11163"/>
                    <a:pt x="2227" y="11880"/>
                  </a:cubicBezTo>
                  <a:lnTo>
                    <a:pt x="6616" y="11880"/>
                  </a:lnTo>
                  <a:cubicBezTo>
                    <a:pt x="6434" y="11172"/>
                    <a:pt x="6434" y="10428"/>
                    <a:pt x="6616" y="9720"/>
                  </a:cubicBezTo>
                  <a:close/>
                  <a:moveTo>
                    <a:pt x="14984" y="9720"/>
                  </a:moveTo>
                  <a:cubicBezTo>
                    <a:pt x="15166" y="10428"/>
                    <a:pt x="15166" y="11172"/>
                    <a:pt x="14984" y="11880"/>
                  </a:cubicBezTo>
                  <a:lnTo>
                    <a:pt x="19373" y="11880"/>
                  </a:lnTo>
                  <a:cubicBezTo>
                    <a:pt x="19462" y="11163"/>
                    <a:pt x="19462" y="10437"/>
                    <a:pt x="19373" y="9720"/>
                  </a:cubicBezTo>
                  <a:lnTo>
                    <a:pt x="14984" y="9720"/>
                  </a:lnTo>
                  <a:close/>
                  <a:moveTo>
                    <a:pt x="10800" y="12960"/>
                  </a:moveTo>
                  <a:cubicBezTo>
                    <a:pt x="11993" y="12960"/>
                    <a:pt x="12960" y="11993"/>
                    <a:pt x="12960" y="10800"/>
                  </a:cubicBezTo>
                  <a:cubicBezTo>
                    <a:pt x="12960" y="9607"/>
                    <a:pt x="11993" y="8640"/>
                    <a:pt x="10800" y="8640"/>
                  </a:cubicBezTo>
                  <a:cubicBezTo>
                    <a:pt x="9607" y="8640"/>
                    <a:pt x="8640" y="9607"/>
                    <a:pt x="8640" y="10800"/>
                  </a:cubicBezTo>
                  <a:cubicBezTo>
                    <a:pt x="8640" y="11993"/>
                    <a:pt x="9607" y="12960"/>
                    <a:pt x="10800" y="129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10" name="成组"/>
          <p:cNvGrpSpPr/>
          <p:nvPr/>
        </p:nvGrpSpPr>
        <p:grpSpPr>
          <a:xfrm>
            <a:off x="6324672" y="4494074"/>
            <a:ext cx="457201" cy="457201"/>
            <a:chOff x="0" y="0"/>
            <a:chExt cx="457200" cy="457200"/>
          </a:xfrm>
        </p:grpSpPr>
        <p:sp>
          <p:nvSpPr>
            <p:cNvPr id="1108" name="任意形状 51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09" name="任意形状 513"/>
            <p:cNvSpPr/>
            <p:nvPr/>
          </p:nvSpPr>
          <p:spPr>
            <a:xfrm>
              <a:off x="39034" y="38100"/>
              <a:ext cx="379135" cy="381000"/>
            </a:xfrm>
            <a:custGeom>
              <a:avLst/>
              <a:gdLst/>
              <a:ahLst/>
              <a:cxnLst>
                <a:cxn ang="0">
                  <a:pos x="wd2" y="hd2"/>
                </a:cxn>
                <a:cxn ang="5400000">
                  <a:pos x="wd2" y="hd2"/>
                </a:cxn>
                <a:cxn ang="10800000">
                  <a:pos x="wd2" y="hd2"/>
                </a:cxn>
                <a:cxn ang="16200000">
                  <a:pos x="wd2" y="hd2"/>
                </a:cxn>
              </a:cxnLst>
              <a:rect l="0" t="0" r="r" b="b"/>
              <a:pathLst>
                <a:path w="21600" h="21600" extrusionOk="0">
                  <a:moveTo>
                    <a:pt x="1" y="11880"/>
                  </a:moveTo>
                  <a:lnTo>
                    <a:pt x="2185" y="11880"/>
                  </a:lnTo>
                  <a:cubicBezTo>
                    <a:pt x="2785" y="16615"/>
                    <a:pt x="7129" y="19968"/>
                    <a:pt x="11888" y="19371"/>
                  </a:cubicBezTo>
                  <a:cubicBezTo>
                    <a:pt x="15821" y="18877"/>
                    <a:pt x="18919" y="15794"/>
                    <a:pt x="19415" y="11880"/>
                  </a:cubicBezTo>
                  <a:lnTo>
                    <a:pt x="21600" y="11880"/>
                  </a:lnTo>
                  <a:cubicBezTo>
                    <a:pt x="21055" y="17337"/>
                    <a:pt x="16427" y="21600"/>
                    <a:pt x="10800" y="21600"/>
                  </a:cubicBezTo>
                  <a:cubicBezTo>
                    <a:pt x="5173" y="21600"/>
                    <a:pt x="545" y="17337"/>
                    <a:pt x="1" y="11880"/>
                  </a:cubicBezTo>
                  <a:close/>
                  <a:moveTo>
                    <a:pt x="1" y="9720"/>
                  </a:moveTo>
                  <a:cubicBezTo>
                    <a:pt x="544" y="4263"/>
                    <a:pt x="5172" y="0"/>
                    <a:pt x="10800" y="0"/>
                  </a:cubicBezTo>
                  <a:cubicBezTo>
                    <a:pt x="16428" y="0"/>
                    <a:pt x="21055" y="4263"/>
                    <a:pt x="21599" y="9720"/>
                  </a:cubicBezTo>
                  <a:lnTo>
                    <a:pt x="19415" y="9720"/>
                  </a:lnTo>
                  <a:cubicBezTo>
                    <a:pt x="18815" y="4985"/>
                    <a:pt x="14470" y="1632"/>
                    <a:pt x="9712" y="2229"/>
                  </a:cubicBezTo>
                  <a:cubicBezTo>
                    <a:pt x="5779" y="2723"/>
                    <a:pt x="2681" y="5806"/>
                    <a:pt x="2185" y="9720"/>
                  </a:cubicBezTo>
                  <a:lnTo>
                    <a:pt x="0" y="9720"/>
                  </a:lnTo>
                  <a:close/>
                  <a:moveTo>
                    <a:pt x="10800" y="12960"/>
                  </a:moveTo>
                  <a:cubicBezTo>
                    <a:pt x="9601" y="12960"/>
                    <a:pt x="8629" y="11993"/>
                    <a:pt x="8629" y="10800"/>
                  </a:cubicBezTo>
                  <a:cubicBezTo>
                    <a:pt x="8629" y="9607"/>
                    <a:pt x="9601" y="8640"/>
                    <a:pt x="10800" y="8640"/>
                  </a:cubicBezTo>
                  <a:cubicBezTo>
                    <a:pt x="11999" y="8640"/>
                    <a:pt x="12971" y="9607"/>
                    <a:pt x="12971" y="10800"/>
                  </a:cubicBezTo>
                  <a:cubicBezTo>
                    <a:pt x="12971" y="11993"/>
                    <a:pt x="11999" y="12960"/>
                    <a:pt x="10800" y="129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13" name="成组"/>
          <p:cNvGrpSpPr/>
          <p:nvPr/>
        </p:nvGrpSpPr>
        <p:grpSpPr>
          <a:xfrm>
            <a:off x="1752612" y="3579674"/>
            <a:ext cx="457201" cy="457201"/>
            <a:chOff x="0" y="0"/>
            <a:chExt cx="457200" cy="457200"/>
          </a:xfrm>
        </p:grpSpPr>
        <p:sp>
          <p:nvSpPr>
            <p:cNvPr id="1111" name="任意形状 51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12" name="任意形状 516"/>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
                  </a:moveTo>
                  <a:lnTo>
                    <a:pt x="21600" y="20520"/>
                  </a:lnTo>
                  <a:cubicBezTo>
                    <a:pt x="21600" y="21117"/>
                    <a:pt x="21063" y="21600"/>
                    <a:pt x="20400" y="21600"/>
                  </a:cubicBez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close/>
                  <a:moveTo>
                    <a:pt x="2400" y="15120"/>
                  </a:moveTo>
                  <a:lnTo>
                    <a:pt x="2400" y="19440"/>
                  </a:lnTo>
                  <a:lnTo>
                    <a:pt x="19200" y="19440"/>
                  </a:lnTo>
                  <a:lnTo>
                    <a:pt x="19200" y="15120"/>
                  </a:lnTo>
                  <a:lnTo>
                    <a:pt x="2400" y="15120"/>
                  </a:lnTo>
                  <a:close/>
                  <a:moveTo>
                    <a:pt x="14400" y="16200"/>
                  </a:moveTo>
                  <a:lnTo>
                    <a:pt x="16800" y="16200"/>
                  </a:lnTo>
                  <a:lnTo>
                    <a:pt x="16800" y="18360"/>
                  </a:lnTo>
                  <a:lnTo>
                    <a:pt x="14400" y="18360"/>
                  </a:lnTo>
                  <a:lnTo>
                    <a:pt x="14400" y="16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16" name="成组"/>
          <p:cNvGrpSpPr/>
          <p:nvPr/>
        </p:nvGrpSpPr>
        <p:grpSpPr>
          <a:xfrm>
            <a:off x="1752612" y="2664373"/>
            <a:ext cx="457201" cy="457201"/>
            <a:chOff x="0" y="0"/>
            <a:chExt cx="457200" cy="457200"/>
          </a:xfrm>
        </p:grpSpPr>
        <p:sp>
          <p:nvSpPr>
            <p:cNvPr id="1114" name="任意形状 51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15" name="任意形状 519"/>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400" y="12960"/>
                  </a:moveTo>
                  <a:lnTo>
                    <a:pt x="19200" y="12960"/>
                  </a:lnTo>
                  <a:lnTo>
                    <a:pt x="19200" y="2160"/>
                  </a:lnTo>
                  <a:lnTo>
                    <a:pt x="2400" y="2160"/>
                  </a:lnTo>
                  <a:lnTo>
                    <a:pt x="2400" y="12960"/>
                  </a:lnTo>
                  <a:close/>
                  <a:moveTo>
                    <a:pt x="2400" y="15120"/>
                  </a:moveTo>
                  <a:lnTo>
                    <a:pt x="2400" y="19440"/>
                  </a:lnTo>
                  <a:lnTo>
                    <a:pt x="19200" y="19440"/>
                  </a:lnTo>
                  <a:lnTo>
                    <a:pt x="19200" y="15120"/>
                  </a:lnTo>
                  <a:lnTo>
                    <a:pt x="2400" y="15120"/>
                  </a:lnTo>
                  <a:close/>
                  <a:moveTo>
                    <a:pt x="1200" y="0"/>
                  </a:moveTo>
                  <a:lnTo>
                    <a:pt x="20400" y="0"/>
                  </a:lnTo>
                  <a:cubicBezTo>
                    <a:pt x="21063" y="0"/>
                    <a:pt x="21600" y="483"/>
                    <a:pt x="21600" y="1080"/>
                  </a:cubicBezTo>
                  <a:lnTo>
                    <a:pt x="21600" y="20520"/>
                  </a:lnTo>
                  <a:cubicBezTo>
                    <a:pt x="21600" y="21117"/>
                    <a:pt x="21063" y="21600"/>
                    <a:pt x="20400" y="21600"/>
                  </a:cubicBezTo>
                  <a:lnTo>
                    <a:pt x="1200" y="21600"/>
                  </a:lnTo>
                  <a:cubicBezTo>
                    <a:pt x="537" y="21600"/>
                    <a:pt x="0" y="21117"/>
                    <a:pt x="0" y="20520"/>
                  </a:cubicBezTo>
                  <a:lnTo>
                    <a:pt x="0" y="1080"/>
                  </a:lnTo>
                  <a:cubicBezTo>
                    <a:pt x="0" y="483"/>
                    <a:pt x="537" y="0"/>
                    <a:pt x="1200" y="0"/>
                  </a:cubicBezTo>
                  <a:close/>
                  <a:moveTo>
                    <a:pt x="14400" y="16200"/>
                  </a:moveTo>
                  <a:lnTo>
                    <a:pt x="16800" y="16200"/>
                  </a:lnTo>
                  <a:lnTo>
                    <a:pt x="16800" y="18360"/>
                  </a:lnTo>
                  <a:lnTo>
                    <a:pt x="14400" y="18360"/>
                  </a:lnTo>
                  <a:lnTo>
                    <a:pt x="14400" y="16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19" name="成组"/>
          <p:cNvGrpSpPr/>
          <p:nvPr/>
        </p:nvGrpSpPr>
        <p:grpSpPr>
          <a:xfrm>
            <a:off x="838200" y="3579674"/>
            <a:ext cx="457200" cy="457201"/>
            <a:chOff x="0" y="0"/>
            <a:chExt cx="457200" cy="457200"/>
          </a:xfrm>
        </p:grpSpPr>
        <p:sp>
          <p:nvSpPr>
            <p:cNvPr id="1117" name="任意形状 52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18" name="任意形状 522"/>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3140" y="0"/>
                  </a:moveTo>
                  <a:lnTo>
                    <a:pt x="20400" y="0"/>
                  </a:lnTo>
                  <a:cubicBezTo>
                    <a:pt x="21063" y="0"/>
                    <a:pt x="21600" y="483"/>
                    <a:pt x="21600" y="1080"/>
                  </a:cubicBezTo>
                  <a:lnTo>
                    <a:pt x="21600" y="20520"/>
                  </a:lnTo>
                  <a:cubicBezTo>
                    <a:pt x="21600" y="21117"/>
                    <a:pt x="21063" y="21600"/>
                    <a:pt x="20400" y="21600"/>
                  </a:cubicBezTo>
                  <a:lnTo>
                    <a:pt x="1200" y="21600"/>
                  </a:lnTo>
                  <a:cubicBezTo>
                    <a:pt x="537" y="21600"/>
                    <a:pt x="0" y="21117"/>
                    <a:pt x="0" y="20520"/>
                  </a:cubicBezTo>
                  <a:lnTo>
                    <a:pt x="0" y="11826"/>
                  </a:lnTo>
                  <a:cubicBezTo>
                    <a:pt x="395" y="11862"/>
                    <a:pt x="796" y="11880"/>
                    <a:pt x="1200" y="11880"/>
                  </a:cubicBezTo>
                  <a:cubicBezTo>
                    <a:pt x="7828" y="11880"/>
                    <a:pt x="13200" y="7045"/>
                    <a:pt x="13200" y="1080"/>
                  </a:cubicBezTo>
                  <a:cubicBezTo>
                    <a:pt x="13200" y="716"/>
                    <a:pt x="13180" y="355"/>
                    <a:pt x="13140" y="0"/>
                  </a:cubicBezTo>
                  <a:close/>
                  <a:moveTo>
                    <a:pt x="14400" y="15120"/>
                  </a:moveTo>
                  <a:lnTo>
                    <a:pt x="14400" y="17280"/>
                  </a:lnTo>
                  <a:lnTo>
                    <a:pt x="16800" y="17280"/>
                  </a:lnTo>
                  <a:lnTo>
                    <a:pt x="16800" y="15120"/>
                  </a:lnTo>
                  <a:lnTo>
                    <a:pt x="14400" y="15120"/>
                  </a:lnTo>
                  <a:close/>
                  <a:moveTo>
                    <a:pt x="10726" y="0"/>
                  </a:moveTo>
                  <a:cubicBezTo>
                    <a:pt x="11389" y="4734"/>
                    <a:pt x="7662" y="9056"/>
                    <a:pt x="2402" y="9653"/>
                  </a:cubicBezTo>
                  <a:cubicBezTo>
                    <a:pt x="1605" y="9744"/>
                    <a:pt x="797" y="9744"/>
                    <a:pt x="0" y="9653"/>
                  </a:cubicBezTo>
                  <a:lnTo>
                    <a:pt x="0" y="1080"/>
                  </a:lnTo>
                  <a:cubicBezTo>
                    <a:pt x="0" y="483"/>
                    <a:pt x="537" y="0"/>
                    <a:pt x="1200" y="0"/>
                  </a:cubicBezTo>
                  <a:lnTo>
                    <a:pt x="10726"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22" name="成组"/>
          <p:cNvGrpSpPr/>
          <p:nvPr/>
        </p:nvGrpSpPr>
        <p:grpSpPr>
          <a:xfrm>
            <a:off x="838200" y="2664373"/>
            <a:ext cx="457200" cy="457201"/>
            <a:chOff x="0" y="0"/>
            <a:chExt cx="457200" cy="457200"/>
          </a:xfrm>
        </p:grpSpPr>
        <p:sp>
          <p:nvSpPr>
            <p:cNvPr id="1120" name="任意形状 52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21" name="任意形状 525"/>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400" y="9653"/>
                  </a:moveTo>
                  <a:cubicBezTo>
                    <a:pt x="6750" y="9159"/>
                    <a:pt x="10176" y="6075"/>
                    <a:pt x="10726" y="2160"/>
                  </a:cubicBezTo>
                  <a:lnTo>
                    <a:pt x="2400" y="2160"/>
                  </a:lnTo>
                  <a:lnTo>
                    <a:pt x="2400" y="9653"/>
                  </a:lnTo>
                  <a:close/>
                  <a:moveTo>
                    <a:pt x="2400" y="11827"/>
                  </a:moveTo>
                  <a:lnTo>
                    <a:pt x="2400" y="19440"/>
                  </a:lnTo>
                  <a:lnTo>
                    <a:pt x="19200" y="19440"/>
                  </a:lnTo>
                  <a:lnTo>
                    <a:pt x="19200" y="2160"/>
                  </a:lnTo>
                  <a:lnTo>
                    <a:pt x="13140" y="2160"/>
                  </a:lnTo>
                  <a:cubicBezTo>
                    <a:pt x="12568" y="7270"/>
                    <a:pt x="8078" y="11311"/>
                    <a:pt x="2400" y="11826"/>
                  </a:cubicBezTo>
                  <a:close/>
                  <a:moveTo>
                    <a:pt x="1200" y="0"/>
                  </a:moveTo>
                  <a:lnTo>
                    <a:pt x="20400" y="0"/>
                  </a:lnTo>
                  <a:cubicBezTo>
                    <a:pt x="21063" y="0"/>
                    <a:pt x="21600" y="483"/>
                    <a:pt x="21600" y="1080"/>
                  </a:cubicBezTo>
                  <a:lnTo>
                    <a:pt x="21600" y="20520"/>
                  </a:lnTo>
                  <a:cubicBezTo>
                    <a:pt x="21600" y="21117"/>
                    <a:pt x="21063" y="21600"/>
                    <a:pt x="20400" y="21600"/>
                  </a:cubicBezTo>
                  <a:lnTo>
                    <a:pt x="1200" y="21600"/>
                  </a:lnTo>
                  <a:cubicBezTo>
                    <a:pt x="537" y="21600"/>
                    <a:pt x="0" y="21117"/>
                    <a:pt x="0" y="20520"/>
                  </a:cubicBezTo>
                  <a:lnTo>
                    <a:pt x="0" y="1080"/>
                  </a:lnTo>
                  <a:cubicBezTo>
                    <a:pt x="0" y="483"/>
                    <a:pt x="537" y="0"/>
                    <a:pt x="1200" y="0"/>
                  </a:cubicBezTo>
                  <a:close/>
                  <a:moveTo>
                    <a:pt x="14400" y="15120"/>
                  </a:moveTo>
                  <a:lnTo>
                    <a:pt x="16800" y="15120"/>
                  </a:lnTo>
                  <a:lnTo>
                    <a:pt x="16800" y="17280"/>
                  </a:lnTo>
                  <a:lnTo>
                    <a:pt x="14400" y="17280"/>
                  </a:lnTo>
                  <a:lnTo>
                    <a:pt x="14400"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25" name="成组"/>
          <p:cNvGrpSpPr/>
          <p:nvPr/>
        </p:nvGrpSpPr>
        <p:grpSpPr>
          <a:xfrm>
            <a:off x="8153496" y="5409376"/>
            <a:ext cx="457201" cy="457201"/>
            <a:chOff x="0" y="0"/>
            <a:chExt cx="457200" cy="457200"/>
          </a:xfrm>
        </p:grpSpPr>
        <p:sp>
          <p:nvSpPr>
            <p:cNvPr id="1123" name="任意形状 52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24" name="任意形状 52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3240" y="4800"/>
                  </a:moveTo>
                  <a:lnTo>
                    <a:pt x="3240" y="7200"/>
                  </a:lnTo>
                  <a:lnTo>
                    <a:pt x="5400" y="7200"/>
                  </a:lnTo>
                  <a:lnTo>
                    <a:pt x="5400" y="4800"/>
                  </a:lnTo>
                  <a:lnTo>
                    <a:pt x="3240" y="4800"/>
                  </a:lnTo>
                  <a:close/>
                  <a:moveTo>
                    <a:pt x="3240" y="9600"/>
                  </a:moveTo>
                  <a:lnTo>
                    <a:pt x="3240" y="12000"/>
                  </a:lnTo>
                  <a:lnTo>
                    <a:pt x="5400" y="12000"/>
                  </a:lnTo>
                  <a:lnTo>
                    <a:pt x="5400" y="9600"/>
                  </a:lnTo>
                  <a:lnTo>
                    <a:pt x="3240" y="9600"/>
                  </a:lnTo>
                  <a:close/>
                  <a:moveTo>
                    <a:pt x="3240" y="14400"/>
                  </a:moveTo>
                  <a:lnTo>
                    <a:pt x="3240" y="16800"/>
                  </a:lnTo>
                  <a:lnTo>
                    <a:pt x="18360" y="16800"/>
                  </a:lnTo>
                  <a:lnTo>
                    <a:pt x="18360" y="14400"/>
                  </a:lnTo>
                  <a:lnTo>
                    <a:pt x="3240" y="14400"/>
                  </a:lnTo>
                  <a:close/>
                  <a:moveTo>
                    <a:pt x="7560" y="9600"/>
                  </a:moveTo>
                  <a:lnTo>
                    <a:pt x="7560" y="12000"/>
                  </a:lnTo>
                  <a:lnTo>
                    <a:pt x="9720" y="12000"/>
                  </a:lnTo>
                  <a:lnTo>
                    <a:pt x="9720" y="9600"/>
                  </a:lnTo>
                  <a:lnTo>
                    <a:pt x="7560" y="9600"/>
                  </a:lnTo>
                  <a:close/>
                  <a:moveTo>
                    <a:pt x="7560" y="4800"/>
                  </a:moveTo>
                  <a:lnTo>
                    <a:pt x="7560" y="7200"/>
                  </a:lnTo>
                  <a:lnTo>
                    <a:pt x="9720" y="7200"/>
                  </a:lnTo>
                  <a:lnTo>
                    <a:pt x="9720" y="4800"/>
                  </a:lnTo>
                  <a:lnTo>
                    <a:pt x="7560" y="4800"/>
                  </a:lnTo>
                  <a:close/>
                  <a:moveTo>
                    <a:pt x="11880" y="4800"/>
                  </a:moveTo>
                  <a:lnTo>
                    <a:pt x="11880" y="7200"/>
                  </a:lnTo>
                  <a:lnTo>
                    <a:pt x="14040" y="7200"/>
                  </a:lnTo>
                  <a:lnTo>
                    <a:pt x="14040" y="4800"/>
                  </a:lnTo>
                  <a:lnTo>
                    <a:pt x="11880" y="4800"/>
                  </a:lnTo>
                  <a:close/>
                  <a:moveTo>
                    <a:pt x="16200" y="4800"/>
                  </a:moveTo>
                  <a:lnTo>
                    <a:pt x="16200" y="7200"/>
                  </a:lnTo>
                  <a:lnTo>
                    <a:pt x="18360" y="7200"/>
                  </a:lnTo>
                  <a:lnTo>
                    <a:pt x="18360" y="4800"/>
                  </a:lnTo>
                  <a:lnTo>
                    <a:pt x="16200" y="4800"/>
                  </a:lnTo>
                  <a:close/>
                  <a:moveTo>
                    <a:pt x="11880" y="9600"/>
                  </a:moveTo>
                  <a:lnTo>
                    <a:pt x="11880" y="12000"/>
                  </a:lnTo>
                  <a:lnTo>
                    <a:pt x="14040" y="12000"/>
                  </a:lnTo>
                  <a:lnTo>
                    <a:pt x="14040" y="9600"/>
                  </a:lnTo>
                  <a:lnTo>
                    <a:pt x="11880" y="9600"/>
                  </a:lnTo>
                  <a:close/>
                  <a:moveTo>
                    <a:pt x="16200" y="9600"/>
                  </a:moveTo>
                  <a:lnTo>
                    <a:pt x="16200" y="12000"/>
                  </a:lnTo>
                  <a:lnTo>
                    <a:pt x="18360" y="12000"/>
                  </a:lnTo>
                  <a:lnTo>
                    <a:pt x="18360" y="9600"/>
                  </a:lnTo>
                  <a:lnTo>
                    <a:pt x="1620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28" name="成组"/>
          <p:cNvGrpSpPr/>
          <p:nvPr/>
        </p:nvGrpSpPr>
        <p:grpSpPr>
          <a:xfrm>
            <a:off x="8153496" y="4494074"/>
            <a:ext cx="457201" cy="457201"/>
            <a:chOff x="0" y="0"/>
            <a:chExt cx="457200" cy="457200"/>
          </a:xfrm>
        </p:grpSpPr>
        <p:sp>
          <p:nvSpPr>
            <p:cNvPr id="1126" name="任意形状 53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27" name="任意形状 53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2400"/>
                  </a:moveTo>
                  <a:lnTo>
                    <a:pt x="2160" y="19200"/>
                  </a:lnTo>
                  <a:lnTo>
                    <a:pt x="19440" y="19200"/>
                  </a:lnTo>
                  <a:lnTo>
                    <a:pt x="19440" y="2400"/>
                  </a:lnTo>
                  <a:lnTo>
                    <a:pt x="2160" y="24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4320" y="4800"/>
                  </a:moveTo>
                  <a:lnTo>
                    <a:pt x="6480" y="4800"/>
                  </a:lnTo>
                  <a:lnTo>
                    <a:pt x="6480" y="7200"/>
                  </a:lnTo>
                  <a:lnTo>
                    <a:pt x="4320" y="7200"/>
                  </a:lnTo>
                  <a:lnTo>
                    <a:pt x="4320" y="4800"/>
                  </a:lnTo>
                  <a:close/>
                  <a:moveTo>
                    <a:pt x="4320" y="9600"/>
                  </a:moveTo>
                  <a:lnTo>
                    <a:pt x="6480" y="9600"/>
                  </a:lnTo>
                  <a:lnTo>
                    <a:pt x="6480" y="12000"/>
                  </a:lnTo>
                  <a:lnTo>
                    <a:pt x="4320" y="12000"/>
                  </a:lnTo>
                  <a:lnTo>
                    <a:pt x="4320" y="9600"/>
                  </a:lnTo>
                  <a:close/>
                  <a:moveTo>
                    <a:pt x="4320" y="14400"/>
                  </a:moveTo>
                  <a:lnTo>
                    <a:pt x="17280" y="14400"/>
                  </a:lnTo>
                  <a:lnTo>
                    <a:pt x="17280" y="16800"/>
                  </a:lnTo>
                  <a:lnTo>
                    <a:pt x="4320" y="16800"/>
                  </a:lnTo>
                  <a:lnTo>
                    <a:pt x="4320" y="14400"/>
                  </a:lnTo>
                  <a:close/>
                  <a:moveTo>
                    <a:pt x="9720" y="9600"/>
                  </a:moveTo>
                  <a:lnTo>
                    <a:pt x="11880" y="9600"/>
                  </a:lnTo>
                  <a:lnTo>
                    <a:pt x="11880" y="12000"/>
                  </a:lnTo>
                  <a:lnTo>
                    <a:pt x="9720" y="12000"/>
                  </a:lnTo>
                  <a:lnTo>
                    <a:pt x="9720" y="9600"/>
                  </a:lnTo>
                  <a:close/>
                  <a:moveTo>
                    <a:pt x="9720" y="4800"/>
                  </a:moveTo>
                  <a:lnTo>
                    <a:pt x="11880" y="4800"/>
                  </a:lnTo>
                  <a:lnTo>
                    <a:pt x="11880" y="7200"/>
                  </a:lnTo>
                  <a:lnTo>
                    <a:pt x="9720" y="7200"/>
                  </a:lnTo>
                  <a:lnTo>
                    <a:pt x="9720" y="4800"/>
                  </a:lnTo>
                  <a:close/>
                  <a:moveTo>
                    <a:pt x="15120" y="4800"/>
                  </a:moveTo>
                  <a:lnTo>
                    <a:pt x="17280" y="4800"/>
                  </a:lnTo>
                  <a:lnTo>
                    <a:pt x="17280" y="7200"/>
                  </a:lnTo>
                  <a:lnTo>
                    <a:pt x="15120" y="7200"/>
                  </a:lnTo>
                  <a:lnTo>
                    <a:pt x="15120" y="4800"/>
                  </a:lnTo>
                  <a:close/>
                  <a:moveTo>
                    <a:pt x="15120" y="9600"/>
                  </a:moveTo>
                  <a:lnTo>
                    <a:pt x="17280" y="9600"/>
                  </a:lnTo>
                  <a:lnTo>
                    <a:pt x="17280" y="12000"/>
                  </a:lnTo>
                  <a:lnTo>
                    <a:pt x="15120" y="12000"/>
                  </a:lnTo>
                  <a:lnTo>
                    <a:pt x="1512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31" name="成组"/>
          <p:cNvGrpSpPr/>
          <p:nvPr/>
        </p:nvGrpSpPr>
        <p:grpSpPr>
          <a:xfrm>
            <a:off x="7239084" y="5409376"/>
            <a:ext cx="457201" cy="457201"/>
            <a:chOff x="0" y="0"/>
            <a:chExt cx="457200" cy="457200"/>
          </a:xfrm>
        </p:grpSpPr>
        <p:sp>
          <p:nvSpPr>
            <p:cNvPr id="1129" name="任意形状 53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30" name="任意形状 534"/>
            <p:cNvSpPr/>
            <p:nvPr/>
          </p:nvSpPr>
          <p:spPr>
            <a:xfrm>
              <a:off x="57150" y="95250"/>
              <a:ext cx="342900" cy="266700"/>
            </a:xfrm>
            <a:custGeom>
              <a:avLst/>
              <a:gdLst/>
              <a:ahLst/>
              <a:cxnLst>
                <a:cxn ang="0">
                  <a:pos x="wd2" y="hd2"/>
                </a:cxn>
                <a:cxn ang="5400000">
                  <a:pos x="wd2" y="hd2"/>
                </a:cxn>
                <a:cxn ang="10800000">
                  <a:pos x="wd2" y="hd2"/>
                </a:cxn>
                <a:cxn ang="16200000">
                  <a:pos x="wd2" y="hd2"/>
                </a:cxn>
              </a:cxnLst>
              <a:rect l="0" t="0" r="r" b="b"/>
              <a:pathLst>
                <a:path w="21600" h="21600" extrusionOk="0">
                  <a:moveTo>
                    <a:pt x="0" y="18514"/>
                  </a:moveTo>
                  <a:lnTo>
                    <a:pt x="21600" y="18514"/>
                  </a:lnTo>
                  <a:lnTo>
                    <a:pt x="21600" y="21600"/>
                  </a:lnTo>
                  <a:lnTo>
                    <a:pt x="0" y="21600"/>
                  </a:lnTo>
                  <a:lnTo>
                    <a:pt x="0" y="18514"/>
                  </a:lnTo>
                  <a:close/>
                  <a:moveTo>
                    <a:pt x="0" y="9257"/>
                  </a:moveTo>
                  <a:lnTo>
                    <a:pt x="3600" y="9257"/>
                  </a:lnTo>
                  <a:lnTo>
                    <a:pt x="3600" y="13886"/>
                  </a:lnTo>
                  <a:lnTo>
                    <a:pt x="0" y="13886"/>
                  </a:lnTo>
                  <a:lnTo>
                    <a:pt x="0" y="9257"/>
                  </a:lnTo>
                  <a:close/>
                  <a:moveTo>
                    <a:pt x="6000" y="9257"/>
                  </a:moveTo>
                  <a:lnTo>
                    <a:pt x="9600" y="9257"/>
                  </a:lnTo>
                  <a:lnTo>
                    <a:pt x="9600" y="13886"/>
                  </a:lnTo>
                  <a:lnTo>
                    <a:pt x="6000" y="13886"/>
                  </a:lnTo>
                  <a:lnTo>
                    <a:pt x="6000" y="9257"/>
                  </a:lnTo>
                  <a:close/>
                  <a:moveTo>
                    <a:pt x="0" y="0"/>
                  </a:moveTo>
                  <a:lnTo>
                    <a:pt x="3600" y="0"/>
                  </a:lnTo>
                  <a:lnTo>
                    <a:pt x="3600" y="4629"/>
                  </a:lnTo>
                  <a:lnTo>
                    <a:pt x="0" y="4629"/>
                  </a:lnTo>
                  <a:lnTo>
                    <a:pt x="0" y="0"/>
                  </a:lnTo>
                  <a:close/>
                  <a:moveTo>
                    <a:pt x="12000" y="0"/>
                  </a:moveTo>
                  <a:lnTo>
                    <a:pt x="15600" y="0"/>
                  </a:lnTo>
                  <a:lnTo>
                    <a:pt x="15600" y="4629"/>
                  </a:lnTo>
                  <a:lnTo>
                    <a:pt x="12000" y="4629"/>
                  </a:lnTo>
                  <a:lnTo>
                    <a:pt x="12000" y="0"/>
                  </a:lnTo>
                  <a:close/>
                  <a:moveTo>
                    <a:pt x="18000" y="0"/>
                  </a:moveTo>
                  <a:lnTo>
                    <a:pt x="21600" y="0"/>
                  </a:lnTo>
                  <a:lnTo>
                    <a:pt x="21600" y="4629"/>
                  </a:lnTo>
                  <a:lnTo>
                    <a:pt x="18000" y="4629"/>
                  </a:lnTo>
                  <a:lnTo>
                    <a:pt x="18000" y="0"/>
                  </a:lnTo>
                  <a:close/>
                  <a:moveTo>
                    <a:pt x="12000" y="9257"/>
                  </a:moveTo>
                  <a:lnTo>
                    <a:pt x="15600" y="9257"/>
                  </a:lnTo>
                  <a:lnTo>
                    <a:pt x="15600" y="13886"/>
                  </a:lnTo>
                  <a:lnTo>
                    <a:pt x="12000" y="13886"/>
                  </a:lnTo>
                  <a:lnTo>
                    <a:pt x="12000" y="9257"/>
                  </a:lnTo>
                  <a:close/>
                  <a:moveTo>
                    <a:pt x="18000" y="9257"/>
                  </a:moveTo>
                  <a:lnTo>
                    <a:pt x="21600" y="9257"/>
                  </a:lnTo>
                  <a:lnTo>
                    <a:pt x="21600" y="13886"/>
                  </a:lnTo>
                  <a:lnTo>
                    <a:pt x="18000" y="13886"/>
                  </a:lnTo>
                  <a:lnTo>
                    <a:pt x="18000" y="9257"/>
                  </a:lnTo>
                  <a:close/>
                  <a:moveTo>
                    <a:pt x="6000" y="0"/>
                  </a:moveTo>
                  <a:lnTo>
                    <a:pt x="9600" y="0"/>
                  </a:lnTo>
                  <a:lnTo>
                    <a:pt x="9600" y="4629"/>
                  </a:lnTo>
                  <a:lnTo>
                    <a:pt x="6000" y="4629"/>
                  </a:lnTo>
                  <a:lnTo>
                    <a:pt x="60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34" name="成组"/>
          <p:cNvGrpSpPr/>
          <p:nvPr/>
        </p:nvGrpSpPr>
        <p:grpSpPr>
          <a:xfrm>
            <a:off x="7239084" y="4494074"/>
            <a:ext cx="457201" cy="457201"/>
            <a:chOff x="0" y="0"/>
            <a:chExt cx="457200" cy="457200"/>
          </a:xfrm>
        </p:grpSpPr>
        <p:sp>
          <p:nvSpPr>
            <p:cNvPr id="1132" name="任意形状 53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33" name="任意形状 537"/>
            <p:cNvSpPr/>
            <p:nvPr/>
          </p:nvSpPr>
          <p:spPr>
            <a:xfrm>
              <a:off x="57150" y="95250"/>
              <a:ext cx="342900" cy="266700"/>
            </a:xfrm>
            <a:custGeom>
              <a:avLst/>
              <a:gdLst/>
              <a:ahLst/>
              <a:cxnLst>
                <a:cxn ang="0">
                  <a:pos x="wd2" y="hd2"/>
                </a:cxn>
                <a:cxn ang="5400000">
                  <a:pos x="wd2" y="hd2"/>
                </a:cxn>
                <a:cxn ang="10800000">
                  <a:pos x="wd2" y="hd2"/>
                </a:cxn>
                <a:cxn ang="16200000">
                  <a:pos x="wd2" y="hd2"/>
                </a:cxn>
              </a:cxnLst>
              <a:rect l="0" t="0" r="r" b="b"/>
              <a:pathLst>
                <a:path w="21600" h="21600" extrusionOk="0">
                  <a:moveTo>
                    <a:pt x="0" y="18514"/>
                  </a:moveTo>
                  <a:lnTo>
                    <a:pt x="21600" y="18514"/>
                  </a:lnTo>
                  <a:lnTo>
                    <a:pt x="21600" y="21600"/>
                  </a:lnTo>
                  <a:lnTo>
                    <a:pt x="0" y="21600"/>
                  </a:lnTo>
                  <a:lnTo>
                    <a:pt x="0" y="18514"/>
                  </a:lnTo>
                  <a:close/>
                  <a:moveTo>
                    <a:pt x="0" y="9257"/>
                  </a:moveTo>
                  <a:lnTo>
                    <a:pt x="3600" y="9257"/>
                  </a:lnTo>
                  <a:lnTo>
                    <a:pt x="3600" y="13886"/>
                  </a:lnTo>
                  <a:lnTo>
                    <a:pt x="0" y="13886"/>
                  </a:lnTo>
                  <a:lnTo>
                    <a:pt x="0" y="9257"/>
                  </a:lnTo>
                  <a:close/>
                  <a:moveTo>
                    <a:pt x="6000" y="9257"/>
                  </a:moveTo>
                  <a:lnTo>
                    <a:pt x="9600" y="9257"/>
                  </a:lnTo>
                  <a:lnTo>
                    <a:pt x="9600" y="13886"/>
                  </a:lnTo>
                  <a:lnTo>
                    <a:pt x="6000" y="13886"/>
                  </a:lnTo>
                  <a:lnTo>
                    <a:pt x="6000" y="9257"/>
                  </a:lnTo>
                  <a:close/>
                  <a:moveTo>
                    <a:pt x="0" y="0"/>
                  </a:moveTo>
                  <a:lnTo>
                    <a:pt x="3600" y="0"/>
                  </a:lnTo>
                  <a:lnTo>
                    <a:pt x="3600" y="4629"/>
                  </a:lnTo>
                  <a:lnTo>
                    <a:pt x="0" y="4629"/>
                  </a:lnTo>
                  <a:lnTo>
                    <a:pt x="0" y="0"/>
                  </a:lnTo>
                  <a:close/>
                  <a:moveTo>
                    <a:pt x="12000" y="0"/>
                  </a:moveTo>
                  <a:lnTo>
                    <a:pt x="15600" y="0"/>
                  </a:lnTo>
                  <a:lnTo>
                    <a:pt x="15600" y="4629"/>
                  </a:lnTo>
                  <a:lnTo>
                    <a:pt x="12000" y="4629"/>
                  </a:lnTo>
                  <a:lnTo>
                    <a:pt x="12000" y="0"/>
                  </a:lnTo>
                  <a:close/>
                  <a:moveTo>
                    <a:pt x="18000" y="0"/>
                  </a:moveTo>
                  <a:lnTo>
                    <a:pt x="21600" y="0"/>
                  </a:lnTo>
                  <a:lnTo>
                    <a:pt x="21600" y="4629"/>
                  </a:lnTo>
                  <a:lnTo>
                    <a:pt x="18000" y="4629"/>
                  </a:lnTo>
                  <a:lnTo>
                    <a:pt x="18000" y="0"/>
                  </a:lnTo>
                  <a:close/>
                  <a:moveTo>
                    <a:pt x="12000" y="9257"/>
                  </a:moveTo>
                  <a:lnTo>
                    <a:pt x="15600" y="9257"/>
                  </a:lnTo>
                  <a:lnTo>
                    <a:pt x="15600" y="13886"/>
                  </a:lnTo>
                  <a:lnTo>
                    <a:pt x="12000" y="13886"/>
                  </a:lnTo>
                  <a:lnTo>
                    <a:pt x="12000" y="9257"/>
                  </a:lnTo>
                  <a:close/>
                  <a:moveTo>
                    <a:pt x="18000" y="9257"/>
                  </a:moveTo>
                  <a:lnTo>
                    <a:pt x="21600" y="9257"/>
                  </a:lnTo>
                  <a:lnTo>
                    <a:pt x="21600" y="13886"/>
                  </a:lnTo>
                  <a:lnTo>
                    <a:pt x="18000" y="13886"/>
                  </a:lnTo>
                  <a:lnTo>
                    <a:pt x="18000" y="9257"/>
                  </a:lnTo>
                  <a:close/>
                  <a:moveTo>
                    <a:pt x="6000" y="0"/>
                  </a:moveTo>
                  <a:lnTo>
                    <a:pt x="9600" y="0"/>
                  </a:lnTo>
                  <a:lnTo>
                    <a:pt x="9600" y="4629"/>
                  </a:lnTo>
                  <a:lnTo>
                    <a:pt x="6000" y="4629"/>
                  </a:lnTo>
                  <a:lnTo>
                    <a:pt x="60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37" name="成组"/>
          <p:cNvGrpSpPr/>
          <p:nvPr/>
        </p:nvGrpSpPr>
        <p:grpSpPr>
          <a:xfrm>
            <a:off x="3581436" y="1749973"/>
            <a:ext cx="457201" cy="457201"/>
            <a:chOff x="0" y="0"/>
            <a:chExt cx="457200" cy="457200"/>
          </a:xfrm>
        </p:grpSpPr>
        <p:sp>
          <p:nvSpPr>
            <p:cNvPr id="1135" name="任意形状 53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36" name="任意形状 540"/>
            <p:cNvSpPr/>
            <p:nvPr/>
          </p:nvSpPr>
          <p:spPr>
            <a:xfrm>
              <a:off x="38099" y="57150"/>
              <a:ext cx="381001" cy="361950"/>
            </a:xfrm>
            <a:custGeom>
              <a:avLst/>
              <a:gdLst/>
              <a:ahLst/>
              <a:cxnLst>
                <a:cxn ang="0">
                  <a:pos x="wd2" y="hd2"/>
                </a:cxn>
                <a:cxn ang="5400000">
                  <a:pos x="wd2" y="hd2"/>
                </a:cxn>
                <a:cxn ang="10800000">
                  <a:pos x="wd2" y="hd2"/>
                </a:cxn>
                <a:cxn ang="16200000">
                  <a:pos x="wd2" y="hd2"/>
                </a:cxn>
              </a:cxnLst>
              <a:rect l="0" t="0" r="r" b="b"/>
              <a:pathLst>
                <a:path w="21597" h="21600" extrusionOk="0">
                  <a:moveTo>
                    <a:pt x="12958" y="17053"/>
                  </a:moveTo>
                  <a:lnTo>
                    <a:pt x="12958" y="19326"/>
                  </a:lnTo>
                  <a:lnTo>
                    <a:pt x="15118" y="20463"/>
                  </a:lnTo>
                  <a:lnTo>
                    <a:pt x="15118" y="21600"/>
                  </a:lnTo>
                  <a:lnTo>
                    <a:pt x="6479" y="21600"/>
                  </a:lnTo>
                  <a:lnTo>
                    <a:pt x="6475" y="20468"/>
                  </a:lnTo>
                  <a:lnTo>
                    <a:pt x="8639" y="19326"/>
                  </a:lnTo>
                  <a:lnTo>
                    <a:pt x="8639" y="17053"/>
                  </a:lnTo>
                  <a:lnTo>
                    <a:pt x="1072" y="17053"/>
                  </a:lnTo>
                  <a:cubicBezTo>
                    <a:pt x="477" y="17049"/>
                    <a:pt x="-3" y="16538"/>
                    <a:pt x="1" y="15911"/>
                  </a:cubicBezTo>
                  <a:cubicBezTo>
                    <a:pt x="1" y="15910"/>
                    <a:pt x="1" y="15909"/>
                    <a:pt x="1" y="15908"/>
                  </a:cubicBezTo>
                  <a:lnTo>
                    <a:pt x="1" y="1145"/>
                  </a:lnTo>
                  <a:cubicBezTo>
                    <a:pt x="1" y="513"/>
                    <a:pt x="492" y="0"/>
                    <a:pt x="1072" y="0"/>
                  </a:cubicBezTo>
                  <a:lnTo>
                    <a:pt x="20526" y="0"/>
                  </a:lnTo>
                  <a:cubicBezTo>
                    <a:pt x="21118" y="0"/>
                    <a:pt x="21597" y="510"/>
                    <a:pt x="21597" y="1145"/>
                  </a:cubicBezTo>
                  <a:lnTo>
                    <a:pt x="21597" y="15908"/>
                  </a:lnTo>
                  <a:cubicBezTo>
                    <a:pt x="21597" y="16540"/>
                    <a:pt x="21106" y="17053"/>
                    <a:pt x="20526" y="17053"/>
                  </a:cubicBezTo>
                  <a:lnTo>
                    <a:pt x="12958" y="17053"/>
                  </a:lnTo>
                  <a:close/>
                  <a:moveTo>
                    <a:pt x="2160" y="12505"/>
                  </a:moveTo>
                  <a:lnTo>
                    <a:pt x="2160" y="14779"/>
                  </a:lnTo>
                  <a:lnTo>
                    <a:pt x="19437" y="14779"/>
                  </a:lnTo>
                  <a:lnTo>
                    <a:pt x="19437" y="12505"/>
                  </a:lnTo>
                  <a:lnTo>
                    <a:pt x="2160" y="1250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40" name="成组"/>
          <p:cNvGrpSpPr/>
          <p:nvPr/>
        </p:nvGrpSpPr>
        <p:grpSpPr>
          <a:xfrm>
            <a:off x="3581436" y="838200"/>
            <a:ext cx="457201" cy="457200"/>
            <a:chOff x="0" y="0"/>
            <a:chExt cx="457200" cy="457200"/>
          </a:xfrm>
        </p:grpSpPr>
        <p:sp>
          <p:nvSpPr>
            <p:cNvPr id="1138" name="任意形状 54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39" name="任意形状 543"/>
            <p:cNvSpPr/>
            <p:nvPr/>
          </p:nvSpPr>
          <p:spPr>
            <a:xfrm>
              <a:off x="38099" y="57150"/>
              <a:ext cx="381001" cy="361950"/>
            </a:xfrm>
            <a:custGeom>
              <a:avLst/>
              <a:gdLst/>
              <a:ahLst/>
              <a:cxnLst>
                <a:cxn ang="0">
                  <a:pos x="wd2" y="hd2"/>
                </a:cxn>
                <a:cxn ang="5400000">
                  <a:pos x="wd2" y="hd2"/>
                </a:cxn>
                <a:cxn ang="10800000">
                  <a:pos x="wd2" y="hd2"/>
                </a:cxn>
                <a:cxn ang="16200000">
                  <a:pos x="wd2" y="hd2"/>
                </a:cxn>
              </a:cxnLst>
              <a:rect l="0" t="0" r="r" b="b"/>
              <a:pathLst>
                <a:path w="21597" h="21600" extrusionOk="0">
                  <a:moveTo>
                    <a:pt x="12958" y="17053"/>
                  </a:moveTo>
                  <a:lnTo>
                    <a:pt x="12958" y="19326"/>
                  </a:lnTo>
                  <a:lnTo>
                    <a:pt x="15118" y="20463"/>
                  </a:lnTo>
                  <a:lnTo>
                    <a:pt x="15118" y="21600"/>
                  </a:lnTo>
                  <a:lnTo>
                    <a:pt x="6479" y="21600"/>
                  </a:lnTo>
                  <a:lnTo>
                    <a:pt x="6475" y="20468"/>
                  </a:lnTo>
                  <a:lnTo>
                    <a:pt x="8639" y="19326"/>
                  </a:lnTo>
                  <a:lnTo>
                    <a:pt x="8639" y="17053"/>
                  </a:lnTo>
                  <a:lnTo>
                    <a:pt x="1072" y="17053"/>
                  </a:lnTo>
                  <a:cubicBezTo>
                    <a:pt x="477" y="17049"/>
                    <a:pt x="-3" y="16538"/>
                    <a:pt x="1" y="15911"/>
                  </a:cubicBezTo>
                  <a:cubicBezTo>
                    <a:pt x="1" y="15910"/>
                    <a:pt x="1" y="15909"/>
                    <a:pt x="1" y="15908"/>
                  </a:cubicBezTo>
                  <a:lnTo>
                    <a:pt x="1" y="1145"/>
                  </a:lnTo>
                  <a:cubicBezTo>
                    <a:pt x="1" y="513"/>
                    <a:pt x="492" y="0"/>
                    <a:pt x="1072" y="0"/>
                  </a:cubicBezTo>
                  <a:lnTo>
                    <a:pt x="20526" y="0"/>
                  </a:lnTo>
                  <a:cubicBezTo>
                    <a:pt x="21118" y="0"/>
                    <a:pt x="21597" y="510"/>
                    <a:pt x="21597" y="1145"/>
                  </a:cubicBezTo>
                  <a:lnTo>
                    <a:pt x="21597" y="15908"/>
                  </a:lnTo>
                  <a:cubicBezTo>
                    <a:pt x="21597" y="16540"/>
                    <a:pt x="21106" y="17053"/>
                    <a:pt x="20526" y="17053"/>
                  </a:cubicBezTo>
                  <a:lnTo>
                    <a:pt x="12958" y="17053"/>
                  </a:lnTo>
                  <a:close/>
                  <a:moveTo>
                    <a:pt x="2160" y="2274"/>
                  </a:moveTo>
                  <a:lnTo>
                    <a:pt x="2160" y="12505"/>
                  </a:lnTo>
                  <a:lnTo>
                    <a:pt x="19437" y="12505"/>
                  </a:lnTo>
                  <a:lnTo>
                    <a:pt x="19437" y="2274"/>
                  </a:lnTo>
                  <a:lnTo>
                    <a:pt x="2160" y="227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43" name="成组"/>
          <p:cNvGrpSpPr/>
          <p:nvPr/>
        </p:nvGrpSpPr>
        <p:grpSpPr>
          <a:xfrm>
            <a:off x="4495848" y="1749973"/>
            <a:ext cx="457201" cy="457201"/>
            <a:chOff x="0" y="0"/>
            <a:chExt cx="457200" cy="457200"/>
          </a:xfrm>
        </p:grpSpPr>
        <p:sp>
          <p:nvSpPr>
            <p:cNvPr id="1141" name="任意形状 54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42" name="任意形状 546"/>
            <p:cNvSpPr/>
            <p:nvPr/>
          </p:nvSpPr>
          <p:spPr>
            <a:xfrm>
              <a:off x="19050" y="57150"/>
              <a:ext cx="419100" cy="342900"/>
            </a:xfrm>
            <a:custGeom>
              <a:avLst/>
              <a:gdLst/>
              <a:ahLst/>
              <a:cxnLst>
                <a:cxn ang="0">
                  <a:pos x="wd2" y="hd2"/>
                </a:cxn>
                <a:cxn ang="5400000">
                  <a:pos x="wd2" y="hd2"/>
                </a:cxn>
                <a:cxn ang="10800000">
                  <a:pos x="wd2" y="hd2"/>
                </a:cxn>
                <a:cxn ang="16200000">
                  <a:pos x="wd2" y="hd2"/>
                </a:cxn>
              </a:cxnLst>
              <a:rect l="0" t="0" r="r" b="b"/>
              <a:pathLst>
                <a:path w="21600" h="21600" extrusionOk="0">
                  <a:moveTo>
                    <a:pt x="982" y="1208"/>
                  </a:moveTo>
                  <a:cubicBezTo>
                    <a:pt x="982" y="540"/>
                    <a:pt x="1429" y="0"/>
                    <a:pt x="1956" y="0"/>
                  </a:cubicBezTo>
                  <a:lnTo>
                    <a:pt x="19644" y="0"/>
                  </a:lnTo>
                  <a:cubicBezTo>
                    <a:pt x="20182" y="0"/>
                    <a:pt x="20618" y="540"/>
                    <a:pt x="20618" y="1208"/>
                  </a:cubicBezTo>
                  <a:lnTo>
                    <a:pt x="20618" y="16800"/>
                  </a:lnTo>
                  <a:lnTo>
                    <a:pt x="982" y="16800"/>
                  </a:lnTo>
                  <a:lnTo>
                    <a:pt x="982" y="1208"/>
                  </a:lnTo>
                  <a:close/>
                  <a:moveTo>
                    <a:pt x="0" y="19200"/>
                  </a:moveTo>
                  <a:lnTo>
                    <a:pt x="21600" y="19200"/>
                  </a:lnTo>
                  <a:lnTo>
                    <a:pt x="21600" y="21600"/>
                  </a:lnTo>
                  <a:lnTo>
                    <a:pt x="0" y="21600"/>
                  </a:lnTo>
                  <a:lnTo>
                    <a:pt x="0" y="19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46" name="成组"/>
          <p:cNvGrpSpPr/>
          <p:nvPr/>
        </p:nvGrpSpPr>
        <p:grpSpPr>
          <a:xfrm>
            <a:off x="4495848" y="838200"/>
            <a:ext cx="457201" cy="457200"/>
            <a:chOff x="0" y="0"/>
            <a:chExt cx="457200" cy="457200"/>
          </a:xfrm>
        </p:grpSpPr>
        <p:sp>
          <p:nvSpPr>
            <p:cNvPr id="1144" name="任意形状 54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45" name="任意形状 549"/>
            <p:cNvSpPr/>
            <p:nvPr/>
          </p:nvSpPr>
          <p:spPr>
            <a:xfrm>
              <a:off x="19050" y="57150"/>
              <a:ext cx="419100" cy="342900"/>
            </a:xfrm>
            <a:custGeom>
              <a:avLst/>
              <a:gdLst/>
              <a:ahLst/>
              <a:cxnLst>
                <a:cxn ang="0">
                  <a:pos x="wd2" y="hd2"/>
                </a:cxn>
                <a:cxn ang="5400000">
                  <a:pos x="wd2" y="hd2"/>
                </a:cxn>
                <a:cxn ang="10800000">
                  <a:pos x="wd2" y="hd2"/>
                </a:cxn>
                <a:cxn ang="16200000">
                  <a:pos x="wd2" y="hd2"/>
                </a:cxn>
              </a:cxnLst>
              <a:rect l="0" t="0" r="r" b="b"/>
              <a:pathLst>
                <a:path w="21600" h="21600" extrusionOk="0">
                  <a:moveTo>
                    <a:pt x="2945" y="2400"/>
                  </a:moveTo>
                  <a:lnTo>
                    <a:pt x="2945" y="15600"/>
                  </a:lnTo>
                  <a:lnTo>
                    <a:pt x="18655" y="15600"/>
                  </a:lnTo>
                  <a:lnTo>
                    <a:pt x="18655" y="2400"/>
                  </a:lnTo>
                  <a:lnTo>
                    <a:pt x="2945" y="2400"/>
                  </a:lnTo>
                  <a:close/>
                  <a:moveTo>
                    <a:pt x="982" y="1208"/>
                  </a:moveTo>
                  <a:cubicBezTo>
                    <a:pt x="982" y="541"/>
                    <a:pt x="1429" y="0"/>
                    <a:pt x="1956" y="0"/>
                  </a:cubicBezTo>
                  <a:lnTo>
                    <a:pt x="19644" y="0"/>
                  </a:lnTo>
                  <a:cubicBezTo>
                    <a:pt x="20182" y="0"/>
                    <a:pt x="20618" y="539"/>
                    <a:pt x="20618" y="1208"/>
                  </a:cubicBezTo>
                  <a:lnTo>
                    <a:pt x="20618" y="18000"/>
                  </a:lnTo>
                  <a:lnTo>
                    <a:pt x="982" y="18000"/>
                  </a:lnTo>
                  <a:lnTo>
                    <a:pt x="982" y="1208"/>
                  </a:lnTo>
                  <a:close/>
                  <a:moveTo>
                    <a:pt x="0" y="19200"/>
                  </a:moveTo>
                  <a:lnTo>
                    <a:pt x="21600" y="19200"/>
                  </a:lnTo>
                  <a:lnTo>
                    <a:pt x="21600" y="21600"/>
                  </a:lnTo>
                  <a:lnTo>
                    <a:pt x="0" y="21600"/>
                  </a:lnTo>
                  <a:lnTo>
                    <a:pt x="0" y="19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49" name="成组"/>
          <p:cNvGrpSpPr/>
          <p:nvPr/>
        </p:nvGrpSpPr>
        <p:grpSpPr>
          <a:xfrm>
            <a:off x="9067908" y="5409376"/>
            <a:ext cx="457201" cy="457201"/>
            <a:chOff x="0" y="0"/>
            <a:chExt cx="457200" cy="457200"/>
          </a:xfrm>
        </p:grpSpPr>
        <p:sp>
          <p:nvSpPr>
            <p:cNvPr id="1147" name="任意形状 55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48" name="任意形状 552"/>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9640" y="0"/>
                  </a:moveTo>
                  <a:lnTo>
                    <a:pt x="11960" y="0"/>
                  </a:lnTo>
                  <a:cubicBezTo>
                    <a:pt x="14679" y="0"/>
                    <a:pt x="16137" y="300"/>
                    <a:pt x="17457" y="865"/>
                  </a:cubicBezTo>
                  <a:cubicBezTo>
                    <a:pt x="18761" y="1417"/>
                    <a:pt x="19828" y="2271"/>
                    <a:pt x="20519" y="3314"/>
                  </a:cubicBezTo>
                  <a:cubicBezTo>
                    <a:pt x="21225" y="4371"/>
                    <a:pt x="21600" y="5537"/>
                    <a:pt x="21600" y="7712"/>
                  </a:cubicBezTo>
                  <a:lnTo>
                    <a:pt x="21600" y="13888"/>
                  </a:lnTo>
                  <a:cubicBezTo>
                    <a:pt x="21600" y="16063"/>
                    <a:pt x="21225" y="17229"/>
                    <a:pt x="20519" y="18286"/>
                  </a:cubicBezTo>
                  <a:cubicBezTo>
                    <a:pt x="19828" y="19329"/>
                    <a:pt x="18761" y="20183"/>
                    <a:pt x="17457" y="20735"/>
                  </a:cubicBezTo>
                  <a:cubicBezTo>
                    <a:pt x="16137" y="21300"/>
                    <a:pt x="14679" y="21600"/>
                    <a:pt x="11960" y="21600"/>
                  </a:cubicBezTo>
                  <a:lnTo>
                    <a:pt x="9639" y="21600"/>
                  </a:lnTo>
                  <a:cubicBezTo>
                    <a:pt x="6920" y="21600"/>
                    <a:pt x="5462" y="21300"/>
                    <a:pt x="4142" y="20735"/>
                  </a:cubicBezTo>
                  <a:cubicBezTo>
                    <a:pt x="2837" y="20183"/>
                    <a:pt x="1771" y="19329"/>
                    <a:pt x="1080" y="18286"/>
                  </a:cubicBezTo>
                  <a:cubicBezTo>
                    <a:pt x="375" y="17229"/>
                    <a:pt x="0" y="16063"/>
                    <a:pt x="0" y="13888"/>
                  </a:cubicBezTo>
                  <a:lnTo>
                    <a:pt x="0" y="7711"/>
                  </a:lnTo>
                  <a:cubicBezTo>
                    <a:pt x="0" y="5536"/>
                    <a:pt x="375" y="4370"/>
                    <a:pt x="1081" y="3313"/>
                  </a:cubicBezTo>
                  <a:cubicBezTo>
                    <a:pt x="1773" y="2270"/>
                    <a:pt x="2840" y="1417"/>
                    <a:pt x="4145" y="865"/>
                  </a:cubicBezTo>
                  <a:cubicBezTo>
                    <a:pt x="5463" y="300"/>
                    <a:pt x="6921" y="0"/>
                    <a:pt x="9640" y="0"/>
                  </a:cubicBezTo>
                  <a:close/>
                  <a:moveTo>
                    <a:pt x="9450" y="4320"/>
                  </a:moveTo>
                  <a:lnTo>
                    <a:pt x="9450" y="9720"/>
                  </a:lnTo>
                  <a:lnTo>
                    <a:pt x="12150" y="9720"/>
                  </a:lnTo>
                  <a:lnTo>
                    <a:pt x="12150" y="4320"/>
                  </a:lnTo>
                  <a:lnTo>
                    <a:pt x="9450" y="43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52" name="成组"/>
          <p:cNvGrpSpPr/>
          <p:nvPr/>
        </p:nvGrpSpPr>
        <p:grpSpPr>
          <a:xfrm>
            <a:off x="9067908" y="4494074"/>
            <a:ext cx="457201" cy="457201"/>
            <a:chOff x="0" y="0"/>
            <a:chExt cx="457200" cy="457200"/>
          </a:xfrm>
        </p:grpSpPr>
        <p:sp>
          <p:nvSpPr>
            <p:cNvPr id="1150" name="任意形状 55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51" name="任意形状 555"/>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9640" y="2160"/>
                  </a:moveTo>
                  <a:cubicBezTo>
                    <a:pt x="7505" y="2160"/>
                    <a:pt x="6418" y="2343"/>
                    <a:pt x="5418" y="2770"/>
                  </a:cubicBezTo>
                  <a:cubicBezTo>
                    <a:pt x="4583" y="3121"/>
                    <a:pt x="3902" y="3667"/>
                    <a:pt x="3463" y="4334"/>
                  </a:cubicBezTo>
                  <a:cubicBezTo>
                    <a:pt x="2928" y="5133"/>
                    <a:pt x="2700" y="6004"/>
                    <a:pt x="2700" y="7711"/>
                  </a:cubicBezTo>
                  <a:lnTo>
                    <a:pt x="2700" y="13887"/>
                  </a:lnTo>
                  <a:cubicBezTo>
                    <a:pt x="2700" y="15595"/>
                    <a:pt x="2928" y="16465"/>
                    <a:pt x="3463" y="17265"/>
                  </a:cubicBezTo>
                  <a:cubicBezTo>
                    <a:pt x="3918" y="17945"/>
                    <a:pt x="4567" y="18465"/>
                    <a:pt x="5418" y="18829"/>
                  </a:cubicBezTo>
                  <a:cubicBezTo>
                    <a:pt x="6417" y="19256"/>
                    <a:pt x="7505" y="19439"/>
                    <a:pt x="9640" y="19439"/>
                  </a:cubicBezTo>
                  <a:lnTo>
                    <a:pt x="11960" y="19439"/>
                  </a:lnTo>
                  <a:cubicBezTo>
                    <a:pt x="14095" y="19439"/>
                    <a:pt x="15182" y="19256"/>
                    <a:pt x="16182" y="18829"/>
                  </a:cubicBezTo>
                  <a:cubicBezTo>
                    <a:pt x="17017" y="18478"/>
                    <a:pt x="17698" y="17932"/>
                    <a:pt x="18137" y="17265"/>
                  </a:cubicBezTo>
                  <a:cubicBezTo>
                    <a:pt x="18672" y="16466"/>
                    <a:pt x="18900" y="15595"/>
                    <a:pt x="18900" y="13887"/>
                  </a:cubicBezTo>
                  <a:lnTo>
                    <a:pt x="18900" y="7711"/>
                  </a:lnTo>
                  <a:cubicBezTo>
                    <a:pt x="18900" y="6003"/>
                    <a:pt x="18672" y="5133"/>
                    <a:pt x="18137" y="4333"/>
                  </a:cubicBezTo>
                  <a:cubicBezTo>
                    <a:pt x="17698" y="3666"/>
                    <a:pt x="17017" y="3120"/>
                    <a:pt x="16182" y="2769"/>
                  </a:cubicBezTo>
                  <a:cubicBezTo>
                    <a:pt x="15183" y="2343"/>
                    <a:pt x="14095" y="2160"/>
                    <a:pt x="11961" y="2160"/>
                  </a:cubicBezTo>
                  <a:lnTo>
                    <a:pt x="9639" y="2160"/>
                  </a:lnTo>
                  <a:close/>
                  <a:moveTo>
                    <a:pt x="9640" y="0"/>
                  </a:moveTo>
                  <a:lnTo>
                    <a:pt x="11960" y="0"/>
                  </a:lnTo>
                  <a:cubicBezTo>
                    <a:pt x="14679" y="0"/>
                    <a:pt x="16137" y="300"/>
                    <a:pt x="17457" y="865"/>
                  </a:cubicBezTo>
                  <a:cubicBezTo>
                    <a:pt x="18761" y="1417"/>
                    <a:pt x="19828" y="2271"/>
                    <a:pt x="20519" y="3314"/>
                  </a:cubicBezTo>
                  <a:cubicBezTo>
                    <a:pt x="21225" y="4371"/>
                    <a:pt x="21600" y="5537"/>
                    <a:pt x="21600" y="7712"/>
                  </a:cubicBezTo>
                  <a:lnTo>
                    <a:pt x="21600" y="13888"/>
                  </a:lnTo>
                  <a:cubicBezTo>
                    <a:pt x="21600" y="16063"/>
                    <a:pt x="21225" y="17229"/>
                    <a:pt x="20519" y="18286"/>
                  </a:cubicBezTo>
                  <a:cubicBezTo>
                    <a:pt x="19828" y="19329"/>
                    <a:pt x="18761" y="20183"/>
                    <a:pt x="17457" y="20735"/>
                  </a:cubicBezTo>
                  <a:cubicBezTo>
                    <a:pt x="16137" y="21300"/>
                    <a:pt x="14679" y="21600"/>
                    <a:pt x="11960" y="21600"/>
                  </a:cubicBezTo>
                  <a:lnTo>
                    <a:pt x="9639" y="21600"/>
                  </a:lnTo>
                  <a:cubicBezTo>
                    <a:pt x="6920" y="21600"/>
                    <a:pt x="5462" y="21300"/>
                    <a:pt x="4142" y="20735"/>
                  </a:cubicBezTo>
                  <a:cubicBezTo>
                    <a:pt x="2837" y="20183"/>
                    <a:pt x="1771" y="19329"/>
                    <a:pt x="1080" y="18286"/>
                  </a:cubicBezTo>
                  <a:cubicBezTo>
                    <a:pt x="375" y="17229"/>
                    <a:pt x="0" y="16063"/>
                    <a:pt x="0" y="13888"/>
                  </a:cubicBezTo>
                  <a:lnTo>
                    <a:pt x="0" y="7711"/>
                  </a:lnTo>
                  <a:cubicBezTo>
                    <a:pt x="0" y="5536"/>
                    <a:pt x="375" y="4370"/>
                    <a:pt x="1081" y="3313"/>
                  </a:cubicBezTo>
                  <a:cubicBezTo>
                    <a:pt x="1773" y="2270"/>
                    <a:pt x="2840" y="1417"/>
                    <a:pt x="4145" y="865"/>
                  </a:cubicBezTo>
                  <a:cubicBezTo>
                    <a:pt x="5463" y="300"/>
                    <a:pt x="6921" y="0"/>
                    <a:pt x="9640" y="0"/>
                  </a:cubicBezTo>
                  <a:close/>
                  <a:moveTo>
                    <a:pt x="9450" y="4320"/>
                  </a:moveTo>
                  <a:lnTo>
                    <a:pt x="12150" y="4320"/>
                  </a:lnTo>
                  <a:lnTo>
                    <a:pt x="12150" y="9720"/>
                  </a:lnTo>
                  <a:lnTo>
                    <a:pt x="9450" y="9720"/>
                  </a:lnTo>
                  <a:lnTo>
                    <a:pt x="9450" y="43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55" name="成组"/>
          <p:cNvGrpSpPr/>
          <p:nvPr/>
        </p:nvGrpSpPr>
        <p:grpSpPr>
          <a:xfrm>
            <a:off x="9067908" y="1749973"/>
            <a:ext cx="457201" cy="457201"/>
            <a:chOff x="0" y="0"/>
            <a:chExt cx="457200" cy="457200"/>
          </a:xfrm>
        </p:grpSpPr>
        <p:sp>
          <p:nvSpPr>
            <p:cNvPr id="1153" name="任意形状 55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54" name="任意形状 558"/>
            <p:cNvSpPr/>
            <p:nvPr/>
          </p:nvSpPr>
          <p:spPr>
            <a:xfrm>
              <a:off x="57150" y="57150"/>
              <a:ext cx="342921" cy="342900"/>
            </a:xfrm>
            <a:custGeom>
              <a:avLst/>
              <a:gdLst/>
              <a:ahLst/>
              <a:cxnLst>
                <a:cxn ang="0">
                  <a:pos x="wd2" y="hd2"/>
                </a:cxn>
                <a:cxn ang="5400000">
                  <a:pos x="wd2" y="hd2"/>
                </a:cxn>
                <a:cxn ang="10800000">
                  <a:pos x="wd2" y="hd2"/>
                </a:cxn>
                <a:cxn ang="16200000">
                  <a:pos x="wd2" y="hd2"/>
                </a:cxn>
              </a:cxnLst>
              <a:rect l="0" t="0" r="r" b="b"/>
              <a:pathLst>
                <a:path w="21600" h="21600" extrusionOk="0">
                  <a:moveTo>
                    <a:pt x="21598" y="16104"/>
                  </a:moveTo>
                  <a:lnTo>
                    <a:pt x="21598" y="20347"/>
                  </a:lnTo>
                  <a:cubicBezTo>
                    <a:pt x="21599" y="20978"/>
                    <a:pt x="21111" y="21501"/>
                    <a:pt x="20482" y="21545"/>
                  </a:cubicBezTo>
                  <a:cubicBezTo>
                    <a:pt x="19958" y="21581"/>
                    <a:pt x="19530" y="21600"/>
                    <a:pt x="19199" y="21600"/>
                  </a:cubicBezTo>
                  <a:cubicBezTo>
                    <a:pt x="8595" y="21600"/>
                    <a:pt x="0" y="13004"/>
                    <a:pt x="0" y="2400"/>
                  </a:cubicBezTo>
                  <a:cubicBezTo>
                    <a:pt x="0" y="2069"/>
                    <a:pt x="18" y="1641"/>
                    <a:pt x="55" y="1116"/>
                  </a:cubicBezTo>
                  <a:cubicBezTo>
                    <a:pt x="99" y="487"/>
                    <a:pt x="622" y="0"/>
                    <a:pt x="1253" y="0"/>
                  </a:cubicBezTo>
                  <a:lnTo>
                    <a:pt x="5496" y="0"/>
                  </a:lnTo>
                  <a:cubicBezTo>
                    <a:pt x="5804" y="0"/>
                    <a:pt x="6062" y="233"/>
                    <a:pt x="6093" y="540"/>
                  </a:cubicBezTo>
                  <a:cubicBezTo>
                    <a:pt x="6121" y="816"/>
                    <a:pt x="6146" y="1036"/>
                    <a:pt x="6170" y="1203"/>
                  </a:cubicBezTo>
                  <a:cubicBezTo>
                    <a:pt x="6408" y="2867"/>
                    <a:pt x="6897" y="4486"/>
                    <a:pt x="7619" y="6004"/>
                  </a:cubicBezTo>
                  <a:cubicBezTo>
                    <a:pt x="7733" y="6244"/>
                    <a:pt x="7659" y="6531"/>
                    <a:pt x="7443" y="6684"/>
                  </a:cubicBezTo>
                  <a:lnTo>
                    <a:pt x="4854" y="8535"/>
                  </a:lnTo>
                  <a:cubicBezTo>
                    <a:pt x="6437" y="12224"/>
                    <a:pt x="9377" y="15164"/>
                    <a:pt x="13066" y="16747"/>
                  </a:cubicBezTo>
                  <a:lnTo>
                    <a:pt x="14914" y="14162"/>
                  </a:lnTo>
                  <a:cubicBezTo>
                    <a:pt x="15070" y="13945"/>
                    <a:pt x="15359" y="13869"/>
                    <a:pt x="15601" y="13984"/>
                  </a:cubicBezTo>
                  <a:cubicBezTo>
                    <a:pt x="17119" y="14705"/>
                    <a:pt x="18737" y="15192"/>
                    <a:pt x="20401" y="15430"/>
                  </a:cubicBezTo>
                  <a:cubicBezTo>
                    <a:pt x="20568" y="15454"/>
                    <a:pt x="20787" y="15480"/>
                    <a:pt x="21061" y="15506"/>
                  </a:cubicBezTo>
                  <a:cubicBezTo>
                    <a:pt x="21367" y="15538"/>
                    <a:pt x="21600" y="15796"/>
                    <a:pt x="21600" y="1610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58" name="成组"/>
          <p:cNvGrpSpPr/>
          <p:nvPr/>
        </p:nvGrpSpPr>
        <p:grpSpPr>
          <a:xfrm>
            <a:off x="9067908" y="838200"/>
            <a:ext cx="457201" cy="457200"/>
            <a:chOff x="0" y="0"/>
            <a:chExt cx="457200" cy="457200"/>
          </a:xfrm>
        </p:grpSpPr>
        <p:sp>
          <p:nvSpPr>
            <p:cNvPr id="1156" name="任意形状 5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57" name="任意形状 561"/>
            <p:cNvSpPr/>
            <p:nvPr/>
          </p:nvSpPr>
          <p:spPr>
            <a:xfrm>
              <a:off x="57149" y="57150"/>
              <a:ext cx="342902" cy="342900"/>
            </a:xfrm>
            <a:custGeom>
              <a:avLst/>
              <a:gdLst/>
              <a:ahLst/>
              <a:cxnLst>
                <a:cxn ang="0">
                  <a:pos x="wd2" y="hd2"/>
                </a:cxn>
                <a:cxn ang="5400000">
                  <a:pos x="wd2" y="hd2"/>
                </a:cxn>
                <a:cxn ang="10800000">
                  <a:pos x="wd2" y="hd2"/>
                </a:cxn>
                <a:cxn ang="16200000">
                  <a:pos x="wd2" y="hd2"/>
                </a:cxn>
              </a:cxnLst>
              <a:rect l="0" t="0" r="r" b="b"/>
              <a:pathLst>
                <a:path w="21600" h="21600" extrusionOk="0">
                  <a:moveTo>
                    <a:pt x="7639" y="9218"/>
                  </a:moveTo>
                  <a:cubicBezTo>
                    <a:pt x="8765" y="11197"/>
                    <a:pt x="10403" y="12835"/>
                    <a:pt x="12382" y="13961"/>
                  </a:cubicBezTo>
                  <a:lnTo>
                    <a:pt x="13442" y="12475"/>
                  </a:lnTo>
                  <a:cubicBezTo>
                    <a:pt x="13795" y="11981"/>
                    <a:pt x="14462" y="11828"/>
                    <a:pt x="14995" y="12120"/>
                  </a:cubicBezTo>
                  <a:cubicBezTo>
                    <a:pt x="16692" y="13048"/>
                    <a:pt x="18567" y="13605"/>
                    <a:pt x="20495" y="13757"/>
                  </a:cubicBezTo>
                  <a:cubicBezTo>
                    <a:pt x="21119" y="13806"/>
                    <a:pt x="21600" y="14327"/>
                    <a:pt x="21600" y="14953"/>
                  </a:cubicBezTo>
                  <a:lnTo>
                    <a:pt x="21600" y="20308"/>
                  </a:lnTo>
                  <a:cubicBezTo>
                    <a:pt x="21600" y="20923"/>
                    <a:pt x="21134" y="21439"/>
                    <a:pt x="20522" y="21502"/>
                  </a:cubicBezTo>
                  <a:cubicBezTo>
                    <a:pt x="19886" y="21568"/>
                    <a:pt x="19245" y="21600"/>
                    <a:pt x="18600" y="21600"/>
                  </a:cubicBezTo>
                  <a:cubicBezTo>
                    <a:pt x="8328" y="21600"/>
                    <a:pt x="0" y="13272"/>
                    <a:pt x="0" y="3000"/>
                  </a:cubicBezTo>
                  <a:cubicBezTo>
                    <a:pt x="0" y="2355"/>
                    <a:pt x="32" y="1714"/>
                    <a:pt x="98" y="1078"/>
                  </a:cubicBezTo>
                  <a:cubicBezTo>
                    <a:pt x="161" y="466"/>
                    <a:pt x="677" y="0"/>
                    <a:pt x="1292" y="0"/>
                  </a:cubicBezTo>
                  <a:lnTo>
                    <a:pt x="6647" y="0"/>
                  </a:lnTo>
                  <a:cubicBezTo>
                    <a:pt x="7273" y="0"/>
                    <a:pt x="7794" y="481"/>
                    <a:pt x="7843" y="1105"/>
                  </a:cubicBezTo>
                  <a:cubicBezTo>
                    <a:pt x="7995" y="3033"/>
                    <a:pt x="8552" y="4908"/>
                    <a:pt x="9480" y="6605"/>
                  </a:cubicBezTo>
                  <a:cubicBezTo>
                    <a:pt x="9772" y="7138"/>
                    <a:pt x="9619" y="7805"/>
                    <a:pt x="9125" y="8158"/>
                  </a:cubicBezTo>
                  <a:lnTo>
                    <a:pt x="7639" y="9218"/>
                  </a:lnTo>
                  <a:close/>
                  <a:moveTo>
                    <a:pt x="4613" y="8430"/>
                  </a:moveTo>
                  <a:lnTo>
                    <a:pt x="6893" y="6802"/>
                  </a:lnTo>
                  <a:cubicBezTo>
                    <a:pt x="6246" y="5405"/>
                    <a:pt x="5802" y="3923"/>
                    <a:pt x="5576" y="2400"/>
                  </a:cubicBezTo>
                  <a:lnTo>
                    <a:pt x="2412" y="2400"/>
                  </a:lnTo>
                  <a:cubicBezTo>
                    <a:pt x="2405" y="2599"/>
                    <a:pt x="2401" y="2800"/>
                    <a:pt x="2401" y="3000"/>
                  </a:cubicBezTo>
                  <a:cubicBezTo>
                    <a:pt x="2400" y="11947"/>
                    <a:pt x="9653" y="19200"/>
                    <a:pt x="18600" y="19200"/>
                  </a:cubicBezTo>
                  <a:cubicBezTo>
                    <a:pt x="18800" y="19200"/>
                    <a:pt x="19001" y="19196"/>
                    <a:pt x="19200" y="19188"/>
                  </a:cubicBezTo>
                  <a:lnTo>
                    <a:pt x="19200" y="16024"/>
                  </a:lnTo>
                  <a:cubicBezTo>
                    <a:pt x="17677" y="15798"/>
                    <a:pt x="16195" y="15354"/>
                    <a:pt x="14798" y="14707"/>
                  </a:cubicBezTo>
                  <a:lnTo>
                    <a:pt x="13170" y="16987"/>
                  </a:lnTo>
                  <a:cubicBezTo>
                    <a:pt x="12514" y="16733"/>
                    <a:pt x="11878" y="16432"/>
                    <a:pt x="11264" y="16087"/>
                  </a:cubicBezTo>
                  <a:lnTo>
                    <a:pt x="11195" y="16048"/>
                  </a:lnTo>
                  <a:cubicBezTo>
                    <a:pt x="8841" y="14708"/>
                    <a:pt x="6892" y="12759"/>
                    <a:pt x="5552" y="10405"/>
                  </a:cubicBezTo>
                  <a:lnTo>
                    <a:pt x="5513" y="10336"/>
                  </a:lnTo>
                  <a:cubicBezTo>
                    <a:pt x="5168" y="9722"/>
                    <a:pt x="4867" y="9086"/>
                    <a:pt x="4613" y="843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61" name="成组"/>
          <p:cNvGrpSpPr/>
          <p:nvPr/>
        </p:nvGrpSpPr>
        <p:grpSpPr>
          <a:xfrm>
            <a:off x="10896732" y="5409376"/>
            <a:ext cx="457201" cy="457201"/>
            <a:chOff x="0" y="0"/>
            <a:chExt cx="457200" cy="457200"/>
          </a:xfrm>
        </p:grpSpPr>
        <p:sp>
          <p:nvSpPr>
            <p:cNvPr id="1159" name="任意形状 5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60" name="任意形状 570"/>
            <p:cNvSpPr/>
            <p:nvPr/>
          </p:nvSpPr>
          <p:spPr>
            <a:xfrm>
              <a:off x="47815" y="38100"/>
              <a:ext cx="361571" cy="381000"/>
            </a:xfrm>
            <a:custGeom>
              <a:avLst/>
              <a:gdLst/>
              <a:ahLst/>
              <a:cxnLst>
                <a:cxn ang="0">
                  <a:pos x="wd2" y="hd2"/>
                </a:cxn>
                <a:cxn ang="5400000">
                  <a:pos x="wd2" y="hd2"/>
                </a:cxn>
                <a:cxn ang="10800000">
                  <a:pos x="wd2" y="hd2"/>
                </a:cxn>
                <a:cxn ang="16200000">
                  <a:pos x="wd2" y="hd2"/>
                </a:cxn>
              </a:cxnLst>
              <a:rect l="0" t="0" r="r" b="b"/>
              <a:pathLst>
                <a:path w="21600" h="21600" extrusionOk="0">
                  <a:moveTo>
                    <a:pt x="9662" y="12960"/>
                  </a:moveTo>
                  <a:lnTo>
                    <a:pt x="9662" y="9720"/>
                  </a:lnTo>
                  <a:lnTo>
                    <a:pt x="11938" y="9720"/>
                  </a:lnTo>
                  <a:lnTo>
                    <a:pt x="11938" y="12960"/>
                  </a:lnTo>
                  <a:lnTo>
                    <a:pt x="17628" y="12960"/>
                  </a:lnTo>
                  <a:cubicBezTo>
                    <a:pt x="18257" y="12960"/>
                    <a:pt x="18766" y="13443"/>
                    <a:pt x="18766" y="14040"/>
                  </a:cubicBezTo>
                  <a:lnTo>
                    <a:pt x="18766" y="20520"/>
                  </a:lnTo>
                  <a:cubicBezTo>
                    <a:pt x="18766" y="21117"/>
                    <a:pt x="18257" y="21600"/>
                    <a:pt x="17628" y="21600"/>
                  </a:cubicBezTo>
                  <a:lnTo>
                    <a:pt x="3972" y="21600"/>
                  </a:lnTo>
                  <a:cubicBezTo>
                    <a:pt x="3343" y="21600"/>
                    <a:pt x="2834" y="21117"/>
                    <a:pt x="2834" y="20520"/>
                  </a:cubicBezTo>
                  <a:lnTo>
                    <a:pt x="2834" y="14040"/>
                  </a:lnTo>
                  <a:cubicBezTo>
                    <a:pt x="2834" y="13443"/>
                    <a:pt x="3343" y="12960"/>
                    <a:pt x="3972" y="12960"/>
                  </a:cubicBezTo>
                  <a:lnTo>
                    <a:pt x="9662" y="12960"/>
                  </a:lnTo>
                  <a:close/>
                  <a:moveTo>
                    <a:pt x="0" y="7384"/>
                  </a:moveTo>
                  <a:cubicBezTo>
                    <a:pt x="1508" y="3093"/>
                    <a:pt x="5774" y="0"/>
                    <a:pt x="10800" y="0"/>
                  </a:cubicBezTo>
                  <a:cubicBezTo>
                    <a:pt x="15826" y="0"/>
                    <a:pt x="20093" y="3093"/>
                    <a:pt x="21600" y="7384"/>
                  </a:cubicBezTo>
                  <a:lnTo>
                    <a:pt x="19440" y="8066"/>
                  </a:lnTo>
                  <a:cubicBezTo>
                    <a:pt x="17849" y="3538"/>
                    <a:pt x="12691" y="1091"/>
                    <a:pt x="7919" y="2601"/>
                  </a:cubicBezTo>
                  <a:cubicBezTo>
                    <a:pt x="5200" y="3462"/>
                    <a:pt x="3067" y="5486"/>
                    <a:pt x="2160" y="8066"/>
                  </a:cubicBezTo>
                  <a:lnTo>
                    <a:pt x="1" y="7384"/>
                  </a:lnTo>
                  <a:close/>
                  <a:moveTo>
                    <a:pt x="4320" y="8750"/>
                  </a:moveTo>
                  <a:cubicBezTo>
                    <a:pt x="5515" y="5354"/>
                    <a:pt x="9385" y="3520"/>
                    <a:pt x="12964" y="4654"/>
                  </a:cubicBezTo>
                  <a:cubicBezTo>
                    <a:pt x="15001" y="5299"/>
                    <a:pt x="16600" y="6817"/>
                    <a:pt x="17280" y="8750"/>
                  </a:cubicBezTo>
                  <a:lnTo>
                    <a:pt x="15120" y="9434"/>
                  </a:lnTo>
                  <a:cubicBezTo>
                    <a:pt x="14323" y="7170"/>
                    <a:pt x="11743" y="5947"/>
                    <a:pt x="9358" y="6703"/>
                  </a:cubicBezTo>
                  <a:cubicBezTo>
                    <a:pt x="7999" y="7133"/>
                    <a:pt x="6933" y="8145"/>
                    <a:pt x="6480" y="9434"/>
                  </a:cubicBezTo>
                  <a:lnTo>
                    <a:pt x="4320" y="875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64" name="成组"/>
          <p:cNvGrpSpPr/>
          <p:nvPr/>
        </p:nvGrpSpPr>
        <p:grpSpPr>
          <a:xfrm>
            <a:off x="10896732" y="4494074"/>
            <a:ext cx="457201" cy="457201"/>
            <a:chOff x="0" y="0"/>
            <a:chExt cx="457200" cy="457200"/>
          </a:xfrm>
        </p:grpSpPr>
        <p:sp>
          <p:nvSpPr>
            <p:cNvPr id="1162" name="任意形状 5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63" name="任意形状 573"/>
            <p:cNvSpPr/>
            <p:nvPr/>
          </p:nvSpPr>
          <p:spPr>
            <a:xfrm>
              <a:off x="47815" y="38100"/>
              <a:ext cx="361571" cy="381000"/>
            </a:xfrm>
            <a:custGeom>
              <a:avLst/>
              <a:gdLst/>
              <a:ahLst/>
              <a:cxnLst>
                <a:cxn ang="0">
                  <a:pos x="wd2" y="hd2"/>
                </a:cxn>
                <a:cxn ang="5400000">
                  <a:pos x="wd2" y="hd2"/>
                </a:cxn>
                <a:cxn ang="10800000">
                  <a:pos x="wd2" y="hd2"/>
                </a:cxn>
                <a:cxn ang="16200000">
                  <a:pos x="wd2" y="hd2"/>
                </a:cxn>
              </a:cxnLst>
              <a:rect l="0" t="0" r="r" b="b"/>
              <a:pathLst>
                <a:path w="21600" h="21600" extrusionOk="0">
                  <a:moveTo>
                    <a:pt x="9662" y="12960"/>
                  </a:moveTo>
                  <a:lnTo>
                    <a:pt x="9662" y="9720"/>
                  </a:lnTo>
                  <a:lnTo>
                    <a:pt x="11938" y="9720"/>
                  </a:lnTo>
                  <a:lnTo>
                    <a:pt x="11938" y="12960"/>
                  </a:lnTo>
                  <a:lnTo>
                    <a:pt x="17628" y="12960"/>
                  </a:lnTo>
                  <a:cubicBezTo>
                    <a:pt x="18257" y="12960"/>
                    <a:pt x="18766" y="13443"/>
                    <a:pt x="18766" y="14040"/>
                  </a:cubicBezTo>
                  <a:lnTo>
                    <a:pt x="18766" y="20520"/>
                  </a:lnTo>
                  <a:cubicBezTo>
                    <a:pt x="18766" y="21117"/>
                    <a:pt x="18257" y="21600"/>
                    <a:pt x="17628" y="21600"/>
                  </a:cubicBezTo>
                  <a:lnTo>
                    <a:pt x="3972" y="21600"/>
                  </a:lnTo>
                  <a:cubicBezTo>
                    <a:pt x="3343" y="21600"/>
                    <a:pt x="2834" y="21117"/>
                    <a:pt x="2834" y="20520"/>
                  </a:cubicBezTo>
                  <a:lnTo>
                    <a:pt x="2834" y="14040"/>
                  </a:lnTo>
                  <a:cubicBezTo>
                    <a:pt x="2834" y="13443"/>
                    <a:pt x="3343" y="12960"/>
                    <a:pt x="3972" y="12960"/>
                  </a:cubicBezTo>
                  <a:lnTo>
                    <a:pt x="9662" y="12960"/>
                  </a:lnTo>
                  <a:close/>
                  <a:moveTo>
                    <a:pt x="0" y="7384"/>
                  </a:moveTo>
                  <a:cubicBezTo>
                    <a:pt x="1508" y="3093"/>
                    <a:pt x="5774" y="0"/>
                    <a:pt x="10800" y="0"/>
                  </a:cubicBezTo>
                  <a:cubicBezTo>
                    <a:pt x="15826" y="0"/>
                    <a:pt x="20093" y="3093"/>
                    <a:pt x="21600" y="7384"/>
                  </a:cubicBezTo>
                  <a:lnTo>
                    <a:pt x="19440" y="8066"/>
                  </a:lnTo>
                  <a:cubicBezTo>
                    <a:pt x="17849" y="3538"/>
                    <a:pt x="12691" y="1091"/>
                    <a:pt x="7919" y="2601"/>
                  </a:cubicBezTo>
                  <a:cubicBezTo>
                    <a:pt x="5200" y="3462"/>
                    <a:pt x="3067" y="5486"/>
                    <a:pt x="2160" y="8066"/>
                  </a:cubicBezTo>
                  <a:lnTo>
                    <a:pt x="1" y="7384"/>
                  </a:lnTo>
                  <a:close/>
                  <a:moveTo>
                    <a:pt x="4320" y="8750"/>
                  </a:moveTo>
                  <a:cubicBezTo>
                    <a:pt x="5515" y="5354"/>
                    <a:pt x="9385" y="3520"/>
                    <a:pt x="12964" y="4654"/>
                  </a:cubicBezTo>
                  <a:cubicBezTo>
                    <a:pt x="15001" y="5299"/>
                    <a:pt x="16600" y="6817"/>
                    <a:pt x="17280" y="8750"/>
                  </a:cubicBezTo>
                  <a:lnTo>
                    <a:pt x="15120" y="9434"/>
                  </a:lnTo>
                  <a:cubicBezTo>
                    <a:pt x="14323" y="7170"/>
                    <a:pt x="11743" y="5947"/>
                    <a:pt x="9358" y="6703"/>
                  </a:cubicBezTo>
                  <a:cubicBezTo>
                    <a:pt x="7999" y="7133"/>
                    <a:pt x="6933" y="8145"/>
                    <a:pt x="6480" y="9434"/>
                  </a:cubicBezTo>
                  <a:lnTo>
                    <a:pt x="4320" y="8750"/>
                  </a:lnTo>
                  <a:close/>
                  <a:moveTo>
                    <a:pt x="5110" y="15120"/>
                  </a:moveTo>
                  <a:lnTo>
                    <a:pt x="5110" y="19440"/>
                  </a:lnTo>
                  <a:lnTo>
                    <a:pt x="16490" y="19440"/>
                  </a:lnTo>
                  <a:lnTo>
                    <a:pt x="16490" y="15120"/>
                  </a:lnTo>
                  <a:lnTo>
                    <a:pt x="5110"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67" name="成组"/>
          <p:cNvGrpSpPr/>
          <p:nvPr/>
        </p:nvGrpSpPr>
        <p:grpSpPr>
          <a:xfrm>
            <a:off x="3581436" y="3579674"/>
            <a:ext cx="457201" cy="457201"/>
            <a:chOff x="0" y="0"/>
            <a:chExt cx="457200" cy="457200"/>
          </a:xfrm>
        </p:grpSpPr>
        <p:sp>
          <p:nvSpPr>
            <p:cNvPr id="1165" name="任意形状 5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66" name="任意形状 576"/>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16800" y="0"/>
                  </a:lnTo>
                  <a:lnTo>
                    <a:pt x="21248" y="4448"/>
                  </a:lnTo>
                  <a:cubicBezTo>
                    <a:pt x="21474" y="4673"/>
                    <a:pt x="21600" y="4979"/>
                    <a:pt x="21600" y="5297"/>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10800" y="18000"/>
                  </a:moveTo>
                  <a:cubicBezTo>
                    <a:pt x="12788" y="18000"/>
                    <a:pt x="14400" y="16388"/>
                    <a:pt x="14400" y="14400"/>
                  </a:cubicBezTo>
                  <a:cubicBezTo>
                    <a:pt x="14400" y="12412"/>
                    <a:pt x="12788" y="10800"/>
                    <a:pt x="10800" y="10800"/>
                  </a:cubicBezTo>
                  <a:cubicBezTo>
                    <a:pt x="8812" y="10800"/>
                    <a:pt x="7200" y="12412"/>
                    <a:pt x="7200" y="14400"/>
                  </a:cubicBezTo>
                  <a:cubicBezTo>
                    <a:pt x="7200" y="16388"/>
                    <a:pt x="8812" y="18000"/>
                    <a:pt x="10800" y="18000"/>
                  </a:cubicBezTo>
                  <a:close/>
                  <a:moveTo>
                    <a:pt x="2400" y="2400"/>
                  </a:moveTo>
                  <a:lnTo>
                    <a:pt x="2400" y="7200"/>
                  </a:lnTo>
                  <a:lnTo>
                    <a:pt x="14400" y="7200"/>
                  </a:lnTo>
                  <a:lnTo>
                    <a:pt x="14400" y="2400"/>
                  </a:lnTo>
                  <a:lnTo>
                    <a:pt x="2400"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70" name="成组"/>
          <p:cNvGrpSpPr/>
          <p:nvPr/>
        </p:nvGrpSpPr>
        <p:grpSpPr>
          <a:xfrm>
            <a:off x="3581436" y="2664373"/>
            <a:ext cx="457201" cy="457201"/>
            <a:chOff x="0" y="0"/>
            <a:chExt cx="457200" cy="457200"/>
          </a:xfrm>
        </p:grpSpPr>
        <p:sp>
          <p:nvSpPr>
            <p:cNvPr id="1168" name="任意形状 5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69" name="任意形状 579"/>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400" y="2400"/>
                  </a:moveTo>
                  <a:lnTo>
                    <a:pt x="2400" y="19200"/>
                  </a:lnTo>
                  <a:lnTo>
                    <a:pt x="19200" y="19200"/>
                  </a:lnTo>
                  <a:lnTo>
                    <a:pt x="19200" y="5794"/>
                  </a:lnTo>
                  <a:lnTo>
                    <a:pt x="15806" y="2400"/>
                  </a:lnTo>
                  <a:lnTo>
                    <a:pt x="2400" y="2400"/>
                  </a:lnTo>
                  <a:close/>
                  <a:moveTo>
                    <a:pt x="1200" y="0"/>
                  </a:moveTo>
                  <a:lnTo>
                    <a:pt x="16800" y="0"/>
                  </a:lnTo>
                  <a:lnTo>
                    <a:pt x="21248" y="4448"/>
                  </a:lnTo>
                  <a:cubicBezTo>
                    <a:pt x="21474" y="4673"/>
                    <a:pt x="21600" y="4979"/>
                    <a:pt x="21600" y="5297"/>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10800" y="18000"/>
                  </a:moveTo>
                  <a:cubicBezTo>
                    <a:pt x="8812" y="18000"/>
                    <a:pt x="7200" y="16388"/>
                    <a:pt x="7200" y="14400"/>
                  </a:cubicBezTo>
                  <a:cubicBezTo>
                    <a:pt x="7200" y="12412"/>
                    <a:pt x="8812" y="10800"/>
                    <a:pt x="10800" y="10800"/>
                  </a:cubicBezTo>
                  <a:cubicBezTo>
                    <a:pt x="12788" y="10800"/>
                    <a:pt x="14400" y="12412"/>
                    <a:pt x="14400" y="14400"/>
                  </a:cubicBezTo>
                  <a:cubicBezTo>
                    <a:pt x="14400" y="16388"/>
                    <a:pt x="12788" y="18000"/>
                    <a:pt x="10800" y="18000"/>
                  </a:cubicBezTo>
                  <a:close/>
                  <a:moveTo>
                    <a:pt x="3600" y="3600"/>
                  </a:moveTo>
                  <a:lnTo>
                    <a:pt x="14400" y="3600"/>
                  </a:lnTo>
                  <a:lnTo>
                    <a:pt x="14400" y="8400"/>
                  </a:lnTo>
                  <a:lnTo>
                    <a:pt x="3600" y="8400"/>
                  </a:lnTo>
                  <a:lnTo>
                    <a:pt x="3600" y="3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73" name="成组"/>
          <p:cNvGrpSpPr/>
          <p:nvPr/>
        </p:nvGrpSpPr>
        <p:grpSpPr>
          <a:xfrm>
            <a:off x="4495848" y="3579674"/>
            <a:ext cx="457201" cy="457201"/>
            <a:chOff x="0" y="0"/>
            <a:chExt cx="457200" cy="457200"/>
          </a:xfrm>
        </p:grpSpPr>
        <p:sp>
          <p:nvSpPr>
            <p:cNvPr id="1171" name="任意形状 5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72" name="任意形状 582"/>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18000" y="0"/>
                  </a:lnTo>
                  <a:lnTo>
                    <a:pt x="21248" y="3248"/>
                  </a:lnTo>
                  <a:cubicBezTo>
                    <a:pt x="21474" y="3473"/>
                    <a:pt x="21600" y="3779"/>
                    <a:pt x="21600" y="4097"/>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4800" y="1200"/>
                  </a:moveTo>
                  <a:lnTo>
                    <a:pt x="4800" y="7200"/>
                  </a:lnTo>
                  <a:lnTo>
                    <a:pt x="15600" y="7200"/>
                  </a:lnTo>
                  <a:lnTo>
                    <a:pt x="15600" y="1200"/>
                  </a:lnTo>
                  <a:lnTo>
                    <a:pt x="4800" y="1200"/>
                  </a:lnTo>
                  <a:close/>
                  <a:moveTo>
                    <a:pt x="3600" y="10800"/>
                  </a:moveTo>
                  <a:lnTo>
                    <a:pt x="3600" y="19200"/>
                  </a:lnTo>
                  <a:lnTo>
                    <a:pt x="18000" y="19200"/>
                  </a:lnTo>
                  <a:lnTo>
                    <a:pt x="18000" y="10800"/>
                  </a:lnTo>
                  <a:lnTo>
                    <a:pt x="3600" y="10800"/>
                  </a:lnTo>
                  <a:close/>
                  <a:moveTo>
                    <a:pt x="12000" y="2400"/>
                  </a:moveTo>
                  <a:lnTo>
                    <a:pt x="14400" y="2400"/>
                  </a:lnTo>
                  <a:lnTo>
                    <a:pt x="14400" y="6000"/>
                  </a:lnTo>
                  <a:lnTo>
                    <a:pt x="12000" y="6000"/>
                  </a:lnTo>
                  <a:lnTo>
                    <a:pt x="12000"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76" name="成组"/>
          <p:cNvGrpSpPr/>
          <p:nvPr/>
        </p:nvGrpSpPr>
        <p:grpSpPr>
          <a:xfrm>
            <a:off x="4495848" y="2664373"/>
            <a:ext cx="457201" cy="457201"/>
            <a:chOff x="0" y="0"/>
            <a:chExt cx="457200" cy="457200"/>
          </a:xfrm>
        </p:grpSpPr>
        <p:sp>
          <p:nvSpPr>
            <p:cNvPr id="1174" name="任意形状 5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75" name="任意形状 585"/>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8000" y="19200"/>
                  </a:moveTo>
                  <a:lnTo>
                    <a:pt x="19200" y="19200"/>
                  </a:lnTo>
                  <a:lnTo>
                    <a:pt x="19200" y="4594"/>
                  </a:lnTo>
                  <a:lnTo>
                    <a:pt x="17006" y="2400"/>
                  </a:lnTo>
                  <a:lnTo>
                    <a:pt x="15600" y="2400"/>
                  </a:lnTo>
                  <a:lnTo>
                    <a:pt x="15600" y="7200"/>
                  </a:lnTo>
                  <a:lnTo>
                    <a:pt x="4800" y="7200"/>
                  </a:lnTo>
                  <a:lnTo>
                    <a:pt x="4800" y="2400"/>
                  </a:lnTo>
                  <a:lnTo>
                    <a:pt x="2400" y="2400"/>
                  </a:lnTo>
                  <a:lnTo>
                    <a:pt x="2400" y="19200"/>
                  </a:lnTo>
                  <a:lnTo>
                    <a:pt x="3600" y="19200"/>
                  </a:lnTo>
                  <a:lnTo>
                    <a:pt x="3600" y="10800"/>
                  </a:lnTo>
                  <a:lnTo>
                    <a:pt x="18000" y="10800"/>
                  </a:lnTo>
                  <a:lnTo>
                    <a:pt x="18000" y="19200"/>
                  </a:lnTo>
                  <a:close/>
                  <a:moveTo>
                    <a:pt x="1200" y="0"/>
                  </a:moveTo>
                  <a:lnTo>
                    <a:pt x="18000" y="0"/>
                  </a:lnTo>
                  <a:lnTo>
                    <a:pt x="21248" y="3248"/>
                  </a:lnTo>
                  <a:cubicBezTo>
                    <a:pt x="21474" y="3473"/>
                    <a:pt x="21600" y="3779"/>
                    <a:pt x="21600" y="4097"/>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6000" y="13200"/>
                  </a:moveTo>
                  <a:lnTo>
                    <a:pt x="6000" y="19200"/>
                  </a:lnTo>
                  <a:lnTo>
                    <a:pt x="15600" y="19200"/>
                  </a:lnTo>
                  <a:lnTo>
                    <a:pt x="15600" y="13200"/>
                  </a:lnTo>
                  <a:lnTo>
                    <a:pt x="6000" y="13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79" name="成组"/>
          <p:cNvGrpSpPr/>
          <p:nvPr/>
        </p:nvGrpSpPr>
        <p:grpSpPr>
          <a:xfrm>
            <a:off x="2667024" y="3579674"/>
            <a:ext cx="457201" cy="457201"/>
            <a:chOff x="0" y="0"/>
            <a:chExt cx="457200" cy="457200"/>
          </a:xfrm>
        </p:grpSpPr>
        <p:sp>
          <p:nvSpPr>
            <p:cNvPr id="1177" name="任意形状 5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78" name="任意形状 588"/>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000" y="12000"/>
                  </a:lnTo>
                  <a:lnTo>
                    <a:pt x="3600" y="12000"/>
                  </a:lnTo>
                  <a:lnTo>
                    <a:pt x="3600" y="21600"/>
                  </a:lnTo>
                  <a:lnTo>
                    <a:pt x="1200" y="21600"/>
                  </a:lnTo>
                  <a:cubicBezTo>
                    <a:pt x="537" y="21600"/>
                    <a:pt x="0" y="21063"/>
                    <a:pt x="0" y="20400"/>
                  </a:cubicBezTo>
                  <a:lnTo>
                    <a:pt x="0" y="1200"/>
                  </a:lnTo>
                  <a:cubicBezTo>
                    <a:pt x="0" y="537"/>
                    <a:pt x="537" y="0"/>
                    <a:pt x="1200" y="0"/>
                  </a:cubicBezTo>
                  <a:lnTo>
                    <a:pt x="16800" y="0"/>
                  </a:lnTo>
                  <a:lnTo>
                    <a:pt x="21600" y="4800"/>
                  </a:lnTo>
                  <a:lnTo>
                    <a:pt x="21600" y="20400"/>
                  </a:lnTo>
                  <a:cubicBezTo>
                    <a:pt x="21600" y="21063"/>
                    <a:pt x="21063" y="21600"/>
                    <a:pt x="20400" y="21600"/>
                  </a:cubicBezTo>
                  <a:lnTo>
                    <a:pt x="18000" y="21600"/>
                  </a:lnTo>
                  <a:close/>
                  <a:moveTo>
                    <a:pt x="15600" y="21600"/>
                  </a:moveTo>
                  <a:lnTo>
                    <a:pt x="6000" y="21600"/>
                  </a:lnTo>
                  <a:lnTo>
                    <a:pt x="6000" y="14400"/>
                  </a:lnTo>
                  <a:lnTo>
                    <a:pt x="15600" y="14400"/>
                  </a:lnTo>
                  <a:lnTo>
                    <a:pt x="1560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82" name="成组"/>
          <p:cNvGrpSpPr/>
          <p:nvPr/>
        </p:nvGrpSpPr>
        <p:grpSpPr>
          <a:xfrm>
            <a:off x="2667024" y="2664373"/>
            <a:ext cx="457201" cy="457201"/>
            <a:chOff x="0" y="0"/>
            <a:chExt cx="457200" cy="457200"/>
          </a:xfrm>
        </p:grpSpPr>
        <p:sp>
          <p:nvSpPr>
            <p:cNvPr id="1180" name="任意形状 5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81" name="任意形状 591"/>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4800" y="19200"/>
                  </a:moveTo>
                  <a:lnTo>
                    <a:pt x="4800" y="12000"/>
                  </a:lnTo>
                  <a:lnTo>
                    <a:pt x="16800" y="12000"/>
                  </a:lnTo>
                  <a:lnTo>
                    <a:pt x="16800" y="19200"/>
                  </a:lnTo>
                  <a:lnTo>
                    <a:pt x="19200" y="19200"/>
                  </a:lnTo>
                  <a:lnTo>
                    <a:pt x="19200" y="5794"/>
                  </a:lnTo>
                  <a:lnTo>
                    <a:pt x="15806" y="2400"/>
                  </a:lnTo>
                  <a:lnTo>
                    <a:pt x="2400" y="2400"/>
                  </a:lnTo>
                  <a:lnTo>
                    <a:pt x="2400" y="19200"/>
                  </a:lnTo>
                  <a:lnTo>
                    <a:pt x="4800" y="19200"/>
                  </a:lnTo>
                  <a:close/>
                  <a:moveTo>
                    <a:pt x="1200" y="0"/>
                  </a:moveTo>
                  <a:lnTo>
                    <a:pt x="16800" y="0"/>
                  </a:lnTo>
                  <a:lnTo>
                    <a:pt x="21600" y="4800"/>
                  </a:ln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7200" y="14400"/>
                  </a:moveTo>
                  <a:lnTo>
                    <a:pt x="7200" y="19200"/>
                  </a:lnTo>
                  <a:lnTo>
                    <a:pt x="14400" y="19200"/>
                  </a:lnTo>
                  <a:lnTo>
                    <a:pt x="14400" y="14400"/>
                  </a:lnTo>
                  <a:lnTo>
                    <a:pt x="7200" y="14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85" name="成组"/>
          <p:cNvGrpSpPr/>
          <p:nvPr/>
        </p:nvGrpSpPr>
        <p:grpSpPr>
          <a:xfrm>
            <a:off x="5410260" y="3579674"/>
            <a:ext cx="457201" cy="457201"/>
            <a:chOff x="0" y="0"/>
            <a:chExt cx="457200" cy="457200"/>
          </a:xfrm>
        </p:grpSpPr>
        <p:sp>
          <p:nvSpPr>
            <p:cNvPr id="1183" name="任意形状 5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84" name="任意形状 594"/>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396" y="5084"/>
                  </a:moveTo>
                  <a:lnTo>
                    <a:pt x="6750" y="0"/>
                  </a:lnTo>
                  <a:lnTo>
                    <a:pt x="20250" y="0"/>
                  </a:lnTo>
                  <a:cubicBezTo>
                    <a:pt x="20996" y="0"/>
                    <a:pt x="21600" y="483"/>
                    <a:pt x="21600" y="1080"/>
                  </a:cubicBezTo>
                  <a:lnTo>
                    <a:pt x="21600" y="20520"/>
                  </a:lnTo>
                  <a:cubicBezTo>
                    <a:pt x="21600" y="21117"/>
                    <a:pt x="20996" y="21600"/>
                    <a:pt x="20250" y="21600"/>
                  </a:cubicBezTo>
                  <a:lnTo>
                    <a:pt x="1350" y="21600"/>
                  </a:lnTo>
                  <a:cubicBezTo>
                    <a:pt x="604" y="21600"/>
                    <a:pt x="0" y="21117"/>
                    <a:pt x="0" y="20520"/>
                  </a:cubicBezTo>
                  <a:lnTo>
                    <a:pt x="0" y="5847"/>
                  </a:lnTo>
                  <a:cubicBezTo>
                    <a:pt x="0" y="5561"/>
                    <a:pt x="142" y="5286"/>
                    <a:pt x="396" y="5084"/>
                  </a:cubicBezTo>
                  <a:close/>
                  <a:moveTo>
                    <a:pt x="14850" y="3240"/>
                  </a:moveTo>
                  <a:lnTo>
                    <a:pt x="14850" y="7560"/>
                  </a:lnTo>
                  <a:lnTo>
                    <a:pt x="17550" y="7560"/>
                  </a:lnTo>
                  <a:lnTo>
                    <a:pt x="17550" y="3240"/>
                  </a:lnTo>
                  <a:lnTo>
                    <a:pt x="14850" y="3240"/>
                  </a:lnTo>
                  <a:close/>
                  <a:moveTo>
                    <a:pt x="10800" y="3240"/>
                  </a:moveTo>
                  <a:lnTo>
                    <a:pt x="10800" y="7560"/>
                  </a:lnTo>
                  <a:lnTo>
                    <a:pt x="13500" y="7560"/>
                  </a:lnTo>
                  <a:lnTo>
                    <a:pt x="13500" y="3240"/>
                  </a:lnTo>
                  <a:lnTo>
                    <a:pt x="10800" y="3240"/>
                  </a:lnTo>
                  <a:close/>
                  <a:moveTo>
                    <a:pt x="6750" y="3240"/>
                  </a:moveTo>
                  <a:lnTo>
                    <a:pt x="6750" y="7560"/>
                  </a:lnTo>
                  <a:lnTo>
                    <a:pt x="9450" y="7560"/>
                  </a:lnTo>
                  <a:lnTo>
                    <a:pt x="9450" y="3240"/>
                  </a:lnTo>
                  <a:lnTo>
                    <a:pt x="6750" y="32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88" name="成组"/>
          <p:cNvGrpSpPr/>
          <p:nvPr/>
        </p:nvGrpSpPr>
        <p:grpSpPr>
          <a:xfrm>
            <a:off x="5410260" y="2664373"/>
            <a:ext cx="457201" cy="457201"/>
            <a:chOff x="0" y="0"/>
            <a:chExt cx="457200" cy="457200"/>
          </a:xfrm>
        </p:grpSpPr>
        <p:sp>
          <p:nvSpPr>
            <p:cNvPr id="1186" name="任意形状 5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87" name="任意形状 597"/>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2700" y="6294"/>
                  </a:moveTo>
                  <a:lnTo>
                    <a:pt x="2700" y="19440"/>
                  </a:lnTo>
                  <a:lnTo>
                    <a:pt x="18900" y="19440"/>
                  </a:lnTo>
                  <a:lnTo>
                    <a:pt x="18900" y="2160"/>
                  </a:lnTo>
                  <a:lnTo>
                    <a:pt x="7868" y="2160"/>
                  </a:lnTo>
                  <a:lnTo>
                    <a:pt x="2700" y="6294"/>
                  </a:lnTo>
                  <a:close/>
                  <a:moveTo>
                    <a:pt x="396" y="5085"/>
                  </a:moveTo>
                  <a:lnTo>
                    <a:pt x="6750" y="0"/>
                  </a:lnTo>
                  <a:lnTo>
                    <a:pt x="20250" y="0"/>
                  </a:lnTo>
                  <a:cubicBezTo>
                    <a:pt x="20996" y="0"/>
                    <a:pt x="21600" y="483"/>
                    <a:pt x="21600" y="1080"/>
                  </a:cubicBezTo>
                  <a:lnTo>
                    <a:pt x="21600" y="20520"/>
                  </a:lnTo>
                  <a:cubicBezTo>
                    <a:pt x="21600" y="21117"/>
                    <a:pt x="20996" y="21600"/>
                    <a:pt x="20250" y="21600"/>
                  </a:cubicBezTo>
                  <a:lnTo>
                    <a:pt x="1350" y="21600"/>
                  </a:lnTo>
                  <a:cubicBezTo>
                    <a:pt x="604" y="21600"/>
                    <a:pt x="0" y="21117"/>
                    <a:pt x="0" y="20520"/>
                  </a:cubicBezTo>
                  <a:lnTo>
                    <a:pt x="0" y="5847"/>
                  </a:lnTo>
                  <a:cubicBezTo>
                    <a:pt x="0" y="5561"/>
                    <a:pt x="142" y="5286"/>
                    <a:pt x="396" y="5084"/>
                  </a:cubicBezTo>
                  <a:close/>
                  <a:moveTo>
                    <a:pt x="14850" y="3240"/>
                  </a:moveTo>
                  <a:lnTo>
                    <a:pt x="17550" y="3240"/>
                  </a:lnTo>
                  <a:lnTo>
                    <a:pt x="17550" y="7560"/>
                  </a:lnTo>
                  <a:lnTo>
                    <a:pt x="14850" y="7560"/>
                  </a:lnTo>
                  <a:lnTo>
                    <a:pt x="14850" y="3240"/>
                  </a:lnTo>
                  <a:close/>
                  <a:moveTo>
                    <a:pt x="10800" y="3240"/>
                  </a:moveTo>
                  <a:lnTo>
                    <a:pt x="13500" y="3240"/>
                  </a:lnTo>
                  <a:lnTo>
                    <a:pt x="13500" y="7560"/>
                  </a:lnTo>
                  <a:lnTo>
                    <a:pt x="10800" y="7560"/>
                  </a:lnTo>
                  <a:lnTo>
                    <a:pt x="10800" y="3240"/>
                  </a:lnTo>
                  <a:close/>
                  <a:moveTo>
                    <a:pt x="6750" y="4320"/>
                  </a:moveTo>
                  <a:lnTo>
                    <a:pt x="9450" y="4320"/>
                  </a:lnTo>
                  <a:lnTo>
                    <a:pt x="9450" y="7560"/>
                  </a:lnTo>
                  <a:lnTo>
                    <a:pt x="6750" y="7560"/>
                  </a:lnTo>
                  <a:lnTo>
                    <a:pt x="6750" y="43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91" name="成组"/>
          <p:cNvGrpSpPr/>
          <p:nvPr/>
        </p:nvGrpSpPr>
        <p:grpSpPr>
          <a:xfrm>
            <a:off x="6324672" y="3579674"/>
            <a:ext cx="457201" cy="457201"/>
            <a:chOff x="0" y="0"/>
            <a:chExt cx="457200" cy="457200"/>
          </a:xfrm>
        </p:grpSpPr>
        <p:sp>
          <p:nvSpPr>
            <p:cNvPr id="1189" name="任意形状 5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90" name="任意形状 600"/>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4050" y="0"/>
                  </a:moveTo>
                  <a:lnTo>
                    <a:pt x="20250" y="0"/>
                  </a:lnTo>
                  <a:cubicBezTo>
                    <a:pt x="20996" y="0"/>
                    <a:pt x="21600" y="483"/>
                    <a:pt x="21600" y="1080"/>
                  </a:cubicBezTo>
                  <a:lnTo>
                    <a:pt x="21600" y="20520"/>
                  </a:lnTo>
                  <a:cubicBezTo>
                    <a:pt x="21600" y="21117"/>
                    <a:pt x="20996" y="21600"/>
                    <a:pt x="20250" y="21600"/>
                  </a:cubicBezTo>
                  <a:lnTo>
                    <a:pt x="1350" y="21600"/>
                  </a:lnTo>
                  <a:cubicBezTo>
                    <a:pt x="604" y="21600"/>
                    <a:pt x="0" y="21117"/>
                    <a:pt x="0" y="20520"/>
                  </a:cubicBezTo>
                  <a:lnTo>
                    <a:pt x="0" y="11254"/>
                  </a:lnTo>
                  <a:cubicBezTo>
                    <a:pt x="0" y="10968"/>
                    <a:pt x="142" y="10694"/>
                    <a:pt x="394" y="10491"/>
                  </a:cubicBezTo>
                  <a:lnTo>
                    <a:pt x="2503" y="8798"/>
                  </a:lnTo>
                  <a:cubicBezTo>
                    <a:pt x="2629" y="8696"/>
                    <a:pt x="2700" y="8559"/>
                    <a:pt x="2700" y="8416"/>
                  </a:cubicBezTo>
                  <a:lnTo>
                    <a:pt x="2700" y="1080"/>
                  </a:lnTo>
                  <a:cubicBezTo>
                    <a:pt x="2700" y="483"/>
                    <a:pt x="3304" y="0"/>
                    <a:pt x="4050" y="0"/>
                  </a:cubicBezTo>
                  <a:close/>
                  <a:moveTo>
                    <a:pt x="14850" y="2160"/>
                  </a:moveTo>
                  <a:lnTo>
                    <a:pt x="14850" y="6480"/>
                  </a:lnTo>
                  <a:lnTo>
                    <a:pt x="17550" y="6480"/>
                  </a:lnTo>
                  <a:lnTo>
                    <a:pt x="17550" y="2160"/>
                  </a:lnTo>
                  <a:lnTo>
                    <a:pt x="14850" y="2160"/>
                  </a:lnTo>
                  <a:close/>
                  <a:moveTo>
                    <a:pt x="10800" y="2160"/>
                  </a:moveTo>
                  <a:lnTo>
                    <a:pt x="10800" y="6480"/>
                  </a:lnTo>
                  <a:lnTo>
                    <a:pt x="13500" y="6480"/>
                  </a:lnTo>
                  <a:lnTo>
                    <a:pt x="13500" y="2160"/>
                  </a:lnTo>
                  <a:lnTo>
                    <a:pt x="10800" y="2160"/>
                  </a:lnTo>
                  <a:close/>
                  <a:moveTo>
                    <a:pt x="6750" y="2160"/>
                  </a:moveTo>
                  <a:lnTo>
                    <a:pt x="6750" y="6480"/>
                  </a:lnTo>
                  <a:lnTo>
                    <a:pt x="9450" y="6480"/>
                  </a:lnTo>
                  <a:lnTo>
                    <a:pt x="9450" y="2160"/>
                  </a:lnTo>
                  <a:lnTo>
                    <a:pt x="675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94" name="成组"/>
          <p:cNvGrpSpPr/>
          <p:nvPr/>
        </p:nvGrpSpPr>
        <p:grpSpPr>
          <a:xfrm>
            <a:off x="6324672" y="2664373"/>
            <a:ext cx="457201" cy="457201"/>
            <a:chOff x="0" y="0"/>
            <a:chExt cx="457200" cy="457200"/>
          </a:xfrm>
        </p:grpSpPr>
        <p:sp>
          <p:nvSpPr>
            <p:cNvPr id="1192" name="任意形状 6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93" name="任意形状 603"/>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2160"/>
                  </a:moveTo>
                  <a:lnTo>
                    <a:pt x="5400" y="8416"/>
                  </a:lnTo>
                  <a:cubicBezTo>
                    <a:pt x="5400" y="9131"/>
                    <a:pt x="5045" y="9817"/>
                    <a:pt x="4415" y="10323"/>
                  </a:cubicBezTo>
                  <a:lnTo>
                    <a:pt x="2700" y="11700"/>
                  </a:lnTo>
                  <a:lnTo>
                    <a:pt x="2700" y="19440"/>
                  </a:lnTo>
                  <a:lnTo>
                    <a:pt x="18900" y="19440"/>
                  </a:lnTo>
                  <a:lnTo>
                    <a:pt x="18900" y="2160"/>
                  </a:lnTo>
                  <a:lnTo>
                    <a:pt x="5400" y="2160"/>
                  </a:lnTo>
                  <a:close/>
                  <a:moveTo>
                    <a:pt x="4050" y="0"/>
                  </a:moveTo>
                  <a:lnTo>
                    <a:pt x="20250" y="0"/>
                  </a:lnTo>
                  <a:cubicBezTo>
                    <a:pt x="20996" y="0"/>
                    <a:pt x="21600" y="483"/>
                    <a:pt x="21600" y="1080"/>
                  </a:cubicBezTo>
                  <a:lnTo>
                    <a:pt x="21600" y="20520"/>
                  </a:lnTo>
                  <a:cubicBezTo>
                    <a:pt x="21600" y="21117"/>
                    <a:pt x="20996" y="21600"/>
                    <a:pt x="20250" y="21600"/>
                  </a:cubicBezTo>
                  <a:lnTo>
                    <a:pt x="1350" y="21600"/>
                  </a:lnTo>
                  <a:cubicBezTo>
                    <a:pt x="604" y="21600"/>
                    <a:pt x="0" y="21117"/>
                    <a:pt x="0" y="20520"/>
                  </a:cubicBezTo>
                  <a:lnTo>
                    <a:pt x="0" y="11254"/>
                  </a:lnTo>
                  <a:cubicBezTo>
                    <a:pt x="0" y="10968"/>
                    <a:pt x="142" y="10694"/>
                    <a:pt x="394" y="10491"/>
                  </a:cubicBezTo>
                  <a:lnTo>
                    <a:pt x="2503" y="8798"/>
                  </a:lnTo>
                  <a:cubicBezTo>
                    <a:pt x="2629" y="8696"/>
                    <a:pt x="2700" y="8559"/>
                    <a:pt x="2700" y="8416"/>
                  </a:cubicBezTo>
                  <a:lnTo>
                    <a:pt x="2700" y="1080"/>
                  </a:lnTo>
                  <a:cubicBezTo>
                    <a:pt x="2700" y="483"/>
                    <a:pt x="3304" y="0"/>
                    <a:pt x="4050" y="0"/>
                  </a:cubicBezTo>
                  <a:close/>
                  <a:moveTo>
                    <a:pt x="14850" y="3240"/>
                  </a:moveTo>
                  <a:lnTo>
                    <a:pt x="17550" y="3240"/>
                  </a:lnTo>
                  <a:lnTo>
                    <a:pt x="17550" y="7560"/>
                  </a:lnTo>
                  <a:lnTo>
                    <a:pt x="14850" y="7560"/>
                  </a:lnTo>
                  <a:lnTo>
                    <a:pt x="14850" y="3240"/>
                  </a:lnTo>
                  <a:close/>
                  <a:moveTo>
                    <a:pt x="10800" y="3240"/>
                  </a:moveTo>
                  <a:lnTo>
                    <a:pt x="13500" y="3240"/>
                  </a:lnTo>
                  <a:lnTo>
                    <a:pt x="13500" y="7560"/>
                  </a:lnTo>
                  <a:lnTo>
                    <a:pt x="10800" y="7560"/>
                  </a:lnTo>
                  <a:lnTo>
                    <a:pt x="10800" y="3240"/>
                  </a:lnTo>
                  <a:close/>
                  <a:moveTo>
                    <a:pt x="6750" y="3240"/>
                  </a:moveTo>
                  <a:lnTo>
                    <a:pt x="9450" y="3240"/>
                  </a:lnTo>
                  <a:lnTo>
                    <a:pt x="9450" y="7560"/>
                  </a:lnTo>
                  <a:lnTo>
                    <a:pt x="6750" y="7560"/>
                  </a:lnTo>
                  <a:lnTo>
                    <a:pt x="6750" y="32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97" name="成组"/>
          <p:cNvGrpSpPr/>
          <p:nvPr/>
        </p:nvGrpSpPr>
        <p:grpSpPr>
          <a:xfrm>
            <a:off x="9982320" y="5409376"/>
            <a:ext cx="457201" cy="457201"/>
            <a:chOff x="0" y="0"/>
            <a:chExt cx="457200" cy="457200"/>
          </a:xfrm>
        </p:grpSpPr>
        <p:sp>
          <p:nvSpPr>
            <p:cNvPr id="1195" name="任意形状 6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96" name="任意形状 606"/>
            <p:cNvSpPr/>
            <p:nvPr/>
          </p:nvSpPr>
          <p:spPr>
            <a:xfrm>
              <a:off x="38100" y="3810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4320" y="6821"/>
                  </a:moveTo>
                  <a:lnTo>
                    <a:pt x="4320" y="9095"/>
                  </a:lnTo>
                  <a:lnTo>
                    <a:pt x="17280" y="9095"/>
                  </a:lnTo>
                  <a:lnTo>
                    <a:pt x="17280" y="6821"/>
                  </a:lnTo>
                  <a:lnTo>
                    <a:pt x="14040" y="6821"/>
                  </a:lnTo>
                  <a:lnTo>
                    <a:pt x="14040" y="0"/>
                  </a:lnTo>
                  <a:lnTo>
                    <a:pt x="16200" y="0"/>
                  </a:lnTo>
                  <a:lnTo>
                    <a:pt x="16200" y="4547"/>
                  </a:lnTo>
                  <a:lnTo>
                    <a:pt x="21600" y="4547"/>
                  </a:lnTo>
                  <a:lnTo>
                    <a:pt x="21600" y="6821"/>
                  </a:lnTo>
                  <a:lnTo>
                    <a:pt x="19440" y="6821"/>
                  </a:lnTo>
                  <a:lnTo>
                    <a:pt x="19440" y="20463"/>
                  </a:lnTo>
                  <a:cubicBezTo>
                    <a:pt x="19440" y="21091"/>
                    <a:pt x="18957" y="21600"/>
                    <a:pt x="18360" y="21600"/>
                  </a:cubicBezTo>
                  <a:lnTo>
                    <a:pt x="3240" y="21600"/>
                  </a:lnTo>
                  <a:cubicBezTo>
                    <a:pt x="2643" y="21600"/>
                    <a:pt x="2160" y="21091"/>
                    <a:pt x="2160" y="20463"/>
                  </a:cubicBezTo>
                  <a:lnTo>
                    <a:pt x="2160" y="6821"/>
                  </a:lnTo>
                  <a:lnTo>
                    <a:pt x="0" y="6821"/>
                  </a:lnTo>
                  <a:lnTo>
                    <a:pt x="0" y="4547"/>
                  </a:lnTo>
                  <a:lnTo>
                    <a:pt x="5400" y="4547"/>
                  </a:lnTo>
                  <a:lnTo>
                    <a:pt x="5400" y="0"/>
                  </a:lnTo>
                  <a:lnTo>
                    <a:pt x="7560" y="0"/>
                  </a:lnTo>
                  <a:lnTo>
                    <a:pt x="7560" y="6821"/>
                  </a:lnTo>
                  <a:lnTo>
                    <a:pt x="4320" y="6821"/>
                  </a:lnTo>
                  <a:close/>
                  <a:moveTo>
                    <a:pt x="11880" y="0"/>
                  </a:moveTo>
                  <a:lnTo>
                    <a:pt x="11880" y="6821"/>
                  </a:lnTo>
                  <a:lnTo>
                    <a:pt x="9720" y="6821"/>
                  </a:lnTo>
                  <a:lnTo>
                    <a:pt x="9720" y="0"/>
                  </a:lnTo>
                  <a:lnTo>
                    <a:pt x="1188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00" name="成组"/>
          <p:cNvGrpSpPr/>
          <p:nvPr/>
        </p:nvGrpSpPr>
        <p:grpSpPr>
          <a:xfrm>
            <a:off x="9982320" y="4494074"/>
            <a:ext cx="457201" cy="457201"/>
            <a:chOff x="0" y="0"/>
            <a:chExt cx="457200" cy="457200"/>
          </a:xfrm>
        </p:grpSpPr>
        <p:sp>
          <p:nvSpPr>
            <p:cNvPr id="1198" name="任意形状 6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99" name="任意形状 609"/>
            <p:cNvSpPr/>
            <p:nvPr/>
          </p:nvSpPr>
          <p:spPr>
            <a:xfrm>
              <a:off x="38100" y="3810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4320" y="6821"/>
                  </a:moveTo>
                  <a:lnTo>
                    <a:pt x="4320" y="19326"/>
                  </a:lnTo>
                  <a:lnTo>
                    <a:pt x="17280" y="19326"/>
                  </a:lnTo>
                  <a:lnTo>
                    <a:pt x="17280" y="6821"/>
                  </a:lnTo>
                  <a:lnTo>
                    <a:pt x="14040" y="6821"/>
                  </a:lnTo>
                  <a:lnTo>
                    <a:pt x="14040" y="0"/>
                  </a:lnTo>
                  <a:lnTo>
                    <a:pt x="16200" y="0"/>
                  </a:lnTo>
                  <a:lnTo>
                    <a:pt x="16200" y="4547"/>
                  </a:lnTo>
                  <a:lnTo>
                    <a:pt x="21600" y="4547"/>
                  </a:lnTo>
                  <a:lnTo>
                    <a:pt x="21600" y="6821"/>
                  </a:lnTo>
                  <a:lnTo>
                    <a:pt x="19440" y="6821"/>
                  </a:lnTo>
                  <a:lnTo>
                    <a:pt x="19440" y="20463"/>
                  </a:lnTo>
                  <a:cubicBezTo>
                    <a:pt x="19440" y="21091"/>
                    <a:pt x="18957" y="21600"/>
                    <a:pt x="18360" y="21600"/>
                  </a:cubicBezTo>
                  <a:lnTo>
                    <a:pt x="3240" y="21600"/>
                  </a:lnTo>
                  <a:cubicBezTo>
                    <a:pt x="2643" y="21600"/>
                    <a:pt x="2160" y="21091"/>
                    <a:pt x="2160" y="20463"/>
                  </a:cubicBezTo>
                  <a:lnTo>
                    <a:pt x="2160" y="6821"/>
                  </a:lnTo>
                  <a:lnTo>
                    <a:pt x="0" y="6821"/>
                  </a:lnTo>
                  <a:lnTo>
                    <a:pt x="0" y="4547"/>
                  </a:lnTo>
                  <a:lnTo>
                    <a:pt x="5400" y="4547"/>
                  </a:lnTo>
                  <a:lnTo>
                    <a:pt x="5400" y="0"/>
                  </a:lnTo>
                  <a:lnTo>
                    <a:pt x="7560" y="0"/>
                  </a:lnTo>
                  <a:lnTo>
                    <a:pt x="7560" y="6821"/>
                  </a:lnTo>
                  <a:lnTo>
                    <a:pt x="4320" y="6821"/>
                  </a:lnTo>
                  <a:close/>
                  <a:moveTo>
                    <a:pt x="11880" y="0"/>
                  </a:moveTo>
                  <a:lnTo>
                    <a:pt x="11880" y="6821"/>
                  </a:lnTo>
                  <a:lnTo>
                    <a:pt x="9720" y="6821"/>
                  </a:lnTo>
                  <a:lnTo>
                    <a:pt x="9720" y="0"/>
                  </a:lnTo>
                  <a:lnTo>
                    <a:pt x="1188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03" name="成组"/>
          <p:cNvGrpSpPr/>
          <p:nvPr/>
        </p:nvGrpSpPr>
        <p:grpSpPr>
          <a:xfrm>
            <a:off x="10896732" y="1749973"/>
            <a:ext cx="457201" cy="457201"/>
            <a:chOff x="0" y="0"/>
            <a:chExt cx="457200" cy="457200"/>
          </a:xfrm>
        </p:grpSpPr>
        <p:sp>
          <p:nvSpPr>
            <p:cNvPr id="1201" name="任意形状 6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02" name="任意形状 612"/>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9600"/>
                  </a:lnTo>
                  <a:lnTo>
                    <a:pt x="0" y="9600"/>
                  </a:lnTo>
                  <a:lnTo>
                    <a:pt x="0" y="1200"/>
                  </a:lnTo>
                  <a:cubicBezTo>
                    <a:pt x="0" y="537"/>
                    <a:pt x="537" y="0"/>
                    <a:pt x="1200" y="0"/>
                  </a:cubicBezTo>
                  <a:close/>
                  <a:moveTo>
                    <a:pt x="0" y="12000"/>
                  </a:moveTo>
                  <a:lnTo>
                    <a:pt x="21600" y="12000"/>
                  </a:lnTo>
                  <a:lnTo>
                    <a:pt x="21600" y="20400"/>
                  </a:lnTo>
                  <a:cubicBezTo>
                    <a:pt x="21600" y="21063"/>
                    <a:pt x="21063" y="21600"/>
                    <a:pt x="20400" y="21600"/>
                  </a:cubicBezTo>
                  <a:lnTo>
                    <a:pt x="1200" y="21600"/>
                  </a:lnTo>
                  <a:cubicBezTo>
                    <a:pt x="537" y="21600"/>
                    <a:pt x="0" y="21063"/>
                    <a:pt x="0" y="20400"/>
                  </a:cubicBezTo>
                  <a:lnTo>
                    <a:pt x="0" y="12000"/>
                  </a:lnTo>
                  <a:close/>
                  <a:moveTo>
                    <a:pt x="4800" y="15600"/>
                  </a:moveTo>
                  <a:lnTo>
                    <a:pt x="4800" y="18000"/>
                  </a:lnTo>
                  <a:lnTo>
                    <a:pt x="8400" y="18000"/>
                  </a:lnTo>
                  <a:lnTo>
                    <a:pt x="8400" y="15600"/>
                  </a:lnTo>
                  <a:lnTo>
                    <a:pt x="4800" y="15600"/>
                  </a:lnTo>
                  <a:close/>
                  <a:moveTo>
                    <a:pt x="4800" y="3600"/>
                  </a:moveTo>
                  <a:lnTo>
                    <a:pt x="4800" y="6000"/>
                  </a:lnTo>
                  <a:lnTo>
                    <a:pt x="8400" y="6000"/>
                  </a:lnTo>
                  <a:lnTo>
                    <a:pt x="8400" y="3600"/>
                  </a:lnTo>
                  <a:lnTo>
                    <a:pt x="4800" y="3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06" name="成组"/>
          <p:cNvGrpSpPr/>
          <p:nvPr/>
        </p:nvGrpSpPr>
        <p:grpSpPr>
          <a:xfrm>
            <a:off x="10896732" y="838200"/>
            <a:ext cx="457201" cy="457200"/>
            <a:chOff x="0" y="0"/>
            <a:chExt cx="457200" cy="457200"/>
          </a:xfrm>
        </p:grpSpPr>
        <p:sp>
          <p:nvSpPr>
            <p:cNvPr id="1204" name="任意形状 6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05" name="任意形状 615"/>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400" y="9600"/>
                  </a:moveTo>
                  <a:lnTo>
                    <a:pt x="19200" y="9600"/>
                  </a:lnTo>
                  <a:lnTo>
                    <a:pt x="19200" y="2400"/>
                  </a:lnTo>
                  <a:lnTo>
                    <a:pt x="2400" y="2400"/>
                  </a:lnTo>
                  <a:lnTo>
                    <a:pt x="2400" y="9600"/>
                  </a:lnTo>
                  <a:close/>
                  <a:moveTo>
                    <a:pt x="21600" y="1200"/>
                  </a:move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lnTo>
                    <a:pt x="20400" y="0"/>
                  </a:lnTo>
                  <a:cubicBezTo>
                    <a:pt x="21063" y="0"/>
                    <a:pt x="21600" y="537"/>
                    <a:pt x="21600" y="1200"/>
                  </a:cubicBezTo>
                  <a:close/>
                  <a:moveTo>
                    <a:pt x="19200" y="12000"/>
                  </a:moveTo>
                  <a:lnTo>
                    <a:pt x="2400" y="12000"/>
                  </a:lnTo>
                  <a:lnTo>
                    <a:pt x="2400" y="19200"/>
                  </a:lnTo>
                  <a:lnTo>
                    <a:pt x="19200" y="19200"/>
                  </a:lnTo>
                  <a:lnTo>
                    <a:pt x="19200" y="12000"/>
                  </a:lnTo>
                  <a:close/>
                  <a:moveTo>
                    <a:pt x="4800" y="14400"/>
                  </a:moveTo>
                  <a:lnTo>
                    <a:pt x="8400" y="14400"/>
                  </a:lnTo>
                  <a:lnTo>
                    <a:pt x="8400" y="16800"/>
                  </a:lnTo>
                  <a:lnTo>
                    <a:pt x="4800" y="16800"/>
                  </a:lnTo>
                  <a:lnTo>
                    <a:pt x="4800" y="14400"/>
                  </a:lnTo>
                  <a:close/>
                  <a:moveTo>
                    <a:pt x="4800" y="4800"/>
                  </a:moveTo>
                  <a:lnTo>
                    <a:pt x="8400" y="4800"/>
                  </a:lnTo>
                  <a:lnTo>
                    <a:pt x="8400" y="7200"/>
                  </a:lnTo>
                  <a:lnTo>
                    <a:pt x="4800" y="7200"/>
                  </a:lnTo>
                  <a:lnTo>
                    <a:pt x="4800"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09" name="成组"/>
          <p:cNvGrpSpPr/>
          <p:nvPr/>
        </p:nvGrpSpPr>
        <p:grpSpPr>
          <a:xfrm>
            <a:off x="8153496" y="3579674"/>
            <a:ext cx="457201" cy="457201"/>
            <a:chOff x="0" y="0"/>
            <a:chExt cx="457200" cy="457200"/>
          </a:xfrm>
        </p:grpSpPr>
        <p:sp>
          <p:nvSpPr>
            <p:cNvPr id="1207" name="任意形状 6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08" name="任意形状 618"/>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14850" y="0"/>
                  </a:lnTo>
                  <a:lnTo>
                    <a:pt x="21204" y="5084"/>
                  </a:lnTo>
                  <a:cubicBezTo>
                    <a:pt x="21458" y="5286"/>
                    <a:pt x="21600" y="5561"/>
                    <a:pt x="21600" y="5847"/>
                  </a:cubicBezTo>
                  <a:lnTo>
                    <a:pt x="21600" y="20520"/>
                  </a:lnTo>
                  <a:cubicBezTo>
                    <a:pt x="21600" y="21117"/>
                    <a:pt x="20996" y="21600"/>
                    <a:pt x="20250" y="21600"/>
                  </a:cubicBezTo>
                  <a:lnTo>
                    <a:pt x="1350" y="21600"/>
                  </a:lnTo>
                  <a:cubicBezTo>
                    <a:pt x="604" y="21600"/>
                    <a:pt x="0" y="21117"/>
                    <a:pt x="0" y="20520"/>
                  </a:cubicBezTo>
                  <a:lnTo>
                    <a:pt x="0" y="1080"/>
                  </a:lnTo>
                  <a:cubicBezTo>
                    <a:pt x="0" y="483"/>
                    <a:pt x="604" y="0"/>
                    <a:pt x="1350" y="0"/>
                  </a:cubicBezTo>
                  <a:close/>
                  <a:moveTo>
                    <a:pt x="12150" y="17280"/>
                  </a:moveTo>
                  <a:lnTo>
                    <a:pt x="12150" y="8640"/>
                  </a:lnTo>
                  <a:lnTo>
                    <a:pt x="5400" y="8640"/>
                  </a:lnTo>
                  <a:lnTo>
                    <a:pt x="5400" y="10800"/>
                  </a:lnTo>
                  <a:lnTo>
                    <a:pt x="9450" y="10800"/>
                  </a:lnTo>
                  <a:lnTo>
                    <a:pt x="9450" y="17280"/>
                  </a:lnTo>
                  <a:lnTo>
                    <a:pt x="12150" y="17280"/>
                  </a:lnTo>
                  <a:close/>
                  <a:moveTo>
                    <a:pt x="5400" y="11880"/>
                  </a:moveTo>
                  <a:lnTo>
                    <a:pt x="5400" y="14040"/>
                  </a:lnTo>
                  <a:lnTo>
                    <a:pt x="8100" y="14040"/>
                  </a:lnTo>
                  <a:lnTo>
                    <a:pt x="8100" y="11880"/>
                  </a:lnTo>
                  <a:lnTo>
                    <a:pt x="5400" y="11880"/>
                  </a:lnTo>
                  <a:close/>
                  <a:moveTo>
                    <a:pt x="13500" y="11880"/>
                  </a:moveTo>
                  <a:lnTo>
                    <a:pt x="13500" y="14040"/>
                  </a:lnTo>
                  <a:lnTo>
                    <a:pt x="16200" y="14040"/>
                  </a:lnTo>
                  <a:lnTo>
                    <a:pt x="16200" y="11880"/>
                  </a:lnTo>
                  <a:lnTo>
                    <a:pt x="13500" y="11880"/>
                  </a:lnTo>
                  <a:close/>
                  <a:moveTo>
                    <a:pt x="13500" y="8640"/>
                  </a:moveTo>
                  <a:lnTo>
                    <a:pt x="13500" y="10800"/>
                  </a:lnTo>
                  <a:lnTo>
                    <a:pt x="16200" y="10800"/>
                  </a:lnTo>
                  <a:lnTo>
                    <a:pt x="16200" y="8640"/>
                  </a:lnTo>
                  <a:lnTo>
                    <a:pt x="13500" y="8640"/>
                  </a:lnTo>
                  <a:close/>
                  <a:moveTo>
                    <a:pt x="5400" y="15120"/>
                  </a:moveTo>
                  <a:lnTo>
                    <a:pt x="5400" y="17280"/>
                  </a:lnTo>
                  <a:lnTo>
                    <a:pt x="8100" y="17280"/>
                  </a:lnTo>
                  <a:lnTo>
                    <a:pt x="8100" y="15120"/>
                  </a:lnTo>
                  <a:lnTo>
                    <a:pt x="5400" y="15120"/>
                  </a:lnTo>
                  <a:close/>
                  <a:moveTo>
                    <a:pt x="13500" y="15120"/>
                  </a:moveTo>
                  <a:lnTo>
                    <a:pt x="13500" y="17280"/>
                  </a:lnTo>
                  <a:lnTo>
                    <a:pt x="16200" y="17280"/>
                  </a:lnTo>
                  <a:lnTo>
                    <a:pt x="16200" y="15120"/>
                  </a:lnTo>
                  <a:lnTo>
                    <a:pt x="13500"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12" name="成组"/>
          <p:cNvGrpSpPr/>
          <p:nvPr/>
        </p:nvGrpSpPr>
        <p:grpSpPr>
          <a:xfrm>
            <a:off x="8153496" y="2664373"/>
            <a:ext cx="457201" cy="457201"/>
            <a:chOff x="0" y="0"/>
            <a:chExt cx="457200" cy="457200"/>
          </a:xfrm>
        </p:grpSpPr>
        <p:sp>
          <p:nvSpPr>
            <p:cNvPr id="1210" name="任意形状 6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11" name="任意形状 621"/>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2700" y="2160"/>
                  </a:moveTo>
                  <a:lnTo>
                    <a:pt x="2700" y="19440"/>
                  </a:lnTo>
                  <a:lnTo>
                    <a:pt x="18900" y="19440"/>
                  </a:lnTo>
                  <a:lnTo>
                    <a:pt x="18900" y="6294"/>
                  </a:lnTo>
                  <a:lnTo>
                    <a:pt x="13732" y="2160"/>
                  </a:lnTo>
                  <a:lnTo>
                    <a:pt x="2700" y="2160"/>
                  </a:lnTo>
                  <a:close/>
                  <a:moveTo>
                    <a:pt x="1350" y="0"/>
                  </a:moveTo>
                  <a:lnTo>
                    <a:pt x="14850" y="0"/>
                  </a:lnTo>
                  <a:lnTo>
                    <a:pt x="21204" y="5084"/>
                  </a:lnTo>
                  <a:cubicBezTo>
                    <a:pt x="21458" y="5286"/>
                    <a:pt x="21600" y="5561"/>
                    <a:pt x="21600" y="5847"/>
                  </a:cubicBezTo>
                  <a:lnTo>
                    <a:pt x="21600" y="20520"/>
                  </a:lnTo>
                  <a:cubicBezTo>
                    <a:pt x="21600" y="21117"/>
                    <a:pt x="20996" y="21600"/>
                    <a:pt x="20250" y="21600"/>
                  </a:cubicBezTo>
                  <a:lnTo>
                    <a:pt x="1350" y="21600"/>
                  </a:lnTo>
                  <a:cubicBezTo>
                    <a:pt x="604" y="21600"/>
                    <a:pt x="0" y="21117"/>
                    <a:pt x="0" y="20520"/>
                  </a:cubicBezTo>
                  <a:lnTo>
                    <a:pt x="0" y="1080"/>
                  </a:lnTo>
                  <a:cubicBezTo>
                    <a:pt x="0" y="483"/>
                    <a:pt x="604" y="0"/>
                    <a:pt x="1350" y="0"/>
                  </a:cubicBezTo>
                  <a:close/>
                  <a:moveTo>
                    <a:pt x="12150" y="8640"/>
                  </a:moveTo>
                  <a:lnTo>
                    <a:pt x="12150" y="17280"/>
                  </a:lnTo>
                  <a:lnTo>
                    <a:pt x="9450" y="17280"/>
                  </a:lnTo>
                  <a:lnTo>
                    <a:pt x="9450" y="10800"/>
                  </a:lnTo>
                  <a:lnTo>
                    <a:pt x="5400" y="10800"/>
                  </a:lnTo>
                  <a:lnTo>
                    <a:pt x="5400" y="8640"/>
                  </a:lnTo>
                  <a:lnTo>
                    <a:pt x="12150" y="8640"/>
                  </a:lnTo>
                  <a:close/>
                  <a:moveTo>
                    <a:pt x="5400" y="11880"/>
                  </a:moveTo>
                  <a:lnTo>
                    <a:pt x="8100" y="11880"/>
                  </a:lnTo>
                  <a:lnTo>
                    <a:pt x="8100" y="14040"/>
                  </a:lnTo>
                  <a:lnTo>
                    <a:pt x="5400" y="14040"/>
                  </a:lnTo>
                  <a:lnTo>
                    <a:pt x="5400" y="11880"/>
                  </a:lnTo>
                  <a:close/>
                  <a:moveTo>
                    <a:pt x="13500" y="11880"/>
                  </a:moveTo>
                  <a:lnTo>
                    <a:pt x="16200" y="11880"/>
                  </a:lnTo>
                  <a:lnTo>
                    <a:pt x="16200" y="14040"/>
                  </a:lnTo>
                  <a:lnTo>
                    <a:pt x="13500" y="14040"/>
                  </a:lnTo>
                  <a:lnTo>
                    <a:pt x="13500" y="11880"/>
                  </a:lnTo>
                  <a:close/>
                  <a:moveTo>
                    <a:pt x="13500" y="8640"/>
                  </a:moveTo>
                  <a:lnTo>
                    <a:pt x="16200" y="8640"/>
                  </a:lnTo>
                  <a:lnTo>
                    <a:pt x="16200" y="10800"/>
                  </a:lnTo>
                  <a:lnTo>
                    <a:pt x="13500" y="10800"/>
                  </a:lnTo>
                  <a:lnTo>
                    <a:pt x="13500" y="8640"/>
                  </a:lnTo>
                  <a:close/>
                  <a:moveTo>
                    <a:pt x="5400" y="15120"/>
                  </a:moveTo>
                  <a:lnTo>
                    <a:pt x="8100" y="15120"/>
                  </a:lnTo>
                  <a:lnTo>
                    <a:pt x="8100" y="17280"/>
                  </a:lnTo>
                  <a:lnTo>
                    <a:pt x="5400" y="17280"/>
                  </a:lnTo>
                  <a:lnTo>
                    <a:pt x="5400" y="15120"/>
                  </a:lnTo>
                  <a:close/>
                  <a:moveTo>
                    <a:pt x="13500" y="15120"/>
                  </a:moveTo>
                  <a:lnTo>
                    <a:pt x="16200" y="15120"/>
                  </a:lnTo>
                  <a:lnTo>
                    <a:pt x="16200" y="17280"/>
                  </a:lnTo>
                  <a:lnTo>
                    <a:pt x="13500" y="17280"/>
                  </a:lnTo>
                  <a:lnTo>
                    <a:pt x="13500"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15" name="成组"/>
          <p:cNvGrpSpPr/>
          <p:nvPr/>
        </p:nvGrpSpPr>
        <p:grpSpPr>
          <a:xfrm>
            <a:off x="7239084" y="3579674"/>
            <a:ext cx="457201" cy="457201"/>
            <a:chOff x="0" y="0"/>
            <a:chExt cx="457200" cy="457200"/>
          </a:xfrm>
        </p:grpSpPr>
        <p:sp>
          <p:nvSpPr>
            <p:cNvPr id="1213" name="任意形状 6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14" name="任意形状 624"/>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14850" y="0"/>
                  </a:lnTo>
                  <a:lnTo>
                    <a:pt x="21204" y="5084"/>
                  </a:lnTo>
                  <a:cubicBezTo>
                    <a:pt x="21458" y="5286"/>
                    <a:pt x="21600" y="5561"/>
                    <a:pt x="21600" y="5847"/>
                  </a:cubicBezTo>
                  <a:lnTo>
                    <a:pt x="21600" y="20520"/>
                  </a:lnTo>
                  <a:cubicBezTo>
                    <a:pt x="21600" y="21117"/>
                    <a:pt x="20996" y="21600"/>
                    <a:pt x="20250" y="21600"/>
                  </a:cubicBezTo>
                  <a:lnTo>
                    <a:pt x="1350" y="21600"/>
                  </a:lnTo>
                  <a:cubicBezTo>
                    <a:pt x="604" y="21600"/>
                    <a:pt x="0" y="21117"/>
                    <a:pt x="0" y="20520"/>
                  </a:cubicBezTo>
                  <a:lnTo>
                    <a:pt x="0" y="1080"/>
                  </a:lnTo>
                  <a:cubicBezTo>
                    <a:pt x="0" y="483"/>
                    <a:pt x="604" y="0"/>
                    <a:pt x="1350" y="0"/>
                  </a:cubicBezTo>
                  <a:close/>
                  <a:moveTo>
                    <a:pt x="5400" y="10800"/>
                  </a:moveTo>
                  <a:lnTo>
                    <a:pt x="5400" y="17280"/>
                  </a:lnTo>
                  <a:lnTo>
                    <a:pt x="16200" y="17280"/>
                  </a:lnTo>
                  <a:lnTo>
                    <a:pt x="16200" y="10800"/>
                  </a:lnTo>
                  <a:lnTo>
                    <a:pt x="54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18" name="成组"/>
          <p:cNvGrpSpPr/>
          <p:nvPr/>
        </p:nvGrpSpPr>
        <p:grpSpPr>
          <a:xfrm>
            <a:off x="7239084" y="2664373"/>
            <a:ext cx="457201" cy="457201"/>
            <a:chOff x="0" y="0"/>
            <a:chExt cx="457200" cy="457200"/>
          </a:xfrm>
        </p:grpSpPr>
        <p:sp>
          <p:nvSpPr>
            <p:cNvPr id="1216" name="任意形状 6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17" name="任意形状 627"/>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2700" y="2160"/>
                  </a:moveTo>
                  <a:lnTo>
                    <a:pt x="2700" y="19440"/>
                  </a:lnTo>
                  <a:lnTo>
                    <a:pt x="18900" y="19440"/>
                  </a:lnTo>
                  <a:lnTo>
                    <a:pt x="18900" y="6294"/>
                  </a:lnTo>
                  <a:lnTo>
                    <a:pt x="13732" y="2160"/>
                  </a:lnTo>
                  <a:lnTo>
                    <a:pt x="2700" y="2160"/>
                  </a:lnTo>
                  <a:close/>
                  <a:moveTo>
                    <a:pt x="1350" y="0"/>
                  </a:moveTo>
                  <a:lnTo>
                    <a:pt x="14850" y="0"/>
                  </a:lnTo>
                  <a:lnTo>
                    <a:pt x="21204" y="5084"/>
                  </a:lnTo>
                  <a:cubicBezTo>
                    <a:pt x="21458" y="5286"/>
                    <a:pt x="21600" y="5561"/>
                    <a:pt x="21600" y="5847"/>
                  </a:cubicBezTo>
                  <a:lnTo>
                    <a:pt x="21600" y="20520"/>
                  </a:lnTo>
                  <a:cubicBezTo>
                    <a:pt x="21600" y="21117"/>
                    <a:pt x="20996" y="21600"/>
                    <a:pt x="20250" y="21600"/>
                  </a:cubicBezTo>
                  <a:lnTo>
                    <a:pt x="1350" y="21600"/>
                  </a:lnTo>
                  <a:cubicBezTo>
                    <a:pt x="604" y="21600"/>
                    <a:pt x="0" y="21117"/>
                    <a:pt x="0" y="20520"/>
                  </a:cubicBezTo>
                  <a:lnTo>
                    <a:pt x="0" y="1080"/>
                  </a:lnTo>
                  <a:cubicBezTo>
                    <a:pt x="0" y="483"/>
                    <a:pt x="604" y="0"/>
                    <a:pt x="1350" y="0"/>
                  </a:cubicBezTo>
                  <a:close/>
                  <a:moveTo>
                    <a:pt x="5400" y="10800"/>
                  </a:moveTo>
                  <a:lnTo>
                    <a:pt x="16200" y="10800"/>
                  </a:lnTo>
                  <a:lnTo>
                    <a:pt x="16200" y="17280"/>
                  </a:lnTo>
                  <a:lnTo>
                    <a:pt x="5400" y="17280"/>
                  </a:lnTo>
                  <a:lnTo>
                    <a:pt x="54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21" name="成组"/>
          <p:cNvGrpSpPr/>
          <p:nvPr/>
        </p:nvGrpSpPr>
        <p:grpSpPr>
          <a:xfrm>
            <a:off x="6324672" y="1749973"/>
            <a:ext cx="457201" cy="457201"/>
            <a:chOff x="0" y="0"/>
            <a:chExt cx="457200" cy="457200"/>
          </a:xfrm>
        </p:grpSpPr>
        <p:sp>
          <p:nvSpPr>
            <p:cNvPr id="1219" name="任意形状 6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20" name="任意形状 630"/>
            <p:cNvSpPr/>
            <p:nvPr/>
          </p:nvSpPr>
          <p:spPr>
            <a:xfrm>
              <a:off x="95250" y="38100"/>
              <a:ext cx="2667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43" y="0"/>
                  </a:moveTo>
                  <a:lnTo>
                    <a:pt x="20057" y="0"/>
                  </a:lnTo>
                  <a:cubicBezTo>
                    <a:pt x="20909" y="0"/>
                    <a:pt x="21600" y="483"/>
                    <a:pt x="21600" y="1080"/>
                  </a:cubicBezTo>
                  <a:lnTo>
                    <a:pt x="21600" y="20520"/>
                  </a:lnTo>
                  <a:cubicBezTo>
                    <a:pt x="21600" y="21117"/>
                    <a:pt x="20909" y="21600"/>
                    <a:pt x="20057" y="21600"/>
                  </a:cubicBezTo>
                  <a:lnTo>
                    <a:pt x="1543" y="21600"/>
                  </a:lnTo>
                  <a:cubicBezTo>
                    <a:pt x="691" y="21600"/>
                    <a:pt x="0" y="21117"/>
                    <a:pt x="0" y="20520"/>
                  </a:cubicBezTo>
                  <a:lnTo>
                    <a:pt x="0" y="1080"/>
                  </a:lnTo>
                  <a:cubicBezTo>
                    <a:pt x="0" y="483"/>
                    <a:pt x="691" y="0"/>
                    <a:pt x="1543" y="0"/>
                  </a:cubicBezTo>
                  <a:close/>
                  <a:moveTo>
                    <a:pt x="10800" y="16200"/>
                  </a:moveTo>
                  <a:cubicBezTo>
                    <a:pt x="9948" y="16200"/>
                    <a:pt x="9257" y="16684"/>
                    <a:pt x="9257" y="17280"/>
                  </a:cubicBezTo>
                  <a:cubicBezTo>
                    <a:pt x="9257" y="17877"/>
                    <a:pt x="9948" y="18360"/>
                    <a:pt x="10800" y="18360"/>
                  </a:cubicBezTo>
                  <a:cubicBezTo>
                    <a:pt x="11652" y="18360"/>
                    <a:pt x="12343" y="17877"/>
                    <a:pt x="12343" y="17280"/>
                  </a:cubicBezTo>
                  <a:cubicBezTo>
                    <a:pt x="12343" y="16684"/>
                    <a:pt x="11652" y="16200"/>
                    <a:pt x="10800" y="16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24" name="成组"/>
          <p:cNvGrpSpPr/>
          <p:nvPr/>
        </p:nvGrpSpPr>
        <p:grpSpPr>
          <a:xfrm>
            <a:off x="6324672" y="838200"/>
            <a:ext cx="457201" cy="457200"/>
            <a:chOff x="0" y="0"/>
            <a:chExt cx="457200" cy="457200"/>
          </a:xfrm>
        </p:grpSpPr>
        <p:sp>
          <p:nvSpPr>
            <p:cNvPr id="1222" name="任意形状 6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23" name="任意形状 633"/>
            <p:cNvSpPr/>
            <p:nvPr/>
          </p:nvSpPr>
          <p:spPr>
            <a:xfrm>
              <a:off x="95250" y="38100"/>
              <a:ext cx="266700" cy="381000"/>
            </a:xfrm>
            <a:custGeom>
              <a:avLst/>
              <a:gdLst/>
              <a:ahLst/>
              <a:cxnLst>
                <a:cxn ang="0">
                  <a:pos x="wd2" y="hd2"/>
                </a:cxn>
                <a:cxn ang="5400000">
                  <a:pos x="wd2" y="hd2"/>
                </a:cxn>
                <a:cxn ang="10800000">
                  <a:pos x="wd2" y="hd2"/>
                </a:cxn>
                <a:cxn ang="16200000">
                  <a:pos x="wd2" y="hd2"/>
                </a:cxn>
              </a:cxnLst>
              <a:rect l="0" t="0" r="r" b="b"/>
              <a:pathLst>
                <a:path w="21600" h="21600" extrusionOk="0">
                  <a:moveTo>
                    <a:pt x="3086" y="2160"/>
                  </a:moveTo>
                  <a:lnTo>
                    <a:pt x="3086" y="19440"/>
                  </a:lnTo>
                  <a:lnTo>
                    <a:pt x="18514" y="19440"/>
                  </a:lnTo>
                  <a:lnTo>
                    <a:pt x="18514" y="2160"/>
                  </a:lnTo>
                  <a:lnTo>
                    <a:pt x="3086" y="2160"/>
                  </a:lnTo>
                  <a:close/>
                  <a:moveTo>
                    <a:pt x="1543" y="0"/>
                  </a:moveTo>
                  <a:lnTo>
                    <a:pt x="20057" y="0"/>
                  </a:lnTo>
                  <a:cubicBezTo>
                    <a:pt x="20909" y="0"/>
                    <a:pt x="21600" y="483"/>
                    <a:pt x="21600" y="1080"/>
                  </a:cubicBezTo>
                  <a:lnTo>
                    <a:pt x="21600" y="20520"/>
                  </a:lnTo>
                  <a:cubicBezTo>
                    <a:pt x="21600" y="21117"/>
                    <a:pt x="20909" y="21600"/>
                    <a:pt x="20057" y="21600"/>
                  </a:cubicBezTo>
                  <a:lnTo>
                    <a:pt x="1543" y="21600"/>
                  </a:lnTo>
                  <a:cubicBezTo>
                    <a:pt x="691" y="21600"/>
                    <a:pt x="0" y="21117"/>
                    <a:pt x="0" y="20520"/>
                  </a:cubicBezTo>
                  <a:lnTo>
                    <a:pt x="0" y="1080"/>
                  </a:lnTo>
                  <a:cubicBezTo>
                    <a:pt x="0" y="483"/>
                    <a:pt x="691" y="0"/>
                    <a:pt x="1543" y="0"/>
                  </a:cubicBezTo>
                  <a:close/>
                  <a:moveTo>
                    <a:pt x="10800" y="16200"/>
                  </a:moveTo>
                  <a:cubicBezTo>
                    <a:pt x="11652" y="16200"/>
                    <a:pt x="12343" y="16684"/>
                    <a:pt x="12343" y="17280"/>
                  </a:cubicBezTo>
                  <a:cubicBezTo>
                    <a:pt x="12343" y="17877"/>
                    <a:pt x="11652" y="18360"/>
                    <a:pt x="10800" y="18360"/>
                  </a:cubicBezTo>
                  <a:cubicBezTo>
                    <a:pt x="9948" y="18360"/>
                    <a:pt x="9257" y="17877"/>
                    <a:pt x="9257" y="17280"/>
                  </a:cubicBezTo>
                  <a:cubicBezTo>
                    <a:pt x="9257" y="16684"/>
                    <a:pt x="9948" y="16200"/>
                    <a:pt x="10800" y="16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27" name="成组"/>
          <p:cNvGrpSpPr/>
          <p:nvPr/>
        </p:nvGrpSpPr>
        <p:grpSpPr>
          <a:xfrm>
            <a:off x="7239084" y="1749973"/>
            <a:ext cx="457201" cy="457201"/>
            <a:chOff x="0" y="0"/>
            <a:chExt cx="457200" cy="457200"/>
          </a:xfrm>
        </p:grpSpPr>
        <p:sp>
          <p:nvSpPr>
            <p:cNvPr id="1225" name="任意形状 6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26" name="任意形状 636"/>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20250" y="0"/>
                  </a:lnTo>
                  <a:cubicBezTo>
                    <a:pt x="20996" y="0"/>
                    <a:pt x="21600" y="483"/>
                    <a:pt x="21600" y="1080"/>
                  </a:cubicBezTo>
                  <a:lnTo>
                    <a:pt x="21600" y="20520"/>
                  </a:lnTo>
                  <a:cubicBezTo>
                    <a:pt x="21600" y="21117"/>
                    <a:pt x="20996" y="21600"/>
                    <a:pt x="20250" y="21600"/>
                  </a:cubicBezTo>
                  <a:lnTo>
                    <a:pt x="1350" y="21600"/>
                  </a:lnTo>
                  <a:cubicBezTo>
                    <a:pt x="604" y="21600"/>
                    <a:pt x="0" y="21117"/>
                    <a:pt x="0" y="20520"/>
                  </a:cubicBezTo>
                  <a:lnTo>
                    <a:pt x="0" y="1080"/>
                  </a:lnTo>
                  <a:cubicBezTo>
                    <a:pt x="0" y="483"/>
                    <a:pt x="604" y="0"/>
                    <a:pt x="1350" y="0"/>
                  </a:cubicBezTo>
                  <a:close/>
                  <a:moveTo>
                    <a:pt x="10800" y="16200"/>
                  </a:moveTo>
                  <a:cubicBezTo>
                    <a:pt x="10054" y="16200"/>
                    <a:pt x="9450" y="16684"/>
                    <a:pt x="9450" y="17280"/>
                  </a:cubicBezTo>
                  <a:cubicBezTo>
                    <a:pt x="9450" y="17877"/>
                    <a:pt x="10054" y="18360"/>
                    <a:pt x="10800" y="18360"/>
                  </a:cubicBezTo>
                  <a:cubicBezTo>
                    <a:pt x="11546" y="18360"/>
                    <a:pt x="12150" y="17877"/>
                    <a:pt x="12150" y="17280"/>
                  </a:cubicBezTo>
                  <a:cubicBezTo>
                    <a:pt x="12150" y="16684"/>
                    <a:pt x="11546" y="16200"/>
                    <a:pt x="10800" y="16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30" name="成组"/>
          <p:cNvGrpSpPr/>
          <p:nvPr/>
        </p:nvGrpSpPr>
        <p:grpSpPr>
          <a:xfrm>
            <a:off x="7239084" y="838200"/>
            <a:ext cx="457201" cy="457200"/>
            <a:chOff x="0" y="0"/>
            <a:chExt cx="457200" cy="457200"/>
          </a:xfrm>
        </p:grpSpPr>
        <p:sp>
          <p:nvSpPr>
            <p:cNvPr id="1228" name="任意形状 6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29" name="任意形状 639"/>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2700" y="2160"/>
                  </a:moveTo>
                  <a:lnTo>
                    <a:pt x="2700" y="19440"/>
                  </a:lnTo>
                  <a:lnTo>
                    <a:pt x="18900" y="19440"/>
                  </a:lnTo>
                  <a:lnTo>
                    <a:pt x="18900" y="2160"/>
                  </a:lnTo>
                  <a:lnTo>
                    <a:pt x="2700" y="2160"/>
                  </a:lnTo>
                  <a:close/>
                  <a:moveTo>
                    <a:pt x="1350" y="0"/>
                  </a:moveTo>
                  <a:lnTo>
                    <a:pt x="20250" y="0"/>
                  </a:lnTo>
                  <a:cubicBezTo>
                    <a:pt x="20996" y="0"/>
                    <a:pt x="21600" y="483"/>
                    <a:pt x="21600" y="1080"/>
                  </a:cubicBezTo>
                  <a:lnTo>
                    <a:pt x="21600" y="20520"/>
                  </a:lnTo>
                  <a:cubicBezTo>
                    <a:pt x="21600" y="21117"/>
                    <a:pt x="20996" y="21600"/>
                    <a:pt x="20250" y="21600"/>
                  </a:cubicBezTo>
                  <a:lnTo>
                    <a:pt x="1350" y="21600"/>
                  </a:lnTo>
                  <a:cubicBezTo>
                    <a:pt x="604" y="21600"/>
                    <a:pt x="0" y="21117"/>
                    <a:pt x="0" y="20520"/>
                  </a:cubicBezTo>
                  <a:lnTo>
                    <a:pt x="0" y="1080"/>
                  </a:lnTo>
                  <a:cubicBezTo>
                    <a:pt x="0" y="483"/>
                    <a:pt x="604" y="0"/>
                    <a:pt x="1350" y="0"/>
                  </a:cubicBezTo>
                  <a:close/>
                  <a:moveTo>
                    <a:pt x="10800" y="16200"/>
                  </a:moveTo>
                  <a:cubicBezTo>
                    <a:pt x="11546" y="16200"/>
                    <a:pt x="12150" y="16684"/>
                    <a:pt x="12150" y="17280"/>
                  </a:cubicBezTo>
                  <a:cubicBezTo>
                    <a:pt x="12150" y="17877"/>
                    <a:pt x="11546" y="18360"/>
                    <a:pt x="10800" y="18360"/>
                  </a:cubicBezTo>
                  <a:cubicBezTo>
                    <a:pt x="10054" y="18360"/>
                    <a:pt x="9450" y="17877"/>
                    <a:pt x="9450" y="17280"/>
                  </a:cubicBezTo>
                  <a:cubicBezTo>
                    <a:pt x="9450" y="16684"/>
                    <a:pt x="10054" y="16200"/>
                    <a:pt x="10800" y="16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33" name="成组"/>
          <p:cNvGrpSpPr/>
          <p:nvPr/>
        </p:nvGrpSpPr>
        <p:grpSpPr>
          <a:xfrm>
            <a:off x="1752612" y="1749973"/>
            <a:ext cx="457201" cy="457201"/>
            <a:chOff x="0" y="0"/>
            <a:chExt cx="457200" cy="457200"/>
          </a:xfrm>
        </p:grpSpPr>
        <p:sp>
          <p:nvSpPr>
            <p:cNvPr id="1231" name="任意形状 6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32" name="任意形状 642"/>
            <p:cNvSpPr/>
            <p:nvPr/>
          </p:nvSpPr>
          <p:spPr>
            <a:xfrm>
              <a:off x="38100" y="57150"/>
              <a:ext cx="381001" cy="361950"/>
            </a:xfrm>
            <a:custGeom>
              <a:avLst/>
              <a:gdLst/>
              <a:ahLst/>
              <a:cxnLst>
                <a:cxn ang="0">
                  <a:pos x="wd2" y="hd2"/>
                </a:cxn>
                <a:cxn ang="5400000">
                  <a:pos x="wd2" y="hd2"/>
                </a:cxn>
                <a:cxn ang="10800000">
                  <a:pos x="wd2" y="hd2"/>
                </a:cxn>
                <a:cxn ang="16200000">
                  <a:pos x="wd2" y="hd2"/>
                </a:cxn>
              </a:cxnLst>
              <a:rect l="0" t="0" r="r" b="b"/>
              <a:pathLst>
                <a:path w="21599" h="21600" extrusionOk="0">
                  <a:moveTo>
                    <a:pt x="0" y="1137"/>
                  </a:moveTo>
                  <a:cubicBezTo>
                    <a:pt x="0" y="509"/>
                    <a:pt x="492" y="0"/>
                    <a:pt x="1071" y="0"/>
                  </a:cubicBezTo>
                  <a:lnTo>
                    <a:pt x="20528" y="0"/>
                  </a:lnTo>
                  <a:cubicBezTo>
                    <a:pt x="21120" y="0"/>
                    <a:pt x="21599" y="506"/>
                    <a:pt x="21599" y="1137"/>
                  </a:cubicBezTo>
                  <a:lnTo>
                    <a:pt x="21599" y="17053"/>
                  </a:lnTo>
                  <a:cubicBezTo>
                    <a:pt x="21599" y="17680"/>
                    <a:pt x="21108" y="18189"/>
                    <a:pt x="20528" y="18189"/>
                  </a:cubicBezTo>
                  <a:lnTo>
                    <a:pt x="1071" y="18189"/>
                  </a:lnTo>
                  <a:cubicBezTo>
                    <a:pt x="479" y="18188"/>
                    <a:pt x="-1" y="17681"/>
                    <a:pt x="0" y="17057"/>
                  </a:cubicBezTo>
                  <a:cubicBezTo>
                    <a:pt x="0" y="17056"/>
                    <a:pt x="0" y="17054"/>
                    <a:pt x="0" y="17053"/>
                  </a:cubicBezTo>
                  <a:lnTo>
                    <a:pt x="0" y="1137"/>
                  </a:lnTo>
                  <a:close/>
                  <a:moveTo>
                    <a:pt x="3240" y="19326"/>
                  </a:moveTo>
                  <a:lnTo>
                    <a:pt x="18359" y="19326"/>
                  </a:lnTo>
                  <a:lnTo>
                    <a:pt x="18359" y="21600"/>
                  </a:lnTo>
                  <a:lnTo>
                    <a:pt x="3240" y="21600"/>
                  </a:lnTo>
                  <a:lnTo>
                    <a:pt x="3240" y="1932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36" name="成组"/>
          <p:cNvGrpSpPr/>
          <p:nvPr/>
        </p:nvGrpSpPr>
        <p:grpSpPr>
          <a:xfrm>
            <a:off x="1752612" y="838200"/>
            <a:ext cx="457201" cy="457200"/>
            <a:chOff x="0" y="0"/>
            <a:chExt cx="457200" cy="457200"/>
          </a:xfrm>
        </p:grpSpPr>
        <p:sp>
          <p:nvSpPr>
            <p:cNvPr id="1234" name="任意形状 6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35" name="任意形状 645"/>
            <p:cNvSpPr/>
            <p:nvPr/>
          </p:nvSpPr>
          <p:spPr>
            <a:xfrm>
              <a:off x="38100" y="57150"/>
              <a:ext cx="381001" cy="361950"/>
            </a:xfrm>
            <a:custGeom>
              <a:avLst/>
              <a:gdLst/>
              <a:ahLst/>
              <a:cxnLst>
                <a:cxn ang="0">
                  <a:pos x="wd2" y="hd2"/>
                </a:cxn>
                <a:cxn ang="5400000">
                  <a:pos x="wd2" y="hd2"/>
                </a:cxn>
                <a:cxn ang="10800000">
                  <a:pos x="wd2" y="hd2"/>
                </a:cxn>
                <a:cxn ang="16200000">
                  <a:pos x="wd2" y="hd2"/>
                </a:cxn>
              </a:cxnLst>
              <a:rect l="0" t="0" r="r" b="b"/>
              <a:pathLst>
                <a:path w="21599" h="21600" extrusionOk="0">
                  <a:moveTo>
                    <a:pt x="0" y="1137"/>
                  </a:moveTo>
                  <a:cubicBezTo>
                    <a:pt x="0" y="509"/>
                    <a:pt x="492" y="0"/>
                    <a:pt x="1071" y="0"/>
                  </a:cubicBezTo>
                  <a:lnTo>
                    <a:pt x="20528" y="0"/>
                  </a:lnTo>
                  <a:cubicBezTo>
                    <a:pt x="21120" y="0"/>
                    <a:pt x="21599" y="506"/>
                    <a:pt x="21599" y="1137"/>
                  </a:cubicBezTo>
                  <a:lnTo>
                    <a:pt x="21599" y="17053"/>
                  </a:lnTo>
                  <a:cubicBezTo>
                    <a:pt x="21599" y="17680"/>
                    <a:pt x="21108" y="18189"/>
                    <a:pt x="20528" y="18189"/>
                  </a:cubicBezTo>
                  <a:lnTo>
                    <a:pt x="1071" y="18189"/>
                  </a:lnTo>
                  <a:cubicBezTo>
                    <a:pt x="479" y="18188"/>
                    <a:pt x="-1" y="17681"/>
                    <a:pt x="0" y="17057"/>
                  </a:cubicBezTo>
                  <a:cubicBezTo>
                    <a:pt x="0" y="17056"/>
                    <a:pt x="0" y="17054"/>
                    <a:pt x="0" y="17053"/>
                  </a:cubicBezTo>
                  <a:lnTo>
                    <a:pt x="0" y="1137"/>
                  </a:lnTo>
                  <a:close/>
                  <a:moveTo>
                    <a:pt x="2160" y="2274"/>
                  </a:moveTo>
                  <a:lnTo>
                    <a:pt x="2160" y="15916"/>
                  </a:lnTo>
                  <a:lnTo>
                    <a:pt x="19439" y="15916"/>
                  </a:lnTo>
                  <a:lnTo>
                    <a:pt x="19439" y="2274"/>
                  </a:lnTo>
                  <a:lnTo>
                    <a:pt x="2160" y="2274"/>
                  </a:lnTo>
                  <a:close/>
                  <a:moveTo>
                    <a:pt x="3240" y="19326"/>
                  </a:moveTo>
                  <a:lnTo>
                    <a:pt x="18359" y="19326"/>
                  </a:lnTo>
                  <a:lnTo>
                    <a:pt x="18359" y="21600"/>
                  </a:lnTo>
                  <a:lnTo>
                    <a:pt x="3240" y="21600"/>
                  </a:lnTo>
                  <a:lnTo>
                    <a:pt x="3240" y="1932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39" name="成组"/>
          <p:cNvGrpSpPr/>
          <p:nvPr/>
        </p:nvGrpSpPr>
        <p:grpSpPr>
          <a:xfrm>
            <a:off x="838200" y="1749973"/>
            <a:ext cx="457200" cy="457201"/>
            <a:chOff x="0" y="0"/>
            <a:chExt cx="457200" cy="457200"/>
          </a:xfrm>
        </p:grpSpPr>
        <p:sp>
          <p:nvSpPr>
            <p:cNvPr id="1237" name="任意形状 6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38" name="任意形状 648"/>
            <p:cNvSpPr/>
            <p:nvPr/>
          </p:nvSpPr>
          <p:spPr>
            <a:xfrm>
              <a:off x="38100" y="20002"/>
              <a:ext cx="381001" cy="380049"/>
            </a:xfrm>
            <a:custGeom>
              <a:avLst/>
              <a:gdLst/>
              <a:ahLst/>
              <a:cxnLst>
                <a:cxn ang="0">
                  <a:pos x="wd2" y="hd2"/>
                </a:cxn>
                <a:cxn ang="5400000">
                  <a:pos x="wd2" y="hd2"/>
                </a:cxn>
                <a:cxn ang="10800000">
                  <a:pos x="wd2" y="hd2"/>
                </a:cxn>
                <a:cxn ang="16200000">
                  <a:pos x="wd2" y="hd2"/>
                </a:cxn>
              </a:cxnLst>
              <a:rect l="0" t="0" r="r" b="b"/>
              <a:pathLst>
                <a:path w="21599" h="21600" extrusionOk="0">
                  <a:moveTo>
                    <a:pt x="14487" y="4277"/>
                  </a:moveTo>
                  <a:lnTo>
                    <a:pt x="20528" y="4277"/>
                  </a:lnTo>
                  <a:cubicBezTo>
                    <a:pt x="21120" y="4277"/>
                    <a:pt x="21599" y="4758"/>
                    <a:pt x="21599" y="5359"/>
                  </a:cubicBezTo>
                  <a:lnTo>
                    <a:pt x="21599" y="20517"/>
                  </a:lnTo>
                  <a:cubicBezTo>
                    <a:pt x="21599" y="21115"/>
                    <a:pt x="21108" y="21600"/>
                    <a:pt x="20528" y="21600"/>
                  </a:cubicBezTo>
                  <a:lnTo>
                    <a:pt x="1071" y="21600"/>
                  </a:lnTo>
                  <a:cubicBezTo>
                    <a:pt x="479" y="21599"/>
                    <a:pt x="-1" y="21116"/>
                    <a:pt x="0" y="20522"/>
                  </a:cubicBezTo>
                  <a:cubicBezTo>
                    <a:pt x="0" y="20520"/>
                    <a:pt x="0" y="20519"/>
                    <a:pt x="0" y="20517"/>
                  </a:cubicBezTo>
                  <a:lnTo>
                    <a:pt x="0" y="5359"/>
                  </a:lnTo>
                  <a:cubicBezTo>
                    <a:pt x="0" y="4762"/>
                    <a:pt x="492" y="4277"/>
                    <a:pt x="1071" y="4277"/>
                  </a:cubicBezTo>
                  <a:lnTo>
                    <a:pt x="7113" y="4277"/>
                  </a:lnTo>
                  <a:lnTo>
                    <a:pt x="4374" y="1531"/>
                  </a:lnTo>
                  <a:lnTo>
                    <a:pt x="5901" y="0"/>
                  </a:lnTo>
                  <a:lnTo>
                    <a:pt x="10167" y="4277"/>
                  </a:lnTo>
                  <a:lnTo>
                    <a:pt x="11432" y="4277"/>
                  </a:lnTo>
                  <a:lnTo>
                    <a:pt x="15698" y="0"/>
                  </a:lnTo>
                  <a:lnTo>
                    <a:pt x="17225" y="1531"/>
                  </a:lnTo>
                  <a:lnTo>
                    <a:pt x="14487" y="427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42" name="成组"/>
          <p:cNvGrpSpPr/>
          <p:nvPr/>
        </p:nvGrpSpPr>
        <p:grpSpPr>
          <a:xfrm>
            <a:off x="838200" y="838200"/>
            <a:ext cx="457200" cy="457200"/>
            <a:chOff x="0" y="0"/>
            <a:chExt cx="457200" cy="457200"/>
          </a:xfrm>
        </p:grpSpPr>
        <p:sp>
          <p:nvSpPr>
            <p:cNvPr id="1240" name="任意形状 6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41" name="任意形状 651"/>
            <p:cNvSpPr/>
            <p:nvPr/>
          </p:nvSpPr>
          <p:spPr>
            <a:xfrm>
              <a:off x="38100" y="20001"/>
              <a:ext cx="381001" cy="380049"/>
            </a:xfrm>
            <a:custGeom>
              <a:avLst/>
              <a:gdLst/>
              <a:ahLst/>
              <a:cxnLst>
                <a:cxn ang="0">
                  <a:pos x="wd2" y="hd2"/>
                </a:cxn>
                <a:cxn ang="5400000">
                  <a:pos x="wd2" y="hd2"/>
                </a:cxn>
                <a:cxn ang="10800000">
                  <a:pos x="wd2" y="hd2"/>
                </a:cxn>
                <a:cxn ang="16200000">
                  <a:pos x="wd2" y="hd2"/>
                </a:cxn>
              </a:cxnLst>
              <a:rect l="0" t="0" r="r" b="b"/>
              <a:pathLst>
                <a:path w="21599" h="21600" extrusionOk="0">
                  <a:moveTo>
                    <a:pt x="14487" y="4277"/>
                  </a:moveTo>
                  <a:lnTo>
                    <a:pt x="20528" y="4277"/>
                  </a:lnTo>
                  <a:cubicBezTo>
                    <a:pt x="21120" y="4277"/>
                    <a:pt x="21599" y="4758"/>
                    <a:pt x="21599" y="5359"/>
                  </a:cubicBezTo>
                  <a:lnTo>
                    <a:pt x="21599" y="20517"/>
                  </a:lnTo>
                  <a:cubicBezTo>
                    <a:pt x="21599" y="21115"/>
                    <a:pt x="21108" y="21600"/>
                    <a:pt x="20528" y="21600"/>
                  </a:cubicBezTo>
                  <a:lnTo>
                    <a:pt x="1071" y="21600"/>
                  </a:lnTo>
                  <a:cubicBezTo>
                    <a:pt x="479" y="21599"/>
                    <a:pt x="-1" y="21116"/>
                    <a:pt x="0" y="20522"/>
                  </a:cubicBezTo>
                  <a:cubicBezTo>
                    <a:pt x="0" y="20520"/>
                    <a:pt x="0" y="20519"/>
                    <a:pt x="0" y="20517"/>
                  </a:cubicBezTo>
                  <a:lnTo>
                    <a:pt x="0" y="5359"/>
                  </a:lnTo>
                  <a:cubicBezTo>
                    <a:pt x="0" y="4762"/>
                    <a:pt x="492" y="4277"/>
                    <a:pt x="1071" y="4277"/>
                  </a:cubicBezTo>
                  <a:lnTo>
                    <a:pt x="7113" y="4277"/>
                  </a:lnTo>
                  <a:lnTo>
                    <a:pt x="4374" y="1531"/>
                  </a:lnTo>
                  <a:lnTo>
                    <a:pt x="5901" y="0"/>
                  </a:lnTo>
                  <a:lnTo>
                    <a:pt x="10167" y="4277"/>
                  </a:lnTo>
                  <a:lnTo>
                    <a:pt x="11432" y="4277"/>
                  </a:lnTo>
                  <a:lnTo>
                    <a:pt x="15698" y="0"/>
                  </a:lnTo>
                  <a:lnTo>
                    <a:pt x="17225" y="1531"/>
                  </a:lnTo>
                  <a:lnTo>
                    <a:pt x="14487" y="4277"/>
                  </a:lnTo>
                  <a:close/>
                  <a:moveTo>
                    <a:pt x="2160" y="6442"/>
                  </a:moveTo>
                  <a:lnTo>
                    <a:pt x="2160" y="19435"/>
                  </a:lnTo>
                  <a:lnTo>
                    <a:pt x="19439" y="19435"/>
                  </a:lnTo>
                  <a:lnTo>
                    <a:pt x="19439" y="6442"/>
                  </a:lnTo>
                  <a:lnTo>
                    <a:pt x="2160" y="644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45" name="成组"/>
          <p:cNvGrpSpPr/>
          <p:nvPr/>
        </p:nvGrpSpPr>
        <p:grpSpPr>
          <a:xfrm>
            <a:off x="9067908" y="3579674"/>
            <a:ext cx="457201" cy="457201"/>
            <a:chOff x="0" y="0"/>
            <a:chExt cx="457200" cy="457200"/>
          </a:xfrm>
        </p:grpSpPr>
        <p:sp>
          <p:nvSpPr>
            <p:cNvPr id="1243" name="任意形状 6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44" name="任意形状 654"/>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200" y="10800"/>
                  </a:moveTo>
                  <a:lnTo>
                    <a:pt x="20400" y="10800"/>
                  </a:lnTo>
                  <a:cubicBezTo>
                    <a:pt x="21063" y="10800"/>
                    <a:pt x="21600" y="11283"/>
                    <a:pt x="21600" y="11880"/>
                  </a:cubicBezTo>
                  <a:lnTo>
                    <a:pt x="21600" y="20520"/>
                  </a:lnTo>
                  <a:cubicBezTo>
                    <a:pt x="21600" y="21117"/>
                    <a:pt x="21063" y="21600"/>
                    <a:pt x="20400" y="21600"/>
                  </a:cubicBezTo>
                  <a:lnTo>
                    <a:pt x="1200" y="21600"/>
                  </a:lnTo>
                  <a:cubicBezTo>
                    <a:pt x="537" y="21600"/>
                    <a:pt x="0" y="21117"/>
                    <a:pt x="0" y="20520"/>
                  </a:cubicBezTo>
                  <a:lnTo>
                    <a:pt x="0" y="11880"/>
                  </a:lnTo>
                  <a:cubicBezTo>
                    <a:pt x="0" y="11283"/>
                    <a:pt x="537" y="10800"/>
                    <a:pt x="1200" y="10800"/>
                  </a:cubicBezTo>
                  <a:close/>
                  <a:moveTo>
                    <a:pt x="2400" y="0"/>
                  </a:moveTo>
                  <a:lnTo>
                    <a:pt x="19200" y="0"/>
                  </a:lnTo>
                  <a:lnTo>
                    <a:pt x="19200" y="8640"/>
                  </a:lnTo>
                  <a:lnTo>
                    <a:pt x="2400" y="8640"/>
                  </a:lnTo>
                  <a:lnTo>
                    <a:pt x="2400" y="0"/>
                  </a:lnTo>
                  <a:close/>
                  <a:moveTo>
                    <a:pt x="7200" y="3240"/>
                  </a:moveTo>
                  <a:lnTo>
                    <a:pt x="7200" y="5400"/>
                  </a:lnTo>
                  <a:lnTo>
                    <a:pt x="9600" y="5400"/>
                  </a:lnTo>
                  <a:lnTo>
                    <a:pt x="9600" y="3240"/>
                  </a:lnTo>
                  <a:lnTo>
                    <a:pt x="7200" y="3240"/>
                  </a:lnTo>
                  <a:close/>
                  <a:moveTo>
                    <a:pt x="12000" y="3240"/>
                  </a:moveTo>
                  <a:lnTo>
                    <a:pt x="12000" y="5400"/>
                  </a:lnTo>
                  <a:lnTo>
                    <a:pt x="14400" y="5400"/>
                  </a:lnTo>
                  <a:lnTo>
                    <a:pt x="14400" y="3240"/>
                  </a:lnTo>
                  <a:lnTo>
                    <a:pt x="12000" y="32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48" name="成组"/>
          <p:cNvGrpSpPr/>
          <p:nvPr/>
        </p:nvGrpSpPr>
        <p:grpSpPr>
          <a:xfrm>
            <a:off x="9067908" y="2664373"/>
            <a:ext cx="457201" cy="457201"/>
            <a:chOff x="0" y="0"/>
            <a:chExt cx="457200" cy="457200"/>
          </a:xfrm>
        </p:grpSpPr>
        <p:sp>
          <p:nvSpPr>
            <p:cNvPr id="1246" name="任意形状 6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47" name="任意形状 657"/>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200" y="10800"/>
                  </a:moveTo>
                  <a:lnTo>
                    <a:pt x="2400" y="10800"/>
                  </a:lnTo>
                  <a:lnTo>
                    <a:pt x="2400" y="19440"/>
                  </a:lnTo>
                  <a:lnTo>
                    <a:pt x="19200" y="19440"/>
                  </a:lnTo>
                  <a:lnTo>
                    <a:pt x="19200" y="10800"/>
                  </a:lnTo>
                  <a:close/>
                  <a:moveTo>
                    <a:pt x="2400" y="8640"/>
                  </a:moveTo>
                  <a:lnTo>
                    <a:pt x="2400" y="0"/>
                  </a:lnTo>
                  <a:lnTo>
                    <a:pt x="19200" y="0"/>
                  </a:lnTo>
                  <a:lnTo>
                    <a:pt x="19200" y="8640"/>
                  </a:lnTo>
                  <a:lnTo>
                    <a:pt x="20400" y="8640"/>
                  </a:lnTo>
                  <a:cubicBezTo>
                    <a:pt x="21063" y="8640"/>
                    <a:pt x="21600" y="9123"/>
                    <a:pt x="21600" y="9720"/>
                  </a:cubicBezTo>
                  <a:lnTo>
                    <a:pt x="21600" y="20520"/>
                  </a:lnTo>
                  <a:cubicBezTo>
                    <a:pt x="21600" y="21117"/>
                    <a:pt x="21063" y="21600"/>
                    <a:pt x="20400" y="21600"/>
                  </a:cubicBezTo>
                  <a:lnTo>
                    <a:pt x="1200" y="21600"/>
                  </a:lnTo>
                  <a:cubicBezTo>
                    <a:pt x="537" y="21600"/>
                    <a:pt x="0" y="21117"/>
                    <a:pt x="0" y="20520"/>
                  </a:cubicBezTo>
                  <a:lnTo>
                    <a:pt x="0" y="9720"/>
                  </a:lnTo>
                  <a:cubicBezTo>
                    <a:pt x="0" y="9123"/>
                    <a:pt x="537" y="8640"/>
                    <a:pt x="1200" y="8640"/>
                  </a:cubicBezTo>
                  <a:lnTo>
                    <a:pt x="2400" y="8640"/>
                  </a:lnTo>
                  <a:close/>
                  <a:moveTo>
                    <a:pt x="4800" y="8640"/>
                  </a:moveTo>
                  <a:lnTo>
                    <a:pt x="16800" y="8640"/>
                  </a:lnTo>
                  <a:lnTo>
                    <a:pt x="16800" y="2160"/>
                  </a:lnTo>
                  <a:lnTo>
                    <a:pt x="4800" y="2160"/>
                  </a:lnTo>
                  <a:lnTo>
                    <a:pt x="4800" y="8640"/>
                  </a:lnTo>
                  <a:close/>
                  <a:moveTo>
                    <a:pt x="7200" y="4320"/>
                  </a:moveTo>
                  <a:lnTo>
                    <a:pt x="9600" y="4320"/>
                  </a:lnTo>
                  <a:lnTo>
                    <a:pt x="9600" y="6480"/>
                  </a:lnTo>
                  <a:lnTo>
                    <a:pt x="7200" y="6480"/>
                  </a:lnTo>
                  <a:lnTo>
                    <a:pt x="7200" y="4320"/>
                  </a:lnTo>
                  <a:close/>
                  <a:moveTo>
                    <a:pt x="12000" y="4320"/>
                  </a:moveTo>
                  <a:lnTo>
                    <a:pt x="14400" y="4320"/>
                  </a:lnTo>
                  <a:lnTo>
                    <a:pt x="14400" y="6480"/>
                  </a:lnTo>
                  <a:lnTo>
                    <a:pt x="12000" y="6480"/>
                  </a:lnTo>
                  <a:lnTo>
                    <a:pt x="12000" y="43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1249" name="Device"/>
          <p:cNvSpPr txBox="1"/>
          <p:nvPr/>
        </p:nvSpPr>
        <p:spPr>
          <a:xfrm>
            <a:off x="10793525" y="6347459"/>
            <a:ext cx="56040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Device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3" name="成组"/>
          <p:cNvGrpSpPr/>
          <p:nvPr/>
        </p:nvGrpSpPr>
        <p:grpSpPr>
          <a:xfrm>
            <a:off x="838200" y="1752563"/>
            <a:ext cx="457200" cy="457201"/>
            <a:chOff x="0" y="0"/>
            <a:chExt cx="457200" cy="457200"/>
          </a:xfrm>
        </p:grpSpPr>
        <p:sp>
          <p:nvSpPr>
            <p:cNvPr id="1251" name="任意形状 56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52" name="任意形状 564"/>
            <p:cNvSpPr/>
            <p:nvPr/>
          </p:nvSpPr>
          <p:spPr>
            <a:xfrm>
              <a:off x="51979" y="33776"/>
              <a:ext cx="353250" cy="385328"/>
            </a:xfrm>
            <a:custGeom>
              <a:avLst/>
              <a:gdLst/>
              <a:ahLst/>
              <a:cxnLst>
                <a:cxn ang="0">
                  <a:pos x="wd2" y="hd2"/>
                </a:cxn>
                <a:cxn ang="5400000">
                  <a:pos x="wd2" y="hd2"/>
                </a:cxn>
                <a:cxn ang="10800000">
                  <a:pos x="wd2" y="hd2"/>
                </a:cxn>
                <a:cxn ang="16200000">
                  <a:pos x="wd2" y="hd2"/>
                </a:cxn>
              </a:cxnLst>
              <a:rect l="0" t="0" r="r" b="b"/>
              <a:pathLst>
                <a:path w="19141" h="21592" extrusionOk="0">
                  <a:moveTo>
                    <a:pt x="12014" y="2802"/>
                  </a:moveTo>
                  <a:lnTo>
                    <a:pt x="8418" y="9245"/>
                  </a:lnTo>
                  <a:lnTo>
                    <a:pt x="10206" y="10312"/>
                  </a:lnTo>
                  <a:lnTo>
                    <a:pt x="13802" y="3870"/>
                  </a:lnTo>
                  <a:cubicBezTo>
                    <a:pt x="18106" y="6829"/>
                    <a:pt x="20311" y="11428"/>
                    <a:pt x="18509" y="14654"/>
                  </a:cubicBezTo>
                  <a:cubicBezTo>
                    <a:pt x="16589" y="18093"/>
                    <a:pt x="11088" y="18235"/>
                    <a:pt x="6215" y="15326"/>
                  </a:cubicBezTo>
                  <a:cubicBezTo>
                    <a:pt x="1342" y="12414"/>
                    <a:pt x="-1289" y="7417"/>
                    <a:pt x="631" y="3979"/>
                  </a:cubicBezTo>
                  <a:cubicBezTo>
                    <a:pt x="2432" y="752"/>
                    <a:pt x="7385" y="427"/>
                    <a:pt x="12014" y="2802"/>
                  </a:cubicBezTo>
                  <a:close/>
                  <a:moveTo>
                    <a:pt x="13579" y="0"/>
                  </a:moveTo>
                  <a:lnTo>
                    <a:pt x="15367" y="1067"/>
                  </a:lnTo>
                  <a:lnTo>
                    <a:pt x="13818" y="3841"/>
                  </a:lnTo>
                  <a:lnTo>
                    <a:pt x="12031" y="2773"/>
                  </a:lnTo>
                  <a:lnTo>
                    <a:pt x="13579" y="0"/>
                  </a:lnTo>
                  <a:close/>
                  <a:moveTo>
                    <a:pt x="4132" y="19457"/>
                  </a:moveTo>
                  <a:lnTo>
                    <a:pt x="14731" y="19457"/>
                  </a:lnTo>
                  <a:lnTo>
                    <a:pt x="14731" y="21592"/>
                  </a:lnTo>
                  <a:lnTo>
                    <a:pt x="2362" y="21592"/>
                  </a:lnTo>
                  <a:cubicBezTo>
                    <a:pt x="1987" y="21600"/>
                    <a:pt x="1637" y="21395"/>
                    <a:pt x="1450" y="21059"/>
                  </a:cubicBezTo>
                  <a:cubicBezTo>
                    <a:pt x="1267" y="20728"/>
                    <a:pt x="1267" y="20322"/>
                    <a:pt x="1450" y="19991"/>
                  </a:cubicBezTo>
                  <a:lnTo>
                    <a:pt x="3773" y="15831"/>
                  </a:lnTo>
                  <a:lnTo>
                    <a:pt x="5561" y="16899"/>
                  </a:lnTo>
                  <a:lnTo>
                    <a:pt x="4132" y="1945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56" name="成组"/>
          <p:cNvGrpSpPr/>
          <p:nvPr/>
        </p:nvGrpSpPr>
        <p:grpSpPr>
          <a:xfrm>
            <a:off x="838200" y="838200"/>
            <a:ext cx="457200" cy="457200"/>
            <a:chOff x="0" y="0"/>
            <a:chExt cx="457200" cy="457200"/>
          </a:xfrm>
        </p:grpSpPr>
        <p:sp>
          <p:nvSpPr>
            <p:cNvPr id="1254" name="任意形状 56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55" name="任意形状 567"/>
            <p:cNvSpPr/>
            <p:nvPr/>
          </p:nvSpPr>
          <p:spPr>
            <a:xfrm>
              <a:off x="51979" y="33776"/>
              <a:ext cx="353244" cy="385328"/>
            </a:xfrm>
            <a:custGeom>
              <a:avLst/>
              <a:gdLst/>
              <a:ahLst/>
              <a:cxnLst>
                <a:cxn ang="0">
                  <a:pos x="wd2" y="hd2"/>
                </a:cxn>
                <a:cxn ang="5400000">
                  <a:pos x="wd2" y="hd2"/>
                </a:cxn>
                <a:cxn ang="10800000">
                  <a:pos x="wd2" y="hd2"/>
                </a:cxn>
                <a:cxn ang="16200000">
                  <a:pos x="wd2" y="hd2"/>
                </a:cxn>
              </a:cxnLst>
              <a:rect l="0" t="0" r="r" b="b"/>
              <a:pathLst>
                <a:path w="19363" h="21592" extrusionOk="0">
                  <a:moveTo>
                    <a:pt x="10210" y="1975"/>
                  </a:moveTo>
                  <a:lnTo>
                    <a:pt x="9142" y="3867"/>
                  </a:lnTo>
                  <a:cubicBezTo>
                    <a:pt x="6103" y="2928"/>
                    <a:pt x="3384" y="3386"/>
                    <a:pt x="2447" y="5046"/>
                  </a:cubicBezTo>
                  <a:cubicBezTo>
                    <a:pt x="1217" y="7224"/>
                    <a:pt x="3272" y="11080"/>
                    <a:pt x="7332" y="13476"/>
                  </a:cubicBezTo>
                  <a:cubicBezTo>
                    <a:pt x="11392" y="15873"/>
                    <a:pt x="15686" y="15763"/>
                    <a:pt x="16916" y="13586"/>
                  </a:cubicBezTo>
                  <a:cubicBezTo>
                    <a:pt x="17854" y="11926"/>
                    <a:pt x="16881" y="9290"/>
                    <a:pt x="14567" y="7069"/>
                  </a:cubicBezTo>
                  <a:lnTo>
                    <a:pt x="15636" y="5177"/>
                  </a:lnTo>
                  <a:cubicBezTo>
                    <a:pt x="18854" y="8069"/>
                    <a:pt x="20296" y="11871"/>
                    <a:pt x="18724" y="14654"/>
                  </a:cubicBezTo>
                  <a:cubicBezTo>
                    <a:pt x="16782" y="18093"/>
                    <a:pt x="11217" y="18235"/>
                    <a:pt x="6288" y="15326"/>
                  </a:cubicBezTo>
                  <a:cubicBezTo>
                    <a:pt x="1358" y="12414"/>
                    <a:pt x="-1304" y="7417"/>
                    <a:pt x="638" y="3979"/>
                  </a:cubicBezTo>
                  <a:cubicBezTo>
                    <a:pt x="2210" y="1196"/>
                    <a:pt x="6152" y="571"/>
                    <a:pt x="10210" y="1975"/>
                  </a:cubicBezTo>
                  <a:close/>
                  <a:moveTo>
                    <a:pt x="13737" y="0"/>
                  </a:moveTo>
                  <a:lnTo>
                    <a:pt x="15546" y="1067"/>
                  </a:lnTo>
                  <a:lnTo>
                    <a:pt x="10325" y="10312"/>
                  </a:lnTo>
                  <a:lnTo>
                    <a:pt x="8516" y="9245"/>
                  </a:lnTo>
                  <a:lnTo>
                    <a:pt x="13737" y="0"/>
                  </a:lnTo>
                  <a:close/>
                  <a:moveTo>
                    <a:pt x="4180" y="19457"/>
                  </a:moveTo>
                  <a:lnTo>
                    <a:pt x="14902" y="19457"/>
                  </a:lnTo>
                  <a:lnTo>
                    <a:pt x="14902" y="21592"/>
                  </a:lnTo>
                  <a:lnTo>
                    <a:pt x="2389" y="21592"/>
                  </a:lnTo>
                  <a:cubicBezTo>
                    <a:pt x="2010" y="21600"/>
                    <a:pt x="1656" y="21395"/>
                    <a:pt x="1467" y="21059"/>
                  </a:cubicBezTo>
                  <a:cubicBezTo>
                    <a:pt x="1282" y="20728"/>
                    <a:pt x="1282" y="20322"/>
                    <a:pt x="1467" y="19991"/>
                  </a:cubicBezTo>
                  <a:lnTo>
                    <a:pt x="3817" y="15831"/>
                  </a:lnTo>
                  <a:lnTo>
                    <a:pt x="5626" y="16899"/>
                  </a:lnTo>
                  <a:lnTo>
                    <a:pt x="4180" y="1945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1257" name="Device"/>
          <p:cNvSpPr txBox="1"/>
          <p:nvPr/>
        </p:nvSpPr>
        <p:spPr>
          <a:xfrm>
            <a:off x="10793525" y="6347459"/>
            <a:ext cx="56040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Device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 name="Document"/>
          <p:cNvSpPr txBox="1"/>
          <p:nvPr/>
        </p:nvSpPr>
        <p:spPr>
          <a:xfrm>
            <a:off x="5175316" y="3210983"/>
            <a:ext cx="1841368" cy="436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algn="ctr" defTabSz="550333">
              <a:defRPr sz="2400" b="1" cap="all">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Document</a:t>
            </a:r>
          </a:p>
        </p:txBody>
      </p:sp>
      <p:sp>
        <p:nvSpPr>
          <p:cNvPr id="1260" name="矩形"/>
          <p:cNvSpPr/>
          <p:nvPr/>
        </p:nvSpPr>
        <p:spPr>
          <a:xfrm>
            <a:off x="5226116" y="3824953"/>
            <a:ext cx="406401" cy="25401"/>
          </a:xfrm>
          <a:prstGeom prst="rect">
            <a:avLst/>
          </a:prstGeom>
          <a:solidFill>
            <a:srgbClr val="EB4726"/>
          </a:solidFill>
          <a:ln w="12700">
            <a:miter lim="400000"/>
          </a:ln>
        </p:spPr>
        <p:txBody>
          <a:bodyPr lIns="45719" rIns="45719" anchor="ctr"/>
          <a:lstStyle/>
          <a:p>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4" name="成组"/>
          <p:cNvGrpSpPr/>
          <p:nvPr/>
        </p:nvGrpSpPr>
        <p:grpSpPr>
          <a:xfrm>
            <a:off x="2667024" y="3580863"/>
            <a:ext cx="457201" cy="457201"/>
            <a:chOff x="0" y="0"/>
            <a:chExt cx="457200" cy="457200"/>
          </a:xfrm>
        </p:grpSpPr>
        <p:sp>
          <p:nvSpPr>
            <p:cNvPr id="1262" name="任意形状 9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63" name="任意形状 976"/>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20520"/>
                  </a:lnTo>
                  <a:cubicBezTo>
                    <a:pt x="21600" y="21117"/>
                    <a:pt x="21063" y="21600"/>
                    <a:pt x="20400" y="21600"/>
                  </a:cubicBezTo>
                  <a:close/>
                  <a:moveTo>
                    <a:pt x="4800" y="4320"/>
                  </a:moveTo>
                  <a:lnTo>
                    <a:pt x="4800" y="8640"/>
                  </a:lnTo>
                  <a:lnTo>
                    <a:pt x="9600" y="8640"/>
                  </a:lnTo>
                  <a:lnTo>
                    <a:pt x="9600" y="4320"/>
                  </a:lnTo>
                  <a:lnTo>
                    <a:pt x="4800" y="4320"/>
                  </a:lnTo>
                  <a:close/>
                  <a:moveTo>
                    <a:pt x="4800" y="10800"/>
                  </a:moveTo>
                  <a:lnTo>
                    <a:pt x="4800" y="12960"/>
                  </a:lnTo>
                  <a:lnTo>
                    <a:pt x="16800" y="12960"/>
                  </a:lnTo>
                  <a:lnTo>
                    <a:pt x="16800" y="10800"/>
                  </a:lnTo>
                  <a:lnTo>
                    <a:pt x="4800" y="10800"/>
                  </a:lnTo>
                  <a:close/>
                  <a:moveTo>
                    <a:pt x="4800" y="15120"/>
                  </a:moveTo>
                  <a:lnTo>
                    <a:pt x="4800" y="17280"/>
                  </a:lnTo>
                  <a:lnTo>
                    <a:pt x="16800" y="17280"/>
                  </a:lnTo>
                  <a:lnTo>
                    <a:pt x="16800" y="15120"/>
                  </a:lnTo>
                  <a:lnTo>
                    <a:pt x="4800" y="15120"/>
                  </a:lnTo>
                  <a:close/>
                  <a:moveTo>
                    <a:pt x="12000" y="5400"/>
                  </a:moveTo>
                  <a:lnTo>
                    <a:pt x="12000" y="7560"/>
                  </a:lnTo>
                  <a:lnTo>
                    <a:pt x="16800" y="7560"/>
                  </a:lnTo>
                  <a:lnTo>
                    <a:pt x="16800" y="5400"/>
                  </a:lnTo>
                  <a:lnTo>
                    <a:pt x="12000"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67" name="成组"/>
          <p:cNvGrpSpPr/>
          <p:nvPr/>
        </p:nvGrpSpPr>
        <p:grpSpPr>
          <a:xfrm>
            <a:off x="2667024" y="2664230"/>
            <a:ext cx="457201" cy="457201"/>
            <a:chOff x="0" y="0"/>
            <a:chExt cx="457200" cy="457200"/>
          </a:xfrm>
        </p:grpSpPr>
        <p:sp>
          <p:nvSpPr>
            <p:cNvPr id="1265" name="任意形状 9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66" name="任意形状 979"/>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20520"/>
                  </a:lnTo>
                  <a:cubicBezTo>
                    <a:pt x="21600" y="21117"/>
                    <a:pt x="21063" y="21600"/>
                    <a:pt x="20400" y="21600"/>
                  </a:cubicBezTo>
                  <a:close/>
                  <a:moveTo>
                    <a:pt x="19200" y="19440"/>
                  </a:moveTo>
                  <a:lnTo>
                    <a:pt x="19200" y="2160"/>
                  </a:lnTo>
                  <a:lnTo>
                    <a:pt x="2400" y="2160"/>
                  </a:lnTo>
                  <a:lnTo>
                    <a:pt x="2400" y="19440"/>
                  </a:lnTo>
                  <a:lnTo>
                    <a:pt x="19200" y="19440"/>
                  </a:lnTo>
                  <a:close/>
                  <a:moveTo>
                    <a:pt x="4800" y="4320"/>
                  </a:moveTo>
                  <a:lnTo>
                    <a:pt x="9600" y="4320"/>
                  </a:lnTo>
                  <a:lnTo>
                    <a:pt x="9600" y="8640"/>
                  </a:lnTo>
                  <a:lnTo>
                    <a:pt x="4800" y="8640"/>
                  </a:lnTo>
                  <a:lnTo>
                    <a:pt x="4800" y="4320"/>
                  </a:lnTo>
                  <a:close/>
                  <a:moveTo>
                    <a:pt x="4800" y="10800"/>
                  </a:moveTo>
                  <a:lnTo>
                    <a:pt x="16800" y="10800"/>
                  </a:lnTo>
                  <a:lnTo>
                    <a:pt x="16800" y="12960"/>
                  </a:lnTo>
                  <a:lnTo>
                    <a:pt x="4800" y="12960"/>
                  </a:lnTo>
                  <a:lnTo>
                    <a:pt x="4800" y="10800"/>
                  </a:lnTo>
                  <a:close/>
                  <a:moveTo>
                    <a:pt x="4800" y="15120"/>
                  </a:moveTo>
                  <a:lnTo>
                    <a:pt x="16800" y="15120"/>
                  </a:lnTo>
                  <a:lnTo>
                    <a:pt x="16800" y="17280"/>
                  </a:lnTo>
                  <a:lnTo>
                    <a:pt x="4800" y="17280"/>
                  </a:lnTo>
                  <a:lnTo>
                    <a:pt x="4800" y="15120"/>
                  </a:lnTo>
                  <a:close/>
                  <a:moveTo>
                    <a:pt x="12000" y="5400"/>
                  </a:moveTo>
                  <a:lnTo>
                    <a:pt x="16800" y="5400"/>
                  </a:lnTo>
                  <a:lnTo>
                    <a:pt x="16800" y="7560"/>
                  </a:lnTo>
                  <a:lnTo>
                    <a:pt x="12000" y="7560"/>
                  </a:lnTo>
                  <a:lnTo>
                    <a:pt x="12000"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70" name="成组"/>
          <p:cNvGrpSpPr/>
          <p:nvPr/>
        </p:nvGrpSpPr>
        <p:grpSpPr>
          <a:xfrm>
            <a:off x="9982320" y="1747597"/>
            <a:ext cx="457201" cy="457201"/>
            <a:chOff x="0" y="0"/>
            <a:chExt cx="457200" cy="457200"/>
          </a:xfrm>
        </p:grpSpPr>
        <p:sp>
          <p:nvSpPr>
            <p:cNvPr id="1268" name="任意形状 9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69" name="任意形状 982"/>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20520"/>
                  </a:lnTo>
                  <a:cubicBezTo>
                    <a:pt x="21600" y="21117"/>
                    <a:pt x="21063" y="21600"/>
                    <a:pt x="20400" y="21600"/>
                  </a:cubicBezTo>
                  <a:close/>
                  <a:moveTo>
                    <a:pt x="6000" y="7560"/>
                  </a:moveTo>
                  <a:lnTo>
                    <a:pt x="6000" y="9720"/>
                  </a:lnTo>
                  <a:lnTo>
                    <a:pt x="15600" y="9720"/>
                  </a:lnTo>
                  <a:lnTo>
                    <a:pt x="15600" y="7560"/>
                  </a:lnTo>
                  <a:lnTo>
                    <a:pt x="6000" y="7560"/>
                  </a:lnTo>
                  <a:close/>
                  <a:moveTo>
                    <a:pt x="6000" y="11880"/>
                  </a:moveTo>
                  <a:lnTo>
                    <a:pt x="6000" y="14040"/>
                  </a:lnTo>
                  <a:lnTo>
                    <a:pt x="15600" y="14040"/>
                  </a:lnTo>
                  <a:lnTo>
                    <a:pt x="15600" y="11880"/>
                  </a:lnTo>
                  <a:lnTo>
                    <a:pt x="6000"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73" name="成组"/>
          <p:cNvGrpSpPr/>
          <p:nvPr/>
        </p:nvGrpSpPr>
        <p:grpSpPr>
          <a:xfrm>
            <a:off x="9982320" y="838200"/>
            <a:ext cx="457201" cy="457200"/>
            <a:chOff x="0" y="0"/>
            <a:chExt cx="457200" cy="457200"/>
          </a:xfrm>
        </p:grpSpPr>
        <p:sp>
          <p:nvSpPr>
            <p:cNvPr id="1271" name="任意形状 9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72" name="任意形状 985"/>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20520"/>
                  </a:lnTo>
                  <a:cubicBezTo>
                    <a:pt x="21600" y="21117"/>
                    <a:pt x="21063" y="21600"/>
                    <a:pt x="20400" y="21600"/>
                  </a:cubicBezTo>
                  <a:close/>
                  <a:moveTo>
                    <a:pt x="19200" y="19440"/>
                  </a:moveTo>
                  <a:lnTo>
                    <a:pt x="19200" y="2160"/>
                  </a:lnTo>
                  <a:lnTo>
                    <a:pt x="2400" y="2160"/>
                  </a:lnTo>
                  <a:lnTo>
                    <a:pt x="2400" y="19440"/>
                  </a:lnTo>
                  <a:lnTo>
                    <a:pt x="19200" y="19440"/>
                  </a:lnTo>
                  <a:close/>
                  <a:moveTo>
                    <a:pt x="6000" y="7560"/>
                  </a:moveTo>
                  <a:lnTo>
                    <a:pt x="15600" y="7560"/>
                  </a:lnTo>
                  <a:lnTo>
                    <a:pt x="15600" y="9720"/>
                  </a:lnTo>
                  <a:lnTo>
                    <a:pt x="6000" y="9720"/>
                  </a:lnTo>
                  <a:lnTo>
                    <a:pt x="6000" y="7560"/>
                  </a:lnTo>
                  <a:close/>
                  <a:moveTo>
                    <a:pt x="6000" y="11880"/>
                  </a:moveTo>
                  <a:lnTo>
                    <a:pt x="15600" y="11880"/>
                  </a:lnTo>
                  <a:lnTo>
                    <a:pt x="15600" y="14040"/>
                  </a:lnTo>
                  <a:lnTo>
                    <a:pt x="6000" y="14040"/>
                  </a:lnTo>
                  <a:lnTo>
                    <a:pt x="6000"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76" name="成组"/>
          <p:cNvGrpSpPr/>
          <p:nvPr/>
        </p:nvGrpSpPr>
        <p:grpSpPr>
          <a:xfrm>
            <a:off x="9982320" y="3580863"/>
            <a:ext cx="457201" cy="457201"/>
            <a:chOff x="0" y="0"/>
            <a:chExt cx="457200" cy="457200"/>
          </a:xfrm>
        </p:grpSpPr>
        <p:sp>
          <p:nvSpPr>
            <p:cNvPr id="1274" name="任意形状 9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75" name="任意形状 988"/>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17280"/>
                  </a:moveTo>
                  <a:lnTo>
                    <a:pt x="3600" y="17280"/>
                  </a:lnTo>
                  <a:cubicBezTo>
                    <a:pt x="2937" y="17280"/>
                    <a:pt x="2400" y="17764"/>
                    <a:pt x="2400" y="18360"/>
                  </a:cubicBezTo>
                  <a:cubicBezTo>
                    <a:pt x="2400" y="18957"/>
                    <a:pt x="2937" y="19440"/>
                    <a:pt x="3600" y="19440"/>
                  </a:cubicBezTo>
                  <a:lnTo>
                    <a:pt x="21600" y="19440"/>
                  </a:lnTo>
                  <a:lnTo>
                    <a:pt x="21600" y="21600"/>
                  </a:lnTo>
                  <a:lnTo>
                    <a:pt x="3600" y="21600"/>
                  </a:lnTo>
                  <a:cubicBezTo>
                    <a:pt x="1612" y="21600"/>
                    <a:pt x="0" y="20149"/>
                    <a:pt x="0" y="18360"/>
                  </a:cubicBezTo>
                  <a:lnTo>
                    <a:pt x="0" y="2160"/>
                  </a:lnTo>
                  <a:cubicBezTo>
                    <a:pt x="0" y="967"/>
                    <a:pt x="1075" y="0"/>
                    <a:pt x="2400" y="0"/>
                  </a:cubicBezTo>
                  <a:lnTo>
                    <a:pt x="21600" y="0"/>
                  </a:lnTo>
                  <a:lnTo>
                    <a:pt x="21600" y="17280"/>
                  </a:lnTo>
                  <a:close/>
                  <a:moveTo>
                    <a:pt x="15600" y="7560"/>
                  </a:moveTo>
                  <a:lnTo>
                    <a:pt x="15600" y="5400"/>
                  </a:lnTo>
                  <a:lnTo>
                    <a:pt x="6000" y="5400"/>
                  </a:lnTo>
                  <a:lnTo>
                    <a:pt x="6000" y="7560"/>
                  </a:lnTo>
                  <a:lnTo>
                    <a:pt x="15600" y="7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79" name="成组"/>
          <p:cNvGrpSpPr/>
          <p:nvPr/>
        </p:nvGrpSpPr>
        <p:grpSpPr>
          <a:xfrm>
            <a:off x="9982320" y="2664230"/>
            <a:ext cx="457201" cy="457201"/>
            <a:chOff x="0" y="0"/>
            <a:chExt cx="457200" cy="457200"/>
          </a:xfrm>
        </p:grpSpPr>
        <p:sp>
          <p:nvSpPr>
            <p:cNvPr id="1277" name="任意形状 9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78" name="任意形状 991"/>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17280"/>
                  </a:moveTo>
                  <a:lnTo>
                    <a:pt x="3600" y="17280"/>
                  </a:lnTo>
                  <a:cubicBezTo>
                    <a:pt x="2937" y="17280"/>
                    <a:pt x="2400" y="17764"/>
                    <a:pt x="2400" y="18360"/>
                  </a:cubicBezTo>
                  <a:cubicBezTo>
                    <a:pt x="2400" y="18957"/>
                    <a:pt x="2937" y="19440"/>
                    <a:pt x="3600" y="19440"/>
                  </a:cubicBezTo>
                  <a:lnTo>
                    <a:pt x="21600" y="19440"/>
                  </a:lnTo>
                  <a:lnTo>
                    <a:pt x="21600" y="21600"/>
                  </a:lnTo>
                  <a:lnTo>
                    <a:pt x="3600" y="21600"/>
                  </a:lnTo>
                  <a:cubicBezTo>
                    <a:pt x="1612" y="21600"/>
                    <a:pt x="0" y="20149"/>
                    <a:pt x="0" y="18360"/>
                  </a:cubicBezTo>
                  <a:lnTo>
                    <a:pt x="0" y="2160"/>
                  </a:lnTo>
                  <a:cubicBezTo>
                    <a:pt x="0" y="967"/>
                    <a:pt x="1075" y="0"/>
                    <a:pt x="2400" y="0"/>
                  </a:cubicBezTo>
                  <a:lnTo>
                    <a:pt x="21600" y="0"/>
                  </a:lnTo>
                  <a:lnTo>
                    <a:pt x="21600" y="17280"/>
                  </a:lnTo>
                  <a:close/>
                  <a:moveTo>
                    <a:pt x="2400" y="15174"/>
                  </a:moveTo>
                  <a:cubicBezTo>
                    <a:pt x="2594" y="15138"/>
                    <a:pt x="2795" y="15120"/>
                    <a:pt x="3000" y="15120"/>
                  </a:cubicBezTo>
                  <a:lnTo>
                    <a:pt x="19200" y="15120"/>
                  </a:lnTo>
                  <a:lnTo>
                    <a:pt x="19200" y="2160"/>
                  </a:lnTo>
                  <a:lnTo>
                    <a:pt x="2400" y="2160"/>
                  </a:lnTo>
                  <a:lnTo>
                    <a:pt x="2400" y="15174"/>
                  </a:lnTo>
                  <a:close/>
                  <a:moveTo>
                    <a:pt x="15600" y="7560"/>
                  </a:moveTo>
                  <a:lnTo>
                    <a:pt x="6000" y="7560"/>
                  </a:lnTo>
                  <a:lnTo>
                    <a:pt x="6000" y="5400"/>
                  </a:lnTo>
                  <a:lnTo>
                    <a:pt x="15600" y="5400"/>
                  </a:lnTo>
                  <a:lnTo>
                    <a:pt x="15600" y="7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82" name="成组"/>
          <p:cNvGrpSpPr/>
          <p:nvPr/>
        </p:nvGrpSpPr>
        <p:grpSpPr>
          <a:xfrm>
            <a:off x="10896732" y="3580863"/>
            <a:ext cx="457201" cy="457201"/>
            <a:chOff x="0" y="0"/>
            <a:chExt cx="457200" cy="457200"/>
          </a:xfrm>
        </p:grpSpPr>
        <p:sp>
          <p:nvSpPr>
            <p:cNvPr id="1280" name="任意形状 9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81" name="任意形状 994"/>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
                  </a:moveTo>
                  <a:lnTo>
                    <a:pt x="4800" y="2160"/>
                  </a:lnTo>
                  <a:cubicBezTo>
                    <a:pt x="3475" y="2160"/>
                    <a:pt x="2400" y="3127"/>
                    <a:pt x="2400" y="4320"/>
                  </a:cubicBezTo>
                  <a:cubicBezTo>
                    <a:pt x="2400" y="5513"/>
                    <a:pt x="3475" y="6480"/>
                    <a:pt x="4800" y="6480"/>
                  </a:cubicBezTo>
                  <a:lnTo>
                    <a:pt x="21600" y="6480"/>
                  </a:lnTo>
                  <a:lnTo>
                    <a:pt x="21600" y="20520"/>
                  </a:lnTo>
                  <a:cubicBezTo>
                    <a:pt x="21600" y="21117"/>
                    <a:pt x="21063" y="21600"/>
                    <a:pt x="20400" y="21600"/>
                  </a:cubicBezTo>
                  <a:lnTo>
                    <a:pt x="4800" y="21600"/>
                  </a:lnTo>
                  <a:cubicBezTo>
                    <a:pt x="2149" y="21600"/>
                    <a:pt x="0" y="19666"/>
                    <a:pt x="0" y="17280"/>
                  </a:cubicBezTo>
                  <a:lnTo>
                    <a:pt x="0" y="4320"/>
                  </a:lnTo>
                  <a:cubicBezTo>
                    <a:pt x="0" y="1934"/>
                    <a:pt x="2149" y="0"/>
                    <a:pt x="4800" y="0"/>
                  </a:cubicBezTo>
                  <a:lnTo>
                    <a:pt x="20400" y="0"/>
                  </a:lnTo>
                  <a:cubicBezTo>
                    <a:pt x="21063" y="0"/>
                    <a:pt x="21600" y="483"/>
                    <a:pt x="21600" y="1080"/>
                  </a:cubicBezTo>
                  <a:lnTo>
                    <a:pt x="21600" y="2160"/>
                  </a:lnTo>
                  <a:close/>
                  <a:moveTo>
                    <a:pt x="20400" y="5400"/>
                  </a:moveTo>
                  <a:lnTo>
                    <a:pt x="4800" y="5400"/>
                  </a:lnTo>
                  <a:cubicBezTo>
                    <a:pt x="4137" y="5400"/>
                    <a:pt x="3600" y="4917"/>
                    <a:pt x="3600" y="4320"/>
                  </a:cubicBezTo>
                  <a:cubicBezTo>
                    <a:pt x="3600" y="3723"/>
                    <a:pt x="4137" y="3240"/>
                    <a:pt x="4800" y="3240"/>
                  </a:cubicBezTo>
                  <a:lnTo>
                    <a:pt x="20400" y="3240"/>
                  </a:lnTo>
                  <a:lnTo>
                    <a:pt x="20400"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85" name="成组"/>
          <p:cNvGrpSpPr/>
          <p:nvPr/>
        </p:nvGrpSpPr>
        <p:grpSpPr>
          <a:xfrm>
            <a:off x="10896732" y="2664230"/>
            <a:ext cx="457201" cy="457201"/>
            <a:chOff x="0" y="0"/>
            <a:chExt cx="457200" cy="457200"/>
          </a:xfrm>
        </p:grpSpPr>
        <p:sp>
          <p:nvSpPr>
            <p:cNvPr id="1283" name="任意形状 9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84" name="任意形状 997"/>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
                  </a:moveTo>
                  <a:lnTo>
                    <a:pt x="4800" y="2160"/>
                  </a:lnTo>
                  <a:cubicBezTo>
                    <a:pt x="3475" y="2160"/>
                    <a:pt x="2400" y="3127"/>
                    <a:pt x="2400" y="4320"/>
                  </a:cubicBezTo>
                  <a:cubicBezTo>
                    <a:pt x="2400" y="5513"/>
                    <a:pt x="3475" y="6480"/>
                    <a:pt x="4800" y="6480"/>
                  </a:cubicBezTo>
                  <a:lnTo>
                    <a:pt x="21600" y="6480"/>
                  </a:lnTo>
                  <a:lnTo>
                    <a:pt x="21600" y="20520"/>
                  </a:lnTo>
                  <a:cubicBezTo>
                    <a:pt x="21600" y="21117"/>
                    <a:pt x="21063" y="21600"/>
                    <a:pt x="20400" y="21600"/>
                  </a:cubicBezTo>
                  <a:lnTo>
                    <a:pt x="4800" y="21600"/>
                  </a:lnTo>
                  <a:cubicBezTo>
                    <a:pt x="2149" y="21600"/>
                    <a:pt x="0" y="19666"/>
                    <a:pt x="0" y="17280"/>
                  </a:cubicBezTo>
                  <a:lnTo>
                    <a:pt x="0" y="4320"/>
                  </a:lnTo>
                  <a:cubicBezTo>
                    <a:pt x="0" y="1934"/>
                    <a:pt x="2149" y="0"/>
                    <a:pt x="4800" y="0"/>
                  </a:cubicBezTo>
                  <a:lnTo>
                    <a:pt x="20400" y="0"/>
                  </a:lnTo>
                  <a:cubicBezTo>
                    <a:pt x="21063" y="0"/>
                    <a:pt x="21600" y="483"/>
                    <a:pt x="21600" y="1080"/>
                  </a:cubicBezTo>
                  <a:lnTo>
                    <a:pt x="21600" y="2160"/>
                  </a:lnTo>
                  <a:close/>
                  <a:moveTo>
                    <a:pt x="2400" y="17280"/>
                  </a:moveTo>
                  <a:cubicBezTo>
                    <a:pt x="2400" y="18473"/>
                    <a:pt x="3475" y="19440"/>
                    <a:pt x="4800" y="19440"/>
                  </a:cubicBezTo>
                  <a:lnTo>
                    <a:pt x="19200" y="19440"/>
                  </a:lnTo>
                  <a:lnTo>
                    <a:pt x="19200" y="8640"/>
                  </a:lnTo>
                  <a:lnTo>
                    <a:pt x="4800" y="8640"/>
                  </a:lnTo>
                  <a:cubicBezTo>
                    <a:pt x="3957" y="8641"/>
                    <a:pt x="3129" y="8442"/>
                    <a:pt x="2400" y="8062"/>
                  </a:cubicBezTo>
                  <a:lnTo>
                    <a:pt x="2400" y="17280"/>
                  </a:lnTo>
                  <a:close/>
                  <a:moveTo>
                    <a:pt x="20400" y="5400"/>
                  </a:moveTo>
                  <a:lnTo>
                    <a:pt x="4800" y="5400"/>
                  </a:lnTo>
                  <a:cubicBezTo>
                    <a:pt x="4137" y="5400"/>
                    <a:pt x="3600" y="4917"/>
                    <a:pt x="3600" y="4320"/>
                  </a:cubicBezTo>
                  <a:cubicBezTo>
                    <a:pt x="3600" y="3723"/>
                    <a:pt x="4137" y="3240"/>
                    <a:pt x="4800" y="3240"/>
                  </a:cubicBezTo>
                  <a:lnTo>
                    <a:pt x="20400" y="3240"/>
                  </a:lnTo>
                  <a:lnTo>
                    <a:pt x="20400"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88" name="成组"/>
          <p:cNvGrpSpPr/>
          <p:nvPr/>
        </p:nvGrpSpPr>
        <p:grpSpPr>
          <a:xfrm>
            <a:off x="8153496" y="3580863"/>
            <a:ext cx="457201" cy="457201"/>
            <a:chOff x="0" y="0"/>
            <a:chExt cx="457200" cy="457200"/>
          </a:xfrm>
        </p:grpSpPr>
        <p:sp>
          <p:nvSpPr>
            <p:cNvPr id="1286" name="任意形状 9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87" name="任意形状 1000"/>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4200" y="21600"/>
                  </a:lnTo>
                  <a:cubicBezTo>
                    <a:pt x="1880" y="21600"/>
                    <a:pt x="0" y="19908"/>
                    <a:pt x="0" y="17820"/>
                  </a:cubicBezTo>
                  <a:lnTo>
                    <a:pt x="0" y="3240"/>
                  </a:lnTo>
                  <a:cubicBezTo>
                    <a:pt x="0" y="1451"/>
                    <a:pt x="1612" y="0"/>
                    <a:pt x="3600" y="0"/>
                  </a:cubicBezTo>
                  <a:lnTo>
                    <a:pt x="20400" y="0"/>
                  </a:lnTo>
                  <a:cubicBezTo>
                    <a:pt x="21063" y="0"/>
                    <a:pt x="21600" y="483"/>
                    <a:pt x="21600" y="1080"/>
                  </a:cubicBezTo>
                  <a:lnTo>
                    <a:pt x="21600" y="20520"/>
                  </a:lnTo>
                  <a:cubicBezTo>
                    <a:pt x="21600" y="21117"/>
                    <a:pt x="21063" y="21600"/>
                    <a:pt x="20400" y="21600"/>
                  </a:cubicBezTo>
                  <a:close/>
                  <a:moveTo>
                    <a:pt x="19200" y="19440"/>
                  </a:moveTo>
                  <a:lnTo>
                    <a:pt x="19200" y="16200"/>
                  </a:lnTo>
                  <a:lnTo>
                    <a:pt x="4200" y="16200"/>
                  </a:lnTo>
                  <a:cubicBezTo>
                    <a:pt x="3206" y="16200"/>
                    <a:pt x="2400" y="16925"/>
                    <a:pt x="2400" y="17820"/>
                  </a:cubicBezTo>
                  <a:cubicBezTo>
                    <a:pt x="2400" y="18715"/>
                    <a:pt x="3206" y="19440"/>
                    <a:pt x="4200" y="19440"/>
                  </a:cubicBezTo>
                  <a:lnTo>
                    <a:pt x="19200" y="194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91" name="成组"/>
          <p:cNvGrpSpPr/>
          <p:nvPr/>
        </p:nvGrpSpPr>
        <p:grpSpPr>
          <a:xfrm>
            <a:off x="8153496" y="2664230"/>
            <a:ext cx="457201" cy="457201"/>
            <a:chOff x="0" y="0"/>
            <a:chExt cx="457200" cy="457200"/>
          </a:xfrm>
        </p:grpSpPr>
        <p:sp>
          <p:nvSpPr>
            <p:cNvPr id="1289" name="任意形状 10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90" name="任意形状 1003"/>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17820"/>
                  </a:moveTo>
                  <a:lnTo>
                    <a:pt x="0" y="3240"/>
                  </a:lnTo>
                  <a:cubicBezTo>
                    <a:pt x="0" y="1451"/>
                    <a:pt x="1612" y="0"/>
                    <a:pt x="3600" y="0"/>
                  </a:cubicBezTo>
                  <a:lnTo>
                    <a:pt x="20400" y="0"/>
                  </a:lnTo>
                  <a:cubicBezTo>
                    <a:pt x="21063" y="0"/>
                    <a:pt x="21600" y="483"/>
                    <a:pt x="21600" y="1080"/>
                  </a:cubicBezTo>
                  <a:lnTo>
                    <a:pt x="21600" y="20520"/>
                  </a:lnTo>
                  <a:cubicBezTo>
                    <a:pt x="21600" y="21117"/>
                    <a:pt x="21063" y="21600"/>
                    <a:pt x="20400" y="21600"/>
                  </a:cubicBezTo>
                  <a:lnTo>
                    <a:pt x="4200" y="21600"/>
                  </a:lnTo>
                  <a:cubicBezTo>
                    <a:pt x="1880" y="21600"/>
                    <a:pt x="0" y="19908"/>
                    <a:pt x="0" y="17820"/>
                  </a:cubicBezTo>
                  <a:close/>
                  <a:moveTo>
                    <a:pt x="19200" y="19440"/>
                  </a:moveTo>
                  <a:lnTo>
                    <a:pt x="19200" y="16200"/>
                  </a:lnTo>
                  <a:lnTo>
                    <a:pt x="4200" y="16200"/>
                  </a:lnTo>
                  <a:cubicBezTo>
                    <a:pt x="3206" y="16200"/>
                    <a:pt x="2400" y="16925"/>
                    <a:pt x="2400" y="17820"/>
                  </a:cubicBezTo>
                  <a:cubicBezTo>
                    <a:pt x="2400" y="18715"/>
                    <a:pt x="3206" y="19440"/>
                    <a:pt x="4200" y="19440"/>
                  </a:cubicBezTo>
                  <a:lnTo>
                    <a:pt x="19200" y="19440"/>
                  </a:lnTo>
                  <a:close/>
                  <a:moveTo>
                    <a:pt x="2400" y="14404"/>
                  </a:moveTo>
                  <a:cubicBezTo>
                    <a:pt x="2962" y="14164"/>
                    <a:pt x="3577" y="14039"/>
                    <a:pt x="4200" y="14040"/>
                  </a:cubicBezTo>
                  <a:lnTo>
                    <a:pt x="19200" y="14040"/>
                  </a:lnTo>
                  <a:lnTo>
                    <a:pt x="19200" y="2160"/>
                  </a:lnTo>
                  <a:lnTo>
                    <a:pt x="3600" y="2160"/>
                  </a:lnTo>
                  <a:cubicBezTo>
                    <a:pt x="2937" y="2160"/>
                    <a:pt x="2400" y="2643"/>
                    <a:pt x="2400" y="3240"/>
                  </a:cubicBezTo>
                  <a:lnTo>
                    <a:pt x="2400" y="144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94" name="成组"/>
          <p:cNvGrpSpPr/>
          <p:nvPr/>
        </p:nvGrpSpPr>
        <p:grpSpPr>
          <a:xfrm>
            <a:off x="9067908" y="3580863"/>
            <a:ext cx="457201" cy="457201"/>
            <a:chOff x="0" y="0"/>
            <a:chExt cx="457200" cy="457200"/>
          </a:xfrm>
        </p:grpSpPr>
        <p:sp>
          <p:nvSpPr>
            <p:cNvPr id="1292" name="任意形状 10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93" name="任意形状 1006"/>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4200" y="21600"/>
                  </a:lnTo>
                  <a:cubicBezTo>
                    <a:pt x="1880" y="21600"/>
                    <a:pt x="0" y="19908"/>
                    <a:pt x="0" y="17820"/>
                  </a:cubicBezTo>
                  <a:lnTo>
                    <a:pt x="0" y="3240"/>
                  </a:lnTo>
                  <a:cubicBezTo>
                    <a:pt x="0" y="1451"/>
                    <a:pt x="1612" y="0"/>
                    <a:pt x="3600" y="0"/>
                  </a:cubicBezTo>
                  <a:lnTo>
                    <a:pt x="20400" y="0"/>
                  </a:lnTo>
                  <a:cubicBezTo>
                    <a:pt x="21063" y="0"/>
                    <a:pt x="21600" y="483"/>
                    <a:pt x="21600" y="1080"/>
                  </a:cubicBezTo>
                  <a:lnTo>
                    <a:pt x="21600" y="20520"/>
                  </a:lnTo>
                  <a:cubicBezTo>
                    <a:pt x="21600" y="21117"/>
                    <a:pt x="21063" y="21600"/>
                    <a:pt x="20400" y="21600"/>
                  </a:cubicBezTo>
                  <a:close/>
                  <a:moveTo>
                    <a:pt x="19200" y="19440"/>
                  </a:moveTo>
                  <a:lnTo>
                    <a:pt x="19200" y="16200"/>
                  </a:lnTo>
                  <a:lnTo>
                    <a:pt x="4200" y="16200"/>
                  </a:lnTo>
                  <a:cubicBezTo>
                    <a:pt x="3206" y="16200"/>
                    <a:pt x="2400" y="16925"/>
                    <a:pt x="2400" y="17820"/>
                  </a:cubicBezTo>
                  <a:cubicBezTo>
                    <a:pt x="2400" y="18715"/>
                    <a:pt x="3206" y="19440"/>
                    <a:pt x="4200" y="19440"/>
                  </a:cubicBezTo>
                  <a:lnTo>
                    <a:pt x="19200" y="19440"/>
                  </a:lnTo>
                  <a:close/>
                  <a:moveTo>
                    <a:pt x="8400" y="2160"/>
                  </a:moveTo>
                  <a:lnTo>
                    <a:pt x="8400" y="10800"/>
                  </a:lnTo>
                  <a:lnTo>
                    <a:pt x="12600" y="8640"/>
                  </a:lnTo>
                  <a:lnTo>
                    <a:pt x="16800" y="10800"/>
                  </a:lnTo>
                  <a:lnTo>
                    <a:pt x="16800" y="2160"/>
                  </a:lnTo>
                  <a:lnTo>
                    <a:pt x="840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97" name="成组"/>
          <p:cNvGrpSpPr/>
          <p:nvPr/>
        </p:nvGrpSpPr>
        <p:grpSpPr>
          <a:xfrm>
            <a:off x="9067908" y="2664230"/>
            <a:ext cx="457201" cy="457201"/>
            <a:chOff x="0" y="0"/>
            <a:chExt cx="457200" cy="457200"/>
          </a:xfrm>
        </p:grpSpPr>
        <p:sp>
          <p:nvSpPr>
            <p:cNvPr id="1295" name="任意形状 10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96" name="任意形状 1009"/>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17820"/>
                  </a:moveTo>
                  <a:lnTo>
                    <a:pt x="0" y="3240"/>
                  </a:lnTo>
                  <a:cubicBezTo>
                    <a:pt x="0" y="1451"/>
                    <a:pt x="1612" y="0"/>
                    <a:pt x="3600" y="0"/>
                  </a:cubicBezTo>
                  <a:lnTo>
                    <a:pt x="20400" y="0"/>
                  </a:lnTo>
                  <a:cubicBezTo>
                    <a:pt x="21063" y="0"/>
                    <a:pt x="21600" y="483"/>
                    <a:pt x="21600" y="1080"/>
                  </a:cubicBezTo>
                  <a:lnTo>
                    <a:pt x="21600" y="20520"/>
                  </a:lnTo>
                  <a:cubicBezTo>
                    <a:pt x="21600" y="21117"/>
                    <a:pt x="21063" y="21600"/>
                    <a:pt x="20400" y="21600"/>
                  </a:cubicBezTo>
                  <a:lnTo>
                    <a:pt x="4200" y="21600"/>
                  </a:lnTo>
                  <a:cubicBezTo>
                    <a:pt x="1880" y="21600"/>
                    <a:pt x="0" y="19908"/>
                    <a:pt x="0" y="17820"/>
                  </a:cubicBezTo>
                  <a:close/>
                  <a:moveTo>
                    <a:pt x="19200" y="19440"/>
                  </a:moveTo>
                  <a:lnTo>
                    <a:pt x="19200" y="16200"/>
                  </a:lnTo>
                  <a:lnTo>
                    <a:pt x="4200" y="16200"/>
                  </a:lnTo>
                  <a:cubicBezTo>
                    <a:pt x="3206" y="16200"/>
                    <a:pt x="2400" y="16925"/>
                    <a:pt x="2400" y="17820"/>
                  </a:cubicBezTo>
                  <a:cubicBezTo>
                    <a:pt x="2400" y="18715"/>
                    <a:pt x="3206" y="19440"/>
                    <a:pt x="4200" y="19440"/>
                  </a:cubicBezTo>
                  <a:lnTo>
                    <a:pt x="19200" y="19440"/>
                  </a:lnTo>
                  <a:close/>
                  <a:moveTo>
                    <a:pt x="8400" y="2160"/>
                  </a:moveTo>
                  <a:lnTo>
                    <a:pt x="3600" y="2160"/>
                  </a:lnTo>
                  <a:cubicBezTo>
                    <a:pt x="2937" y="2160"/>
                    <a:pt x="2400" y="2643"/>
                    <a:pt x="2400" y="3240"/>
                  </a:cubicBezTo>
                  <a:lnTo>
                    <a:pt x="2400" y="14404"/>
                  </a:lnTo>
                  <a:cubicBezTo>
                    <a:pt x="2962" y="14164"/>
                    <a:pt x="3577" y="14039"/>
                    <a:pt x="4200" y="14040"/>
                  </a:cubicBezTo>
                  <a:lnTo>
                    <a:pt x="19200" y="14040"/>
                  </a:lnTo>
                  <a:lnTo>
                    <a:pt x="19200" y="2160"/>
                  </a:lnTo>
                  <a:lnTo>
                    <a:pt x="16800" y="2160"/>
                  </a:lnTo>
                  <a:lnTo>
                    <a:pt x="16800" y="10800"/>
                  </a:lnTo>
                  <a:lnTo>
                    <a:pt x="12600" y="8640"/>
                  </a:lnTo>
                  <a:lnTo>
                    <a:pt x="8400" y="10800"/>
                  </a:lnTo>
                  <a:lnTo>
                    <a:pt x="840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00" name="成组"/>
          <p:cNvGrpSpPr/>
          <p:nvPr/>
        </p:nvGrpSpPr>
        <p:grpSpPr>
          <a:xfrm>
            <a:off x="825081" y="5409376"/>
            <a:ext cx="457201" cy="457201"/>
            <a:chOff x="0" y="0"/>
            <a:chExt cx="457200" cy="457200"/>
          </a:xfrm>
        </p:grpSpPr>
        <p:sp>
          <p:nvSpPr>
            <p:cNvPr id="1298" name="任意形状 10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99" name="任意形状 1012"/>
            <p:cNvSpPr/>
            <p:nvPr/>
          </p:nvSpPr>
          <p:spPr>
            <a:xfrm>
              <a:off x="38100" y="571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520" y="19440"/>
                  </a:moveTo>
                  <a:lnTo>
                    <a:pt x="11880" y="19440"/>
                  </a:lnTo>
                  <a:lnTo>
                    <a:pt x="11880" y="3240"/>
                  </a:lnTo>
                  <a:cubicBezTo>
                    <a:pt x="11880" y="1451"/>
                    <a:pt x="13331" y="0"/>
                    <a:pt x="15120" y="0"/>
                  </a:cubicBezTo>
                  <a:lnTo>
                    <a:pt x="20520" y="0"/>
                  </a:lnTo>
                  <a:cubicBezTo>
                    <a:pt x="21117" y="0"/>
                    <a:pt x="21600" y="483"/>
                    <a:pt x="21600" y="1080"/>
                  </a:cubicBezTo>
                  <a:lnTo>
                    <a:pt x="21600" y="18360"/>
                  </a:lnTo>
                  <a:cubicBezTo>
                    <a:pt x="21600" y="18957"/>
                    <a:pt x="21117" y="19440"/>
                    <a:pt x="20520" y="19440"/>
                  </a:cubicBezTo>
                  <a:close/>
                  <a:moveTo>
                    <a:pt x="9720" y="19440"/>
                  </a:moveTo>
                  <a:lnTo>
                    <a:pt x="1080" y="19440"/>
                  </a:lnTo>
                  <a:cubicBezTo>
                    <a:pt x="483" y="19440"/>
                    <a:pt x="0" y="18957"/>
                    <a:pt x="0" y="18360"/>
                  </a:cubicBezTo>
                  <a:lnTo>
                    <a:pt x="0" y="1080"/>
                  </a:lnTo>
                  <a:cubicBezTo>
                    <a:pt x="0" y="483"/>
                    <a:pt x="483" y="0"/>
                    <a:pt x="1080" y="0"/>
                  </a:cubicBezTo>
                  <a:lnTo>
                    <a:pt x="6480" y="0"/>
                  </a:lnTo>
                  <a:cubicBezTo>
                    <a:pt x="8269" y="0"/>
                    <a:pt x="9720" y="1451"/>
                    <a:pt x="9720" y="3240"/>
                  </a:cubicBezTo>
                  <a:lnTo>
                    <a:pt x="9720" y="19440"/>
                  </a:lnTo>
                  <a:close/>
                  <a:moveTo>
                    <a:pt x="9720" y="19440"/>
                  </a:moveTo>
                  <a:lnTo>
                    <a:pt x="11880" y="19440"/>
                  </a:lnTo>
                  <a:lnTo>
                    <a:pt x="11880" y="21600"/>
                  </a:lnTo>
                  <a:lnTo>
                    <a:pt x="9720" y="21600"/>
                  </a:lnTo>
                  <a:lnTo>
                    <a:pt x="9720" y="194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03" name="成组"/>
          <p:cNvGrpSpPr/>
          <p:nvPr/>
        </p:nvGrpSpPr>
        <p:grpSpPr>
          <a:xfrm>
            <a:off x="838200" y="4497496"/>
            <a:ext cx="457200" cy="457201"/>
            <a:chOff x="0" y="0"/>
            <a:chExt cx="457200" cy="457200"/>
          </a:xfrm>
        </p:grpSpPr>
        <p:sp>
          <p:nvSpPr>
            <p:cNvPr id="1301" name="任意形状 10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02" name="任意形状 1015"/>
            <p:cNvSpPr/>
            <p:nvPr/>
          </p:nvSpPr>
          <p:spPr>
            <a:xfrm>
              <a:off x="38100" y="57150"/>
              <a:ext cx="381000" cy="381001"/>
            </a:xfrm>
            <a:custGeom>
              <a:avLst/>
              <a:gdLst/>
              <a:ahLst/>
              <a:cxnLst>
                <a:cxn ang="0">
                  <a:pos x="wd2" y="hd2"/>
                </a:cxn>
                <a:cxn ang="5400000">
                  <a:pos x="wd2" y="hd2"/>
                </a:cxn>
                <a:cxn ang="10800000">
                  <a:pos x="wd2" y="hd2"/>
                </a:cxn>
                <a:cxn ang="16200000">
                  <a:pos x="wd2" y="hd2"/>
                </a:cxn>
              </a:cxnLst>
              <a:rect l="0" t="0" r="r" b="b"/>
              <a:pathLst>
                <a:path w="21600" h="21599" extrusionOk="0">
                  <a:moveTo>
                    <a:pt x="11880" y="19439"/>
                  </a:moveTo>
                  <a:lnTo>
                    <a:pt x="11880" y="21599"/>
                  </a:lnTo>
                  <a:lnTo>
                    <a:pt x="9720" y="21599"/>
                  </a:lnTo>
                  <a:lnTo>
                    <a:pt x="9720" y="19439"/>
                  </a:lnTo>
                  <a:lnTo>
                    <a:pt x="1080" y="19439"/>
                  </a:lnTo>
                  <a:cubicBezTo>
                    <a:pt x="483" y="19439"/>
                    <a:pt x="0" y="18956"/>
                    <a:pt x="0" y="18359"/>
                  </a:cubicBezTo>
                  <a:lnTo>
                    <a:pt x="0" y="1080"/>
                  </a:lnTo>
                  <a:cubicBezTo>
                    <a:pt x="0" y="484"/>
                    <a:pt x="483" y="0"/>
                    <a:pt x="1080" y="0"/>
                  </a:cubicBezTo>
                  <a:lnTo>
                    <a:pt x="7560" y="0"/>
                  </a:lnTo>
                  <a:cubicBezTo>
                    <a:pt x="8800" y="-1"/>
                    <a:pt x="9981" y="532"/>
                    <a:pt x="10800" y="1463"/>
                  </a:cubicBezTo>
                  <a:cubicBezTo>
                    <a:pt x="11619" y="532"/>
                    <a:pt x="12800" y="-1"/>
                    <a:pt x="14040" y="0"/>
                  </a:cubicBezTo>
                  <a:lnTo>
                    <a:pt x="20520" y="0"/>
                  </a:lnTo>
                  <a:cubicBezTo>
                    <a:pt x="21117" y="0"/>
                    <a:pt x="21600" y="484"/>
                    <a:pt x="21600" y="1080"/>
                  </a:cubicBezTo>
                  <a:lnTo>
                    <a:pt x="21600" y="18359"/>
                  </a:lnTo>
                  <a:cubicBezTo>
                    <a:pt x="21600" y="18956"/>
                    <a:pt x="21117" y="19439"/>
                    <a:pt x="20520" y="19439"/>
                  </a:cubicBezTo>
                  <a:lnTo>
                    <a:pt x="11880" y="19439"/>
                  </a:lnTo>
                  <a:close/>
                  <a:moveTo>
                    <a:pt x="19440" y="17279"/>
                  </a:moveTo>
                  <a:lnTo>
                    <a:pt x="19440" y="2160"/>
                  </a:lnTo>
                  <a:lnTo>
                    <a:pt x="14040" y="2160"/>
                  </a:lnTo>
                  <a:cubicBezTo>
                    <a:pt x="12847" y="2160"/>
                    <a:pt x="11880" y="3127"/>
                    <a:pt x="11880" y="4320"/>
                  </a:cubicBezTo>
                  <a:lnTo>
                    <a:pt x="11880" y="17279"/>
                  </a:lnTo>
                  <a:lnTo>
                    <a:pt x="19440" y="17279"/>
                  </a:lnTo>
                  <a:close/>
                  <a:moveTo>
                    <a:pt x="9720" y="17279"/>
                  </a:moveTo>
                  <a:lnTo>
                    <a:pt x="9720" y="4320"/>
                  </a:lnTo>
                  <a:cubicBezTo>
                    <a:pt x="9720" y="3127"/>
                    <a:pt x="8753" y="2160"/>
                    <a:pt x="7560" y="2160"/>
                  </a:cubicBezTo>
                  <a:lnTo>
                    <a:pt x="2160" y="2160"/>
                  </a:lnTo>
                  <a:lnTo>
                    <a:pt x="2160" y="17279"/>
                  </a:lnTo>
                  <a:lnTo>
                    <a:pt x="9720" y="1727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06" name="成组"/>
          <p:cNvGrpSpPr/>
          <p:nvPr/>
        </p:nvGrpSpPr>
        <p:grpSpPr>
          <a:xfrm>
            <a:off x="1740685" y="5409376"/>
            <a:ext cx="457201" cy="457201"/>
            <a:chOff x="0" y="0"/>
            <a:chExt cx="457200" cy="457200"/>
          </a:xfrm>
        </p:grpSpPr>
        <p:sp>
          <p:nvSpPr>
            <p:cNvPr id="1304" name="任意形状 10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05" name="任意形状 101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4" y="536"/>
                    <a:pt x="481" y="5"/>
                    <a:pt x="1071" y="0"/>
                  </a:cubicBez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lose/>
                  <a:moveTo>
                    <a:pt x="10800" y="2400"/>
                  </a:moveTo>
                  <a:lnTo>
                    <a:pt x="10800" y="19200"/>
                  </a:lnTo>
                  <a:lnTo>
                    <a:pt x="19440" y="19200"/>
                  </a:lnTo>
                  <a:lnTo>
                    <a:pt x="19440" y="2400"/>
                  </a:lnTo>
                  <a:lnTo>
                    <a:pt x="10800" y="2400"/>
                  </a:lnTo>
                  <a:close/>
                  <a:moveTo>
                    <a:pt x="11880" y="4800"/>
                  </a:moveTo>
                  <a:lnTo>
                    <a:pt x="18360" y="4800"/>
                  </a:lnTo>
                  <a:lnTo>
                    <a:pt x="18360" y="7200"/>
                  </a:lnTo>
                  <a:lnTo>
                    <a:pt x="11880" y="7200"/>
                  </a:lnTo>
                  <a:lnTo>
                    <a:pt x="11880" y="4800"/>
                  </a:lnTo>
                  <a:close/>
                  <a:moveTo>
                    <a:pt x="11880" y="8400"/>
                  </a:moveTo>
                  <a:lnTo>
                    <a:pt x="18360" y="8400"/>
                  </a:lnTo>
                  <a:lnTo>
                    <a:pt x="18360" y="10800"/>
                  </a:lnTo>
                  <a:lnTo>
                    <a:pt x="11880" y="10800"/>
                  </a:lnTo>
                  <a:lnTo>
                    <a:pt x="11880" y="8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09" name="成组"/>
          <p:cNvGrpSpPr/>
          <p:nvPr/>
        </p:nvGrpSpPr>
        <p:grpSpPr>
          <a:xfrm>
            <a:off x="1752612" y="4497496"/>
            <a:ext cx="457201" cy="457201"/>
            <a:chOff x="0" y="0"/>
            <a:chExt cx="457200" cy="457200"/>
          </a:xfrm>
        </p:grpSpPr>
        <p:sp>
          <p:nvSpPr>
            <p:cNvPr id="1307" name="任意形状 10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08" name="任意形状 102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4" y="536"/>
                    <a:pt x="481" y="5"/>
                    <a:pt x="1071" y="0"/>
                  </a:cubicBez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lose/>
                  <a:moveTo>
                    <a:pt x="9720" y="2400"/>
                  </a:moveTo>
                  <a:lnTo>
                    <a:pt x="2160" y="2400"/>
                  </a:lnTo>
                  <a:lnTo>
                    <a:pt x="2160" y="19200"/>
                  </a:lnTo>
                  <a:lnTo>
                    <a:pt x="9720" y="19200"/>
                  </a:lnTo>
                  <a:lnTo>
                    <a:pt x="9720" y="2400"/>
                  </a:lnTo>
                  <a:close/>
                  <a:moveTo>
                    <a:pt x="11880" y="2400"/>
                  </a:moveTo>
                  <a:lnTo>
                    <a:pt x="11880" y="19200"/>
                  </a:lnTo>
                  <a:lnTo>
                    <a:pt x="19440" y="19200"/>
                  </a:lnTo>
                  <a:lnTo>
                    <a:pt x="19440" y="2400"/>
                  </a:lnTo>
                  <a:lnTo>
                    <a:pt x="11880" y="2400"/>
                  </a:lnTo>
                  <a:close/>
                  <a:moveTo>
                    <a:pt x="12960" y="4800"/>
                  </a:moveTo>
                  <a:lnTo>
                    <a:pt x="18360" y="4800"/>
                  </a:lnTo>
                  <a:lnTo>
                    <a:pt x="18360" y="7200"/>
                  </a:lnTo>
                  <a:lnTo>
                    <a:pt x="12960" y="7200"/>
                  </a:lnTo>
                  <a:lnTo>
                    <a:pt x="12960" y="4800"/>
                  </a:lnTo>
                  <a:close/>
                  <a:moveTo>
                    <a:pt x="12960" y="8400"/>
                  </a:moveTo>
                  <a:lnTo>
                    <a:pt x="18360" y="8400"/>
                  </a:lnTo>
                  <a:lnTo>
                    <a:pt x="18360" y="10800"/>
                  </a:lnTo>
                  <a:lnTo>
                    <a:pt x="12960" y="10800"/>
                  </a:lnTo>
                  <a:lnTo>
                    <a:pt x="12960" y="8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12" name="成组"/>
          <p:cNvGrpSpPr/>
          <p:nvPr/>
        </p:nvGrpSpPr>
        <p:grpSpPr>
          <a:xfrm>
            <a:off x="1752612" y="3580863"/>
            <a:ext cx="457201" cy="457201"/>
            <a:chOff x="0" y="0"/>
            <a:chExt cx="457200" cy="457200"/>
          </a:xfrm>
        </p:grpSpPr>
        <p:sp>
          <p:nvSpPr>
            <p:cNvPr id="1310" name="任意形状 10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11" name="任意形状 1024"/>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3600" y="2160"/>
                  </a:moveTo>
                  <a:lnTo>
                    <a:pt x="3600" y="6480"/>
                  </a:lnTo>
                  <a:lnTo>
                    <a:pt x="18000" y="6480"/>
                  </a:lnTo>
                  <a:lnTo>
                    <a:pt x="18000" y="2160"/>
                  </a:lnTo>
                  <a:lnTo>
                    <a:pt x="20408" y="2160"/>
                  </a:lnTo>
                  <a:cubicBezTo>
                    <a:pt x="21066" y="2160"/>
                    <a:pt x="21600" y="2641"/>
                    <a:pt x="21600" y="3232"/>
                  </a:cubicBezTo>
                  <a:lnTo>
                    <a:pt x="21600" y="20528"/>
                  </a:lnTo>
                  <a:cubicBezTo>
                    <a:pt x="21599" y="21120"/>
                    <a:pt x="21066" y="21599"/>
                    <a:pt x="20408" y="21600"/>
                  </a:cubicBezTo>
                  <a:lnTo>
                    <a:pt x="1192" y="21600"/>
                  </a:lnTo>
                  <a:cubicBezTo>
                    <a:pt x="534" y="21599"/>
                    <a:pt x="1" y="21120"/>
                    <a:pt x="0" y="20528"/>
                  </a:cubicBezTo>
                  <a:lnTo>
                    <a:pt x="0" y="3232"/>
                  </a:lnTo>
                  <a:cubicBezTo>
                    <a:pt x="0" y="2641"/>
                    <a:pt x="534" y="2160"/>
                    <a:pt x="1192" y="2160"/>
                  </a:cubicBezTo>
                  <a:lnTo>
                    <a:pt x="3600" y="2160"/>
                  </a:lnTo>
                  <a:close/>
                  <a:moveTo>
                    <a:pt x="6000" y="0"/>
                  </a:moveTo>
                  <a:lnTo>
                    <a:pt x="15600" y="0"/>
                  </a:lnTo>
                  <a:lnTo>
                    <a:pt x="15600" y="4320"/>
                  </a:lnTo>
                  <a:lnTo>
                    <a:pt x="6000" y="4320"/>
                  </a:lnTo>
                  <a:lnTo>
                    <a:pt x="60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15" name="成组"/>
          <p:cNvGrpSpPr/>
          <p:nvPr/>
        </p:nvGrpSpPr>
        <p:grpSpPr>
          <a:xfrm>
            <a:off x="1752612" y="2664230"/>
            <a:ext cx="457201" cy="457201"/>
            <a:chOff x="0" y="0"/>
            <a:chExt cx="457200" cy="457200"/>
          </a:xfrm>
        </p:grpSpPr>
        <p:sp>
          <p:nvSpPr>
            <p:cNvPr id="1313" name="任意形状 10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14" name="任意形状 1027"/>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4800" y="2160"/>
                  </a:moveTo>
                  <a:lnTo>
                    <a:pt x="4800" y="0"/>
                  </a:lnTo>
                  <a:lnTo>
                    <a:pt x="16800" y="0"/>
                  </a:lnTo>
                  <a:lnTo>
                    <a:pt x="16800" y="2160"/>
                  </a:lnTo>
                  <a:lnTo>
                    <a:pt x="20408" y="2160"/>
                  </a:lnTo>
                  <a:cubicBezTo>
                    <a:pt x="21066" y="2160"/>
                    <a:pt x="21600" y="2641"/>
                    <a:pt x="21600" y="3232"/>
                  </a:cubicBezTo>
                  <a:lnTo>
                    <a:pt x="21600" y="20528"/>
                  </a:lnTo>
                  <a:cubicBezTo>
                    <a:pt x="21599" y="21120"/>
                    <a:pt x="21066" y="21599"/>
                    <a:pt x="20408" y="21600"/>
                  </a:cubicBezTo>
                  <a:lnTo>
                    <a:pt x="1192" y="21600"/>
                  </a:lnTo>
                  <a:cubicBezTo>
                    <a:pt x="534" y="21599"/>
                    <a:pt x="1" y="21120"/>
                    <a:pt x="0" y="20528"/>
                  </a:cubicBezTo>
                  <a:lnTo>
                    <a:pt x="0" y="3232"/>
                  </a:lnTo>
                  <a:cubicBezTo>
                    <a:pt x="0" y="2641"/>
                    <a:pt x="534" y="2160"/>
                    <a:pt x="1192" y="2160"/>
                  </a:cubicBezTo>
                  <a:lnTo>
                    <a:pt x="4800" y="2160"/>
                  </a:lnTo>
                  <a:close/>
                  <a:moveTo>
                    <a:pt x="4800" y="4320"/>
                  </a:moveTo>
                  <a:lnTo>
                    <a:pt x="2400" y="4320"/>
                  </a:lnTo>
                  <a:lnTo>
                    <a:pt x="2400" y="19440"/>
                  </a:lnTo>
                  <a:lnTo>
                    <a:pt x="19200" y="19440"/>
                  </a:lnTo>
                  <a:lnTo>
                    <a:pt x="19200" y="4320"/>
                  </a:lnTo>
                  <a:lnTo>
                    <a:pt x="16800" y="4320"/>
                  </a:lnTo>
                  <a:lnTo>
                    <a:pt x="16800" y="6480"/>
                  </a:lnTo>
                  <a:lnTo>
                    <a:pt x="4800" y="6480"/>
                  </a:lnTo>
                  <a:lnTo>
                    <a:pt x="4800" y="4320"/>
                  </a:lnTo>
                  <a:close/>
                  <a:moveTo>
                    <a:pt x="7200" y="2160"/>
                  </a:moveTo>
                  <a:lnTo>
                    <a:pt x="7200" y="4320"/>
                  </a:lnTo>
                  <a:lnTo>
                    <a:pt x="14400" y="4320"/>
                  </a:lnTo>
                  <a:lnTo>
                    <a:pt x="14400" y="2160"/>
                  </a:lnTo>
                  <a:lnTo>
                    <a:pt x="720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18" name="成组"/>
          <p:cNvGrpSpPr/>
          <p:nvPr/>
        </p:nvGrpSpPr>
        <p:grpSpPr>
          <a:xfrm>
            <a:off x="2656290" y="5409376"/>
            <a:ext cx="457201" cy="457201"/>
            <a:chOff x="0" y="0"/>
            <a:chExt cx="457200" cy="457200"/>
          </a:xfrm>
        </p:grpSpPr>
        <p:sp>
          <p:nvSpPr>
            <p:cNvPr id="1316" name="任意形状 10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17" name="任意形状 1030"/>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3600" y="21600"/>
                  </a:lnTo>
                  <a:cubicBezTo>
                    <a:pt x="1612" y="21600"/>
                    <a:pt x="0" y="20149"/>
                    <a:pt x="0" y="18360"/>
                  </a:cubicBezTo>
                  <a:lnTo>
                    <a:pt x="0" y="3240"/>
                  </a:lnTo>
                  <a:cubicBezTo>
                    <a:pt x="0" y="1451"/>
                    <a:pt x="1612" y="0"/>
                    <a:pt x="3600" y="0"/>
                  </a:cubicBezTo>
                  <a:lnTo>
                    <a:pt x="20400" y="0"/>
                  </a:lnTo>
                  <a:cubicBezTo>
                    <a:pt x="21063" y="0"/>
                    <a:pt x="21600" y="483"/>
                    <a:pt x="21600" y="1080"/>
                  </a:cubicBezTo>
                  <a:lnTo>
                    <a:pt x="21600" y="20520"/>
                  </a:lnTo>
                  <a:cubicBezTo>
                    <a:pt x="21600" y="21117"/>
                    <a:pt x="21063" y="21600"/>
                    <a:pt x="20400" y="21600"/>
                  </a:cubicBezTo>
                  <a:close/>
                  <a:moveTo>
                    <a:pt x="19200" y="19440"/>
                  </a:moveTo>
                  <a:lnTo>
                    <a:pt x="19200" y="17280"/>
                  </a:lnTo>
                  <a:lnTo>
                    <a:pt x="3600" y="17280"/>
                  </a:lnTo>
                  <a:cubicBezTo>
                    <a:pt x="2937" y="17280"/>
                    <a:pt x="2400" y="17764"/>
                    <a:pt x="2400" y="18360"/>
                  </a:cubicBezTo>
                  <a:cubicBezTo>
                    <a:pt x="2400" y="18957"/>
                    <a:pt x="2937" y="19440"/>
                    <a:pt x="3600" y="19440"/>
                  </a:cubicBezTo>
                  <a:lnTo>
                    <a:pt x="19200" y="19440"/>
                  </a:lnTo>
                  <a:close/>
                  <a:moveTo>
                    <a:pt x="10800" y="8640"/>
                  </a:moveTo>
                  <a:cubicBezTo>
                    <a:pt x="12125" y="8640"/>
                    <a:pt x="13200" y="7673"/>
                    <a:pt x="13200" y="6480"/>
                  </a:cubicBezTo>
                  <a:cubicBezTo>
                    <a:pt x="13200" y="5287"/>
                    <a:pt x="12125" y="4320"/>
                    <a:pt x="10800" y="4320"/>
                  </a:cubicBezTo>
                  <a:cubicBezTo>
                    <a:pt x="9475" y="4320"/>
                    <a:pt x="8400" y="5287"/>
                    <a:pt x="8400" y="6480"/>
                  </a:cubicBezTo>
                  <a:cubicBezTo>
                    <a:pt x="8400" y="7673"/>
                    <a:pt x="9475" y="8640"/>
                    <a:pt x="10800" y="8640"/>
                  </a:cubicBezTo>
                  <a:close/>
                  <a:moveTo>
                    <a:pt x="7200" y="12960"/>
                  </a:moveTo>
                  <a:lnTo>
                    <a:pt x="14400" y="12960"/>
                  </a:lnTo>
                  <a:cubicBezTo>
                    <a:pt x="14400" y="11171"/>
                    <a:pt x="12788" y="9720"/>
                    <a:pt x="10800" y="9720"/>
                  </a:cubicBezTo>
                  <a:cubicBezTo>
                    <a:pt x="8812" y="9720"/>
                    <a:pt x="7200" y="11171"/>
                    <a:pt x="7200" y="129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21" name="成组"/>
          <p:cNvGrpSpPr/>
          <p:nvPr/>
        </p:nvGrpSpPr>
        <p:grpSpPr>
          <a:xfrm>
            <a:off x="2667024" y="4497496"/>
            <a:ext cx="457201" cy="457201"/>
            <a:chOff x="0" y="0"/>
            <a:chExt cx="457200" cy="457200"/>
          </a:xfrm>
        </p:grpSpPr>
        <p:sp>
          <p:nvSpPr>
            <p:cNvPr id="1319" name="任意形状 10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20" name="任意形状 1033"/>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3600" y="21600"/>
                  </a:lnTo>
                  <a:cubicBezTo>
                    <a:pt x="1612" y="21600"/>
                    <a:pt x="0" y="20149"/>
                    <a:pt x="0" y="18360"/>
                  </a:cubicBezTo>
                  <a:lnTo>
                    <a:pt x="0" y="3240"/>
                  </a:lnTo>
                  <a:cubicBezTo>
                    <a:pt x="0" y="1451"/>
                    <a:pt x="1612" y="0"/>
                    <a:pt x="3600" y="0"/>
                  </a:cubicBezTo>
                  <a:lnTo>
                    <a:pt x="20400" y="0"/>
                  </a:lnTo>
                  <a:cubicBezTo>
                    <a:pt x="21063" y="0"/>
                    <a:pt x="21600" y="483"/>
                    <a:pt x="21600" y="1080"/>
                  </a:cubicBezTo>
                  <a:lnTo>
                    <a:pt x="21600" y="20520"/>
                  </a:lnTo>
                  <a:cubicBezTo>
                    <a:pt x="21600" y="21117"/>
                    <a:pt x="21063" y="21600"/>
                    <a:pt x="20400" y="21600"/>
                  </a:cubicBezTo>
                  <a:close/>
                  <a:moveTo>
                    <a:pt x="19200" y="19440"/>
                  </a:moveTo>
                  <a:lnTo>
                    <a:pt x="19200" y="17280"/>
                  </a:lnTo>
                  <a:lnTo>
                    <a:pt x="3600" y="17280"/>
                  </a:lnTo>
                  <a:cubicBezTo>
                    <a:pt x="2937" y="17280"/>
                    <a:pt x="2400" y="17764"/>
                    <a:pt x="2400" y="18360"/>
                  </a:cubicBezTo>
                  <a:cubicBezTo>
                    <a:pt x="2400" y="18957"/>
                    <a:pt x="2937" y="19440"/>
                    <a:pt x="3600" y="19440"/>
                  </a:cubicBezTo>
                  <a:lnTo>
                    <a:pt x="19200" y="19440"/>
                  </a:lnTo>
                  <a:close/>
                  <a:moveTo>
                    <a:pt x="2400" y="15304"/>
                  </a:moveTo>
                  <a:cubicBezTo>
                    <a:pt x="2776" y="15185"/>
                    <a:pt x="3180" y="15120"/>
                    <a:pt x="3600" y="15120"/>
                  </a:cubicBezTo>
                  <a:lnTo>
                    <a:pt x="19200" y="15120"/>
                  </a:lnTo>
                  <a:lnTo>
                    <a:pt x="19200" y="2160"/>
                  </a:lnTo>
                  <a:lnTo>
                    <a:pt x="3600" y="2160"/>
                  </a:lnTo>
                  <a:cubicBezTo>
                    <a:pt x="2937" y="2160"/>
                    <a:pt x="2400" y="2643"/>
                    <a:pt x="2400" y="3240"/>
                  </a:cubicBezTo>
                  <a:lnTo>
                    <a:pt x="2400" y="15304"/>
                  </a:lnTo>
                  <a:close/>
                  <a:moveTo>
                    <a:pt x="10800" y="8640"/>
                  </a:moveTo>
                  <a:cubicBezTo>
                    <a:pt x="9475" y="8640"/>
                    <a:pt x="8400" y="7673"/>
                    <a:pt x="8400" y="6480"/>
                  </a:cubicBezTo>
                  <a:cubicBezTo>
                    <a:pt x="8400" y="5287"/>
                    <a:pt x="9475" y="4320"/>
                    <a:pt x="10800" y="4320"/>
                  </a:cubicBezTo>
                  <a:cubicBezTo>
                    <a:pt x="12125" y="4320"/>
                    <a:pt x="13200" y="5287"/>
                    <a:pt x="13200" y="6480"/>
                  </a:cubicBezTo>
                  <a:cubicBezTo>
                    <a:pt x="13200" y="7673"/>
                    <a:pt x="12125" y="8640"/>
                    <a:pt x="10800" y="8640"/>
                  </a:cubicBezTo>
                  <a:close/>
                  <a:moveTo>
                    <a:pt x="7200" y="12960"/>
                  </a:moveTo>
                  <a:cubicBezTo>
                    <a:pt x="7200" y="11171"/>
                    <a:pt x="8812" y="9720"/>
                    <a:pt x="10800" y="9720"/>
                  </a:cubicBezTo>
                  <a:cubicBezTo>
                    <a:pt x="12788" y="9720"/>
                    <a:pt x="14400" y="11171"/>
                    <a:pt x="14400" y="12960"/>
                  </a:cubicBezTo>
                  <a:lnTo>
                    <a:pt x="7200" y="129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24" name="成组"/>
          <p:cNvGrpSpPr/>
          <p:nvPr/>
        </p:nvGrpSpPr>
        <p:grpSpPr>
          <a:xfrm>
            <a:off x="3571895" y="5409376"/>
            <a:ext cx="457201" cy="457201"/>
            <a:chOff x="0" y="0"/>
            <a:chExt cx="457200" cy="457200"/>
          </a:xfrm>
        </p:grpSpPr>
        <p:sp>
          <p:nvSpPr>
            <p:cNvPr id="1322" name="任意形状 10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23" name="任意形状 1036"/>
            <p:cNvSpPr/>
            <p:nvPr/>
          </p:nvSpPr>
          <p:spPr>
            <a:xfrm>
              <a:off x="57150" y="38100"/>
              <a:ext cx="400050" cy="381000"/>
            </a:xfrm>
            <a:custGeom>
              <a:avLst/>
              <a:gdLst/>
              <a:ahLst/>
              <a:cxnLst>
                <a:cxn ang="0">
                  <a:pos x="wd2" y="hd2"/>
                </a:cxn>
                <a:cxn ang="5400000">
                  <a:pos x="wd2" y="hd2"/>
                </a:cxn>
                <a:cxn ang="10800000">
                  <a:pos x="wd2" y="hd2"/>
                </a:cxn>
                <a:cxn ang="16200000">
                  <a:pos x="wd2" y="hd2"/>
                </a:cxn>
              </a:cxnLst>
              <a:rect l="0" t="0" r="r" b="b"/>
              <a:pathLst>
                <a:path w="21600" h="21600" extrusionOk="0">
                  <a:moveTo>
                    <a:pt x="4114" y="0"/>
                  </a:moveTo>
                  <a:lnTo>
                    <a:pt x="4114" y="21600"/>
                  </a:lnTo>
                  <a:lnTo>
                    <a:pt x="0" y="21600"/>
                  </a:lnTo>
                  <a:lnTo>
                    <a:pt x="0" y="0"/>
                  </a:lnTo>
                  <a:lnTo>
                    <a:pt x="4114" y="0"/>
                  </a:lnTo>
                  <a:close/>
                  <a:moveTo>
                    <a:pt x="6171" y="0"/>
                  </a:moveTo>
                  <a:lnTo>
                    <a:pt x="16462" y="0"/>
                  </a:lnTo>
                  <a:cubicBezTo>
                    <a:pt x="17596" y="0"/>
                    <a:pt x="18514" y="970"/>
                    <a:pt x="18514" y="2149"/>
                  </a:cubicBezTo>
                  <a:lnTo>
                    <a:pt x="18514" y="19451"/>
                  </a:lnTo>
                  <a:cubicBezTo>
                    <a:pt x="18514" y="20638"/>
                    <a:pt x="17596" y="21600"/>
                    <a:pt x="16462" y="21600"/>
                  </a:cubicBezTo>
                  <a:lnTo>
                    <a:pt x="6171" y="21600"/>
                  </a:lnTo>
                  <a:lnTo>
                    <a:pt x="6171" y="0"/>
                  </a:lnTo>
                  <a:close/>
                  <a:moveTo>
                    <a:pt x="19543" y="4320"/>
                  </a:moveTo>
                  <a:lnTo>
                    <a:pt x="21600" y="4320"/>
                  </a:lnTo>
                  <a:lnTo>
                    <a:pt x="21600" y="8640"/>
                  </a:lnTo>
                  <a:lnTo>
                    <a:pt x="19543" y="8640"/>
                  </a:lnTo>
                  <a:lnTo>
                    <a:pt x="19543" y="4320"/>
                  </a:lnTo>
                  <a:close/>
                  <a:moveTo>
                    <a:pt x="19543" y="10800"/>
                  </a:moveTo>
                  <a:lnTo>
                    <a:pt x="21600" y="10800"/>
                  </a:lnTo>
                  <a:lnTo>
                    <a:pt x="21600" y="15120"/>
                  </a:lnTo>
                  <a:lnTo>
                    <a:pt x="19543" y="15120"/>
                  </a:lnTo>
                  <a:lnTo>
                    <a:pt x="19543" y="10800"/>
                  </a:lnTo>
                  <a:close/>
                  <a:moveTo>
                    <a:pt x="12343" y="10800"/>
                  </a:moveTo>
                  <a:cubicBezTo>
                    <a:pt x="13479" y="10800"/>
                    <a:pt x="14400" y="9833"/>
                    <a:pt x="14400" y="8640"/>
                  </a:cubicBezTo>
                  <a:cubicBezTo>
                    <a:pt x="14400" y="7447"/>
                    <a:pt x="13479" y="6480"/>
                    <a:pt x="12343" y="6480"/>
                  </a:cubicBezTo>
                  <a:cubicBezTo>
                    <a:pt x="11207" y="6480"/>
                    <a:pt x="10286" y="7447"/>
                    <a:pt x="10286" y="8640"/>
                  </a:cubicBezTo>
                  <a:cubicBezTo>
                    <a:pt x="10286" y="9833"/>
                    <a:pt x="11207" y="10800"/>
                    <a:pt x="12343" y="10800"/>
                  </a:cubicBezTo>
                  <a:close/>
                  <a:moveTo>
                    <a:pt x="9257" y="15120"/>
                  </a:moveTo>
                  <a:lnTo>
                    <a:pt x="15429" y="15120"/>
                  </a:lnTo>
                  <a:cubicBezTo>
                    <a:pt x="15429" y="13331"/>
                    <a:pt x="14047" y="11880"/>
                    <a:pt x="12343" y="11880"/>
                  </a:cubicBezTo>
                  <a:cubicBezTo>
                    <a:pt x="10639" y="11880"/>
                    <a:pt x="9257" y="13331"/>
                    <a:pt x="9257" y="151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27" name="成组"/>
          <p:cNvGrpSpPr/>
          <p:nvPr/>
        </p:nvGrpSpPr>
        <p:grpSpPr>
          <a:xfrm>
            <a:off x="3581436" y="4497496"/>
            <a:ext cx="457201" cy="457201"/>
            <a:chOff x="0" y="0"/>
            <a:chExt cx="457200" cy="457200"/>
          </a:xfrm>
        </p:grpSpPr>
        <p:sp>
          <p:nvSpPr>
            <p:cNvPr id="1325" name="任意形状 10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26" name="任意形状 1039"/>
            <p:cNvSpPr/>
            <p:nvPr/>
          </p:nvSpPr>
          <p:spPr>
            <a:xfrm>
              <a:off x="57150" y="38100"/>
              <a:ext cx="40005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462" y="0"/>
                  </a:lnTo>
                  <a:cubicBezTo>
                    <a:pt x="17596" y="0"/>
                    <a:pt x="18514" y="970"/>
                    <a:pt x="18514" y="2149"/>
                  </a:cubicBezTo>
                  <a:lnTo>
                    <a:pt x="18514" y="19451"/>
                  </a:lnTo>
                  <a:cubicBezTo>
                    <a:pt x="18514" y="20638"/>
                    <a:pt x="17596" y="21600"/>
                    <a:pt x="16462" y="21600"/>
                  </a:cubicBezTo>
                  <a:lnTo>
                    <a:pt x="0" y="21600"/>
                  </a:lnTo>
                  <a:lnTo>
                    <a:pt x="0" y="0"/>
                  </a:lnTo>
                  <a:close/>
                  <a:moveTo>
                    <a:pt x="4114" y="2160"/>
                  </a:moveTo>
                  <a:lnTo>
                    <a:pt x="2057" y="2160"/>
                  </a:lnTo>
                  <a:lnTo>
                    <a:pt x="2057" y="19440"/>
                  </a:lnTo>
                  <a:lnTo>
                    <a:pt x="4114" y="19440"/>
                  </a:lnTo>
                  <a:lnTo>
                    <a:pt x="4114" y="2160"/>
                  </a:lnTo>
                  <a:close/>
                  <a:moveTo>
                    <a:pt x="6171" y="19440"/>
                  </a:moveTo>
                  <a:lnTo>
                    <a:pt x="16457" y="19440"/>
                  </a:lnTo>
                  <a:lnTo>
                    <a:pt x="16457" y="2160"/>
                  </a:lnTo>
                  <a:lnTo>
                    <a:pt x="6171" y="2160"/>
                  </a:lnTo>
                  <a:lnTo>
                    <a:pt x="6171" y="19440"/>
                  </a:lnTo>
                  <a:close/>
                  <a:moveTo>
                    <a:pt x="8229" y="15120"/>
                  </a:moveTo>
                  <a:cubicBezTo>
                    <a:pt x="8229" y="13331"/>
                    <a:pt x="9610" y="11880"/>
                    <a:pt x="11314" y="11880"/>
                  </a:cubicBezTo>
                  <a:cubicBezTo>
                    <a:pt x="13019" y="11880"/>
                    <a:pt x="14400" y="13331"/>
                    <a:pt x="14400" y="15120"/>
                  </a:cubicBezTo>
                  <a:lnTo>
                    <a:pt x="8229" y="15120"/>
                  </a:lnTo>
                  <a:close/>
                  <a:moveTo>
                    <a:pt x="11314" y="10800"/>
                  </a:moveTo>
                  <a:cubicBezTo>
                    <a:pt x="10178" y="10800"/>
                    <a:pt x="9257" y="9833"/>
                    <a:pt x="9257" y="8640"/>
                  </a:cubicBezTo>
                  <a:cubicBezTo>
                    <a:pt x="9257" y="7447"/>
                    <a:pt x="10178" y="6480"/>
                    <a:pt x="11314" y="6480"/>
                  </a:cubicBezTo>
                  <a:cubicBezTo>
                    <a:pt x="12450" y="6480"/>
                    <a:pt x="13371" y="7447"/>
                    <a:pt x="13371" y="8640"/>
                  </a:cubicBezTo>
                  <a:cubicBezTo>
                    <a:pt x="13371" y="9833"/>
                    <a:pt x="12450" y="10800"/>
                    <a:pt x="11314" y="10800"/>
                  </a:cubicBezTo>
                  <a:close/>
                  <a:moveTo>
                    <a:pt x="19543" y="4320"/>
                  </a:moveTo>
                  <a:lnTo>
                    <a:pt x="21600" y="4320"/>
                  </a:lnTo>
                  <a:lnTo>
                    <a:pt x="21600" y="8640"/>
                  </a:lnTo>
                  <a:lnTo>
                    <a:pt x="19543" y="8640"/>
                  </a:lnTo>
                  <a:lnTo>
                    <a:pt x="19543" y="4320"/>
                  </a:lnTo>
                  <a:close/>
                  <a:moveTo>
                    <a:pt x="19543" y="10800"/>
                  </a:moveTo>
                  <a:lnTo>
                    <a:pt x="21600" y="10800"/>
                  </a:lnTo>
                  <a:lnTo>
                    <a:pt x="21600" y="15120"/>
                  </a:lnTo>
                  <a:lnTo>
                    <a:pt x="19543" y="15120"/>
                  </a:lnTo>
                  <a:lnTo>
                    <a:pt x="19543"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30" name="成组"/>
          <p:cNvGrpSpPr/>
          <p:nvPr/>
        </p:nvGrpSpPr>
        <p:grpSpPr>
          <a:xfrm>
            <a:off x="1752612" y="1747597"/>
            <a:ext cx="457201" cy="457201"/>
            <a:chOff x="0" y="0"/>
            <a:chExt cx="457200" cy="457200"/>
          </a:xfrm>
        </p:grpSpPr>
        <p:sp>
          <p:nvSpPr>
            <p:cNvPr id="1328" name="任意形状 10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29" name="任意形状 1042"/>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0" y="7560"/>
                  </a:moveTo>
                  <a:lnTo>
                    <a:pt x="7198" y="7560"/>
                  </a:lnTo>
                  <a:cubicBezTo>
                    <a:pt x="7861" y="7560"/>
                    <a:pt x="8398" y="7077"/>
                    <a:pt x="8398" y="6480"/>
                  </a:cubicBezTo>
                  <a:lnTo>
                    <a:pt x="8398" y="0"/>
                  </a:lnTo>
                  <a:lnTo>
                    <a:pt x="20398" y="0"/>
                  </a:lnTo>
                  <a:cubicBezTo>
                    <a:pt x="21059" y="0"/>
                    <a:pt x="21595" y="491"/>
                    <a:pt x="21595" y="1071"/>
                  </a:cubicBezTo>
                  <a:lnTo>
                    <a:pt x="21595" y="20529"/>
                  </a:lnTo>
                  <a:cubicBezTo>
                    <a:pt x="21594" y="21120"/>
                    <a:pt x="21061" y="21600"/>
                    <a:pt x="20404" y="21600"/>
                  </a:cubicBezTo>
                  <a:lnTo>
                    <a:pt x="1191" y="21600"/>
                  </a:lnTo>
                  <a:cubicBezTo>
                    <a:pt x="528" y="21596"/>
                    <a:pt x="-5" y="21109"/>
                    <a:pt x="0" y="20513"/>
                  </a:cubicBezTo>
                  <a:cubicBezTo>
                    <a:pt x="0" y="20513"/>
                    <a:pt x="0" y="20512"/>
                    <a:pt x="0" y="20512"/>
                  </a:cubicBezTo>
                  <a:lnTo>
                    <a:pt x="0" y="7560"/>
                  </a:lnTo>
                  <a:close/>
                  <a:moveTo>
                    <a:pt x="0" y="5400"/>
                  </a:moveTo>
                  <a:lnTo>
                    <a:pt x="5998" y="3"/>
                  </a:lnTo>
                  <a:lnTo>
                    <a:pt x="5998" y="5400"/>
                  </a:lnTo>
                  <a:lnTo>
                    <a:pt x="0"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33" name="成组"/>
          <p:cNvGrpSpPr/>
          <p:nvPr/>
        </p:nvGrpSpPr>
        <p:grpSpPr>
          <a:xfrm>
            <a:off x="1752612" y="838200"/>
            <a:ext cx="457201" cy="457200"/>
            <a:chOff x="0" y="0"/>
            <a:chExt cx="457200" cy="457200"/>
          </a:xfrm>
        </p:grpSpPr>
        <p:sp>
          <p:nvSpPr>
            <p:cNvPr id="1331" name="任意形状 10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32" name="任意形状 1045"/>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0" y="6480"/>
                  </a:moveTo>
                  <a:lnTo>
                    <a:pt x="7202" y="0"/>
                  </a:lnTo>
                  <a:lnTo>
                    <a:pt x="20393" y="0"/>
                  </a:lnTo>
                  <a:cubicBezTo>
                    <a:pt x="21055" y="0"/>
                    <a:pt x="21595" y="491"/>
                    <a:pt x="21595" y="1071"/>
                  </a:cubicBezTo>
                  <a:lnTo>
                    <a:pt x="21595" y="20529"/>
                  </a:lnTo>
                  <a:cubicBezTo>
                    <a:pt x="21594" y="21120"/>
                    <a:pt x="21061" y="21600"/>
                    <a:pt x="20404" y="21600"/>
                  </a:cubicBezTo>
                  <a:lnTo>
                    <a:pt x="1191" y="21600"/>
                  </a:lnTo>
                  <a:cubicBezTo>
                    <a:pt x="528" y="21596"/>
                    <a:pt x="-5" y="21109"/>
                    <a:pt x="0" y="20513"/>
                  </a:cubicBezTo>
                  <a:cubicBezTo>
                    <a:pt x="0" y="20513"/>
                    <a:pt x="0" y="20512"/>
                    <a:pt x="0" y="20512"/>
                  </a:cubicBezTo>
                  <a:lnTo>
                    <a:pt x="0" y="6480"/>
                  </a:lnTo>
                  <a:close/>
                  <a:moveTo>
                    <a:pt x="8398" y="2160"/>
                  </a:moveTo>
                  <a:lnTo>
                    <a:pt x="8398" y="7560"/>
                  </a:lnTo>
                  <a:lnTo>
                    <a:pt x="2399" y="7560"/>
                  </a:lnTo>
                  <a:lnTo>
                    <a:pt x="2399" y="19440"/>
                  </a:lnTo>
                  <a:lnTo>
                    <a:pt x="19196" y="19440"/>
                  </a:lnTo>
                  <a:lnTo>
                    <a:pt x="19196" y="2160"/>
                  </a:lnTo>
                  <a:lnTo>
                    <a:pt x="8398"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36" name="成组"/>
          <p:cNvGrpSpPr/>
          <p:nvPr/>
        </p:nvGrpSpPr>
        <p:grpSpPr>
          <a:xfrm>
            <a:off x="2667024" y="1747597"/>
            <a:ext cx="457201" cy="457201"/>
            <a:chOff x="0" y="0"/>
            <a:chExt cx="457200" cy="457200"/>
          </a:xfrm>
        </p:grpSpPr>
        <p:sp>
          <p:nvSpPr>
            <p:cNvPr id="1334" name="任意形状 10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35" name="任意形状 1048"/>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21595" y="7560"/>
                  </a:moveTo>
                  <a:lnTo>
                    <a:pt x="21595" y="20512"/>
                  </a:lnTo>
                  <a:cubicBezTo>
                    <a:pt x="21600" y="21109"/>
                    <a:pt x="21067" y="21596"/>
                    <a:pt x="20404" y="21600"/>
                  </a:cubicBezTo>
                  <a:cubicBezTo>
                    <a:pt x="20404" y="21600"/>
                    <a:pt x="20404" y="21600"/>
                    <a:pt x="20404" y="21600"/>
                  </a:cubicBezTo>
                  <a:lnTo>
                    <a:pt x="1191" y="21600"/>
                  </a:lnTo>
                  <a:cubicBezTo>
                    <a:pt x="534" y="21600"/>
                    <a:pt x="1" y="21120"/>
                    <a:pt x="0" y="20529"/>
                  </a:cubicBezTo>
                  <a:lnTo>
                    <a:pt x="0" y="1071"/>
                  </a:lnTo>
                  <a:cubicBezTo>
                    <a:pt x="0" y="491"/>
                    <a:pt x="536" y="0"/>
                    <a:pt x="1197" y="0"/>
                  </a:cubicBezTo>
                  <a:lnTo>
                    <a:pt x="13197" y="0"/>
                  </a:lnTo>
                  <a:lnTo>
                    <a:pt x="13197" y="6480"/>
                  </a:lnTo>
                  <a:cubicBezTo>
                    <a:pt x="13197" y="7077"/>
                    <a:pt x="13734" y="7560"/>
                    <a:pt x="14397" y="7560"/>
                  </a:cubicBezTo>
                  <a:lnTo>
                    <a:pt x="21595" y="7560"/>
                  </a:lnTo>
                  <a:close/>
                  <a:moveTo>
                    <a:pt x="21595" y="5400"/>
                  </a:moveTo>
                  <a:lnTo>
                    <a:pt x="15597" y="5400"/>
                  </a:lnTo>
                  <a:lnTo>
                    <a:pt x="15597" y="3"/>
                  </a:lnTo>
                  <a:lnTo>
                    <a:pt x="21595"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39" name="成组"/>
          <p:cNvGrpSpPr/>
          <p:nvPr/>
        </p:nvGrpSpPr>
        <p:grpSpPr>
          <a:xfrm>
            <a:off x="2667024" y="838200"/>
            <a:ext cx="457201" cy="457200"/>
            <a:chOff x="0" y="0"/>
            <a:chExt cx="457200" cy="457200"/>
          </a:xfrm>
        </p:grpSpPr>
        <p:sp>
          <p:nvSpPr>
            <p:cNvPr id="1337" name="任意形状 10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38" name="任意形状 1051"/>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21595" y="6480"/>
                  </a:moveTo>
                  <a:lnTo>
                    <a:pt x="21595" y="20512"/>
                  </a:lnTo>
                  <a:cubicBezTo>
                    <a:pt x="21600" y="21109"/>
                    <a:pt x="21067" y="21596"/>
                    <a:pt x="20404" y="21600"/>
                  </a:cubicBezTo>
                  <a:cubicBezTo>
                    <a:pt x="20404" y="21600"/>
                    <a:pt x="20404" y="21600"/>
                    <a:pt x="20404" y="21600"/>
                  </a:cubicBezTo>
                  <a:lnTo>
                    <a:pt x="1191" y="21600"/>
                  </a:lnTo>
                  <a:cubicBezTo>
                    <a:pt x="534" y="21600"/>
                    <a:pt x="1" y="21120"/>
                    <a:pt x="0" y="20529"/>
                  </a:cubicBezTo>
                  <a:lnTo>
                    <a:pt x="0" y="1071"/>
                  </a:lnTo>
                  <a:cubicBezTo>
                    <a:pt x="0" y="491"/>
                    <a:pt x="539" y="0"/>
                    <a:pt x="1202" y="0"/>
                  </a:cubicBezTo>
                  <a:lnTo>
                    <a:pt x="14393" y="0"/>
                  </a:lnTo>
                  <a:lnTo>
                    <a:pt x="21595" y="6480"/>
                  </a:lnTo>
                  <a:close/>
                  <a:moveTo>
                    <a:pt x="19196" y="7560"/>
                  </a:moveTo>
                  <a:lnTo>
                    <a:pt x="13197" y="7560"/>
                  </a:lnTo>
                  <a:lnTo>
                    <a:pt x="13197" y="2160"/>
                  </a:lnTo>
                  <a:lnTo>
                    <a:pt x="2399" y="2160"/>
                  </a:lnTo>
                  <a:lnTo>
                    <a:pt x="2399" y="19440"/>
                  </a:lnTo>
                  <a:lnTo>
                    <a:pt x="19196" y="19440"/>
                  </a:lnTo>
                  <a:lnTo>
                    <a:pt x="19196" y="7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42" name="成组"/>
          <p:cNvGrpSpPr/>
          <p:nvPr/>
        </p:nvGrpSpPr>
        <p:grpSpPr>
          <a:xfrm>
            <a:off x="4495848" y="1747597"/>
            <a:ext cx="457201" cy="457201"/>
            <a:chOff x="0" y="0"/>
            <a:chExt cx="457200" cy="457200"/>
          </a:xfrm>
        </p:grpSpPr>
        <p:sp>
          <p:nvSpPr>
            <p:cNvPr id="1340" name="任意形状 10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41" name="任意形状 1054"/>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21595" y="14040"/>
                  </a:moveTo>
                  <a:lnTo>
                    <a:pt x="13197" y="14040"/>
                  </a:lnTo>
                  <a:lnTo>
                    <a:pt x="13197" y="21600"/>
                  </a:lnTo>
                  <a:lnTo>
                    <a:pt x="1197" y="21600"/>
                  </a:lnTo>
                  <a:cubicBezTo>
                    <a:pt x="536" y="21600"/>
                    <a:pt x="0" y="21109"/>
                    <a:pt x="0" y="20529"/>
                  </a:cubicBezTo>
                  <a:lnTo>
                    <a:pt x="0" y="1071"/>
                  </a:lnTo>
                  <a:cubicBezTo>
                    <a:pt x="0" y="480"/>
                    <a:pt x="534" y="0"/>
                    <a:pt x="1191" y="0"/>
                  </a:cubicBezTo>
                  <a:lnTo>
                    <a:pt x="20404" y="0"/>
                  </a:lnTo>
                  <a:cubicBezTo>
                    <a:pt x="21067" y="4"/>
                    <a:pt x="21600" y="491"/>
                    <a:pt x="21595" y="1087"/>
                  </a:cubicBezTo>
                  <a:cubicBezTo>
                    <a:pt x="21595" y="1087"/>
                    <a:pt x="21595" y="1088"/>
                    <a:pt x="21595" y="1088"/>
                  </a:cubicBezTo>
                  <a:lnTo>
                    <a:pt x="21595" y="14040"/>
                  </a:lnTo>
                  <a:close/>
                  <a:moveTo>
                    <a:pt x="21595" y="16200"/>
                  </a:moveTo>
                  <a:lnTo>
                    <a:pt x="15597" y="21597"/>
                  </a:lnTo>
                  <a:lnTo>
                    <a:pt x="15597" y="16200"/>
                  </a:lnTo>
                  <a:lnTo>
                    <a:pt x="21595" y="16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45" name="成组"/>
          <p:cNvGrpSpPr/>
          <p:nvPr/>
        </p:nvGrpSpPr>
        <p:grpSpPr>
          <a:xfrm>
            <a:off x="4495848" y="838200"/>
            <a:ext cx="457201" cy="457200"/>
            <a:chOff x="0" y="0"/>
            <a:chExt cx="457200" cy="457200"/>
          </a:xfrm>
        </p:grpSpPr>
        <p:sp>
          <p:nvSpPr>
            <p:cNvPr id="1343" name="任意形状 10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44" name="任意形状 1057"/>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15120"/>
                  </a:moveTo>
                  <a:lnTo>
                    <a:pt x="14396" y="21600"/>
                  </a:ln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15120"/>
                  </a:lnTo>
                  <a:close/>
                  <a:moveTo>
                    <a:pt x="19200" y="14040"/>
                  </a:moveTo>
                  <a:lnTo>
                    <a:pt x="19200" y="2160"/>
                  </a:lnTo>
                  <a:lnTo>
                    <a:pt x="2400" y="2160"/>
                  </a:lnTo>
                  <a:lnTo>
                    <a:pt x="2400" y="19440"/>
                  </a:lnTo>
                  <a:lnTo>
                    <a:pt x="13200" y="19440"/>
                  </a:lnTo>
                  <a:lnTo>
                    <a:pt x="13200" y="14040"/>
                  </a:lnTo>
                  <a:lnTo>
                    <a:pt x="1920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48" name="成组"/>
          <p:cNvGrpSpPr/>
          <p:nvPr/>
        </p:nvGrpSpPr>
        <p:grpSpPr>
          <a:xfrm>
            <a:off x="4487499" y="5409376"/>
            <a:ext cx="457201" cy="457201"/>
            <a:chOff x="0" y="0"/>
            <a:chExt cx="457200" cy="457200"/>
          </a:xfrm>
        </p:grpSpPr>
        <p:sp>
          <p:nvSpPr>
            <p:cNvPr id="1346" name="任意形状 10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47" name="任意形状 1078"/>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17588" y="10800"/>
                  </a:moveTo>
                  <a:lnTo>
                    <a:pt x="13344" y="6981"/>
                  </a:lnTo>
                  <a:lnTo>
                    <a:pt x="11648" y="8510"/>
                  </a:lnTo>
                  <a:lnTo>
                    <a:pt x="14194" y="10800"/>
                  </a:lnTo>
                  <a:lnTo>
                    <a:pt x="11650" y="13091"/>
                  </a:lnTo>
                  <a:lnTo>
                    <a:pt x="13345" y="14619"/>
                  </a:lnTo>
                  <a:lnTo>
                    <a:pt x="17588" y="10800"/>
                  </a:lnTo>
                  <a:close/>
                  <a:moveTo>
                    <a:pt x="4012" y="10800"/>
                  </a:moveTo>
                  <a:lnTo>
                    <a:pt x="8255" y="14619"/>
                  </a:lnTo>
                  <a:lnTo>
                    <a:pt x="9952" y="13091"/>
                  </a:lnTo>
                  <a:lnTo>
                    <a:pt x="7406" y="10800"/>
                  </a:lnTo>
                  <a:lnTo>
                    <a:pt x="9950" y="8509"/>
                  </a:lnTo>
                  <a:lnTo>
                    <a:pt x="8256" y="6981"/>
                  </a:lnTo>
                  <a:lnTo>
                    <a:pt x="4012"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51" name="成组"/>
          <p:cNvGrpSpPr/>
          <p:nvPr/>
        </p:nvGrpSpPr>
        <p:grpSpPr>
          <a:xfrm>
            <a:off x="4495848" y="4497496"/>
            <a:ext cx="457201" cy="457201"/>
            <a:chOff x="0" y="0"/>
            <a:chExt cx="457200" cy="457200"/>
          </a:xfrm>
        </p:grpSpPr>
        <p:sp>
          <p:nvSpPr>
            <p:cNvPr id="1349" name="任意形状 10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50" name="任意形状 1081"/>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moveTo>
                    <a:pt x="17585" y="10800"/>
                  </a:moveTo>
                  <a:lnTo>
                    <a:pt x="13342" y="14619"/>
                  </a:lnTo>
                  <a:lnTo>
                    <a:pt x="11646" y="13091"/>
                  </a:lnTo>
                  <a:lnTo>
                    <a:pt x="14191" y="10800"/>
                  </a:lnTo>
                  <a:lnTo>
                    <a:pt x="11647" y="8509"/>
                  </a:lnTo>
                  <a:lnTo>
                    <a:pt x="13342" y="6981"/>
                  </a:lnTo>
                  <a:lnTo>
                    <a:pt x="17585" y="10800"/>
                  </a:lnTo>
                  <a:close/>
                  <a:moveTo>
                    <a:pt x="4011" y="10800"/>
                  </a:moveTo>
                  <a:lnTo>
                    <a:pt x="8254" y="6981"/>
                  </a:lnTo>
                  <a:lnTo>
                    <a:pt x="9951" y="8509"/>
                  </a:lnTo>
                  <a:lnTo>
                    <a:pt x="7405" y="10800"/>
                  </a:lnTo>
                  <a:lnTo>
                    <a:pt x="9948" y="13091"/>
                  </a:lnTo>
                  <a:lnTo>
                    <a:pt x="8253" y="14619"/>
                  </a:lnTo>
                  <a:lnTo>
                    <a:pt x="4011"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54" name="成组"/>
          <p:cNvGrpSpPr/>
          <p:nvPr/>
        </p:nvGrpSpPr>
        <p:grpSpPr>
          <a:xfrm>
            <a:off x="838200" y="3580863"/>
            <a:ext cx="457200" cy="457201"/>
            <a:chOff x="0" y="0"/>
            <a:chExt cx="457200" cy="457200"/>
          </a:xfrm>
        </p:grpSpPr>
        <p:sp>
          <p:nvSpPr>
            <p:cNvPr id="1352" name="任意形状 10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53" name="任意形状 1084"/>
            <p:cNvSpPr/>
            <p:nvPr/>
          </p:nvSpPr>
          <p:spPr>
            <a:xfrm>
              <a:off x="57150" y="38100"/>
              <a:ext cx="342900" cy="381001"/>
            </a:xfrm>
            <a:custGeom>
              <a:avLst/>
              <a:gdLst/>
              <a:ahLst/>
              <a:cxnLst>
                <a:cxn ang="0">
                  <a:pos x="wd2" y="hd2"/>
                </a:cxn>
                <a:cxn ang="5400000">
                  <a:pos x="wd2" y="hd2"/>
                </a:cxn>
                <a:cxn ang="10800000">
                  <a:pos x="wd2" y="hd2"/>
                </a:cxn>
                <a:cxn ang="16200000">
                  <a:pos x="wd2" y="hd2"/>
                </a:cxn>
              </a:cxnLst>
              <a:rect l="0" t="0" r="r" b="b"/>
              <a:pathLst>
                <a:path w="21600" h="21596" extrusionOk="0">
                  <a:moveTo>
                    <a:pt x="4800" y="4319"/>
                  </a:moveTo>
                  <a:lnTo>
                    <a:pt x="4800" y="1080"/>
                  </a:lnTo>
                  <a:cubicBezTo>
                    <a:pt x="4800" y="483"/>
                    <a:pt x="5337" y="0"/>
                    <a:pt x="6000" y="0"/>
                  </a:cubicBezTo>
                  <a:lnTo>
                    <a:pt x="20400" y="0"/>
                  </a:lnTo>
                  <a:cubicBezTo>
                    <a:pt x="21063" y="0"/>
                    <a:pt x="21600" y="483"/>
                    <a:pt x="21600" y="1080"/>
                  </a:cubicBezTo>
                  <a:lnTo>
                    <a:pt x="21600" y="16197"/>
                  </a:lnTo>
                  <a:cubicBezTo>
                    <a:pt x="21600" y="16794"/>
                    <a:pt x="21063" y="17277"/>
                    <a:pt x="20400" y="17277"/>
                  </a:cubicBezTo>
                  <a:lnTo>
                    <a:pt x="16800" y="17277"/>
                  </a:lnTo>
                  <a:lnTo>
                    <a:pt x="16800" y="20517"/>
                  </a:lnTo>
                  <a:cubicBezTo>
                    <a:pt x="16800" y="21113"/>
                    <a:pt x="16260" y="21596"/>
                    <a:pt x="15592" y="21596"/>
                  </a:cubicBezTo>
                  <a:lnTo>
                    <a:pt x="1208" y="21596"/>
                  </a:lnTo>
                  <a:cubicBezTo>
                    <a:pt x="545" y="21600"/>
                    <a:pt x="4" y="21119"/>
                    <a:pt x="0" y="20522"/>
                  </a:cubicBezTo>
                  <a:cubicBezTo>
                    <a:pt x="0" y="20520"/>
                    <a:pt x="0" y="20518"/>
                    <a:pt x="0" y="20517"/>
                  </a:cubicBezTo>
                  <a:lnTo>
                    <a:pt x="4" y="5399"/>
                  </a:lnTo>
                  <a:cubicBezTo>
                    <a:pt x="4" y="4803"/>
                    <a:pt x="544" y="4319"/>
                    <a:pt x="1212" y="4319"/>
                  </a:cubicBezTo>
                  <a:lnTo>
                    <a:pt x="4800" y="4319"/>
                  </a:lnTo>
                  <a:close/>
                  <a:moveTo>
                    <a:pt x="7200" y="4319"/>
                  </a:moveTo>
                  <a:lnTo>
                    <a:pt x="16800" y="4319"/>
                  </a:lnTo>
                  <a:lnTo>
                    <a:pt x="16800" y="15117"/>
                  </a:lnTo>
                  <a:lnTo>
                    <a:pt x="19200" y="15117"/>
                  </a:lnTo>
                  <a:lnTo>
                    <a:pt x="19200" y="2160"/>
                  </a:lnTo>
                  <a:lnTo>
                    <a:pt x="7200" y="2160"/>
                  </a:lnTo>
                  <a:lnTo>
                    <a:pt x="7200" y="4319"/>
                  </a:lnTo>
                  <a:close/>
                  <a:moveTo>
                    <a:pt x="4800" y="9718"/>
                  </a:moveTo>
                  <a:lnTo>
                    <a:pt x="4800" y="11878"/>
                  </a:lnTo>
                  <a:lnTo>
                    <a:pt x="12000" y="11878"/>
                  </a:lnTo>
                  <a:lnTo>
                    <a:pt x="12000" y="9718"/>
                  </a:lnTo>
                  <a:lnTo>
                    <a:pt x="4800" y="9718"/>
                  </a:lnTo>
                  <a:close/>
                  <a:moveTo>
                    <a:pt x="4800" y="14038"/>
                  </a:moveTo>
                  <a:lnTo>
                    <a:pt x="4800" y="16197"/>
                  </a:lnTo>
                  <a:lnTo>
                    <a:pt x="12000" y="16197"/>
                  </a:lnTo>
                  <a:lnTo>
                    <a:pt x="12000" y="14038"/>
                  </a:lnTo>
                  <a:lnTo>
                    <a:pt x="4800" y="1403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57" name="成组"/>
          <p:cNvGrpSpPr/>
          <p:nvPr/>
        </p:nvGrpSpPr>
        <p:grpSpPr>
          <a:xfrm>
            <a:off x="838200" y="2664230"/>
            <a:ext cx="457200" cy="457201"/>
            <a:chOff x="0" y="0"/>
            <a:chExt cx="457200" cy="457200"/>
          </a:xfrm>
        </p:grpSpPr>
        <p:sp>
          <p:nvSpPr>
            <p:cNvPr id="1355" name="任意形状 10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56" name="任意形状 1087"/>
            <p:cNvSpPr/>
            <p:nvPr/>
          </p:nvSpPr>
          <p:spPr>
            <a:xfrm>
              <a:off x="57150" y="38100"/>
              <a:ext cx="342900" cy="381001"/>
            </a:xfrm>
            <a:custGeom>
              <a:avLst/>
              <a:gdLst/>
              <a:ahLst/>
              <a:cxnLst>
                <a:cxn ang="0">
                  <a:pos x="wd2" y="hd2"/>
                </a:cxn>
                <a:cxn ang="5400000">
                  <a:pos x="wd2" y="hd2"/>
                </a:cxn>
                <a:cxn ang="10800000">
                  <a:pos x="wd2" y="hd2"/>
                </a:cxn>
                <a:cxn ang="16200000">
                  <a:pos x="wd2" y="hd2"/>
                </a:cxn>
              </a:cxnLst>
              <a:rect l="0" t="0" r="r" b="b"/>
              <a:pathLst>
                <a:path w="21600" h="21596" extrusionOk="0">
                  <a:moveTo>
                    <a:pt x="4800" y="4319"/>
                  </a:moveTo>
                  <a:lnTo>
                    <a:pt x="4800" y="1080"/>
                  </a:lnTo>
                  <a:cubicBezTo>
                    <a:pt x="4800" y="483"/>
                    <a:pt x="5337" y="0"/>
                    <a:pt x="6000" y="0"/>
                  </a:cubicBezTo>
                  <a:lnTo>
                    <a:pt x="20400" y="0"/>
                  </a:lnTo>
                  <a:cubicBezTo>
                    <a:pt x="21063" y="0"/>
                    <a:pt x="21600" y="483"/>
                    <a:pt x="21600" y="1080"/>
                  </a:cubicBezTo>
                  <a:lnTo>
                    <a:pt x="21600" y="16197"/>
                  </a:lnTo>
                  <a:cubicBezTo>
                    <a:pt x="21600" y="16794"/>
                    <a:pt x="21063" y="17277"/>
                    <a:pt x="20400" y="17277"/>
                  </a:cubicBezTo>
                  <a:lnTo>
                    <a:pt x="16800" y="17277"/>
                  </a:lnTo>
                  <a:lnTo>
                    <a:pt x="16800" y="20517"/>
                  </a:lnTo>
                  <a:cubicBezTo>
                    <a:pt x="16800" y="21113"/>
                    <a:pt x="16260" y="21596"/>
                    <a:pt x="15592" y="21596"/>
                  </a:cubicBezTo>
                  <a:lnTo>
                    <a:pt x="1208" y="21596"/>
                  </a:lnTo>
                  <a:cubicBezTo>
                    <a:pt x="545" y="21600"/>
                    <a:pt x="4" y="21119"/>
                    <a:pt x="0" y="20522"/>
                  </a:cubicBezTo>
                  <a:cubicBezTo>
                    <a:pt x="0" y="20520"/>
                    <a:pt x="0" y="20518"/>
                    <a:pt x="0" y="20517"/>
                  </a:cubicBezTo>
                  <a:lnTo>
                    <a:pt x="4" y="5399"/>
                  </a:lnTo>
                  <a:cubicBezTo>
                    <a:pt x="4" y="4803"/>
                    <a:pt x="544" y="4319"/>
                    <a:pt x="1211" y="4319"/>
                  </a:cubicBezTo>
                  <a:lnTo>
                    <a:pt x="4800" y="4319"/>
                  </a:lnTo>
                  <a:close/>
                  <a:moveTo>
                    <a:pt x="2402" y="6479"/>
                  </a:moveTo>
                  <a:lnTo>
                    <a:pt x="2400" y="19437"/>
                  </a:lnTo>
                  <a:lnTo>
                    <a:pt x="14400" y="19437"/>
                  </a:lnTo>
                  <a:lnTo>
                    <a:pt x="14400" y="6479"/>
                  </a:lnTo>
                  <a:lnTo>
                    <a:pt x="2402" y="6479"/>
                  </a:lnTo>
                  <a:close/>
                  <a:moveTo>
                    <a:pt x="7200" y="4319"/>
                  </a:moveTo>
                  <a:lnTo>
                    <a:pt x="16800" y="4319"/>
                  </a:lnTo>
                  <a:lnTo>
                    <a:pt x="16800" y="15117"/>
                  </a:lnTo>
                  <a:lnTo>
                    <a:pt x="19200" y="15117"/>
                  </a:lnTo>
                  <a:lnTo>
                    <a:pt x="19200" y="2160"/>
                  </a:lnTo>
                  <a:lnTo>
                    <a:pt x="7200" y="2160"/>
                  </a:lnTo>
                  <a:lnTo>
                    <a:pt x="7200" y="4319"/>
                  </a:lnTo>
                  <a:close/>
                  <a:moveTo>
                    <a:pt x="4800" y="9718"/>
                  </a:moveTo>
                  <a:lnTo>
                    <a:pt x="12000" y="9718"/>
                  </a:lnTo>
                  <a:lnTo>
                    <a:pt x="12000" y="11878"/>
                  </a:lnTo>
                  <a:lnTo>
                    <a:pt x="4800" y="11878"/>
                  </a:lnTo>
                  <a:lnTo>
                    <a:pt x="4800" y="9718"/>
                  </a:lnTo>
                  <a:close/>
                  <a:moveTo>
                    <a:pt x="4800" y="14038"/>
                  </a:moveTo>
                  <a:lnTo>
                    <a:pt x="12000" y="14038"/>
                  </a:lnTo>
                  <a:lnTo>
                    <a:pt x="12000" y="16197"/>
                  </a:lnTo>
                  <a:lnTo>
                    <a:pt x="4800" y="16197"/>
                  </a:lnTo>
                  <a:lnTo>
                    <a:pt x="4800" y="1403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60" name="成组"/>
          <p:cNvGrpSpPr/>
          <p:nvPr/>
        </p:nvGrpSpPr>
        <p:grpSpPr>
          <a:xfrm>
            <a:off x="10896732" y="1747597"/>
            <a:ext cx="457201" cy="457201"/>
            <a:chOff x="0" y="0"/>
            <a:chExt cx="457200" cy="457200"/>
          </a:xfrm>
        </p:grpSpPr>
        <p:sp>
          <p:nvSpPr>
            <p:cNvPr id="1358" name="任意形状 10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59" name="任意形状 1090"/>
            <p:cNvSpPr/>
            <p:nvPr/>
          </p:nvSpPr>
          <p:spPr>
            <a:xfrm>
              <a:off x="57150" y="38100"/>
              <a:ext cx="342900" cy="381001"/>
            </a:xfrm>
            <a:custGeom>
              <a:avLst/>
              <a:gdLst/>
              <a:ahLst/>
              <a:cxnLst>
                <a:cxn ang="0">
                  <a:pos x="wd2" y="hd2"/>
                </a:cxn>
                <a:cxn ang="5400000">
                  <a:pos x="wd2" y="hd2"/>
                </a:cxn>
                <a:cxn ang="10800000">
                  <a:pos x="wd2" y="hd2"/>
                </a:cxn>
                <a:cxn ang="16200000">
                  <a:pos x="wd2" y="hd2"/>
                </a:cxn>
              </a:cxnLst>
              <a:rect l="0" t="0" r="r" b="b"/>
              <a:pathLst>
                <a:path w="21600" h="21596" extrusionOk="0">
                  <a:moveTo>
                    <a:pt x="4800" y="4319"/>
                  </a:moveTo>
                  <a:lnTo>
                    <a:pt x="4800" y="1080"/>
                  </a:lnTo>
                  <a:cubicBezTo>
                    <a:pt x="4800" y="483"/>
                    <a:pt x="5337" y="0"/>
                    <a:pt x="6000" y="0"/>
                  </a:cubicBezTo>
                  <a:lnTo>
                    <a:pt x="20400" y="0"/>
                  </a:lnTo>
                  <a:cubicBezTo>
                    <a:pt x="21063" y="0"/>
                    <a:pt x="21600" y="483"/>
                    <a:pt x="21600" y="1080"/>
                  </a:cubicBezTo>
                  <a:lnTo>
                    <a:pt x="21600" y="16197"/>
                  </a:lnTo>
                  <a:cubicBezTo>
                    <a:pt x="21600" y="16794"/>
                    <a:pt x="21063" y="17277"/>
                    <a:pt x="20400" y="17277"/>
                  </a:cubicBezTo>
                  <a:lnTo>
                    <a:pt x="16800" y="17277"/>
                  </a:lnTo>
                  <a:lnTo>
                    <a:pt x="16800" y="20517"/>
                  </a:lnTo>
                  <a:cubicBezTo>
                    <a:pt x="16800" y="21113"/>
                    <a:pt x="16260" y="21596"/>
                    <a:pt x="15592" y="21596"/>
                  </a:cubicBezTo>
                  <a:lnTo>
                    <a:pt x="1208" y="21596"/>
                  </a:lnTo>
                  <a:cubicBezTo>
                    <a:pt x="545" y="21600"/>
                    <a:pt x="4" y="21119"/>
                    <a:pt x="0" y="20522"/>
                  </a:cubicBezTo>
                  <a:cubicBezTo>
                    <a:pt x="0" y="20520"/>
                    <a:pt x="0" y="20518"/>
                    <a:pt x="0" y="20517"/>
                  </a:cubicBezTo>
                  <a:lnTo>
                    <a:pt x="4" y="5399"/>
                  </a:lnTo>
                  <a:cubicBezTo>
                    <a:pt x="4" y="4803"/>
                    <a:pt x="544" y="4319"/>
                    <a:pt x="1212" y="4319"/>
                  </a:cubicBezTo>
                  <a:lnTo>
                    <a:pt x="4800" y="4319"/>
                  </a:lnTo>
                  <a:close/>
                  <a:moveTo>
                    <a:pt x="7200" y="4319"/>
                  </a:moveTo>
                  <a:lnTo>
                    <a:pt x="16800" y="4319"/>
                  </a:lnTo>
                  <a:lnTo>
                    <a:pt x="16800" y="15117"/>
                  </a:lnTo>
                  <a:lnTo>
                    <a:pt x="19200" y="15117"/>
                  </a:lnTo>
                  <a:lnTo>
                    <a:pt x="19200" y="2160"/>
                  </a:lnTo>
                  <a:lnTo>
                    <a:pt x="7200" y="2160"/>
                  </a:lnTo>
                  <a:lnTo>
                    <a:pt x="7200" y="431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63" name="成组"/>
          <p:cNvGrpSpPr/>
          <p:nvPr/>
        </p:nvGrpSpPr>
        <p:grpSpPr>
          <a:xfrm>
            <a:off x="10896732" y="838200"/>
            <a:ext cx="457201" cy="457200"/>
            <a:chOff x="0" y="0"/>
            <a:chExt cx="457200" cy="457200"/>
          </a:xfrm>
        </p:grpSpPr>
        <p:sp>
          <p:nvSpPr>
            <p:cNvPr id="1361" name="任意形状 10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62" name="任意形状 1093"/>
            <p:cNvSpPr/>
            <p:nvPr/>
          </p:nvSpPr>
          <p:spPr>
            <a:xfrm>
              <a:off x="57150" y="38100"/>
              <a:ext cx="342900" cy="381001"/>
            </a:xfrm>
            <a:custGeom>
              <a:avLst/>
              <a:gdLst/>
              <a:ahLst/>
              <a:cxnLst>
                <a:cxn ang="0">
                  <a:pos x="wd2" y="hd2"/>
                </a:cxn>
                <a:cxn ang="5400000">
                  <a:pos x="wd2" y="hd2"/>
                </a:cxn>
                <a:cxn ang="10800000">
                  <a:pos x="wd2" y="hd2"/>
                </a:cxn>
                <a:cxn ang="16200000">
                  <a:pos x="wd2" y="hd2"/>
                </a:cxn>
              </a:cxnLst>
              <a:rect l="0" t="0" r="r" b="b"/>
              <a:pathLst>
                <a:path w="21600" h="21596" extrusionOk="0">
                  <a:moveTo>
                    <a:pt x="4800" y="4319"/>
                  </a:moveTo>
                  <a:lnTo>
                    <a:pt x="4800" y="1080"/>
                  </a:lnTo>
                  <a:cubicBezTo>
                    <a:pt x="4800" y="483"/>
                    <a:pt x="5337" y="0"/>
                    <a:pt x="6000" y="0"/>
                  </a:cubicBezTo>
                  <a:lnTo>
                    <a:pt x="20400" y="0"/>
                  </a:lnTo>
                  <a:cubicBezTo>
                    <a:pt x="21063" y="0"/>
                    <a:pt x="21600" y="483"/>
                    <a:pt x="21600" y="1080"/>
                  </a:cubicBezTo>
                  <a:lnTo>
                    <a:pt x="21600" y="16197"/>
                  </a:lnTo>
                  <a:cubicBezTo>
                    <a:pt x="21600" y="16794"/>
                    <a:pt x="21063" y="17277"/>
                    <a:pt x="20400" y="17277"/>
                  </a:cubicBezTo>
                  <a:lnTo>
                    <a:pt x="16800" y="17277"/>
                  </a:lnTo>
                  <a:lnTo>
                    <a:pt x="16800" y="20517"/>
                  </a:lnTo>
                  <a:cubicBezTo>
                    <a:pt x="16800" y="21113"/>
                    <a:pt x="16260" y="21596"/>
                    <a:pt x="15592" y="21596"/>
                  </a:cubicBezTo>
                  <a:lnTo>
                    <a:pt x="1208" y="21596"/>
                  </a:lnTo>
                  <a:cubicBezTo>
                    <a:pt x="545" y="21600"/>
                    <a:pt x="4" y="21119"/>
                    <a:pt x="0" y="20522"/>
                  </a:cubicBezTo>
                  <a:cubicBezTo>
                    <a:pt x="0" y="20520"/>
                    <a:pt x="0" y="20518"/>
                    <a:pt x="0" y="20517"/>
                  </a:cubicBezTo>
                  <a:lnTo>
                    <a:pt x="4" y="5399"/>
                  </a:lnTo>
                  <a:cubicBezTo>
                    <a:pt x="4" y="4803"/>
                    <a:pt x="544" y="4319"/>
                    <a:pt x="1212" y="4319"/>
                  </a:cubicBezTo>
                  <a:lnTo>
                    <a:pt x="4800" y="4319"/>
                  </a:lnTo>
                  <a:close/>
                  <a:moveTo>
                    <a:pt x="2404" y="6479"/>
                  </a:moveTo>
                  <a:lnTo>
                    <a:pt x="2400" y="19437"/>
                  </a:lnTo>
                  <a:lnTo>
                    <a:pt x="14400" y="19437"/>
                  </a:lnTo>
                  <a:lnTo>
                    <a:pt x="14400" y="6479"/>
                  </a:lnTo>
                  <a:lnTo>
                    <a:pt x="2404" y="6479"/>
                  </a:lnTo>
                  <a:close/>
                  <a:moveTo>
                    <a:pt x="7200" y="4319"/>
                  </a:moveTo>
                  <a:lnTo>
                    <a:pt x="16800" y="4319"/>
                  </a:lnTo>
                  <a:lnTo>
                    <a:pt x="16800" y="15117"/>
                  </a:lnTo>
                  <a:lnTo>
                    <a:pt x="19200" y="15117"/>
                  </a:lnTo>
                  <a:lnTo>
                    <a:pt x="19200" y="2160"/>
                  </a:lnTo>
                  <a:lnTo>
                    <a:pt x="7200" y="2160"/>
                  </a:lnTo>
                  <a:lnTo>
                    <a:pt x="7200" y="431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66" name="成组"/>
          <p:cNvGrpSpPr/>
          <p:nvPr/>
        </p:nvGrpSpPr>
        <p:grpSpPr>
          <a:xfrm>
            <a:off x="3581436" y="1747597"/>
            <a:ext cx="457201" cy="457201"/>
            <a:chOff x="0" y="0"/>
            <a:chExt cx="457200" cy="457200"/>
          </a:xfrm>
        </p:grpSpPr>
        <p:sp>
          <p:nvSpPr>
            <p:cNvPr id="1364" name="任意形状 110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65" name="任意形状 1108"/>
            <p:cNvSpPr/>
            <p:nvPr/>
          </p:nvSpPr>
          <p:spPr>
            <a:xfrm>
              <a:off x="57149" y="38100"/>
              <a:ext cx="384660" cy="381000"/>
            </a:xfrm>
            <a:custGeom>
              <a:avLst/>
              <a:gdLst/>
              <a:ahLst/>
              <a:cxnLst>
                <a:cxn ang="0">
                  <a:pos x="wd2" y="hd2"/>
                </a:cxn>
                <a:cxn ang="5400000">
                  <a:pos x="wd2" y="hd2"/>
                </a:cxn>
                <a:cxn ang="10800000">
                  <a:pos x="wd2" y="hd2"/>
                </a:cxn>
                <a:cxn ang="16200000">
                  <a:pos x="wd2" y="hd2"/>
                </a:cxn>
              </a:cxnLst>
              <a:rect l="0" t="0" r="r" b="b"/>
              <a:pathLst>
                <a:path w="21596" h="21600" extrusionOk="0">
                  <a:moveTo>
                    <a:pt x="19252" y="14302"/>
                  </a:moveTo>
                  <a:lnTo>
                    <a:pt x="19252" y="20529"/>
                  </a:lnTo>
                  <a:cubicBezTo>
                    <a:pt x="19251" y="21120"/>
                    <a:pt x="18776" y="21600"/>
                    <a:pt x="18190" y="21600"/>
                  </a:cubicBezTo>
                  <a:lnTo>
                    <a:pt x="1062" y="21600"/>
                  </a:lnTo>
                  <a:cubicBezTo>
                    <a:pt x="471" y="21596"/>
                    <a:pt x="-4" y="21109"/>
                    <a:pt x="0" y="20513"/>
                  </a:cubicBezTo>
                  <a:cubicBezTo>
                    <a:pt x="0" y="20513"/>
                    <a:pt x="0" y="20512"/>
                    <a:pt x="0" y="20512"/>
                  </a:cubicBezTo>
                  <a:lnTo>
                    <a:pt x="0" y="7560"/>
                  </a:lnTo>
                  <a:lnTo>
                    <a:pt x="6417" y="7560"/>
                  </a:lnTo>
                  <a:cubicBezTo>
                    <a:pt x="7008" y="7560"/>
                    <a:pt x="7487" y="7077"/>
                    <a:pt x="7487" y="6480"/>
                  </a:cubicBezTo>
                  <a:lnTo>
                    <a:pt x="7487" y="0"/>
                  </a:lnTo>
                  <a:lnTo>
                    <a:pt x="18184" y="0"/>
                  </a:lnTo>
                  <a:cubicBezTo>
                    <a:pt x="18774" y="0"/>
                    <a:pt x="19252" y="491"/>
                    <a:pt x="19252" y="1071"/>
                  </a:cubicBezTo>
                  <a:lnTo>
                    <a:pt x="19252" y="5138"/>
                  </a:lnTo>
                  <a:lnTo>
                    <a:pt x="9627" y="14858"/>
                  </a:lnTo>
                  <a:lnTo>
                    <a:pt x="9621" y="19435"/>
                  </a:lnTo>
                  <a:lnTo>
                    <a:pt x="14162" y="19441"/>
                  </a:lnTo>
                  <a:lnTo>
                    <a:pt x="19252" y="14302"/>
                  </a:lnTo>
                  <a:close/>
                  <a:moveTo>
                    <a:pt x="20084" y="7353"/>
                  </a:moveTo>
                  <a:lnTo>
                    <a:pt x="21596" y="8880"/>
                  </a:lnTo>
                  <a:lnTo>
                    <a:pt x="13277" y="17280"/>
                  </a:lnTo>
                  <a:lnTo>
                    <a:pt x="11763" y="17278"/>
                  </a:lnTo>
                  <a:lnTo>
                    <a:pt x="11765" y="15753"/>
                  </a:lnTo>
                  <a:lnTo>
                    <a:pt x="20084" y="7353"/>
                  </a:lnTo>
                  <a:close/>
                  <a:moveTo>
                    <a:pt x="0" y="5400"/>
                  </a:moveTo>
                  <a:lnTo>
                    <a:pt x="5348" y="3"/>
                  </a:lnTo>
                  <a:lnTo>
                    <a:pt x="5348" y="5400"/>
                  </a:lnTo>
                  <a:lnTo>
                    <a:pt x="0"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69" name="成组"/>
          <p:cNvGrpSpPr/>
          <p:nvPr/>
        </p:nvGrpSpPr>
        <p:grpSpPr>
          <a:xfrm>
            <a:off x="3581436" y="838200"/>
            <a:ext cx="457201" cy="457200"/>
            <a:chOff x="0" y="0"/>
            <a:chExt cx="457200" cy="457200"/>
          </a:xfrm>
        </p:grpSpPr>
        <p:sp>
          <p:nvSpPr>
            <p:cNvPr id="1367" name="任意形状 111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68" name="任意形状 1111"/>
            <p:cNvSpPr/>
            <p:nvPr/>
          </p:nvSpPr>
          <p:spPr>
            <a:xfrm>
              <a:off x="57149" y="38100"/>
              <a:ext cx="384660" cy="381000"/>
            </a:xfrm>
            <a:custGeom>
              <a:avLst/>
              <a:gdLst/>
              <a:ahLst/>
              <a:cxnLst>
                <a:cxn ang="0">
                  <a:pos x="wd2" y="hd2"/>
                </a:cxn>
                <a:cxn ang="5400000">
                  <a:pos x="wd2" y="hd2"/>
                </a:cxn>
                <a:cxn ang="10800000">
                  <a:pos x="wd2" y="hd2"/>
                </a:cxn>
                <a:cxn ang="16200000">
                  <a:pos x="wd2" y="hd2"/>
                </a:cxn>
              </a:cxnLst>
              <a:rect l="0" t="0" r="r" b="b"/>
              <a:pathLst>
                <a:path w="21596" h="21600" extrusionOk="0">
                  <a:moveTo>
                    <a:pt x="19252" y="5138"/>
                  </a:moveTo>
                  <a:lnTo>
                    <a:pt x="17113" y="7298"/>
                  </a:lnTo>
                  <a:lnTo>
                    <a:pt x="17113" y="2160"/>
                  </a:lnTo>
                  <a:lnTo>
                    <a:pt x="7487" y="2160"/>
                  </a:lnTo>
                  <a:lnTo>
                    <a:pt x="7487" y="7560"/>
                  </a:lnTo>
                  <a:lnTo>
                    <a:pt x="2139" y="7560"/>
                  </a:lnTo>
                  <a:lnTo>
                    <a:pt x="2139" y="19440"/>
                  </a:lnTo>
                  <a:lnTo>
                    <a:pt x="17113" y="19440"/>
                  </a:lnTo>
                  <a:lnTo>
                    <a:pt x="17113" y="16462"/>
                  </a:lnTo>
                  <a:lnTo>
                    <a:pt x="19252" y="14302"/>
                  </a:lnTo>
                  <a:lnTo>
                    <a:pt x="19252" y="20529"/>
                  </a:lnTo>
                  <a:cubicBezTo>
                    <a:pt x="19251" y="21120"/>
                    <a:pt x="18776" y="21600"/>
                    <a:pt x="18190" y="21600"/>
                  </a:cubicBezTo>
                  <a:lnTo>
                    <a:pt x="1062" y="21600"/>
                  </a:lnTo>
                  <a:cubicBezTo>
                    <a:pt x="471" y="21596"/>
                    <a:pt x="-4" y="21109"/>
                    <a:pt x="0" y="20513"/>
                  </a:cubicBezTo>
                  <a:cubicBezTo>
                    <a:pt x="0" y="20513"/>
                    <a:pt x="0" y="20512"/>
                    <a:pt x="0" y="20512"/>
                  </a:cubicBezTo>
                  <a:lnTo>
                    <a:pt x="0" y="6480"/>
                  </a:lnTo>
                  <a:lnTo>
                    <a:pt x="6420" y="0"/>
                  </a:lnTo>
                  <a:lnTo>
                    <a:pt x="18180" y="0"/>
                  </a:lnTo>
                  <a:cubicBezTo>
                    <a:pt x="18770" y="0"/>
                    <a:pt x="19252" y="491"/>
                    <a:pt x="19252" y="1071"/>
                  </a:cubicBezTo>
                  <a:lnTo>
                    <a:pt x="19252" y="5138"/>
                  </a:lnTo>
                  <a:close/>
                  <a:moveTo>
                    <a:pt x="20084" y="7352"/>
                  </a:moveTo>
                  <a:lnTo>
                    <a:pt x="21596" y="8880"/>
                  </a:lnTo>
                  <a:lnTo>
                    <a:pt x="13277" y="17280"/>
                  </a:lnTo>
                  <a:lnTo>
                    <a:pt x="11763" y="17278"/>
                  </a:lnTo>
                  <a:lnTo>
                    <a:pt x="11765" y="15753"/>
                  </a:lnTo>
                  <a:lnTo>
                    <a:pt x="20084" y="735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72" name="成组"/>
          <p:cNvGrpSpPr/>
          <p:nvPr/>
        </p:nvGrpSpPr>
        <p:grpSpPr>
          <a:xfrm>
            <a:off x="10896732" y="5409376"/>
            <a:ext cx="457201" cy="457201"/>
            <a:chOff x="0" y="0"/>
            <a:chExt cx="457200" cy="457200"/>
          </a:xfrm>
        </p:grpSpPr>
        <p:sp>
          <p:nvSpPr>
            <p:cNvPr id="1370" name="任意形状 111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71" name="任意形状 1114"/>
            <p:cNvSpPr/>
            <p:nvPr/>
          </p:nvSpPr>
          <p:spPr>
            <a:xfrm>
              <a:off x="38079" y="20513"/>
              <a:ext cx="381021" cy="416169"/>
            </a:xfrm>
            <a:custGeom>
              <a:avLst/>
              <a:gdLst/>
              <a:ahLst/>
              <a:cxnLst>
                <a:cxn ang="0">
                  <a:pos x="wd2" y="hd2"/>
                </a:cxn>
                <a:cxn ang="5400000">
                  <a:pos x="wd2" y="hd2"/>
                </a:cxn>
                <a:cxn ang="10800000">
                  <a:pos x="wd2" y="hd2"/>
                </a:cxn>
                <a:cxn ang="16200000">
                  <a:pos x="wd2" y="hd2"/>
                </a:cxn>
              </a:cxnLst>
              <a:rect l="0" t="0" r="r" b="b"/>
              <a:pathLst>
                <a:path w="21600" h="21566" extrusionOk="0">
                  <a:moveTo>
                    <a:pt x="929" y="1777"/>
                  </a:moveTo>
                  <a:lnTo>
                    <a:pt x="14504" y="5"/>
                  </a:lnTo>
                  <a:cubicBezTo>
                    <a:pt x="14799" y="-34"/>
                    <a:pt x="15072" y="153"/>
                    <a:pt x="15115" y="423"/>
                  </a:cubicBezTo>
                  <a:cubicBezTo>
                    <a:pt x="15118" y="446"/>
                    <a:pt x="15120" y="470"/>
                    <a:pt x="15120" y="493"/>
                  </a:cubicBezTo>
                  <a:lnTo>
                    <a:pt x="15120" y="21072"/>
                  </a:lnTo>
                  <a:cubicBezTo>
                    <a:pt x="15120" y="21345"/>
                    <a:pt x="14879" y="21566"/>
                    <a:pt x="14580" y="21566"/>
                  </a:cubicBezTo>
                  <a:cubicBezTo>
                    <a:pt x="14555" y="21566"/>
                    <a:pt x="14530" y="21564"/>
                    <a:pt x="14505" y="21561"/>
                  </a:cubicBezTo>
                  <a:lnTo>
                    <a:pt x="928" y="19789"/>
                  </a:lnTo>
                  <a:cubicBezTo>
                    <a:pt x="395" y="19720"/>
                    <a:pt x="0" y="19303"/>
                    <a:pt x="0" y="18812"/>
                  </a:cubicBezTo>
                  <a:lnTo>
                    <a:pt x="0" y="2754"/>
                  </a:lnTo>
                  <a:cubicBezTo>
                    <a:pt x="0" y="2263"/>
                    <a:pt x="395" y="1846"/>
                    <a:pt x="928" y="1777"/>
                  </a:cubicBezTo>
                  <a:close/>
                  <a:moveTo>
                    <a:pt x="16200" y="1898"/>
                  </a:moveTo>
                  <a:lnTo>
                    <a:pt x="20520" y="1898"/>
                  </a:lnTo>
                  <a:cubicBezTo>
                    <a:pt x="21116" y="1898"/>
                    <a:pt x="21600" y="2340"/>
                    <a:pt x="21600" y="2885"/>
                  </a:cubicBezTo>
                  <a:lnTo>
                    <a:pt x="21600" y="18680"/>
                  </a:lnTo>
                  <a:cubicBezTo>
                    <a:pt x="21600" y="19226"/>
                    <a:pt x="21116" y="19668"/>
                    <a:pt x="20520" y="19668"/>
                  </a:cubicBezTo>
                  <a:lnTo>
                    <a:pt x="16200" y="19668"/>
                  </a:lnTo>
                  <a:lnTo>
                    <a:pt x="16200" y="1898"/>
                  </a:lnTo>
                  <a:close/>
                  <a:moveTo>
                    <a:pt x="8857" y="10783"/>
                  </a:moveTo>
                  <a:lnTo>
                    <a:pt x="11881" y="6834"/>
                  </a:lnTo>
                  <a:lnTo>
                    <a:pt x="9289" y="6834"/>
                  </a:lnTo>
                  <a:lnTo>
                    <a:pt x="7561" y="9091"/>
                  </a:lnTo>
                  <a:lnTo>
                    <a:pt x="5833" y="6834"/>
                  </a:lnTo>
                  <a:lnTo>
                    <a:pt x="3241" y="6834"/>
                  </a:lnTo>
                  <a:lnTo>
                    <a:pt x="6265" y="10783"/>
                  </a:lnTo>
                  <a:lnTo>
                    <a:pt x="3241" y="14732"/>
                  </a:lnTo>
                  <a:lnTo>
                    <a:pt x="5833" y="14732"/>
                  </a:lnTo>
                  <a:lnTo>
                    <a:pt x="7561" y="12475"/>
                  </a:lnTo>
                  <a:lnTo>
                    <a:pt x="9289" y="14732"/>
                  </a:lnTo>
                  <a:lnTo>
                    <a:pt x="11881" y="14732"/>
                  </a:lnTo>
                  <a:lnTo>
                    <a:pt x="8857" y="1078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75" name="成组"/>
          <p:cNvGrpSpPr/>
          <p:nvPr/>
        </p:nvGrpSpPr>
        <p:grpSpPr>
          <a:xfrm>
            <a:off x="10896732" y="4497496"/>
            <a:ext cx="457201" cy="457201"/>
            <a:chOff x="0" y="0"/>
            <a:chExt cx="457200" cy="457200"/>
          </a:xfrm>
        </p:grpSpPr>
        <p:sp>
          <p:nvSpPr>
            <p:cNvPr id="1373" name="任意形状 11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74" name="任意形状 1117"/>
            <p:cNvSpPr/>
            <p:nvPr/>
          </p:nvSpPr>
          <p:spPr>
            <a:xfrm>
              <a:off x="38079" y="20513"/>
              <a:ext cx="381021" cy="416169"/>
            </a:xfrm>
            <a:custGeom>
              <a:avLst/>
              <a:gdLst/>
              <a:ahLst/>
              <a:cxnLst>
                <a:cxn ang="0">
                  <a:pos x="wd2" y="hd2"/>
                </a:cxn>
                <a:cxn ang="5400000">
                  <a:pos x="wd2" y="hd2"/>
                </a:cxn>
                <a:cxn ang="10800000">
                  <a:pos x="wd2" y="hd2"/>
                </a:cxn>
                <a:cxn ang="16200000">
                  <a:pos x="wd2" y="hd2"/>
                </a:cxn>
              </a:cxnLst>
              <a:rect l="0" t="0" r="r" b="b"/>
              <a:pathLst>
                <a:path w="21600" h="21566" extrusionOk="0">
                  <a:moveTo>
                    <a:pt x="929" y="1777"/>
                  </a:moveTo>
                  <a:lnTo>
                    <a:pt x="14504" y="5"/>
                  </a:lnTo>
                  <a:cubicBezTo>
                    <a:pt x="14799" y="-34"/>
                    <a:pt x="15072" y="153"/>
                    <a:pt x="15115" y="423"/>
                  </a:cubicBezTo>
                  <a:cubicBezTo>
                    <a:pt x="15118" y="446"/>
                    <a:pt x="15120" y="470"/>
                    <a:pt x="15120" y="493"/>
                  </a:cubicBezTo>
                  <a:lnTo>
                    <a:pt x="15120" y="21072"/>
                  </a:lnTo>
                  <a:cubicBezTo>
                    <a:pt x="15120" y="21345"/>
                    <a:pt x="14879" y="21566"/>
                    <a:pt x="14580" y="21566"/>
                  </a:cubicBezTo>
                  <a:cubicBezTo>
                    <a:pt x="14555" y="21566"/>
                    <a:pt x="14530" y="21564"/>
                    <a:pt x="14505" y="21561"/>
                  </a:cubicBezTo>
                  <a:lnTo>
                    <a:pt x="928" y="19789"/>
                  </a:lnTo>
                  <a:cubicBezTo>
                    <a:pt x="395" y="19720"/>
                    <a:pt x="0" y="19303"/>
                    <a:pt x="0" y="18812"/>
                  </a:cubicBezTo>
                  <a:lnTo>
                    <a:pt x="0" y="2754"/>
                  </a:lnTo>
                  <a:cubicBezTo>
                    <a:pt x="0" y="2263"/>
                    <a:pt x="395" y="1846"/>
                    <a:pt x="928" y="1777"/>
                  </a:cubicBezTo>
                  <a:close/>
                  <a:moveTo>
                    <a:pt x="2161" y="3611"/>
                  </a:moveTo>
                  <a:lnTo>
                    <a:pt x="2161" y="17955"/>
                  </a:lnTo>
                  <a:lnTo>
                    <a:pt x="12960" y="19366"/>
                  </a:lnTo>
                  <a:lnTo>
                    <a:pt x="12960" y="2200"/>
                  </a:lnTo>
                  <a:lnTo>
                    <a:pt x="2161" y="3611"/>
                  </a:lnTo>
                  <a:close/>
                  <a:moveTo>
                    <a:pt x="16200" y="17693"/>
                  </a:moveTo>
                  <a:lnTo>
                    <a:pt x="19440" y="17693"/>
                  </a:lnTo>
                  <a:lnTo>
                    <a:pt x="19440" y="3873"/>
                  </a:lnTo>
                  <a:lnTo>
                    <a:pt x="16200" y="3873"/>
                  </a:lnTo>
                  <a:lnTo>
                    <a:pt x="16200" y="1898"/>
                  </a:lnTo>
                  <a:lnTo>
                    <a:pt x="20520" y="1898"/>
                  </a:lnTo>
                  <a:cubicBezTo>
                    <a:pt x="21116" y="1898"/>
                    <a:pt x="21600" y="2340"/>
                    <a:pt x="21600" y="2885"/>
                  </a:cubicBezTo>
                  <a:lnTo>
                    <a:pt x="21600" y="18680"/>
                  </a:lnTo>
                  <a:cubicBezTo>
                    <a:pt x="21600" y="19226"/>
                    <a:pt x="21116" y="19668"/>
                    <a:pt x="20520" y="19668"/>
                  </a:cubicBezTo>
                  <a:lnTo>
                    <a:pt x="16200" y="19668"/>
                  </a:lnTo>
                  <a:lnTo>
                    <a:pt x="16200" y="17693"/>
                  </a:lnTo>
                  <a:close/>
                  <a:moveTo>
                    <a:pt x="8857" y="10783"/>
                  </a:moveTo>
                  <a:lnTo>
                    <a:pt x="11881" y="14732"/>
                  </a:lnTo>
                  <a:lnTo>
                    <a:pt x="9289" y="14732"/>
                  </a:lnTo>
                  <a:lnTo>
                    <a:pt x="7561" y="12475"/>
                  </a:lnTo>
                  <a:lnTo>
                    <a:pt x="5833" y="14732"/>
                  </a:lnTo>
                  <a:lnTo>
                    <a:pt x="3241" y="14732"/>
                  </a:lnTo>
                  <a:lnTo>
                    <a:pt x="6265" y="10783"/>
                  </a:lnTo>
                  <a:lnTo>
                    <a:pt x="3241" y="6834"/>
                  </a:lnTo>
                  <a:lnTo>
                    <a:pt x="5833" y="6834"/>
                  </a:lnTo>
                  <a:lnTo>
                    <a:pt x="7561" y="9091"/>
                  </a:lnTo>
                  <a:lnTo>
                    <a:pt x="9289" y="6834"/>
                  </a:lnTo>
                  <a:lnTo>
                    <a:pt x="11881" y="6834"/>
                  </a:lnTo>
                  <a:lnTo>
                    <a:pt x="8857" y="1078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78" name="成组"/>
          <p:cNvGrpSpPr/>
          <p:nvPr/>
        </p:nvGrpSpPr>
        <p:grpSpPr>
          <a:xfrm>
            <a:off x="8149918" y="5409376"/>
            <a:ext cx="457201" cy="457201"/>
            <a:chOff x="0" y="0"/>
            <a:chExt cx="457200" cy="457200"/>
          </a:xfrm>
        </p:grpSpPr>
        <p:sp>
          <p:nvSpPr>
            <p:cNvPr id="1376" name="任意形状 111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77" name="任意形状 1120"/>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12240" y="10800"/>
                  </a:moveTo>
                  <a:lnTo>
                    <a:pt x="15600" y="6480"/>
                  </a:lnTo>
                  <a:lnTo>
                    <a:pt x="12720" y="6480"/>
                  </a:lnTo>
                  <a:lnTo>
                    <a:pt x="10800" y="8949"/>
                  </a:lnTo>
                  <a:lnTo>
                    <a:pt x="8880" y="6480"/>
                  </a:lnTo>
                  <a:lnTo>
                    <a:pt x="6000" y="6480"/>
                  </a:lnTo>
                  <a:lnTo>
                    <a:pt x="9360" y="10800"/>
                  </a:lnTo>
                  <a:lnTo>
                    <a:pt x="6000" y="15120"/>
                  </a:lnTo>
                  <a:lnTo>
                    <a:pt x="8880" y="15120"/>
                  </a:lnTo>
                  <a:lnTo>
                    <a:pt x="10800" y="12651"/>
                  </a:lnTo>
                  <a:lnTo>
                    <a:pt x="12720" y="15120"/>
                  </a:lnTo>
                  <a:lnTo>
                    <a:pt x="15600" y="15120"/>
                  </a:lnTo>
                  <a:lnTo>
                    <a:pt x="1224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81" name="成组"/>
          <p:cNvGrpSpPr/>
          <p:nvPr/>
        </p:nvGrpSpPr>
        <p:grpSpPr>
          <a:xfrm>
            <a:off x="8153496" y="4497496"/>
            <a:ext cx="457201" cy="457201"/>
            <a:chOff x="0" y="0"/>
            <a:chExt cx="457200" cy="457200"/>
          </a:xfrm>
        </p:grpSpPr>
        <p:sp>
          <p:nvSpPr>
            <p:cNvPr id="1379" name="任意形状 11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80" name="任意形状 1123"/>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2237" y="10800"/>
                  </a:moveTo>
                  <a:lnTo>
                    <a:pt x="15597" y="15120"/>
                  </a:lnTo>
                  <a:lnTo>
                    <a:pt x="12717" y="15120"/>
                  </a:lnTo>
                  <a:lnTo>
                    <a:pt x="10798" y="12651"/>
                  </a:lnTo>
                  <a:lnTo>
                    <a:pt x="8878" y="15120"/>
                  </a:lnTo>
                  <a:lnTo>
                    <a:pt x="5999" y="15120"/>
                  </a:lnTo>
                  <a:lnTo>
                    <a:pt x="9358" y="10800"/>
                  </a:lnTo>
                  <a:lnTo>
                    <a:pt x="5999" y="6480"/>
                  </a:lnTo>
                  <a:lnTo>
                    <a:pt x="8878" y="6480"/>
                  </a:lnTo>
                  <a:lnTo>
                    <a:pt x="10798" y="8949"/>
                  </a:lnTo>
                  <a:lnTo>
                    <a:pt x="12717" y="6480"/>
                  </a:lnTo>
                  <a:lnTo>
                    <a:pt x="14397" y="6480"/>
                  </a:lnTo>
                  <a:lnTo>
                    <a:pt x="14397" y="2160"/>
                  </a:lnTo>
                  <a:lnTo>
                    <a:pt x="2399" y="2160"/>
                  </a:lnTo>
                  <a:lnTo>
                    <a:pt x="2399" y="19440"/>
                  </a:lnTo>
                  <a:lnTo>
                    <a:pt x="19196" y="19440"/>
                  </a:lnTo>
                  <a:lnTo>
                    <a:pt x="19196" y="6480"/>
                  </a:lnTo>
                  <a:lnTo>
                    <a:pt x="15597" y="6480"/>
                  </a:lnTo>
                  <a:lnTo>
                    <a:pt x="12237" y="1080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84" name="成组"/>
          <p:cNvGrpSpPr/>
          <p:nvPr/>
        </p:nvGrpSpPr>
        <p:grpSpPr>
          <a:xfrm>
            <a:off x="838200" y="1747597"/>
            <a:ext cx="457200" cy="457201"/>
            <a:chOff x="0" y="0"/>
            <a:chExt cx="457200" cy="457200"/>
          </a:xfrm>
        </p:grpSpPr>
        <p:sp>
          <p:nvSpPr>
            <p:cNvPr id="1382" name="任意形状 11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83" name="任意形状 1126"/>
            <p:cNvSpPr/>
            <p:nvPr/>
          </p:nvSpPr>
          <p:spPr>
            <a:xfrm>
              <a:off x="57149" y="38100"/>
              <a:ext cx="342901" cy="381000"/>
            </a:xfrm>
            <a:custGeom>
              <a:avLst/>
              <a:gdLst/>
              <a:ahLst/>
              <a:cxnLst>
                <a:cxn ang="0">
                  <a:pos x="wd2" y="hd2"/>
                </a:cxn>
                <a:cxn ang="5400000">
                  <a:pos x="wd2" y="hd2"/>
                </a:cxn>
                <a:cxn ang="10800000">
                  <a:pos x="wd2" y="hd2"/>
                </a:cxn>
                <a:cxn ang="16200000">
                  <a:pos x="wd2" y="hd2"/>
                </a:cxn>
              </a:cxnLst>
              <a:rect l="0" t="0" r="r" b="b"/>
              <a:pathLst>
                <a:path w="21595" h="21600" extrusionOk="0">
                  <a:moveTo>
                    <a:pt x="0" y="6480"/>
                  </a:moveTo>
                  <a:lnTo>
                    <a:pt x="7202" y="0"/>
                  </a:lnTo>
                  <a:lnTo>
                    <a:pt x="20393" y="0"/>
                  </a:lnTo>
                  <a:cubicBezTo>
                    <a:pt x="21055" y="0"/>
                    <a:pt x="21595" y="491"/>
                    <a:pt x="21595" y="1071"/>
                  </a:cubicBezTo>
                  <a:lnTo>
                    <a:pt x="21595" y="20529"/>
                  </a:lnTo>
                  <a:cubicBezTo>
                    <a:pt x="21594" y="21120"/>
                    <a:pt x="21061" y="21600"/>
                    <a:pt x="20404" y="21600"/>
                  </a:cubicBezTo>
                  <a:lnTo>
                    <a:pt x="1191" y="21600"/>
                  </a:lnTo>
                  <a:cubicBezTo>
                    <a:pt x="528" y="21596"/>
                    <a:pt x="-5" y="21109"/>
                    <a:pt x="0" y="20513"/>
                  </a:cubicBezTo>
                  <a:cubicBezTo>
                    <a:pt x="0" y="20513"/>
                    <a:pt x="0" y="20512"/>
                    <a:pt x="0" y="20512"/>
                  </a:cubicBezTo>
                  <a:lnTo>
                    <a:pt x="0" y="6480"/>
                  </a:lnTo>
                  <a:close/>
                  <a:moveTo>
                    <a:pt x="8398" y="1620"/>
                  </a:moveTo>
                  <a:lnTo>
                    <a:pt x="1799" y="7560"/>
                  </a:lnTo>
                  <a:lnTo>
                    <a:pt x="8398" y="7560"/>
                  </a:lnTo>
                  <a:lnTo>
                    <a:pt x="8398" y="16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87" name="成组"/>
          <p:cNvGrpSpPr/>
          <p:nvPr/>
        </p:nvGrpSpPr>
        <p:grpSpPr>
          <a:xfrm>
            <a:off x="838200" y="838200"/>
            <a:ext cx="457200" cy="457200"/>
            <a:chOff x="0" y="0"/>
            <a:chExt cx="457200" cy="457200"/>
          </a:xfrm>
        </p:grpSpPr>
        <p:sp>
          <p:nvSpPr>
            <p:cNvPr id="1385" name="任意形状 11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86" name="任意形状 1141"/>
            <p:cNvSpPr/>
            <p:nvPr/>
          </p:nvSpPr>
          <p:spPr>
            <a:xfrm>
              <a:off x="57149" y="38100"/>
              <a:ext cx="342901" cy="381000"/>
            </a:xfrm>
            <a:custGeom>
              <a:avLst/>
              <a:gdLst/>
              <a:ahLst/>
              <a:cxnLst>
                <a:cxn ang="0">
                  <a:pos x="wd2" y="hd2"/>
                </a:cxn>
                <a:cxn ang="5400000">
                  <a:pos x="wd2" y="hd2"/>
                </a:cxn>
                <a:cxn ang="10800000">
                  <a:pos x="wd2" y="hd2"/>
                </a:cxn>
                <a:cxn ang="16200000">
                  <a:pos x="wd2" y="hd2"/>
                </a:cxn>
              </a:cxnLst>
              <a:rect l="0" t="0" r="r" b="b"/>
              <a:pathLst>
                <a:path w="21595" h="21600" extrusionOk="0">
                  <a:moveTo>
                    <a:pt x="7198" y="3"/>
                  </a:moveTo>
                  <a:lnTo>
                    <a:pt x="7198" y="0"/>
                  </a:lnTo>
                  <a:lnTo>
                    <a:pt x="20393" y="0"/>
                  </a:lnTo>
                  <a:cubicBezTo>
                    <a:pt x="21055" y="0"/>
                    <a:pt x="21595" y="491"/>
                    <a:pt x="21595" y="1071"/>
                  </a:cubicBezTo>
                  <a:lnTo>
                    <a:pt x="21595" y="20529"/>
                  </a:lnTo>
                  <a:cubicBezTo>
                    <a:pt x="21594" y="21120"/>
                    <a:pt x="21061" y="21600"/>
                    <a:pt x="20404" y="21600"/>
                  </a:cubicBezTo>
                  <a:lnTo>
                    <a:pt x="1191" y="21600"/>
                  </a:lnTo>
                  <a:cubicBezTo>
                    <a:pt x="528" y="21596"/>
                    <a:pt x="-5" y="21109"/>
                    <a:pt x="0" y="20513"/>
                  </a:cubicBezTo>
                  <a:cubicBezTo>
                    <a:pt x="0" y="20513"/>
                    <a:pt x="0" y="20512"/>
                    <a:pt x="0" y="20512"/>
                  </a:cubicBezTo>
                  <a:lnTo>
                    <a:pt x="0" y="6480"/>
                  </a:lnTo>
                  <a:lnTo>
                    <a:pt x="7198" y="3"/>
                  </a:lnTo>
                  <a:close/>
                  <a:moveTo>
                    <a:pt x="3395" y="6480"/>
                  </a:moveTo>
                  <a:lnTo>
                    <a:pt x="7198" y="6480"/>
                  </a:lnTo>
                  <a:lnTo>
                    <a:pt x="7198" y="3056"/>
                  </a:lnTo>
                  <a:lnTo>
                    <a:pt x="3395" y="6480"/>
                  </a:lnTo>
                  <a:close/>
                  <a:moveTo>
                    <a:pt x="9598" y="2160"/>
                  </a:moveTo>
                  <a:lnTo>
                    <a:pt x="9598" y="7560"/>
                  </a:lnTo>
                  <a:cubicBezTo>
                    <a:pt x="9598" y="8157"/>
                    <a:pt x="9060" y="8640"/>
                    <a:pt x="8398" y="8640"/>
                  </a:cubicBezTo>
                  <a:lnTo>
                    <a:pt x="2399" y="8640"/>
                  </a:lnTo>
                  <a:lnTo>
                    <a:pt x="2399" y="19440"/>
                  </a:lnTo>
                  <a:lnTo>
                    <a:pt x="19196" y="19440"/>
                  </a:lnTo>
                  <a:lnTo>
                    <a:pt x="19196" y="2160"/>
                  </a:lnTo>
                  <a:lnTo>
                    <a:pt x="9598"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90" name="成组"/>
          <p:cNvGrpSpPr/>
          <p:nvPr/>
        </p:nvGrpSpPr>
        <p:grpSpPr>
          <a:xfrm>
            <a:off x="8153496" y="1747597"/>
            <a:ext cx="457201" cy="457201"/>
            <a:chOff x="0" y="0"/>
            <a:chExt cx="457200" cy="457200"/>
          </a:xfrm>
        </p:grpSpPr>
        <p:sp>
          <p:nvSpPr>
            <p:cNvPr id="1388" name="任意形状 11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89" name="任意形状 1144"/>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20520"/>
                  </a:lnTo>
                  <a:cubicBezTo>
                    <a:pt x="21600" y="21117"/>
                    <a:pt x="21063" y="21600"/>
                    <a:pt x="20400" y="21600"/>
                  </a:cubicBezTo>
                  <a:close/>
                  <a:moveTo>
                    <a:pt x="6000" y="5400"/>
                  </a:moveTo>
                  <a:lnTo>
                    <a:pt x="6000" y="7560"/>
                  </a:lnTo>
                  <a:lnTo>
                    <a:pt x="15600" y="7560"/>
                  </a:lnTo>
                  <a:lnTo>
                    <a:pt x="15600" y="5400"/>
                  </a:lnTo>
                  <a:lnTo>
                    <a:pt x="6000" y="5400"/>
                  </a:lnTo>
                  <a:close/>
                  <a:moveTo>
                    <a:pt x="6000" y="9720"/>
                  </a:moveTo>
                  <a:lnTo>
                    <a:pt x="6000" y="11880"/>
                  </a:lnTo>
                  <a:lnTo>
                    <a:pt x="15600" y="11880"/>
                  </a:lnTo>
                  <a:lnTo>
                    <a:pt x="15600" y="9720"/>
                  </a:lnTo>
                  <a:lnTo>
                    <a:pt x="6000" y="9720"/>
                  </a:lnTo>
                  <a:close/>
                  <a:moveTo>
                    <a:pt x="6000" y="14040"/>
                  </a:moveTo>
                  <a:lnTo>
                    <a:pt x="6000" y="16200"/>
                  </a:lnTo>
                  <a:lnTo>
                    <a:pt x="12000" y="16200"/>
                  </a:lnTo>
                  <a:lnTo>
                    <a:pt x="12000" y="14040"/>
                  </a:lnTo>
                  <a:lnTo>
                    <a:pt x="600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93" name="成组"/>
          <p:cNvGrpSpPr/>
          <p:nvPr/>
        </p:nvGrpSpPr>
        <p:grpSpPr>
          <a:xfrm>
            <a:off x="8153496" y="838200"/>
            <a:ext cx="457201" cy="457200"/>
            <a:chOff x="0" y="0"/>
            <a:chExt cx="457200" cy="457200"/>
          </a:xfrm>
        </p:grpSpPr>
        <p:sp>
          <p:nvSpPr>
            <p:cNvPr id="1391" name="任意形状 11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92" name="任意形状 1147"/>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20520"/>
                  </a:lnTo>
                  <a:cubicBezTo>
                    <a:pt x="21600" y="21117"/>
                    <a:pt x="21063" y="21600"/>
                    <a:pt x="20400" y="21600"/>
                  </a:cubicBezTo>
                  <a:close/>
                  <a:moveTo>
                    <a:pt x="19200" y="19440"/>
                  </a:moveTo>
                  <a:lnTo>
                    <a:pt x="19200" y="2160"/>
                  </a:lnTo>
                  <a:lnTo>
                    <a:pt x="2400" y="2160"/>
                  </a:lnTo>
                  <a:lnTo>
                    <a:pt x="2400" y="19440"/>
                  </a:lnTo>
                  <a:lnTo>
                    <a:pt x="19200" y="19440"/>
                  </a:lnTo>
                  <a:close/>
                  <a:moveTo>
                    <a:pt x="6000" y="5400"/>
                  </a:moveTo>
                  <a:lnTo>
                    <a:pt x="15600" y="5400"/>
                  </a:lnTo>
                  <a:lnTo>
                    <a:pt x="15600" y="7560"/>
                  </a:lnTo>
                  <a:lnTo>
                    <a:pt x="6000" y="7560"/>
                  </a:lnTo>
                  <a:lnTo>
                    <a:pt x="6000" y="5400"/>
                  </a:lnTo>
                  <a:close/>
                  <a:moveTo>
                    <a:pt x="6000" y="9720"/>
                  </a:moveTo>
                  <a:lnTo>
                    <a:pt x="15600" y="9720"/>
                  </a:lnTo>
                  <a:lnTo>
                    <a:pt x="15600" y="11880"/>
                  </a:lnTo>
                  <a:lnTo>
                    <a:pt x="6000" y="11880"/>
                  </a:lnTo>
                  <a:lnTo>
                    <a:pt x="6000" y="9720"/>
                  </a:lnTo>
                  <a:close/>
                  <a:moveTo>
                    <a:pt x="6000" y="14040"/>
                  </a:moveTo>
                  <a:lnTo>
                    <a:pt x="12000" y="14040"/>
                  </a:lnTo>
                  <a:lnTo>
                    <a:pt x="12000" y="16200"/>
                  </a:lnTo>
                  <a:lnTo>
                    <a:pt x="6000" y="16200"/>
                  </a:lnTo>
                  <a:lnTo>
                    <a:pt x="600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96" name="成组"/>
          <p:cNvGrpSpPr/>
          <p:nvPr/>
        </p:nvGrpSpPr>
        <p:grpSpPr>
          <a:xfrm>
            <a:off x="9067908" y="1747597"/>
            <a:ext cx="457201" cy="457201"/>
            <a:chOff x="0" y="0"/>
            <a:chExt cx="457200" cy="457200"/>
          </a:xfrm>
        </p:grpSpPr>
        <p:sp>
          <p:nvSpPr>
            <p:cNvPr id="1394" name="任意形状 11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95" name="任意形状 115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8360" y="21600"/>
                  </a:moveTo>
                  <a:lnTo>
                    <a:pt x="3240" y="21600"/>
                  </a:lnTo>
                  <a:cubicBezTo>
                    <a:pt x="1451" y="21600"/>
                    <a:pt x="0" y="20149"/>
                    <a:pt x="0" y="18360"/>
                  </a:cubicBezTo>
                  <a:lnTo>
                    <a:pt x="0" y="1080"/>
                  </a:lnTo>
                  <a:cubicBezTo>
                    <a:pt x="0" y="483"/>
                    <a:pt x="483" y="0"/>
                    <a:pt x="1080" y="0"/>
                  </a:cubicBezTo>
                  <a:lnTo>
                    <a:pt x="16200" y="0"/>
                  </a:lnTo>
                  <a:cubicBezTo>
                    <a:pt x="16797" y="0"/>
                    <a:pt x="17280" y="483"/>
                    <a:pt x="17280" y="1080"/>
                  </a:cubicBezTo>
                  <a:lnTo>
                    <a:pt x="17280" y="14040"/>
                  </a:lnTo>
                  <a:lnTo>
                    <a:pt x="21600" y="14040"/>
                  </a:lnTo>
                  <a:lnTo>
                    <a:pt x="21600" y="18360"/>
                  </a:lnTo>
                  <a:cubicBezTo>
                    <a:pt x="21600" y="20149"/>
                    <a:pt x="20149" y="21600"/>
                    <a:pt x="18360" y="21600"/>
                  </a:cubicBezTo>
                  <a:close/>
                  <a:moveTo>
                    <a:pt x="17280" y="16200"/>
                  </a:moveTo>
                  <a:lnTo>
                    <a:pt x="17280" y="18360"/>
                  </a:lnTo>
                  <a:cubicBezTo>
                    <a:pt x="17280" y="18957"/>
                    <a:pt x="17764" y="19440"/>
                    <a:pt x="18360" y="19440"/>
                  </a:cubicBezTo>
                  <a:cubicBezTo>
                    <a:pt x="18957" y="19440"/>
                    <a:pt x="19440" y="18957"/>
                    <a:pt x="19440" y="18360"/>
                  </a:cubicBezTo>
                  <a:lnTo>
                    <a:pt x="19440" y="16200"/>
                  </a:lnTo>
                  <a:lnTo>
                    <a:pt x="17280" y="16200"/>
                  </a:lnTo>
                  <a:close/>
                  <a:moveTo>
                    <a:pt x="4320" y="5400"/>
                  </a:moveTo>
                  <a:lnTo>
                    <a:pt x="4320" y="7560"/>
                  </a:lnTo>
                  <a:lnTo>
                    <a:pt x="12960" y="7560"/>
                  </a:lnTo>
                  <a:lnTo>
                    <a:pt x="12960" y="5400"/>
                  </a:lnTo>
                  <a:lnTo>
                    <a:pt x="4320" y="5400"/>
                  </a:lnTo>
                  <a:close/>
                  <a:moveTo>
                    <a:pt x="4320" y="9720"/>
                  </a:moveTo>
                  <a:lnTo>
                    <a:pt x="4320" y="11880"/>
                  </a:lnTo>
                  <a:lnTo>
                    <a:pt x="12960" y="11880"/>
                  </a:lnTo>
                  <a:lnTo>
                    <a:pt x="12960" y="9720"/>
                  </a:lnTo>
                  <a:lnTo>
                    <a:pt x="4320" y="9720"/>
                  </a:lnTo>
                  <a:close/>
                  <a:moveTo>
                    <a:pt x="4320" y="14040"/>
                  </a:moveTo>
                  <a:lnTo>
                    <a:pt x="4320" y="16200"/>
                  </a:lnTo>
                  <a:lnTo>
                    <a:pt x="9720" y="16200"/>
                  </a:lnTo>
                  <a:lnTo>
                    <a:pt x="9720" y="14040"/>
                  </a:lnTo>
                  <a:lnTo>
                    <a:pt x="432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99" name="成组"/>
          <p:cNvGrpSpPr/>
          <p:nvPr/>
        </p:nvGrpSpPr>
        <p:grpSpPr>
          <a:xfrm>
            <a:off x="9067908" y="838200"/>
            <a:ext cx="457201" cy="457200"/>
            <a:chOff x="0" y="0"/>
            <a:chExt cx="457200" cy="457200"/>
          </a:xfrm>
        </p:grpSpPr>
        <p:sp>
          <p:nvSpPr>
            <p:cNvPr id="1397" name="任意形状 11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98" name="任意形状 115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8360" y="21600"/>
                  </a:moveTo>
                  <a:lnTo>
                    <a:pt x="3240" y="21600"/>
                  </a:lnTo>
                  <a:cubicBezTo>
                    <a:pt x="1451" y="21600"/>
                    <a:pt x="0" y="20149"/>
                    <a:pt x="0" y="18360"/>
                  </a:cubicBezTo>
                  <a:lnTo>
                    <a:pt x="0" y="1080"/>
                  </a:lnTo>
                  <a:cubicBezTo>
                    <a:pt x="0" y="483"/>
                    <a:pt x="483" y="0"/>
                    <a:pt x="1080" y="0"/>
                  </a:cubicBezTo>
                  <a:lnTo>
                    <a:pt x="16200" y="0"/>
                  </a:lnTo>
                  <a:cubicBezTo>
                    <a:pt x="16797" y="0"/>
                    <a:pt x="17280" y="483"/>
                    <a:pt x="17280" y="1080"/>
                  </a:cubicBezTo>
                  <a:lnTo>
                    <a:pt x="17280" y="14040"/>
                  </a:lnTo>
                  <a:lnTo>
                    <a:pt x="21600" y="14040"/>
                  </a:lnTo>
                  <a:lnTo>
                    <a:pt x="21600" y="18360"/>
                  </a:lnTo>
                  <a:cubicBezTo>
                    <a:pt x="21600" y="20149"/>
                    <a:pt x="20149" y="21600"/>
                    <a:pt x="18360" y="21600"/>
                  </a:cubicBezTo>
                  <a:close/>
                  <a:moveTo>
                    <a:pt x="17280" y="16200"/>
                  </a:moveTo>
                  <a:lnTo>
                    <a:pt x="17280" y="18360"/>
                  </a:lnTo>
                  <a:cubicBezTo>
                    <a:pt x="17280" y="18957"/>
                    <a:pt x="17764" y="19440"/>
                    <a:pt x="18360" y="19440"/>
                  </a:cubicBezTo>
                  <a:cubicBezTo>
                    <a:pt x="18957" y="19440"/>
                    <a:pt x="19440" y="18957"/>
                    <a:pt x="19440" y="18360"/>
                  </a:cubicBezTo>
                  <a:lnTo>
                    <a:pt x="19440" y="16200"/>
                  </a:lnTo>
                  <a:lnTo>
                    <a:pt x="17280" y="16200"/>
                  </a:lnTo>
                  <a:close/>
                  <a:moveTo>
                    <a:pt x="15120" y="19440"/>
                  </a:moveTo>
                  <a:lnTo>
                    <a:pt x="15120" y="2160"/>
                  </a:lnTo>
                  <a:lnTo>
                    <a:pt x="2160" y="2160"/>
                  </a:lnTo>
                  <a:lnTo>
                    <a:pt x="2160" y="18360"/>
                  </a:lnTo>
                  <a:cubicBezTo>
                    <a:pt x="2160" y="18957"/>
                    <a:pt x="2643" y="19440"/>
                    <a:pt x="3240" y="19440"/>
                  </a:cubicBezTo>
                  <a:lnTo>
                    <a:pt x="15120" y="19440"/>
                  </a:lnTo>
                  <a:close/>
                  <a:moveTo>
                    <a:pt x="4320" y="5400"/>
                  </a:moveTo>
                  <a:lnTo>
                    <a:pt x="12960" y="5400"/>
                  </a:lnTo>
                  <a:lnTo>
                    <a:pt x="12960" y="7560"/>
                  </a:lnTo>
                  <a:lnTo>
                    <a:pt x="4320" y="7560"/>
                  </a:lnTo>
                  <a:lnTo>
                    <a:pt x="4320" y="5400"/>
                  </a:lnTo>
                  <a:close/>
                  <a:moveTo>
                    <a:pt x="4320" y="9720"/>
                  </a:moveTo>
                  <a:lnTo>
                    <a:pt x="12960" y="9720"/>
                  </a:lnTo>
                  <a:lnTo>
                    <a:pt x="12960" y="11880"/>
                  </a:lnTo>
                  <a:lnTo>
                    <a:pt x="4320" y="11880"/>
                  </a:lnTo>
                  <a:lnTo>
                    <a:pt x="4320" y="9720"/>
                  </a:lnTo>
                  <a:close/>
                  <a:moveTo>
                    <a:pt x="4320" y="14040"/>
                  </a:moveTo>
                  <a:lnTo>
                    <a:pt x="9720" y="14040"/>
                  </a:lnTo>
                  <a:lnTo>
                    <a:pt x="9720" y="16200"/>
                  </a:lnTo>
                  <a:lnTo>
                    <a:pt x="4320" y="16200"/>
                  </a:lnTo>
                  <a:lnTo>
                    <a:pt x="432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02" name="成组"/>
          <p:cNvGrpSpPr/>
          <p:nvPr/>
        </p:nvGrpSpPr>
        <p:grpSpPr>
          <a:xfrm>
            <a:off x="7239084" y="1747597"/>
            <a:ext cx="457201" cy="457201"/>
            <a:chOff x="0" y="0"/>
            <a:chExt cx="457200" cy="457200"/>
          </a:xfrm>
        </p:grpSpPr>
        <p:sp>
          <p:nvSpPr>
            <p:cNvPr id="1400" name="任意形状 115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01" name="任意形状 1156"/>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20520"/>
                  </a:lnTo>
                  <a:cubicBezTo>
                    <a:pt x="21600" y="21117"/>
                    <a:pt x="21063" y="21600"/>
                    <a:pt x="20400" y="21600"/>
                  </a:cubicBezTo>
                  <a:close/>
                  <a:moveTo>
                    <a:pt x="6000" y="5400"/>
                  </a:moveTo>
                  <a:lnTo>
                    <a:pt x="6000" y="7560"/>
                  </a:lnTo>
                  <a:lnTo>
                    <a:pt x="15600" y="7560"/>
                  </a:lnTo>
                  <a:lnTo>
                    <a:pt x="15600" y="5400"/>
                  </a:lnTo>
                  <a:lnTo>
                    <a:pt x="6000" y="5400"/>
                  </a:lnTo>
                  <a:close/>
                  <a:moveTo>
                    <a:pt x="6000" y="9720"/>
                  </a:moveTo>
                  <a:lnTo>
                    <a:pt x="6000" y="11880"/>
                  </a:lnTo>
                  <a:lnTo>
                    <a:pt x="15600" y="11880"/>
                  </a:lnTo>
                  <a:lnTo>
                    <a:pt x="15600" y="9720"/>
                  </a:lnTo>
                  <a:lnTo>
                    <a:pt x="6000" y="9720"/>
                  </a:lnTo>
                  <a:close/>
                  <a:moveTo>
                    <a:pt x="6000" y="14040"/>
                  </a:moveTo>
                  <a:lnTo>
                    <a:pt x="6000" y="16200"/>
                  </a:lnTo>
                  <a:lnTo>
                    <a:pt x="15600" y="16200"/>
                  </a:lnTo>
                  <a:lnTo>
                    <a:pt x="15600" y="14040"/>
                  </a:lnTo>
                  <a:lnTo>
                    <a:pt x="600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05" name="成组"/>
          <p:cNvGrpSpPr/>
          <p:nvPr/>
        </p:nvGrpSpPr>
        <p:grpSpPr>
          <a:xfrm>
            <a:off x="7239084" y="838200"/>
            <a:ext cx="457201" cy="457200"/>
            <a:chOff x="0" y="0"/>
            <a:chExt cx="457200" cy="457200"/>
          </a:xfrm>
        </p:grpSpPr>
        <p:sp>
          <p:nvSpPr>
            <p:cNvPr id="1403" name="任意形状 115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04" name="任意形状 1159"/>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20520"/>
                  </a:lnTo>
                  <a:cubicBezTo>
                    <a:pt x="21600" y="21117"/>
                    <a:pt x="21063" y="21600"/>
                    <a:pt x="20400" y="21600"/>
                  </a:cubicBezTo>
                  <a:close/>
                  <a:moveTo>
                    <a:pt x="19200" y="19440"/>
                  </a:moveTo>
                  <a:lnTo>
                    <a:pt x="19200" y="2160"/>
                  </a:lnTo>
                  <a:lnTo>
                    <a:pt x="2400" y="2160"/>
                  </a:lnTo>
                  <a:lnTo>
                    <a:pt x="2400" y="19440"/>
                  </a:lnTo>
                  <a:lnTo>
                    <a:pt x="19200" y="19440"/>
                  </a:lnTo>
                  <a:close/>
                  <a:moveTo>
                    <a:pt x="6000" y="5400"/>
                  </a:moveTo>
                  <a:lnTo>
                    <a:pt x="15600" y="5400"/>
                  </a:lnTo>
                  <a:lnTo>
                    <a:pt x="15600" y="7560"/>
                  </a:lnTo>
                  <a:lnTo>
                    <a:pt x="6000" y="7560"/>
                  </a:lnTo>
                  <a:lnTo>
                    <a:pt x="6000" y="5400"/>
                  </a:lnTo>
                  <a:close/>
                  <a:moveTo>
                    <a:pt x="6000" y="9720"/>
                  </a:moveTo>
                  <a:lnTo>
                    <a:pt x="15600" y="9720"/>
                  </a:lnTo>
                  <a:lnTo>
                    <a:pt x="15600" y="11880"/>
                  </a:lnTo>
                  <a:lnTo>
                    <a:pt x="6000" y="11880"/>
                  </a:lnTo>
                  <a:lnTo>
                    <a:pt x="6000" y="9720"/>
                  </a:lnTo>
                  <a:close/>
                  <a:moveTo>
                    <a:pt x="6000" y="14040"/>
                  </a:moveTo>
                  <a:lnTo>
                    <a:pt x="15600" y="14040"/>
                  </a:lnTo>
                  <a:lnTo>
                    <a:pt x="15600" y="16200"/>
                  </a:lnTo>
                  <a:lnTo>
                    <a:pt x="6000" y="16200"/>
                  </a:lnTo>
                  <a:lnTo>
                    <a:pt x="600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08" name="成组"/>
          <p:cNvGrpSpPr/>
          <p:nvPr/>
        </p:nvGrpSpPr>
        <p:grpSpPr>
          <a:xfrm>
            <a:off x="5410260" y="3580863"/>
            <a:ext cx="457201" cy="457201"/>
            <a:chOff x="0" y="0"/>
            <a:chExt cx="457200" cy="457200"/>
          </a:xfrm>
        </p:grpSpPr>
        <p:sp>
          <p:nvSpPr>
            <p:cNvPr id="1406" name="任意形状 116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07" name="任意形状 1168"/>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1071"/>
                  </a:moveTo>
                  <a:lnTo>
                    <a:pt x="21600" y="20529"/>
                  </a:lnTo>
                  <a:cubicBezTo>
                    <a:pt x="21595" y="21119"/>
                    <a:pt x="21064" y="21596"/>
                    <a:pt x="20408" y="21600"/>
                  </a:cubicBezTo>
                  <a:lnTo>
                    <a:pt x="1192" y="21600"/>
                  </a:lnTo>
                  <a:cubicBezTo>
                    <a:pt x="534" y="21600"/>
                    <a:pt x="1" y="21120"/>
                    <a:pt x="0" y="20529"/>
                  </a:cubicBezTo>
                  <a:lnTo>
                    <a:pt x="0" y="1071"/>
                  </a:lnTo>
                  <a:cubicBezTo>
                    <a:pt x="5" y="481"/>
                    <a:pt x="536" y="4"/>
                    <a:pt x="1192" y="0"/>
                  </a:cubicBezTo>
                  <a:lnTo>
                    <a:pt x="20408" y="0"/>
                  </a:lnTo>
                  <a:cubicBezTo>
                    <a:pt x="21066" y="0"/>
                    <a:pt x="21600" y="480"/>
                    <a:pt x="21600" y="1071"/>
                  </a:cubicBezTo>
                  <a:close/>
                  <a:moveTo>
                    <a:pt x="4800" y="2160"/>
                  </a:moveTo>
                  <a:lnTo>
                    <a:pt x="4800" y="11880"/>
                  </a:lnTo>
                  <a:lnTo>
                    <a:pt x="9000" y="9720"/>
                  </a:lnTo>
                  <a:lnTo>
                    <a:pt x="13200" y="11880"/>
                  </a:lnTo>
                  <a:lnTo>
                    <a:pt x="13200" y="2160"/>
                  </a:lnTo>
                  <a:lnTo>
                    <a:pt x="480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11" name="成组"/>
          <p:cNvGrpSpPr/>
          <p:nvPr/>
        </p:nvGrpSpPr>
        <p:grpSpPr>
          <a:xfrm>
            <a:off x="5410260" y="2664230"/>
            <a:ext cx="457201" cy="457201"/>
            <a:chOff x="0" y="0"/>
            <a:chExt cx="457200" cy="457200"/>
          </a:xfrm>
        </p:grpSpPr>
        <p:sp>
          <p:nvSpPr>
            <p:cNvPr id="1409" name="任意形状 117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10" name="任意形状 1171"/>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20520"/>
                  </a:lnTo>
                  <a:cubicBezTo>
                    <a:pt x="21600" y="21117"/>
                    <a:pt x="21063" y="21600"/>
                    <a:pt x="20400" y="21600"/>
                  </a:cubicBezTo>
                  <a:close/>
                  <a:moveTo>
                    <a:pt x="4800" y="2160"/>
                  </a:moveTo>
                  <a:lnTo>
                    <a:pt x="2400" y="2160"/>
                  </a:lnTo>
                  <a:lnTo>
                    <a:pt x="2400" y="19440"/>
                  </a:lnTo>
                  <a:lnTo>
                    <a:pt x="19200" y="19440"/>
                  </a:lnTo>
                  <a:lnTo>
                    <a:pt x="19200" y="2160"/>
                  </a:lnTo>
                  <a:lnTo>
                    <a:pt x="13200" y="2160"/>
                  </a:lnTo>
                  <a:lnTo>
                    <a:pt x="13200" y="11880"/>
                  </a:lnTo>
                  <a:lnTo>
                    <a:pt x="9000" y="9720"/>
                  </a:lnTo>
                  <a:lnTo>
                    <a:pt x="4800" y="11880"/>
                  </a:lnTo>
                  <a:lnTo>
                    <a:pt x="480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14" name="成组"/>
          <p:cNvGrpSpPr/>
          <p:nvPr/>
        </p:nvGrpSpPr>
        <p:grpSpPr>
          <a:xfrm>
            <a:off x="5410260" y="1747597"/>
            <a:ext cx="457201" cy="457201"/>
            <a:chOff x="0" y="0"/>
            <a:chExt cx="457200" cy="457200"/>
          </a:xfrm>
        </p:grpSpPr>
        <p:sp>
          <p:nvSpPr>
            <p:cNvPr id="1412" name="任意形状 117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13" name="任意形状 1180"/>
            <p:cNvSpPr/>
            <p:nvPr/>
          </p:nvSpPr>
          <p:spPr>
            <a:xfrm>
              <a:off x="1905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 y="14040"/>
                  </a:moveTo>
                  <a:lnTo>
                    <a:pt x="2160" y="1080"/>
                  </a:lnTo>
                  <a:cubicBezTo>
                    <a:pt x="2160" y="483"/>
                    <a:pt x="2643" y="0"/>
                    <a:pt x="3240" y="0"/>
                  </a:cubicBezTo>
                  <a:lnTo>
                    <a:pt x="20520" y="0"/>
                  </a:lnTo>
                  <a:cubicBezTo>
                    <a:pt x="21117" y="0"/>
                    <a:pt x="21600" y="483"/>
                    <a:pt x="21600" y="1080"/>
                  </a:cubicBezTo>
                  <a:lnTo>
                    <a:pt x="21600" y="18360"/>
                  </a:lnTo>
                  <a:cubicBezTo>
                    <a:pt x="21600" y="20149"/>
                    <a:pt x="20149" y="21600"/>
                    <a:pt x="18360" y="21600"/>
                  </a:cubicBezTo>
                  <a:lnTo>
                    <a:pt x="3240" y="21600"/>
                  </a:lnTo>
                  <a:cubicBezTo>
                    <a:pt x="1451" y="21600"/>
                    <a:pt x="0" y="20149"/>
                    <a:pt x="0" y="18360"/>
                  </a:cubicBezTo>
                  <a:lnTo>
                    <a:pt x="0" y="16200"/>
                  </a:lnTo>
                  <a:lnTo>
                    <a:pt x="17280" y="16200"/>
                  </a:lnTo>
                  <a:lnTo>
                    <a:pt x="17280" y="18360"/>
                  </a:lnTo>
                  <a:cubicBezTo>
                    <a:pt x="17280" y="18957"/>
                    <a:pt x="17764" y="19440"/>
                    <a:pt x="18360" y="19440"/>
                  </a:cubicBezTo>
                  <a:cubicBezTo>
                    <a:pt x="18957" y="19440"/>
                    <a:pt x="19440" y="18957"/>
                    <a:pt x="19440" y="18360"/>
                  </a:cubicBezTo>
                  <a:lnTo>
                    <a:pt x="19440" y="14040"/>
                  </a:lnTo>
                  <a:lnTo>
                    <a:pt x="216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17" name="成组"/>
          <p:cNvGrpSpPr/>
          <p:nvPr/>
        </p:nvGrpSpPr>
        <p:grpSpPr>
          <a:xfrm>
            <a:off x="5410260" y="838200"/>
            <a:ext cx="457201" cy="457200"/>
            <a:chOff x="0" y="0"/>
            <a:chExt cx="457200" cy="457200"/>
          </a:xfrm>
        </p:grpSpPr>
        <p:sp>
          <p:nvSpPr>
            <p:cNvPr id="1415" name="任意形状 118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16" name="任意形状 1183"/>
            <p:cNvSpPr/>
            <p:nvPr/>
          </p:nvSpPr>
          <p:spPr>
            <a:xfrm>
              <a:off x="1905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7280" y="16200"/>
                  </a:moveTo>
                  <a:lnTo>
                    <a:pt x="17280" y="18360"/>
                  </a:lnTo>
                  <a:cubicBezTo>
                    <a:pt x="17280" y="18957"/>
                    <a:pt x="17764" y="19440"/>
                    <a:pt x="18360" y="19440"/>
                  </a:cubicBezTo>
                  <a:cubicBezTo>
                    <a:pt x="18957" y="19440"/>
                    <a:pt x="19440" y="18957"/>
                    <a:pt x="19440" y="18360"/>
                  </a:cubicBezTo>
                  <a:lnTo>
                    <a:pt x="19440" y="2160"/>
                  </a:lnTo>
                  <a:lnTo>
                    <a:pt x="4320" y="2160"/>
                  </a:lnTo>
                  <a:lnTo>
                    <a:pt x="4320" y="14040"/>
                  </a:lnTo>
                  <a:lnTo>
                    <a:pt x="2160" y="14040"/>
                  </a:lnTo>
                  <a:lnTo>
                    <a:pt x="2160" y="1080"/>
                  </a:lnTo>
                  <a:cubicBezTo>
                    <a:pt x="2160" y="483"/>
                    <a:pt x="2643" y="0"/>
                    <a:pt x="3240" y="0"/>
                  </a:cubicBezTo>
                  <a:lnTo>
                    <a:pt x="20520" y="0"/>
                  </a:lnTo>
                  <a:cubicBezTo>
                    <a:pt x="21117" y="0"/>
                    <a:pt x="21600" y="483"/>
                    <a:pt x="21600" y="1080"/>
                  </a:cubicBezTo>
                  <a:lnTo>
                    <a:pt x="21600" y="18360"/>
                  </a:lnTo>
                  <a:cubicBezTo>
                    <a:pt x="21600" y="20149"/>
                    <a:pt x="20149" y="21600"/>
                    <a:pt x="18360" y="21600"/>
                  </a:cubicBezTo>
                  <a:lnTo>
                    <a:pt x="3240" y="21600"/>
                  </a:lnTo>
                  <a:cubicBezTo>
                    <a:pt x="1451" y="21600"/>
                    <a:pt x="0" y="20149"/>
                    <a:pt x="0" y="18360"/>
                  </a:cubicBezTo>
                  <a:lnTo>
                    <a:pt x="0" y="16200"/>
                  </a:lnTo>
                  <a:lnTo>
                    <a:pt x="17280" y="16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20" name="成组"/>
          <p:cNvGrpSpPr/>
          <p:nvPr/>
        </p:nvGrpSpPr>
        <p:grpSpPr>
          <a:xfrm>
            <a:off x="5403104" y="5409376"/>
            <a:ext cx="457201" cy="457201"/>
            <a:chOff x="0" y="0"/>
            <a:chExt cx="457200" cy="457200"/>
          </a:xfrm>
        </p:grpSpPr>
        <p:sp>
          <p:nvSpPr>
            <p:cNvPr id="1418" name="任意形状 118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19" name="任意形状 1186"/>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10800" y="15120"/>
                  </a:moveTo>
                  <a:cubicBezTo>
                    <a:pt x="13451" y="15120"/>
                    <a:pt x="15600" y="13186"/>
                    <a:pt x="15600" y="10800"/>
                  </a:cubicBezTo>
                  <a:cubicBezTo>
                    <a:pt x="15600" y="8414"/>
                    <a:pt x="13451" y="6480"/>
                    <a:pt x="10800" y="6480"/>
                  </a:cubicBezTo>
                  <a:lnTo>
                    <a:pt x="6000" y="6480"/>
                  </a:lnTo>
                  <a:lnTo>
                    <a:pt x="6000" y="15120"/>
                  </a:lnTo>
                  <a:lnTo>
                    <a:pt x="10800" y="15120"/>
                  </a:lnTo>
                  <a:close/>
                  <a:moveTo>
                    <a:pt x="8400" y="8640"/>
                  </a:moveTo>
                  <a:lnTo>
                    <a:pt x="10800" y="8640"/>
                  </a:lnTo>
                  <a:cubicBezTo>
                    <a:pt x="12125" y="8640"/>
                    <a:pt x="13200" y="9607"/>
                    <a:pt x="13200" y="10800"/>
                  </a:cubicBezTo>
                  <a:cubicBezTo>
                    <a:pt x="13200" y="11993"/>
                    <a:pt x="12125" y="12960"/>
                    <a:pt x="10800" y="12960"/>
                  </a:cubicBezTo>
                  <a:lnTo>
                    <a:pt x="8400" y="12960"/>
                  </a:lnTo>
                  <a:lnTo>
                    <a:pt x="8400"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23" name="成组"/>
          <p:cNvGrpSpPr/>
          <p:nvPr/>
        </p:nvGrpSpPr>
        <p:grpSpPr>
          <a:xfrm>
            <a:off x="5410260" y="4497496"/>
            <a:ext cx="457201" cy="457201"/>
            <a:chOff x="0" y="0"/>
            <a:chExt cx="457200" cy="457200"/>
          </a:xfrm>
        </p:grpSpPr>
        <p:sp>
          <p:nvSpPr>
            <p:cNvPr id="1421" name="任意形状 118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22" name="任意形状 1189"/>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0798" y="15120"/>
                  </a:moveTo>
                  <a:lnTo>
                    <a:pt x="5999" y="15120"/>
                  </a:lnTo>
                  <a:lnTo>
                    <a:pt x="5999" y="6480"/>
                  </a:lnTo>
                  <a:lnTo>
                    <a:pt x="10798" y="6480"/>
                  </a:lnTo>
                  <a:cubicBezTo>
                    <a:pt x="13448" y="6480"/>
                    <a:pt x="15597" y="8414"/>
                    <a:pt x="15597" y="10800"/>
                  </a:cubicBezTo>
                  <a:cubicBezTo>
                    <a:pt x="15597" y="13186"/>
                    <a:pt x="13448" y="15120"/>
                    <a:pt x="10798" y="15120"/>
                  </a:cubicBezTo>
                  <a:close/>
                  <a:moveTo>
                    <a:pt x="8398" y="8640"/>
                  </a:moveTo>
                  <a:lnTo>
                    <a:pt x="8398" y="12960"/>
                  </a:lnTo>
                  <a:lnTo>
                    <a:pt x="10798" y="12960"/>
                  </a:lnTo>
                  <a:cubicBezTo>
                    <a:pt x="12123" y="12960"/>
                    <a:pt x="13197" y="11993"/>
                    <a:pt x="13197" y="10800"/>
                  </a:cubicBezTo>
                  <a:cubicBezTo>
                    <a:pt x="13197" y="9607"/>
                    <a:pt x="12123" y="8640"/>
                    <a:pt x="10798" y="8640"/>
                  </a:cubicBezTo>
                  <a:lnTo>
                    <a:pt x="8398" y="8640"/>
                  </a:lnTo>
                  <a:close/>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26" name="成组"/>
          <p:cNvGrpSpPr/>
          <p:nvPr/>
        </p:nvGrpSpPr>
        <p:grpSpPr>
          <a:xfrm>
            <a:off x="9981127" y="5409376"/>
            <a:ext cx="457201" cy="457201"/>
            <a:chOff x="0" y="0"/>
            <a:chExt cx="457200" cy="457200"/>
          </a:xfrm>
        </p:grpSpPr>
        <p:sp>
          <p:nvSpPr>
            <p:cNvPr id="1424" name="任意形状 119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25" name="任意形状 1192"/>
            <p:cNvSpPr/>
            <p:nvPr/>
          </p:nvSpPr>
          <p:spPr>
            <a:xfrm>
              <a:off x="38079" y="20513"/>
              <a:ext cx="381021" cy="416169"/>
            </a:xfrm>
            <a:custGeom>
              <a:avLst/>
              <a:gdLst/>
              <a:ahLst/>
              <a:cxnLst>
                <a:cxn ang="0">
                  <a:pos x="wd2" y="hd2"/>
                </a:cxn>
                <a:cxn ang="5400000">
                  <a:pos x="wd2" y="hd2"/>
                </a:cxn>
                <a:cxn ang="10800000">
                  <a:pos x="wd2" y="hd2"/>
                </a:cxn>
                <a:cxn ang="16200000">
                  <a:pos x="wd2" y="hd2"/>
                </a:cxn>
              </a:cxnLst>
              <a:rect l="0" t="0" r="r" b="b"/>
              <a:pathLst>
                <a:path w="21600" h="21566" extrusionOk="0">
                  <a:moveTo>
                    <a:pt x="16200" y="1898"/>
                  </a:moveTo>
                  <a:lnTo>
                    <a:pt x="20520" y="1898"/>
                  </a:lnTo>
                  <a:cubicBezTo>
                    <a:pt x="21116" y="1898"/>
                    <a:pt x="21600" y="2340"/>
                    <a:pt x="21600" y="2885"/>
                  </a:cubicBezTo>
                  <a:lnTo>
                    <a:pt x="21600" y="18680"/>
                  </a:lnTo>
                  <a:cubicBezTo>
                    <a:pt x="21600" y="19226"/>
                    <a:pt x="21116" y="19668"/>
                    <a:pt x="20520" y="19668"/>
                  </a:cubicBezTo>
                  <a:lnTo>
                    <a:pt x="16200" y="19668"/>
                  </a:lnTo>
                  <a:lnTo>
                    <a:pt x="16200" y="1898"/>
                  </a:lnTo>
                  <a:close/>
                  <a:moveTo>
                    <a:pt x="929" y="1777"/>
                  </a:moveTo>
                  <a:lnTo>
                    <a:pt x="14504" y="5"/>
                  </a:lnTo>
                  <a:cubicBezTo>
                    <a:pt x="14799" y="-34"/>
                    <a:pt x="15072" y="153"/>
                    <a:pt x="15115" y="423"/>
                  </a:cubicBezTo>
                  <a:cubicBezTo>
                    <a:pt x="15118" y="446"/>
                    <a:pt x="15120" y="470"/>
                    <a:pt x="15120" y="493"/>
                  </a:cubicBezTo>
                  <a:lnTo>
                    <a:pt x="15120" y="21072"/>
                  </a:lnTo>
                  <a:cubicBezTo>
                    <a:pt x="15120" y="21345"/>
                    <a:pt x="14879" y="21566"/>
                    <a:pt x="14580" y="21566"/>
                  </a:cubicBezTo>
                  <a:cubicBezTo>
                    <a:pt x="14555" y="21566"/>
                    <a:pt x="14530" y="21564"/>
                    <a:pt x="14505" y="21561"/>
                  </a:cubicBezTo>
                  <a:lnTo>
                    <a:pt x="928" y="19789"/>
                  </a:lnTo>
                  <a:cubicBezTo>
                    <a:pt x="395" y="19720"/>
                    <a:pt x="0" y="19303"/>
                    <a:pt x="0" y="18812"/>
                  </a:cubicBezTo>
                  <a:lnTo>
                    <a:pt x="0" y="2754"/>
                  </a:lnTo>
                  <a:cubicBezTo>
                    <a:pt x="0" y="2263"/>
                    <a:pt x="395" y="1846"/>
                    <a:pt x="928" y="1777"/>
                  </a:cubicBezTo>
                  <a:close/>
                  <a:moveTo>
                    <a:pt x="3241" y="6834"/>
                  </a:moveTo>
                  <a:lnTo>
                    <a:pt x="3241" y="14732"/>
                  </a:lnTo>
                  <a:lnTo>
                    <a:pt x="5401" y="14732"/>
                  </a:lnTo>
                  <a:lnTo>
                    <a:pt x="5401" y="12757"/>
                  </a:lnTo>
                  <a:lnTo>
                    <a:pt x="11881" y="12757"/>
                  </a:lnTo>
                  <a:lnTo>
                    <a:pt x="11881" y="6834"/>
                  </a:lnTo>
                  <a:lnTo>
                    <a:pt x="3241" y="6834"/>
                  </a:lnTo>
                  <a:close/>
                  <a:moveTo>
                    <a:pt x="5401" y="8809"/>
                  </a:moveTo>
                  <a:lnTo>
                    <a:pt x="9721" y="8809"/>
                  </a:lnTo>
                  <a:lnTo>
                    <a:pt x="9721" y="10783"/>
                  </a:lnTo>
                  <a:lnTo>
                    <a:pt x="5401" y="10783"/>
                  </a:lnTo>
                  <a:lnTo>
                    <a:pt x="5401" y="880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29" name="成组"/>
          <p:cNvGrpSpPr/>
          <p:nvPr/>
        </p:nvGrpSpPr>
        <p:grpSpPr>
          <a:xfrm>
            <a:off x="9982320" y="4497496"/>
            <a:ext cx="457201" cy="457201"/>
            <a:chOff x="0" y="0"/>
            <a:chExt cx="457200" cy="457200"/>
          </a:xfrm>
        </p:grpSpPr>
        <p:sp>
          <p:nvSpPr>
            <p:cNvPr id="1427" name="任意形状 119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28" name="任意形状 1195"/>
            <p:cNvSpPr/>
            <p:nvPr/>
          </p:nvSpPr>
          <p:spPr>
            <a:xfrm>
              <a:off x="38079" y="20513"/>
              <a:ext cx="381021" cy="416169"/>
            </a:xfrm>
            <a:custGeom>
              <a:avLst/>
              <a:gdLst/>
              <a:ahLst/>
              <a:cxnLst>
                <a:cxn ang="0">
                  <a:pos x="wd2" y="hd2"/>
                </a:cxn>
                <a:cxn ang="5400000">
                  <a:pos x="wd2" y="hd2"/>
                </a:cxn>
                <a:cxn ang="10800000">
                  <a:pos x="wd2" y="hd2"/>
                </a:cxn>
                <a:cxn ang="16200000">
                  <a:pos x="wd2" y="hd2"/>
                </a:cxn>
              </a:cxnLst>
              <a:rect l="0" t="0" r="r" b="b"/>
              <a:pathLst>
                <a:path w="21600" h="21566" extrusionOk="0">
                  <a:moveTo>
                    <a:pt x="929" y="1777"/>
                  </a:moveTo>
                  <a:lnTo>
                    <a:pt x="14504" y="5"/>
                  </a:lnTo>
                  <a:cubicBezTo>
                    <a:pt x="14799" y="-34"/>
                    <a:pt x="15072" y="153"/>
                    <a:pt x="15115" y="423"/>
                  </a:cubicBezTo>
                  <a:cubicBezTo>
                    <a:pt x="15118" y="446"/>
                    <a:pt x="15120" y="470"/>
                    <a:pt x="15120" y="493"/>
                  </a:cubicBezTo>
                  <a:lnTo>
                    <a:pt x="15120" y="21072"/>
                  </a:lnTo>
                  <a:cubicBezTo>
                    <a:pt x="15120" y="21345"/>
                    <a:pt x="14879" y="21566"/>
                    <a:pt x="14580" y="21566"/>
                  </a:cubicBezTo>
                  <a:cubicBezTo>
                    <a:pt x="14555" y="21566"/>
                    <a:pt x="14530" y="21564"/>
                    <a:pt x="14505" y="21561"/>
                  </a:cubicBezTo>
                  <a:lnTo>
                    <a:pt x="928" y="19789"/>
                  </a:lnTo>
                  <a:cubicBezTo>
                    <a:pt x="395" y="19720"/>
                    <a:pt x="0" y="19303"/>
                    <a:pt x="0" y="18812"/>
                  </a:cubicBezTo>
                  <a:lnTo>
                    <a:pt x="0" y="2754"/>
                  </a:lnTo>
                  <a:cubicBezTo>
                    <a:pt x="0" y="2263"/>
                    <a:pt x="395" y="1846"/>
                    <a:pt x="928" y="1777"/>
                  </a:cubicBezTo>
                  <a:close/>
                  <a:moveTo>
                    <a:pt x="2161" y="3611"/>
                  </a:moveTo>
                  <a:lnTo>
                    <a:pt x="2161" y="17955"/>
                  </a:lnTo>
                  <a:lnTo>
                    <a:pt x="12960" y="19366"/>
                  </a:lnTo>
                  <a:lnTo>
                    <a:pt x="12960" y="2200"/>
                  </a:lnTo>
                  <a:lnTo>
                    <a:pt x="2161" y="3611"/>
                  </a:lnTo>
                  <a:close/>
                  <a:moveTo>
                    <a:pt x="16200" y="17693"/>
                  </a:moveTo>
                  <a:lnTo>
                    <a:pt x="19440" y="17693"/>
                  </a:lnTo>
                  <a:lnTo>
                    <a:pt x="19440" y="3873"/>
                  </a:lnTo>
                  <a:lnTo>
                    <a:pt x="16200" y="3873"/>
                  </a:lnTo>
                  <a:lnTo>
                    <a:pt x="16200" y="1898"/>
                  </a:lnTo>
                  <a:lnTo>
                    <a:pt x="20520" y="1898"/>
                  </a:lnTo>
                  <a:cubicBezTo>
                    <a:pt x="21116" y="1898"/>
                    <a:pt x="21600" y="2340"/>
                    <a:pt x="21600" y="2885"/>
                  </a:cubicBezTo>
                  <a:lnTo>
                    <a:pt x="21600" y="18680"/>
                  </a:lnTo>
                  <a:cubicBezTo>
                    <a:pt x="21600" y="19226"/>
                    <a:pt x="21116" y="19668"/>
                    <a:pt x="20520" y="19668"/>
                  </a:cubicBezTo>
                  <a:lnTo>
                    <a:pt x="16200" y="19668"/>
                  </a:lnTo>
                  <a:lnTo>
                    <a:pt x="16200" y="17693"/>
                  </a:lnTo>
                  <a:close/>
                  <a:moveTo>
                    <a:pt x="3241" y="6834"/>
                  </a:moveTo>
                  <a:lnTo>
                    <a:pt x="11881" y="6834"/>
                  </a:lnTo>
                  <a:lnTo>
                    <a:pt x="11881" y="12757"/>
                  </a:lnTo>
                  <a:lnTo>
                    <a:pt x="5401" y="12757"/>
                  </a:lnTo>
                  <a:lnTo>
                    <a:pt x="5401" y="14732"/>
                  </a:lnTo>
                  <a:lnTo>
                    <a:pt x="3241" y="14732"/>
                  </a:lnTo>
                  <a:lnTo>
                    <a:pt x="3241" y="6834"/>
                  </a:lnTo>
                  <a:close/>
                  <a:moveTo>
                    <a:pt x="5401" y="8809"/>
                  </a:moveTo>
                  <a:lnTo>
                    <a:pt x="5401" y="10783"/>
                  </a:lnTo>
                  <a:lnTo>
                    <a:pt x="9721" y="10783"/>
                  </a:lnTo>
                  <a:lnTo>
                    <a:pt x="9721" y="8809"/>
                  </a:lnTo>
                  <a:lnTo>
                    <a:pt x="5401" y="880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32" name="成组"/>
          <p:cNvGrpSpPr/>
          <p:nvPr/>
        </p:nvGrpSpPr>
        <p:grpSpPr>
          <a:xfrm>
            <a:off x="7234314" y="5409376"/>
            <a:ext cx="457201" cy="457201"/>
            <a:chOff x="0" y="0"/>
            <a:chExt cx="457200" cy="457200"/>
          </a:xfrm>
        </p:grpSpPr>
        <p:sp>
          <p:nvSpPr>
            <p:cNvPr id="1430" name="任意形状 119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31" name="任意形状 1198"/>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6000" y="6480"/>
                  </a:moveTo>
                  <a:lnTo>
                    <a:pt x="6000" y="15120"/>
                  </a:lnTo>
                  <a:lnTo>
                    <a:pt x="8400" y="15120"/>
                  </a:lnTo>
                  <a:lnTo>
                    <a:pt x="8400" y="12960"/>
                  </a:lnTo>
                  <a:lnTo>
                    <a:pt x="15600" y="12960"/>
                  </a:lnTo>
                  <a:lnTo>
                    <a:pt x="15600" y="6480"/>
                  </a:lnTo>
                  <a:lnTo>
                    <a:pt x="6000" y="6480"/>
                  </a:lnTo>
                  <a:close/>
                  <a:moveTo>
                    <a:pt x="8400" y="8640"/>
                  </a:moveTo>
                  <a:lnTo>
                    <a:pt x="13200" y="8640"/>
                  </a:lnTo>
                  <a:lnTo>
                    <a:pt x="13200" y="10800"/>
                  </a:lnTo>
                  <a:lnTo>
                    <a:pt x="8400" y="10800"/>
                  </a:lnTo>
                  <a:lnTo>
                    <a:pt x="8400"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35" name="成组"/>
          <p:cNvGrpSpPr/>
          <p:nvPr/>
        </p:nvGrpSpPr>
        <p:grpSpPr>
          <a:xfrm>
            <a:off x="7239084" y="4497496"/>
            <a:ext cx="457201" cy="457201"/>
            <a:chOff x="0" y="0"/>
            <a:chExt cx="457200" cy="457200"/>
          </a:xfrm>
        </p:grpSpPr>
        <p:sp>
          <p:nvSpPr>
            <p:cNvPr id="1433" name="任意形状 12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34" name="任意形状 1201"/>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moveTo>
                    <a:pt x="2399" y="2160"/>
                  </a:moveTo>
                  <a:lnTo>
                    <a:pt x="2399" y="19440"/>
                  </a:lnTo>
                  <a:lnTo>
                    <a:pt x="19196" y="19440"/>
                  </a:lnTo>
                  <a:lnTo>
                    <a:pt x="19196" y="6480"/>
                  </a:lnTo>
                  <a:lnTo>
                    <a:pt x="15597" y="6480"/>
                  </a:lnTo>
                  <a:lnTo>
                    <a:pt x="15597" y="12960"/>
                  </a:lnTo>
                  <a:lnTo>
                    <a:pt x="8398" y="12960"/>
                  </a:lnTo>
                  <a:lnTo>
                    <a:pt x="8398" y="15120"/>
                  </a:lnTo>
                  <a:lnTo>
                    <a:pt x="5999" y="15120"/>
                  </a:lnTo>
                  <a:lnTo>
                    <a:pt x="5999" y="6480"/>
                  </a:lnTo>
                  <a:lnTo>
                    <a:pt x="14397" y="6480"/>
                  </a:lnTo>
                  <a:lnTo>
                    <a:pt x="14397" y="2160"/>
                  </a:lnTo>
                  <a:lnTo>
                    <a:pt x="2399" y="2160"/>
                  </a:lnTo>
                  <a:close/>
                  <a:moveTo>
                    <a:pt x="8398" y="8640"/>
                  </a:moveTo>
                  <a:lnTo>
                    <a:pt x="8398" y="10800"/>
                  </a:lnTo>
                  <a:lnTo>
                    <a:pt x="13197" y="10800"/>
                  </a:lnTo>
                  <a:lnTo>
                    <a:pt x="13197" y="8640"/>
                  </a:lnTo>
                  <a:lnTo>
                    <a:pt x="8398"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38" name="成组"/>
          <p:cNvGrpSpPr/>
          <p:nvPr/>
        </p:nvGrpSpPr>
        <p:grpSpPr>
          <a:xfrm>
            <a:off x="6324672" y="1747597"/>
            <a:ext cx="457201" cy="457201"/>
            <a:chOff x="0" y="0"/>
            <a:chExt cx="457200" cy="457200"/>
          </a:xfrm>
        </p:grpSpPr>
        <p:sp>
          <p:nvSpPr>
            <p:cNvPr id="1436" name="任意形状 122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37" name="任意形状 1228"/>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21595" y="7560"/>
                  </a:moveTo>
                  <a:lnTo>
                    <a:pt x="21595" y="20512"/>
                  </a:lnTo>
                  <a:cubicBezTo>
                    <a:pt x="21600" y="21109"/>
                    <a:pt x="21067" y="21596"/>
                    <a:pt x="20404" y="21600"/>
                  </a:cubicBezTo>
                  <a:cubicBezTo>
                    <a:pt x="20404" y="21600"/>
                    <a:pt x="20404" y="21600"/>
                    <a:pt x="20404" y="21600"/>
                  </a:cubicBezTo>
                  <a:lnTo>
                    <a:pt x="1191" y="21600"/>
                  </a:lnTo>
                  <a:cubicBezTo>
                    <a:pt x="534" y="21600"/>
                    <a:pt x="1" y="21120"/>
                    <a:pt x="0" y="20529"/>
                  </a:cubicBezTo>
                  <a:lnTo>
                    <a:pt x="0" y="1071"/>
                  </a:lnTo>
                  <a:cubicBezTo>
                    <a:pt x="0" y="491"/>
                    <a:pt x="536" y="0"/>
                    <a:pt x="1197" y="0"/>
                  </a:cubicBezTo>
                  <a:lnTo>
                    <a:pt x="13197" y="0"/>
                  </a:lnTo>
                  <a:lnTo>
                    <a:pt x="13197" y="6480"/>
                  </a:lnTo>
                  <a:cubicBezTo>
                    <a:pt x="13197" y="7077"/>
                    <a:pt x="13734" y="7560"/>
                    <a:pt x="14397" y="7560"/>
                  </a:cubicBezTo>
                  <a:lnTo>
                    <a:pt x="21595" y="7560"/>
                  </a:lnTo>
                  <a:close/>
                  <a:moveTo>
                    <a:pt x="21595" y="5400"/>
                  </a:moveTo>
                  <a:lnTo>
                    <a:pt x="15597" y="5400"/>
                  </a:lnTo>
                  <a:lnTo>
                    <a:pt x="15597" y="3"/>
                  </a:lnTo>
                  <a:lnTo>
                    <a:pt x="21595" y="5400"/>
                  </a:lnTo>
                  <a:close/>
                  <a:moveTo>
                    <a:pt x="5999" y="5400"/>
                  </a:moveTo>
                  <a:lnTo>
                    <a:pt x="5999" y="7560"/>
                  </a:lnTo>
                  <a:lnTo>
                    <a:pt x="9598" y="7560"/>
                  </a:lnTo>
                  <a:lnTo>
                    <a:pt x="9598" y="5400"/>
                  </a:lnTo>
                  <a:lnTo>
                    <a:pt x="5999" y="5400"/>
                  </a:lnTo>
                  <a:close/>
                  <a:moveTo>
                    <a:pt x="5999" y="9720"/>
                  </a:moveTo>
                  <a:lnTo>
                    <a:pt x="5999" y="11880"/>
                  </a:lnTo>
                  <a:lnTo>
                    <a:pt x="15597" y="11880"/>
                  </a:lnTo>
                  <a:lnTo>
                    <a:pt x="15597" y="9720"/>
                  </a:lnTo>
                  <a:lnTo>
                    <a:pt x="5999" y="9720"/>
                  </a:lnTo>
                  <a:close/>
                  <a:moveTo>
                    <a:pt x="5999" y="14040"/>
                  </a:moveTo>
                  <a:lnTo>
                    <a:pt x="5999" y="16200"/>
                  </a:lnTo>
                  <a:lnTo>
                    <a:pt x="15597" y="16200"/>
                  </a:lnTo>
                  <a:lnTo>
                    <a:pt x="15597" y="14040"/>
                  </a:lnTo>
                  <a:lnTo>
                    <a:pt x="5999"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41" name="成组"/>
          <p:cNvGrpSpPr/>
          <p:nvPr/>
        </p:nvGrpSpPr>
        <p:grpSpPr>
          <a:xfrm>
            <a:off x="6324672" y="838200"/>
            <a:ext cx="457201" cy="457200"/>
            <a:chOff x="0" y="0"/>
            <a:chExt cx="457200" cy="457200"/>
          </a:xfrm>
        </p:grpSpPr>
        <p:sp>
          <p:nvSpPr>
            <p:cNvPr id="1439" name="任意形状 123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40" name="任意形状 1231"/>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21595" y="6480"/>
                  </a:moveTo>
                  <a:lnTo>
                    <a:pt x="21595" y="20512"/>
                  </a:lnTo>
                  <a:cubicBezTo>
                    <a:pt x="21600" y="21109"/>
                    <a:pt x="21067" y="21596"/>
                    <a:pt x="20404" y="21600"/>
                  </a:cubicBezTo>
                  <a:cubicBezTo>
                    <a:pt x="20404" y="21600"/>
                    <a:pt x="20404" y="21600"/>
                    <a:pt x="20404" y="21600"/>
                  </a:cubicBezTo>
                  <a:lnTo>
                    <a:pt x="1191" y="21600"/>
                  </a:lnTo>
                  <a:cubicBezTo>
                    <a:pt x="534" y="21600"/>
                    <a:pt x="1" y="21120"/>
                    <a:pt x="0" y="20529"/>
                  </a:cubicBezTo>
                  <a:lnTo>
                    <a:pt x="0" y="1071"/>
                  </a:lnTo>
                  <a:cubicBezTo>
                    <a:pt x="0" y="491"/>
                    <a:pt x="539" y="0"/>
                    <a:pt x="1202" y="0"/>
                  </a:cubicBezTo>
                  <a:lnTo>
                    <a:pt x="14393" y="0"/>
                  </a:lnTo>
                  <a:lnTo>
                    <a:pt x="21595" y="6480"/>
                  </a:lnTo>
                  <a:close/>
                  <a:moveTo>
                    <a:pt x="19196" y="7560"/>
                  </a:moveTo>
                  <a:lnTo>
                    <a:pt x="13197" y="7560"/>
                  </a:lnTo>
                  <a:lnTo>
                    <a:pt x="13197" y="2160"/>
                  </a:lnTo>
                  <a:lnTo>
                    <a:pt x="2399" y="2160"/>
                  </a:lnTo>
                  <a:lnTo>
                    <a:pt x="2399" y="19440"/>
                  </a:lnTo>
                  <a:lnTo>
                    <a:pt x="19196" y="19440"/>
                  </a:lnTo>
                  <a:lnTo>
                    <a:pt x="19196" y="7560"/>
                  </a:lnTo>
                  <a:close/>
                  <a:moveTo>
                    <a:pt x="5999" y="5400"/>
                  </a:moveTo>
                  <a:lnTo>
                    <a:pt x="9598" y="5400"/>
                  </a:lnTo>
                  <a:lnTo>
                    <a:pt x="9598" y="7560"/>
                  </a:lnTo>
                  <a:lnTo>
                    <a:pt x="5999" y="7560"/>
                  </a:lnTo>
                  <a:lnTo>
                    <a:pt x="5999" y="5400"/>
                  </a:lnTo>
                  <a:close/>
                  <a:moveTo>
                    <a:pt x="5999" y="9720"/>
                  </a:moveTo>
                  <a:lnTo>
                    <a:pt x="15597" y="9720"/>
                  </a:lnTo>
                  <a:lnTo>
                    <a:pt x="15597" y="11880"/>
                  </a:lnTo>
                  <a:lnTo>
                    <a:pt x="5999" y="11880"/>
                  </a:lnTo>
                  <a:lnTo>
                    <a:pt x="5999" y="9720"/>
                  </a:lnTo>
                  <a:close/>
                  <a:moveTo>
                    <a:pt x="5999" y="14040"/>
                  </a:moveTo>
                  <a:lnTo>
                    <a:pt x="15597" y="14040"/>
                  </a:lnTo>
                  <a:lnTo>
                    <a:pt x="15597" y="16200"/>
                  </a:lnTo>
                  <a:lnTo>
                    <a:pt x="5999" y="16200"/>
                  </a:lnTo>
                  <a:lnTo>
                    <a:pt x="5999"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44" name="成组"/>
          <p:cNvGrpSpPr/>
          <p:nvPr/>
        </p:nvGrpSpPr>
        <p:grpSpPr>
          <a:xfrm>
            <a:off x="9065523" y="5409376"/>
            <a:ext cx="457201" cy="457201"/>
            <a:chOff x="0" y="0"/>
            <a:chExt cx="457200" cy="457200"/>
          </a:xfrm>
        </p:grpSpPr>
        <p:sp>
          <p:nvSpPr>
            <p:cNvPr id="1442" name="任意形状 126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43" name="任意形状 1264"/>
            <p:cNvSpPr/>
            <p:nvPr/>
          </p:nvSpPr>
          <p:spPr>
            <a:xfrm>
              <a:off x="38079" y="20513"/>
              <a:ext cx="381021" cy="416169"/>
            </a:xfrm>
            <a:custGeom>
              <a:avLst/>
              <a:gdLst/>
              <a:ahLst/>
              <a:cxnLst>
                <a:cxn ang="0">
                  <a:pos x="wd2" y="hd2"/>
                </a:cxn>
                <a:cxn ang="5400000">
                  <a:pos x="wd2" y="hd2"/>
                </a:cxn>
                <a:cxn ang="10800000">
                  <a:pos x="wd2" y="hd2"/>
                </a:cxn>
                <a:cxn ang="16200000">
                  <a:pos x="wd2" y="hd2"/>
                </a:cxn>
              </a:cxnLst>
              <a:rect l="0" t="0" r="r" b="b"/>
              <a:pathLst>
                <a:path w="21600" h="21566" extrusionOk="0">
                  <a:moveTo>
                    <a:pt x="16200" y="1898"/>
                  </a:moveTo>
                  <a:lnTo>
                    <a:pt x="20520" y="1898"/>
                  </a:lnTo>
                  <a:cubicBezTo>
                    <a:pt x="21116" y="1898"/>
                    <a:pt x="21600" y="2340"/>
                    <a:pt x="21600" y="2885"/>
                  </a:cubicBezTo>
                  <a:lnTo>
                    <a:pt x="21600" y="18680"/>
                  </a:lnTo>
                  <a:cubicBezTo>
                    <a:pt x="21600" y="19226"/>
                    <a:pt x="21116" y="19668"/>
                    <a:pt x="20520" y="19668"/>
                  </a:cubicBezTo>
                  <a:lnTo>
                    <a:pt x="16200" y="19668"/>
                  </a:lnTo>
                  <a:lnTo>
                    <a:pt x="16200" y="1898"/>
                  </a:lnTo>
                  <a:close/>
                  <a:moveTo>
                    <a:pt x="929" y="1777"/>
                  </a:moveTo>
                  <a:lnTo>
                    <a:pt x="14504" y="5"/>
                  </a:lnTo>
                  <a:cubicBezTo>
                    <a:pt x="14799" y="-34"/>
                    <a:pt x="15072" y="153"/>
                    <a:pt x="15115" y="423"/>
                  </a:cubicBezTo>
                  <a:cubicBezTo>
                    <a:pt x="15118" y="446"/>
                    <a:pt x="15120" y="470"/>
                    <a:pt x="15120" y="493"/>
                  </a:cubicBezTo>
                  <a:lnTo>
                    <a:pt x="15120" y="21072"/>
                  </a:lnTo>
                  <a:cubicBezTo>
                    <a:pt x="15120" y="21345"/>
                    <a:pt x="14879" y="21566"/>
                    <a:pt x="14580" y="21566"/>
                  </a:cubicBezTo>
                  <a:cubicBezTo>
                    <a:pt x="14555" y="21566"/>
                    <a:pt x="14530" y="21564"/>
                    <a:pt x="14505" y="21561"/>
                  </a:cubicBezTo>
                  <a:lnTo>
                    <a:pt x="928" y="19789"/>
                  </a:lnTo>
                  <a:cubicBezTo>
                    <a:pt x="395" y="19720"/>
                    <a:pt x="0" y="19303"/>
                    <a:pt x="0" y="18812"/>
                  </a:cubicBezTo>
                  <a:lnTo>
                    <a:pt x="0" y="2754"/>
                  </a:lnTo>
                  <a:cubicBezTo>
                    <a:pt x="0" y="2263"/>
                    <a:pt x="395" y="1846"/>
                    <a:pt x="928" y="1777"/>
                  </a:cubicBezTo>
                  <a:close/>
                  <a:moveTo>
                    <a:pt x="9721" y="6834"/>
                  </a:moveTo>
                  <a:lnTo>
                    <a:pt x="9721" y="11759"/>
                  </a:lnTo>
                  <a:lnTo>
                    <a:pt x="7561" y="9796"/>
                  </a:lnTo>
                  <a:lnTo>
                    <a:pt x="5412" y="11770"/>
                  </a:lnTo>
                  <a:lnTo>
                    <a:pt x="5401" y="6834"/>
                  </a:lnTo>
                  <a:lnTo>
                    <a:pt x="3241" y="6834"/>
                  </a:lnTo>
                  <a:lnTo>
                    <a:pt x="3241" y="14732"/>
                  </a:lnTo>
                  <a:lnTo>
                    <a:pt x="5401" y="14732"/>
                  </a:lnTo>
                  <a:lnTo>
                    <a:pt x="7561" y="12757"/>
                  </a:lnTo>
                  <a:lnTo>
                    <a:pt x="9721" y="14732"/>
                  </a:lnTo>
                  <a:lnTo>
                    <a:pt x="11881" y="14732"/>
                  </a:lnTo>
                  <a:lnTo>
                    <a:pt x="11881" y="6834"/>
                  </a:lnTo>
                  <a:lnTo>
                    <a:pt x="9721" y="683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47" name="成组"/>
          <p:cNvGrpSpPr/>
          <p:nvPr/>
        </p:nvGrpSpPr>
        <p:grpSpPr>
          <a:xfrm>
            <a:off x="9067908" y="4497496"/>
            <a:ext cx="457201" cy="457201"/>
            <a:chOff x="0" y="0"/>
            <a:chExt cx="457200" cy="457200"/>
          </a:xfrm>
        </p:grpSpPr>
        <p:sp>
          <p:nvSpPr>
            <p:cNvPr id="1445" name="任意形状 126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46" name="任意形状 1267"/>
            <p:cNvSpPr/>
            <p:nvPr/>
          </p:nvSpPr>
          <p:spPr>
            <a:xfrm>
              <a:off x="38079" y="20513"/>
              <a:ext cx="381021" cy="416169"/>
            </a:xfrm>
            <a:custGeom>
              <a:avLst/>
              <a:gdLst/>
              <a:ahLst/>
              <a:cxnLst>
                <a:cxn ang="0">
                  <a:pos x="wd2" y="hd2"/>
                </a:cxn>
                <a:cxn ang="5400000">
                  <a:pos x="wd2" y="hd2"/>
                </a:cxn>
                <a:cxn ang="10800000">
                  <a:pos x="wd2" y="hd2"/>
                </a:cxn>
                <a:cxn ang="16200000">
                  <a:pos x="wd2" y="hd2"/>
                </a:cxn>
              </a:cxnLst>
              <a:rect l="0" t="0" r="r" b="b"/>
              <a:pathLst>
                <a:path w="21600" h="21566" extrusionOk="0">
                  <a:moveTo>
                    <a:pt x="16200" y="17693"/>
                  </a:moveTo>
                  <a:lnTo>
                    <a:pt x="19440" y="17693"/>
                  </a:lnTo>
                  <a:lnTo>
                    <a:pt x="19440" y="3873"/>
                  </a:lnTo>
                  <a:lnTo>
                    <a:pt x="16200" y="3873"/>
                  </a:lnTo>
                  <a:lnTo>
                    <a:pt x="16200" y="1898"/>
                  </a:lnTo>
                  <a:lnTo>
                    <a:pt x="20520" y="1898"/>
                  </a:lnTo>
                  <a:cubicBezTo>
                    <a:pt x="21116" y="1898"/>
                    <a:pt x="21600" y="2340"/>
                    <a:pt x="21600" y="2885"/>
                  </a:cubicBezTo>
                  <a:lnTo>
                    <a:pt x="21600" y="18680"/>
                  </a:lnTo>
                  <a:cubicBezTo>
                    <a:pt x="21600" y="19226"/>
                    <a:pt x="21116" y="19668"/>
                    <a:pt x="20520" y="19668"/>
                  </a:cubicBezTo>
                  <a:lnTo>
                    <a:pt x="16200" y="19668"/>
                  </a:lnTo>
                  <a:lnTo>
                    <a:pt x="16200" y="17693"/>
                  </a:lnTo>
                  <a:close/>
                  <a:moveTo>
                    <a:pt x="929" y="1777"/>
                  </a:moveTo>
                  <a:lnTo>
                    <a:pt x="14504" y="5"/>
                  </a:lnTo>
                  <a:cubicBezTo>
                    <a:pt x="14799" y="-34"/>
                    <a:pt x="15072" y="153"/>
                    <a:pt x="15115" y="423"/>
                  </a:cubicBezTo>
                  <a:cubicBezTo>
                    <a:pt x="15118" y="446"/>
                    <a:pt x="15120" y="470"/>
                    <a:pt x="15120" y="493"/>
                  </a:cubicBezTo>
                  <a:lnTo>
                    <a:pt x="15120" y="21072"/>
                  </a:lnTo>
                  <a:cubicBezTo>
                    <a:pt x="15120" y="21345"/>
                    <a:pt x="14879" y="21566"/>
                    <a:pt x="14580" y="21566"/>
                  </a:cubicBezTo>
                  <a:cubicBezTo>
                    <a:pt x="14555" y="21566"/>
                    <a:pt x="14530" y="21564"/>
                    <a:pt x="14505" y="21561"/>
                  </a:cubicBezTo>
                  <a:lnTo>
                    <a:pt x="928" y="19789"/>
                  </a:lnTo>
                  <a:cubicBezTo>
                    <a:pt x="395" y="19720"/>
                    <a:pt x="0" y="19303"/>
                    <a:pt x="0" y="18812"/>
                  </a:cubicBezTo>
                  <a:lnTo>
                    <a:pt x="0" y="2754"/>
                  </a:lnTo>
                  <a:cubicBezTo>
                    <a:pt x="0" y="2263"/>
                    <a:pt x="395" y="1846"/>
                    <a:pt x="928" y="1777"/>
                  </a:cubicBezTo>
                  <a:close/>
                  <a:moveTo>
                    <a:pt x="2161" y="3611"/>
                  </a:moveTo>
                  <a:lnTo>
                    <a:pt x="2161" y="17955"/>
                  </a:lnTo>
                  <a:lnTo>
                    <a:pt x="12960" y="19366"/>
                  </a:lnTo>
                  <a:lnTo>
                    <a:pt x="12960" y="2200"/>
                  </a:lnTo>
                  <a:lnTo>
                    <a:pt x="2161" y="3611"/>
                  </a:lnTo>
                  <a:close/>
                  <a:moveTo>
                    <a:pt x="9721" y="6834"/>
                  </a:moveTo>
                  <a:lnTo>
                    <a:pt x="11881" y="6834"/>
                  </a:lnTo>
                  <a:lnTo>
                    <a:pt x="11881" y="14732"/>
                  </a:lnTo>
                  <a:lnTo>
                    <a:pt x="9721" y="14732"/>
                  </a:lnTo>
                  <a:lnTo>
                    <a:pt x="7561" y="12757"/>
                  </a:lnTo>
                  <a:lnTo>
                    <a:pt x="5401" y="14732"/>
                  </a:lnTo>
                  <a:lnTo>
                    <a:pt x="3241" y="14732"/>
                  </a:lnTo>
                  <a:lnTo>
                    <a:pt x="3241" y="6834"/>
                  </a:lnTo>
                  <a:lnTo>
                    <a:pt x="5401" y="6834"/>
                  </a:lnTo>
                  <a:lnTo>
                    <a:pt x="5412" y="11770"/>
                  </a:lnTo>
                  <a:lnTo>
                    <a:pt x="7561" y="9796"/>
                  </a:lnTo>
                  <a:lnTo>
                    <a:pt x="9721" y="11759"/>
                  </a:lnTo>
                  <a:lnTo>
                    <a:pt x="9721" y="683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50" name="成组"/>
          <p:cNvGrpSpPr/>
          <p:nvPr/>
        </p:nvGrpSpPr>
        <p:grpSpPr>
          <a:xfrm>
            <a:off x="6318709" y="5409376"/>
            <a:ext cx="457201" cy="457201"/>
            <a:chOff x="0" y="0"/>
            <a:chExt cx="457200" cy="457200"/>
          </a:xfrm>
        </p:grpSpPr>
        <p:sp>
          <p:nvSpPr>
            <p:cNvPr id="1448" name="任意形状 12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49" name="任意形状 1270"/>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13200" y="6480"/>
                  </a:moveTo>
                  <a:lnTo>
                    <a:pt x="13200" y="11868"/>
                  </a:lnTo>
                  <a:lnTo>
                    <a:pt x="10800" y="9720"/>
                  </a:lnTo>
                  <a:lnTo>
                    <a:pt x="8412" y="11880"/>
                  </a:lnTo>
                  <a:lnTo>
                    <a:pt x="8400" y="6480"/>
                  </a:lnTo>
                  <a:lnTo>
                    <a:pt x="6000" y="6480"/>
                  </a:lnTo>
                  <a:lnTo>
                    <a:pt x="6000" y="15120"/>
                  </a:lnTo>
                  <a:lnTo>
                    <a:pt x="8400" y="15120"/>
                  </a:lnTo>
                  <a:lnTo>
                    <a:pt x="10800" y="12960"/>
                  </a:lnTo>
                  <a:lnTo>
                    <a:pt x="13200" y="15120"/>
                  </a:lnTo>
                  <a:lnTo>
                    <a:pt x="15600" y="15120"/>
                  </a:lnTo>
                  <a:lnTo>
                    <a:pt x="15600" y="6480"/>
                  </a:lnTo>
                  <a:lnTo>
                    <a:pt x="13200" y="64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53" name="成组"/>
          <p:cNvGrpSpPr/>
          <p:nvPr/>
        </p:nvGrpSpPr>
        <p:grpSpPr>
          <a:xfrm>
            <a:off x="6324672" y="4497496"/>
            <a:ext cx="457201" cy="457201"/>
            <a:chOff x="0" y="0"/>
            <a:chExt cx="457200" cy="457200"/>
          </a:xfrm>
        </p:grpSpPr>
        <p:sp>
          <p:nvSpPr>
            <p:cNvPr id="1451" name="任意形状 12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52" name="任意形状 1273"/>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5597" y="6480"/>
                  </a:moveTo>
                  <a:lnTo>
                    <a:pt x="15597" y="15120"/>
                  </a:lnTo>
                  <a:lnTo>
                    <a:pt x="13197" y="15120"/>
                  </a:lnTo>
                  <a:lnTo>
                    <a:pt x="10798" y="12960"/>
                  </a:lnTo>
                  <a:lnTo>
                    <a:pt x="8398" y="15120"/>
                  </a:lnTo>
                  <a:lnTo>
                    <a:pt x="5999" y="15120"/>
                  </a:lnTo>
                  <a:lnTo>
                    <a:pt x="5999" y="6480"/>
                  </a:lnTo>
                  <a:lnTo>
                    <a:pt x="8398" y="6480"/>
                  </a:lnTo>
                  <a:lnTo>
                    <a:pt x="8398" y="11880"/>
                  </a:lnTo>
                  <a:lnTo>
                    <a:pt x="10798" y="9720"/>
                  </a:lnTo>
                  <a:lnTo>
                    <a:pt x="13197" y="11880"/>
                  </a:lnTo>
                  <a:lnTo>
                    <a:pt x="13197" y="6480"/>
                  </a:lnTo>
                  <a:lnTo>
                    <a:pt x="14397" y="6480"/>
                  </a:lnTo>
                  <a:lnTo>
                    <a:pt x="14397" y="2160"/>
                  </a:lnTo>
                  <a:lnTo>
                    <a:pt x="2399" y="2160"/>
                  </a:lnTo>
                  <a:lnTo>
                    <a:pt x="2399" y="19440"/>
                  </a:lnTo>
                  <a:lnTo>
                    <a:pt x="19196" y="19440"/>
                  </a:lnTo>
                  <a:lnTo>
                    <a:pt x="19196" y="6480"/>
                  </a:lnTo>
                  <a:lnTo>
                    <a:pt x="15597" y="648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56" name="成组"/>
          <p:cNvGrpSpPr/>
          <p:nvPr/>
        </p:nvGrpSpPr>
        <p:grpSpPr>
          <a:xfrm>
            <a:off x="4495848" y="3580863"/>
            <a:ext cx="457201" cy="457201"/>
            <a:chOff x="0" y="0"/>
            <a:chExt cx="457200" cy="457200"/>
          </a:xfrm>
        </p:grpSpPr>
        <p:sp>
          <p:nvSpPr>
            <p:cNvPr id="1454" name="任意形状 12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55" name="任意形状 1276"/>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8400" y="0"/>
                  </a:moveTo>
                  <a:lnTo>
                    <a:pt x="8400" y="2160"/>
                  </a:lnTo>
                  <a:lnTo>
                    <a:pt x="10800" y="2160"/>
                  </a:lnTo>
                  <a:lnTo>
                    <a:pt x="10800" y="0"/>
                  </a:lnTo>
                  <a:lnTo>
                    <a:pt x="20408" y="0"/>
                  </a:lnTo>
                  <a:cubicBezTo>
                    <a:pt x="21066" y="0"/>
                    <a:pt x="21600" y="480"/>
                    <a:pt x="21600" y="1071"/>
                  </a:cubicBezTo>
                  <a:lnTo>
                    <a:pt x="21600" y="20529"/>
                  </a:lnTo>
                  <a:cubicBezTo>
                    <a:pt x="21595" y="21119"/>
                    <a:pt x="21064" y="21596"/>
                    <a:pt x="20408" y="21600"/>
                  </a:cubicBezTo>
                  <a:lnTo>
                    <a:pt x="1192" y="21600"/>
                  </a:lnTo>
                  <a:cubicBezTo>
                    <a:pt x="534" y="21600"/>
                    <a:pt x="1" y="21120"/>
                    <a:pt x="0" y="20529"/>
                  </a:cubicBezTo>
                  <a:lnTo>
                    <a:pt x="0" y="1071"/>
                  </a:lnTo>
                  <a:cubicBezTo>
                    <a:pt x="5" y="481"/>
                    <a:pt x="536" y="4"/>
                    <a:pt x="1192" y="0"/>
                  </a:cubicBezTo>
                  <a:lnTo>
                    <a:pt x="8400" y="0"/>
                  </a:lnTo>
                  <a:close/>
                  <a:moveTo>
                    <a:pt x="10800" y="2160"/>
                  </a:moveTo>
                  <a:lnTo>
                    <a:pt x="10800" y="4320"/>
                  </a:lnTo>
                  <a:lnTo>
                    <a:pt x="13200" y="4320"/>
                  </a:lnTo>
                  <a:lnTo>
                    <a:pt x="13200" y="2160"/>
                  </a:lnTo>
                  <a:lnTo>
                    <a:pt x="10800" y="2160"/>
                  </a:lnTo>
                  <a:close/>
                  <a:moveTo>
                    <a:pt x="8400" y="4320"/>
                  </a:moveTo>
                  <a:lnTo>
                    <a:pt x="8400" y="6480"/>
                  </a:lnTo>
                  <a:lnTo>
                    <a:pt x="10800" y="6480"/>
                  </a:lnTo>
                  <a:lnTo>
                    <a:pt x="10800" y="4320"/>
                  </a:lnTo>
                  <a:lnTo>
                    <a:pt x="8400" y="4320"/>
                  </a:lnTo>
                  <a:close/>
                  <a:moveTo>
                    <a:pt x="10800" y="6480"/>
                  </a:moveTo>
                  <a:lnTo>
                    <a:pt x="10800" y="8640"/>
                  </a:lnTo>
                  <a:lnTo>
                    <a:pt x="13200" y="8640"/>
                  </a:lnTo>
                  <a:lnTo>
                    <a:pt x="13200" y="6480"/>
                  </a:lnTo>
                  <a:lnTo>
                    <a:pt x="10800" y="6480"/>
                  </a:lnTo>
                  <a:close/>
                  <a:moveTo>
                    <a:pt x="8400" y="8640"/>
                  </a:moveTo>
                  <a:lnTo>
                    <a:pt x="8400" y="10800"/>
                  </a:lnTo>
                  <a:lnTo>
                    <a:pt x="10800" y="10800"/>
                  </a:lnTo>
                  <a:lnTo>
                    <a:pt x="10800" y="8640"/>
                  </a:lnTo>
                  <a:lnTo>
                    <a:pt x="8400" y="8640"/>
                  </a:lnTo>
                  <a:close/>
                  <a:moveTo>
                    <a:pt x="10800" y="10800"/>
                  </a:moveTo>
                  <a:lnTo>
                    <a:pt x="10800" y="12960"/>
                  </a:lnTo>
                  <a:lnTo>
                    <a:pt x="8400" y="12960"/>
                  </a:lnTo>
                  <a:lnTo>
                    <a:pt x="8400" y="16200"/>
                  </a:lnTo>
                  <a:lnTo>
                    <a:pt x="13200" y="16200"/>
                  </a:lnTo>
                  <a:lnTo>
                    <a:pt x="13200" y="10800"/>
                  </a:lnTo>
                  <a:lnTo>
                    <a:pt x="108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59" name="成组"/>
          <p:cNvGrpSpPr/>
          <p:nvPr/>
        </p:nvGrpSpPr>
        <p:grpSpPr>
          <a:xfrm>
            <a:off x="4495848" y="2664230"/>
            <a:ext cx="457201" cy="457201"/>
            <a:chOff x="0" y="0"/>
            <a:chExt cx="457200" cy="457200"/>
          </a:xfrm>
        </p:grpSpPr>
        <p:sp>
          <p:nvSpPr>
            <p:cNvPr id="1457" name="任意形状 12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58" name="任意形状 1279"/>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20520"/>
                  </a:lnTo>
                  <a:cubicBezTo>
                    <a:pt x="21600" y="21117"/>
                    <a:pt x="21063" y="21600"/>
                    <a:pt x="20400" y="21600"/>
                  </a:cubicBezTo>
                  <a:close/>
                  <a:moveTo>
                    <a:pt x="19200" y="19440"/>
                  </a:moveTo>
                  <a:lnTo>
                    <a:pt x="19200" y="2160"/>
                  </a:lnTo>
                  <a:lnTo>
                    <a:pt x="2400" y="2160"/>
                  </a:lnTo>
                  <a:lnTo>
                    <a:pt x="2400" y="19440"/>
                  </a:lnTo>
                  <a:lnTo>
                    <a:pt x="19200" y="19440"/>
                  </a:lnTo>
                  <a:close/>
                  <a:moveTo>
                    <a:pt x="13200" y="10800"/>
                  </a:moveTo>
                  <a:lnTo>
                    <a:pt x="13200" y="16200"/>
                  </a:lnTo>
                  <a:lnTo>
                    <a:pt x="8400" y="16200"/>
                  </a:lnTo>
                  <a:lnTo>
                    <a:pt x="8400" y="12960"/>
                  </a:lnTo>
                  <a:lnTo>
                    <a:pt x="10800" y="12960"/>
                  </a:lnTo>
                  <a:lnTo>
                    <a:pt x="10800" y="10800"/>
                  </a:lnTo>
                  <a:lnTo>
                    <a:pt x="13200" y="10800"/>
                  </a:lnTo>
                  <a:close/>
                  <a:moveTo>
                    <a:pt x="10800" y="2160"/>
                  </a:moveTo>
                  <a:lnTo>
                    <a:pt x="13200" y="2160"/>
                  </a:lnTo>
                  <a:lnTo>
                    <a:pt x="13200" y="4320"/>
                  </a:lnTo>
                  <a:lnTo>
                    <a:pt x="10800" y="4320"/>
                  </a:lnTo>
                  <a:lnTo>
                    <a:pt x="10800" y="2160"/>
                  </a:lnTo>
                  <a:close/>
                  <a:moveTo>
                    <a:pt x="8400" y="4320"/>
                  </a:moveTo>
                  <a:lnTo>
                    <a:pt x="10800" y="4320"/>
                  </a:lnTo>
                  <a:lnTo>
                    <a:pt x="10800" y="6480"/>
                  </a:lnTo>
                  <a:lnTo>
                    <a:pt x="8400" y="6480"/>
                  </a:lnTo>
                  <a:lnTo>
                    <a:pt x="8400" y="4320"/>
                  </a:lnTo>
                  <a:close/>
                  <a:moveTo>
                    <a:pt x="10800" y="6480"/>
                  </a:moveTo>
                  <a:lnTo>
                    <a:pt x="13200" y="6480"/>
                  </a:lnTo>
                  <a:lnTo>
                    <a:pt x="13200" y="8640"/>
                  </a:lnTo>
                  <a:lnTo>
                    <a:pt x="10800" y="8640"/>
                  </a:lnTo>
                  <a:lnTo>
                    <a:pt x="10800" y="6480"/>
                  </a:lnTo>
                  <a:close/>
                  <a:moveTo>
                    <a:pt x="8400" y="8640"/>
                  </a:moveTo>
                  <a:lnTo>
                    <a:pt x="10800" y="8640"/>
                  </a:lnTo>
                  <a:lnTo>
                    <a:pt x="10800" y="10800"/>
                  </a:lnTo>
                  <a:lnTo>
                    <a:pt x="8400" y="10800"/>
                  </a:lnTo>
                  <a:lnTo>
                    <a:pt x="8400"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62" name="成组"/>
          <p:cNvGrpSpPr/>
          <p:nvPr/>
        </p:nvGrpSpPr>
        <p:grpSpPr>
          <a:xfrm>
            <a:off x="3581436" y="3580863"/>
            <a:ext cx="457201" cy="457201"/>
            <a:chOff x="0" y="0"/>
            <a:chExt cx="457200" cy="457200"/>
          </a:xfrm>
        </p:grpSpPr>
        <p:sp>
          <p:nvSpPr>
            <p:cNvPr id="1460" name="任意形状 141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61" name="任意形状 141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8360" y="21600"/>
                  </a:moveTo>
                  <a:lnTo>
                    <a:pt x="3240" y="21600"/>
                  </a:lnTo>
                  <a:cubicBezTo>
                    <a:pt x="1451" y="21600"/>
                    <a:pt x="0" y="20149"/>
                    <a:pt x="0" y="18360"/>
                  </a:cubicBezTo>
                  <a:lnTo>
                    <a:pt x="0" y="1080"/>
                  </a:lnTo>
                  <a:cubicBezTo>
                    <a:pt x="0" y="483"/>
                    <a:pt x="483" y="0"/>
                    <a:pt x="1080" y="0"/>
                  </a:cubicBezTo>
                  <a:lnTo>
                    <a:pt x="16200" y="0"/>
                  </a:lnTo>
                  <a:cubicBezTo>
                    <a:pt x="16797" y="0"/>
                    <a:pt x="17280" y="483"/>
                    <a:pt x="17280" y="1080"/>
                  </a:cubicBezTo>
                  <a:lnTo>
                    <a:pt x="17280" y="8640"/>
                  </a:lnTo>
                  <a:lnTo>
                    <a:pt x="21600" y="8640"/>
                  </a:lnTo>
                  <a:lnTo>
                    <a:pt x="21600" y="18360"/>
                  </a:lnTo>
                  <a:cubicBezTo>
                    <a:pt x="21600" y="20149"/>
                    <a:pt x="20149" y="21600"/>
                    <a:pt x="18360" y="21600"/>
                  </a:cubicBezTo>
                  <a:close/>
                  <a:moveTo>
                    <a:pt x="17280" y="10800"/>
                  </a:moveTo>
                  <a:lnTo>
                    <a:pt x="17280" y="18360"/>
                  </a:lnTo>
                  <a:cubicBezTo>
                    <a:pt x="17280" y="18957"/>
                    <a:pt x="17764" y="19440"/>
                    <a:pt x="18360" y="19440"/>
                  </a:cubicBezTo>
                  <a:cubicBezTo>
                    <a:pt x="18957" y="19440"/>
                    <a:pt x="19440" y="18957"/>
                    <a:pt x="19440" y="18360"/>
                  </a:cubicBezTo>
                  <a:lnTo>
                    <a:pt x="19440" y="10800"/>
                  </a:lnTo>
                  <a:lnTo>
                    <a:pt x="17280" y="10800"/>
                  </a:lnTo>
                  <a:close/>
                  <a:moveTo>
                    <a:pt x="3240" y="4320"/>
                  </a:moveTo>
                  <a:lnTo>
                    <a:pt x="3240" y="10800"/>
                  </a:lnTo>
                  <a:lnTo>
                    <a:pt x="9720" y="10800"/>
                  </a:lnTo>
                  <a:lnTo>
                    <a:pt x="9720" y="4320"/>
                  </a:lnTo>
                  <a:lnTo>
                    <a:pt x="3240" y="4320"/>
                  </a:lnTo>
                  <a:close/>
                  <a:moveTo>
                    <a:pt x="3240" y="11880"/>
                  </a:moveTo>
                  <a:lnTo>
                    <a:pt x="3240" y="14040"/>
                  </a:lnTo>
                  <a:lnTo>
                    <a:pt x="14040" y="14040"/>
                  </a:lnTo>
                  <a:lnTo>
                    <a:pt x="14040" y="11880"/>
                  </a:lnTo>
                  <a:lnTo>
                    <a:pt x="3240" y="11880"/>
                  </a:lnTo>
                  <a:close/>
                  <a:moveTo>
                    <a:pt x="3240" y="15120"/>
                  </a:moveTo>
                  <a:lnTo>
                    <a:pt x="3240" y="17280"/>
                  </a:lnTo>
                  <a:lnTo>
                    <a:pt x="14040" y="17280"/>
                  </a:lnTo>
                  <a:lnTo>
                    <a:pt x="14040" y="15120"/>
                  </a:lnTo>
                  <a:lnTo>
                    <a:pt x="3240" y="15120"/>
                  </a:lnTo>
                  <a:close/>
                  <a:moveTo>
                    <a:pt x="5400" y="6480"/>
                  </a:moveTo>
                  <a:lnTo>
                    <a:pt x="7560" y="6480"/>
                  </a:lnTo>
                  <a:lnTo>
                    <a:pt x="7560" y="8640"/>
                  </a:lnTo>
                  <a:lnTo>
                    <a:pt x="5400" y="8640"/>
                  </a:lnTo>
                  <a:lnTo>
                    <a:pt x="5400" y="64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65" name="成组"/>
          <p:cNvGrpSpPr/>
          <p:nvPr/>
        </p:nvGrpSpPr>
        <p:grpSpPr>
          <a:xfrm>
            <a:off x="3581436" y="2664230"/>
            <a:ext cx="457201" cy="457201"/>
            <a:chOff x="0" y="0"/>
            <a:chExt cx="457200" cy="457200"/>
          </a:xfrm>
        </p:grpSpPr>
        <p:sp>
          <p:nvSpPr>
            <p:cNvPr id="1463" name="任意形状 14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64" name="任意形状 141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120" y="19440"/>
                  </a:moveTo>
                  <a:lnTo>
                    <a:pt x="15120" y="2160"/>
                  </a:lnTo>
                  <a:lnTo>
                    <a:pt x="2160" y="2160"/>
                  </a:lnTo>
                  <a:lnTo>
                    <a:pt x="2160" y="18360"/>
                  </a:lnTo>
                  <a:cubicBezTo>
                    <a:pt x="2160" y="18957"/>
                    <a:pt x="2643" y="19440"/>
                    <a:pt x="3240" y="19440"/>
                  </a:cubicBezTo>
                  <a:lnTo>
                    <a:pt x="15120" y="19440"/>
                  </a:lnTo>
                  <a:close/>
                  <a:moveTo>
                    <a:pt x="18360" y="21600"/>
                  </a:moveTo>
                  <a:lnTo>
                    <a:pt x="3240" y="21600"/>
                  </a:lnTo>
                  <a:cubicBezTo>
                    <a:pt x="1451" y="21600"/>
                    <a:pt x="0" y="20149"/>
                    <a:pt x="0" y="18360"/>
                  </a:cubicBezTo>
                  <a:lnTo>
                    <a:pt x="0" y="1080"/>
                  </a:lnTo>
                  <a:cubicBezTo>
                    <a:pt x="0" y="483"/>
                    <a:pt x="483" y="0"/>
                    <a:pt x="1080" y="0"/>
                  </a:cubicBezTo>
                  <a:lnTo>
                    <a:pt x="16200" y="0"/>
                  </a:lnTo>
                  <a:cubicBezTo>
                    <a:pt x="16797" y="0"/>
                    <a:pt x="17280" y="483"/>
                    <a:pt x="17280" y="1080"/>
                  </a:cubicBezTo>
                  <a:lnTo>
                    <a:pt x="17280" y="8640"/>
                  </a:lnTo>
                  <a:lnTo>
                    <a:pt x="21600" y="8640"/>
                  </a:lnTo>
                  <a:lnTo>
                    <a:pt x="21600" y="18360"/>
                  </a:lnTo>
                  <a:cubicBezTo>
                    <a:pt x="21600" y="20149"/>
                    <a:pt x="20149" y="21600"/>
                    <a:pt x="18360" y="21600"/>
                  </a:cubicBezTo>
                  <a:close/>
                  <a:moveTo>
                    <a:pt x="17280" y="10800"/>
                  </a:moveTo>
                  <a:lnTo>
                    <a:pt x="17280" y="18360"/>
                  </a:lnTo>
                  <a:cubicBezTo>
                    <a:pt x="17280" y="18957"/>
                    <a:pt x="17764" y="19440"/>
                    <a:pt x="18360" y="19440"/>
                  </a:cubicBezTo>
                  <a:cubicBezTo>
                    <a:pt x="18957" y="19440"/>
                    <a:pt x="19440" y="18957"/>
                    <a:pt x="19440" y="18360"/>
                  </a:cubicBezTo>
                  <a:lnTo>
                    <a:pt x="19440" y="10800"/>
                  </a:lnTo>
                  <a:lnTo>
                    <a:pt x="17280" y="10800"/>
                  </a:lnTo>
                  <a:close/>
                  <a:moveTo>
                    <a:pt x="4320" y="4320"/>
                  </a:moveTo>
                  <a:lnTo>
                    <a:pt x="10800" y="4320"/>
                  </a:lnTo>
                  <a:lnTo>
                    <a:pt x="10800" y="10800"/>
                  </a:lnTo>
                  <a:lnTo>
                    <a:pt x="4320" y="10800"/>
                  </a:lnTo>
                  <a:lnTo>
                    <a:pt x="4320" y="4320"/>
                  </a:lnTo>
                  <a:close/>
                  <a:moveTo>
                    <a:pt x="6480" y="6480"/>
                  </a:moveTo>
                  <a:lnTo>
                    <a:pt x="6480" y="8640"/>
                  </a:lnTo>
                  <a:lnTo>
                    <a:pt x="8640" y="8640"/>
                  </a:lnTo>
                  <a:lnTo>
                    <a:pt x="8640" y="6480"/>
                  </a:lnTo>
                  <a:lnTo>
                    <a:pt x="6480" y="6480"/>
                  </a:lnTo>
                  <a:close/>
                  <a:moveTo>
                    <a:pt x="4320" y="11880"/>
                  </a:moveTo>
                  <a:lnTo>
                    <a:pt x="12960" y="11880"/>
                  </a:lnTo>
                  <a:lnTo>
                    <a:pt x="12960" y="14040"/>
                  </a:lnTo>
                  <a:lnTo>
                    <a:pt x="4320" y="14040"/>
                  </a:lnTo>
                  <a:lnTo>
                    <a:pt x="4320" y="11880"/>
                  </a:lnTo>
                  <a:close/>
                  <a:moveTo>
                    <a:pt x="4320" y="15120"/>
                  </a:moveTo>
                  <a:lnTo>
                    <a:pt x="12960" y="15120"/>
                  </a:lnTo>
                  <a:lnTo>
                    <a:pt x="12960" y="17280"/>
                  </a:lnTo>
                  <a:lnTo>
                    <a:pt x="4320" y="17280"/>
                  </a:lnTo>
                  <a:lnTo>
                    <a:pt x="4320"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68" name="成组"/>
          <p:cNvGrpSpPr/>
          <p:nvPr/>
        </p:nvGrpSpPr>
        <p:grpSpPr>
          <a:xfrm>
            <a:off x="6324672" y="3580863"/>
            <a:ext cx="457201" cy="457201"/>
            <a:chOff x="0" y="0"/>
            <a:chExt cx="457200" cy="457200"/>
          </a:xfrm>
        </p:grpSpPr>
        <p:sp>
          <p:nvSpPr>
            <p:cNvPr id="1466" name="任意形状 14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67" name="任意形状 1432"/>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1071"/>
                  </a:moveTo>
                  <a:lnTo>
                    <a:pt x="21600" y="20529"/>
                  </a:lnTo>
                  <a:cubicBezTo>
                    <a:pt x="21595" y="21119"/>
                    <a:pt x="21064" y="21596"/>
                    <a:pt x="20408" y="21600"/>
                  </a:cubicBezTo>
                  <a:lnTo>
                    <a:pt x="1192" y="21600"/>
                  </a:lnTo>
                  <a:cubicBezTo>
                    <a:pt x="534" y="21600"/>
                    <a:pt x="1" y="21120"/>
                    <a:pt x="0" y="20529"/>
                  </a:cubicBezTo>
                  <a:lnTo>
                    <a:pt x="0" y="1071"/>
                  </a:lnTo>
                  <a:cubicBezTo>
                    <a:pt x="5" y="481"/>
                    <a:pt x="536" y="4"/>
                    <a:pt x="1192" y="0"/>
                  </a:cubicBezTo>
                  <a:lnTo>
                    <a:pt x="20408" y="0"/>
                  </a:lnTo>
                  <a:cubicBezTo>
                    <a:pt x="21066" y="0"/>
                    <a:pt x="21600" y="480"/>
                    <a:pt x="21600" y="1071"/>
                  </a:cubicBezTo>
                  <a:close/>
                  <a:moveTo>
                    <a:pt x="9952" y="12012"/>
                  </a:moveTo>
                  <a:lnTo>
                    <a:pt x="6982" y="9338"/>
                  </a:lnTo>
                  <a:lnTo>
                    <a:pt x="5285" y="10866"/>
                  </a:lnTo>
                  <a:lnTo>
                    <a:pt x="9952" y="15066"/>
                  </a:lnTo>
                  <a:lnTo>
                    <a:pt x="16740" y="8956"/>
                  </a:lnTo>
                  <a:lnTo>
                    <a:pt x="15043" y="7429"/>
                  </a:lnTo>
                  <a:lnTo>
                    <a:pt x="9952" y="1201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71" name="成组"/>
          <p:cNvGrpSpPr/>
          <p:nvPr/>
        </p:nvGrpSpPr>
        <p:grpSpPr>
          <a:xfrm>
            <a:off x="6324672" y="2664230"/>
            <a:ext cx="457201" cy="457201"/>
            <a:chOff x="0" y="0"/>
            <a:chExt cx="457200" cy="457200"/>
          </a:xfrm>
        </p:grpSpPr>
        <p:sp>
          <p:nvSpPr>
            <p:cNvPr id="1469" name="任意形状 14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70" name="任意形状 1435"/>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1071"/>
                  </a:moveTo>
                  <a:lnTo>
                    <a:pt x="21600" y="20529"/>
                  </a:lnTo>
                  <a:cubicBezTo>
                    <a:pt x="21595" y="21119"/>
                    <a:pt x="21064" y="21596"/>
                    <a:pt x="20408" y="21600"/>
                  </a:cubicBezTo>
                  <a:lnTo>
                    <a:pt x="1192" y="21600"/>
                  </a:lnTo>
                  <a:cubicBezTo>
                    <a:pt x="534" y="21600"/>
                    <a:pt x="1" y="21120"/>
                    <a:pt x="0" y="20529"/>
                  </a:cubicBezTo>
                  <a:lnTo>
                    <a:pt x="0" y="1071"/>
                  </a:lnTo>
                  <a:cubicBezTo>
                    <a:pt x="5" y="481"/>
                    <a:pt x="536" y="4"/>
                    <a:pt x="1192" y="0"/>
                  </a:cubicBezTo>
                  <a:lnTo>
                    <a:pt x="20408" y="0"/>
                  </a:lnTo>
                  <a:cubicBezTo>
                    <a:pt x="21066" y="0"/>
                    <a:pt x="21600" y="480"/>
                    <a:pt x="21600" y="1071"/>
                  </a:cubicBezTo>
                  <a:close/>
                  <a:moveTo>
                    <a:pt x="19200" y="2160"/>
                  </a:moveTo>
                  <a:lnTo>
                    <a:pt x="2400" y="2160"/>
                  </a:lnTo>
                  <a:lnTo>
                    <a:pt x="2400" y="19440"/>
                  </a:lnTo>
                  <a:lnTo>
                    <a:pt x="19200" y="19440"/>
                  </a:lnTo>
                  <a:lnTo>
                    <a:pt x="19200" y="2160"/>
                  </a:lnTo>
                  <a:close/>
                  <a:moveTo>
                    <a:pt x="9952" y="12011"/>
                  </a:moveTo>
                  <a:lnTo>
                    <a:pt x="15043" y="7429"/>
                  </a:lnTo>
                  <a:lnTo>
                    <a:pt x="16740" y="8956"/>
                  </a:lnTo>
                  <a:lnTo>
                    <a:pt x="9952" y="15066"/>
                  </a:lnTo>
                  <a:lnTo>
                    <a:pt x="5284" y="10865"/>
                  </a:lnTo>
                  <a:lnTo>
                    <a:pt x="6982" y="9338"/>
                  </a:lnTo>
                  <a:lnTo>
                    <a:pt x="9952" y="1201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74" name="成组"/>
          <p:cNvGrpSpPr/>
          <p:nvPr/>
        </p:nvGrpSpPr>
        <p:grpSpPr>
          <a:xfrm>
            <a:off x="7239084" y="3580863"/>
            <a:ext cx="457201" cy="457201"/>
            <a:chOff x="0" y="0"/>
            <a:chExt cx="457200" cy="457200"/>
          </a:xfrm>
        </p:grpSpPr>
        <p:sp>
          <p:nvSpPr>
            <p:cNvPr id="1472" name="任意形状 14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73" name="任意形状 1438"/>
            <p:cNvSpPr/>
            <p:nvPr/>
          </p:nvSpPr>
          <p:spPr>
            <a:xfrm>
              <a:off x="57150" y="0"/>
              <a:ext cx="342900" cy="419100"/>
            </a:xfrm>
            <a:custGeom>
              <a:avLst/>
              <a:gdLst/>
              <a:ahLst/>
              <a:cxnLst>
                <a:cxn ang="0">
                  <a:pos x="wd2" y="hd2"/>
                </a:cxn>
                <a:cxn ang="5400000">
                  <a:pos x="wd2" y="hd2"/>
                </a:cxn>
                <a:cxn ang="10800000">
                  <a:pos x="wd2" y="hd2"/>
                </a:cxn>
                <a:cxn ang="16200000">
                  <a:pos x="wd2" y="hd2"/>
                </a:cxn>
              </a:cxnLst>
              <a:rect l="0" t="0" r="r" b="b"/>
              <a:pathLst>
                <a:path w="21600" h="21600" extrusionOk="0">
                  <a:moveTo>
                    <a:pt x="16800" y="1964"/>
                  </a:moveTo>
                  <a:lnTo>
                    <a:pt x="20400" y="1964"/>
                  </a:lnTo>
                  <a:cubicBezTo>
                    <a:pt x="21063" y="1964"/>
                    <a:pt x="21600" y="2403"/>
                    <a:pt x="21600" y="2945"/>
                  </a:cubicBezTo>
                  <a:lnTo>
                    <a:pt x="21600" y="20618"/>
                  </a:lnTo>
                  <a:cubicBezTo>
                    <a:pt x="21600" y="21160"/>
                    <a:pt x="21063" y="21600"/>
                    <a:pt x="20400" y="21600"/>
                  </a:cubicBezTo>
                  <a:lnTo>
                    <a:pt x="1200" y="21600"/>
                  </a:lnTo>
                  <a:cubicBezTo>
                    <a:pt x="537" y="21600"/>
                    <a:pt x="0" y="21160"/>
                    <a:pt x="0" y="20618"/>
                  </a:cubicBezTo>
                  <a:lnTo>
                    <a:pt x="0" y="2945"/>
                  </a:lnTo>
                  <a:cubicBezTo>
                    <a:pt x="0" y="2403"/>
                    <a:pt x="537" y="1964"/>
                    <a:pt x="1200" y="1964"/>
                  </a:cubicBezTo>
                  <a:lnTo>
                    <a:pt x="4800" y="1964"/>
                  </a:lnTo>
                  <a:lnTo>
                    <a:pt x="4800" y="0"/>
                  </a:lnTo>
                  <a:lnTo>
                    <a:pt x="7200" y="0"/>
                  </a:lnTo>
                  <a:lnTo>
                    <a:pt x="7200" y="1964"/>
                  </a:lnTo>
                  <a:lnTo>
                    <a:pt x="14400" y="1964"/>
                  </a:lnTo>
                  <a:lnTo>
                    <a:pt x="14400" y="0"/>
                  </a:lnTo>
                  <a:lnTo>
                    <a:pt x="16800" y="0"/>
                  </a:lnTo>
                  <a:lnTo>
                    <a:pt x="16800" y="1964"/>
                  </a:lnTo>
                  <a:close/>
                  <a:moveTo>
                    <a:pt x="4800" y="7855"/>
                  </a:moveTo>
                  <a:lnTo>
                    <a:pt x="4800" y="9818"/>
                  </a:lnTo>
                  <a:lnTo>
                    <a:pt x="16800" y="9818"/>
                  </a:lnTo>
                  <a:lnTo>
                    <a:pt x="16800" y="7855"/>
                  </a:lnTo>
                  <a:lnTo>
                    <a:pt x="4800" y="7855"/>
                  </a:lnTo>
                  <a:close/>
                  <a:moveTo>
                    <a:pt x="4800" y="11782"/>
                  </a:moveTo>
                  <a:lnTo>
                    <a:pt x="4800" y="13745"/>
                  </a:lnTo>
                  <a:lnTo>
                    <a:pt x="16800" y="13745"/>
                  </a:lnTo>
                  <a:lnTo>
                    <a:pt x="16800" y="11782"/>
                  </a:lnTo>
                  <a:lnTo>
                    <a:pt x="4800" y="1178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77" name="成组"/>
          <p:cNvGrpSpPr/>
          <p:nvPr/>
        </p:nvGrpSpPr>
        <p:grpSpPr>
          <a:xfrm>
            <a:off x="7239084" y="2664230"/>
            <a:ext cx="457201" cy="457201"/>
            <a:chOff x="0" y="0"/>
            <a:chExt cx="457200" cy="457200"/>
          </a:xfrm>
        </p:grpSpPr>
        <p:sp>
          <p:nvSpPr>
            <p:cNvPr id="1475" name="任意形状 14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76" name="任意形状 1441"/>
            <p:cNvSpPr/>
            <p:nvPr/>
          </p:nvSpPr>
          <p:spPr>
            <a:xfrm>
              <a:off x="57150" y="0"/>
              <a:ext cx="342900" cy="419100"/>
            </a:xfrm>
            <a:custGeom>
              <a:avLst/>
              <a:gdLst/>
              <a:ahLst/>
              <a:cxnLst>
                <a:cxn ang="0">
                  <a:pos x="wd2" y="hd2"/>
                </a:cxn>
                <a:cxn ang="5400000">
                  <a:pos x="wd2" y="hd2"/>
                </a:cxn>
                <a:cxn ang="10800000">
                  <a:pos x="wd2" y="hd2"/>
                </a:cxn>
                <a:cxn ang="16200000">
                  <a:pos x="wd2" y="hd2"/>
                </a:cxn>
              </a:cxnLst>
              <a:rect l="0" t="0" r="r" b="b"/>
              <a:pathLst>
                <a:path w="21600" h="21600" extrusionOk="0">
                  <a:moveTo>
                    <a:pt x="16800" y="1964"/>
                  </a:moveTo>
                  <a:lnTo>
                    <a:pt x="20400" y="1964"/>
                  </a:lnTo>
                  <a:cubicBezTo>
                    <a:pt x="21063" y="1964"/>
                    <a:pt x="21600" y="2403"/>
                    <a:pt x="21600" y="2945"/>
                  </a:cubicBezTo>
                  <a:lnTo>
                    <a:pt x="21600" y="20618"/>
                  </a:lnTo>
                  <a:cubicBezTo>
                    <a:pt x="21600" y="21160"/>
                    <a:pt x="21063" y="21600"/>
                    <a:pt x="20400" y="21600"/>
                  </a:cubicBezTo>
                  <a:lnTo>
                    <a:pt x="1200" y="21600"/>
                  </a:lnTo>
                  <a:cubicBezTo>
                    <a:pt x="537" y="21600"/>
                    <a:pt x="0" y="21160"/>
                    <a:pt x="0" y="20618"/>
                  </a:cubicBezTo>
                  <a:lnTo>
                    <a:pt x="0" y="2945"/>
                  </a:lnTo>
                  <a:cubicBezTo>
                    <a:pt x="0" y="2403"/>
                    <a:pt x="537" y="1964"/>
                    <a:pt x="1200" y="1964"/>
                  </a:cubicBezTo>
                  <a:lnTo>
                    <a:pt x="4800" y="1964"/>
                  </a:lnTo>
                  <a:lnTo>
                    <a:pt x="4800" y="0"/>
                  </a:lnTo>
                  <a:lnTo>
                    <a:pt x="7200" y="0"/>
                  </a:lnTo>
                  <a:lnTo>
                    <a:pt x="7200" y="1964"/>
                  </a:lnTo>
                  <a:lnTo>
                    <a:pt x="14400" y="1964"/>
                  </a:lnTo>
                  <a:lnTo>
                    <a:pt x="14400" y="0"/>
                  </a:lnTo>
                  <a:lnTo>
                    <a:pt x="16800" y="0"/>
                  </a:lnTo>
                  <a:lnTo>
                    <a:pt x="16800" y="1964"/>
                  </a:lnTo>
                  <a:close/>
                  <a:moveTo>
                    <a:pt x="16800" y="3927"/>
                  </a:moveTo>
                  <a:lnTo>
                    <a:pt x="16800" y="5891"/>
                  </a:lnTo>
                  <a:lnTo>
                    <a:pt x="14400" y="5891"/>
                  </a:lnTo>
                  <a:lnTo>
                    <a:pt x="14400" y="3927"/>
                  </a:lnTo>
                  <a:lnTo>
                    <a:pt x="7200" y="3927"/>
                  </a:lnTo>
                  <a:lnTo>
                    <a:pt x="7200" y="5891"/>
                  </a:lnTo>
                  <a:lnTo>
                    <a:pt x="4800" y="5891"/>
                  </a:lnTo>
                  <a:lnTo>
                    <a:pt x="4800" y="3927"/>
                  </a:lnTo>
                  <a:lnTo>
                    <a:pt x="2400" y="3927"/>
                  </a:lnTo>
                  <a:lnTo>
                    <a:pt x="2400" y="19636"/>
                  </a:lnTo>
                  <a:lnTo>
                    <a:pt x="19200" y="19636"/>
                  </a:lnTo>
                  <a:lnTo>
                    <a:pt x="19200" y="3927"/>
                  </a:lnTo>
                  <a:lnTo>
                    <a:pt x="16800" y="3927"/>
                  </a:lnTo>
                  <a:close/>
                  <a:moveTo>
                    <a:pt x="4800" y="7855"/>
                  </a:moveTo>
                  <a:lnTo>
                    <a:pt x="16800" y="7855"/>
                  </a:lnTo>
                  <a:lnTo>
                    <a:pt x="16800" y="9818"/>
                  </a:lnTo>
                  <a:lnTo>
                    <a:pt x="4800" y="9818"/>
                  </a:lnTo>
                  <a:lnTo>
                    <a:pt x="4800" y="7855"/>
                  </a:lnTo>
                  <a:close/>
                  <a:moveTo>
                    <a:pt x="4800" y="11782"/>
                  </a:moveTo>
                  <a:lnTo>
                    <a:pt x="16800" y="11782"/>
                  </a:lnTo>
                  <a:lnTo>
                    <a:pt x="16800" y="13745"/>
                  </a:lnTo>
                  <a:lnTo>
                    <a:pt x="4800" y="13745"/>
                  </a:lnTo>
                  <a:lnTo>
                    <a:pt x="4800" y="1178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1478" name="Document"/>
          <p:cNvSpPr txBox="1"/>
          <p:nvPr/>
        </p:nvSpPr>
        <p:spPr>
          <a:xfrm>
            <a:off x="10562693" y="6347459"/>
            <a:ext cx="79124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Document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p:cNvSpPr/>
          <p:nvPr/>
        </p:nvSpPr>
        <p:spPr>
          <a:xfrm>
            <a:off x="1834102" y="863049"/>
            <a:ext cx="203201" cy="22269"/>
          </a:xfrm>
          <a:prstGeom prst="rect">
            <a:avLst/>
          </a:prstGeom>
          <a:solidFill>
            <a:srgbClr val="EB4726"/>
          </a:solidFill>
          <a:ln w="12700">
            <a:miter lim="400000"/>
          </a:ln>
        </p:spPr>
        <p:txBody>
          <a:bodyPr lIns="0" tIns="0" rIns="0" bIns="0" anchor="ctr"/>
          <a:lstStyle/>
          <a:p>
            <a:pPr>
              <a:defRPr>
                <a:solidFill>
                  <a:srgbClr val="FFFFFF"/>
                </a:solidFill>
              </a:defRPr>
            </a:pPr>
            <a:endParaRPr>
              <a:latin typeface="Arial" panose="020B0604020202020204" pitchFamily="34" charset="0"/>
              <a:cs typeface="Arial" panose="020B0604020202020204" pitchFamily="34" charset="0"/>
            </a:endParaRPr>
          </a:p>
        </p:txBody>
      </p:sp>
      <p:sp>
        <p:nvSpPr>
          <p:cNvPr id="57" name="Remix Icon is a set of open-source neutral-style system symbols designed by remixicon.com. The icons in this file are dedicated for Keynote users, and they can be applied for personal and commercial use for free, but shall not be used for profit. Please keep this Policy and the Author Info when you distribute this file. Copyright 2019 remixicon.com. All rights reserved."/>
          <p:cNvSpPr txBox="1"/>
          <p:nvPr/>
        </p:nvSpPr>
        <p:spPr>
          <a:xfrm>
            <a:off x="819892" y="2006797"/>
            <a:ext cx="10521209" cy="8441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20000"/>
              </a:lnSpc>
              <a:defRPr sz="1400">
                <a:solidFill>
                  <a:srgbClr val="666666"/>
                </a:solidFill>
                <a:latin typeface="+mn-lt"/>
                <a:ea typeface="+mn-ea"/>
                <a:cs typeface="+mn-cs"/>
                <a:sym typeface="Helvetica"/>
              </a:defRPr>
            </a:pPr>
            <a:r>
              <a:rPr dirty="0">
                <a:latin typeface="Arial" panose="020B0604020202020204" pitchFamily="34" charset="0"/>
                <a:cs typeface="Arial" panose="020B0604020202020204" pitchFamily="34" charset="0"/>
              </a:rPr>
              <a:t>Remix Icon is a set of open-source neutral-style system symbols designed by </a:t>
            </a:r>
            <a:r>
              <a:rPr dirty="0" err="1">
                <a:solidFill>
                  <a:srgbClr val="000000"/>
                </a:solidFill>
                <a:latin typeface="Arial" panose="020B0604020202020204" pitchFamily="34" charset="0"/>
                <a:cs typeface="Arial" panose="020B0604020202020204" pitchFamily="34" charset="0"/>
              </a:rPr>
              <a:t>remixicon.com</a:t>
            </a:r>
            <a:r>
              <a:rPr dirty="0">
                <a:latin typeface="Arial" panose="020B0604020202020204" pitchFamily="34" charset="0"/>
                <a:cs typeface="Arial" panose="020B0604020202020204" pitchFamily="34" charset="0"/>
              </a:rPr>
              <a:t>. The icons in this file are dedicated for </a:t>
            </a:r>
            <a:r>
              <a:rPr lang="en-US" altLang="zh-CN" dirty="0">
                <a:latin typeface="Arial" panose="020B0604020202020204" pitchFamily="34" charset="0"/>
                <a:cs typeface="Arial" panose="020B0604020202020204" pitchFamily="34" charset="0"/>
              </a:rPr>
              <a:t>PowerPoint</a:t>
            </a:r>
            <a:r>
              <a:rPr dirty="0">
                <a:latin typeface="Arial" panose="020B0604020202020204" pitchFamily="34" charset="0"/>
                <a:cs typeface="Arial" panose="020B0604020202020204" pitchFamily="34" charset="0"/>
              </a:rPr>
              <a:t> users, and they can be applied for personal and commercial use for free, but shall not be used for profit. Please keep this Policy and the Author Info when you distribute this file. Copyright 2019 </a:t>
            </a:r>
            <a:r>
              <a:rPr dirty="0" err="1">
                <a:latin typeface="Arial" panose="020B0604020202020204" pitchFamily="34" charset="0"/>
                <a:cs typeface="Arial" panose="020B0604020202020204" pitchFamily="34" charset="0"/>
              </a:rPr>
              <a:t>remixicon.com</a:t>
            </a:r>
            <a:r>
              <a:rPr dirty="0">
                <a:latin typeface="Arial" panose="020B0604020202020204" pitchFamily="34" charset="0"/>
                <a:cs typeface="Arial" panose="020B0604020202020204" pitchFamily="34" charset="0"/>
              </a:rPr>
              <a:t>. All rights reserved.</a:t>
            </a:r>
          </a:p>
        </p:txBody>
      </p:sp>
      <p:sp>
        <p:nvSpPr>
          <p:cNvPr id="58" name="About &amp; Policy"/>
          <p:cNvSpPr txBox="1"/>
          <p:nvPr/>
        </p:nvSpPr>
        <p:spPr>
          <a:xfrm>
            <a:off x="819892" y="1580476"/>
            <a:ext cx="1400489" cy="31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defTabSz="550333">
              <a:defRPr sz="1600">
                <a:solidFill>
                  <a:srgbClr val="2D69F6"/>
                </a:solidFill>
                <a:latin typeface="+mn-lt"/>
                <a:ea typeface="+mn-ea"/>
                <a:cs typeface="+mn-cs"/>
                <a:sym typeface="Helvetica"/>
              </a:defRPr>
            </a:lvl1pPr>
          </a:lstStyle>
          <a:p>
            <a:r>
              <a:rPr>
                <a:latin typeface="Arial" panose="020B0604020202020204" pitchFamily="34" charset="0"/>
                <a:cs typeface="Arial" panose="020B0604020202020204" pitchFamily="34" charset="0"/>
              </a:rPr>
              <a:t>About &amp; Policy</a:t>
            </a:r>
          </a:p>
        </p:txBody>
      </p:sp>
      <p:sp>
        <p:nvSpPr>
          <p:cNvPr id="59" name="NOTE"/>
          <p:cNvSpPr txBox="1"/>
          <p:nvPr/>
        </p:nvSpPr>
        <p:spPr>
          <a:xfrm>
            <a:off x="819892" y="656166"/>
            <a:ext cx="927117" cy="436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defTabSz="550333">
              <a:defRPr sz="2400" b="1">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NOTE</a:t>
            </a:r>
          </a:p>
        </p:txBody>
      </p:sp>
      <p:sp>
        <p:nvSpPr>
          <p:cNvPr id="60" name="Usage"/>
          <p:cNvSpPr txBox="1"/>
          <p:nvPr/>
        </p:nvSpPr>
        <p:spPr>
          <a:xfrm>
            <a:off x="819892" y="3275363"/>
            <a:ext cx="659902" cy="31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defTabSz="550333">
              <a:defRPr sz="1600">
                <a:solidFill>
                  <a:srgbClr val="2D69F6"/>
                </a:solidFill>
                <a:latin typeface="+mn-lt"/>
                <a:ea typeface="+mn-ea"/>
                <a:cs typeface="+mn-cs"/>
                <a:sym typeface="Helvetica"/>
              </a:defRPr>
            </a:lvl1pPr>
          </a:lstStyle>
          <a:p>
            <a:r>
              <a:rPr>
                <a:latin typeface="Arial" panose="020B0604020202020204" pitchFamily="34" charset="0"/>
                <a:cs typeface="Arial" panose="020B0604020202020204" pitchFamily="34" charset="0"/>
              </a:rPr>
              <a:t>Usage</a:t>
            </a:r>
          </a:p>
        </p:txBody>
      </p:sp>
      <p:sp>
        <p:nvSpPr>
          <p:cNvPr id="61" name="For your convenience to quickly align icons with contents and shapes, we added padding area to each icon. Please double-click or ungroup each icon to edit it. You can search the icon you want and locate it from our website and then find it from this file, copy it and paste to your own slides."/>
          <p:cNvSpPr txBox="1"/>
          <p:nvPr/>
        </p:nvSpPr>
        <p:spPr>
          <a:xfrm>
            <a:off x="819892" y="3695189"/>
            <a:ext cx="10521209" cy="8441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1400">
                <a:solidFill>
                  <a:srgbClr val="666666"/>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For your convenience to quickly align icons with contents and shapes, we added padding area to each icon. Please click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twice</a:t>
            </a:r>
            <a:r>
              <a:rPr dirty="0">
                <a:latin typeface="Arial" panose="020B0604020202020204" pitchFamily="34" charset="0"/>
                <a:cs typeface="Arial" panose="020B0604020202020204" pitchFamily="34" charset="0"/>
              </a:rPr>
              <a:t> or ungroup each icon to edit it. You can search the icon you want and locate it from our website and then find it from this file, copy it and paste to your own slides.</a:t>
            </a:r>
          </a:p>
        </p:txBody>
      </p:sp>
      <p:grpSp>
        <p:nvGrpSpPr>
          <p:cNvPr id="64" name="成组"/>
          <p:cNvGrpSpPr/>
          <p:nvPr/>
        </p:nvGrpSpPr>
        <p:grpSpPr>
          <a:xfrm>
            <a:off x="819892" y="5258246"/>
            <a:ext cx="304801" cy="304801"/>
            <a:chOff x="0" y="0"/>
            <a:chExt cx="304800" cy="304800"/>
          </a:xfrm>
        </p:grpSpPr>
        <p:sp>
          <p:nvSpPr>
            <p:cNvPr id="62" name="任意形状 994"/>
            <p:cNvSpPr/>
            <p:nvPr/>
          </p:nvSpPr>
          <p:spPr>
            <a:xfrm>
              <a:off x="0" y="0"/>
              <a:ext cx="304800" cy="3048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latin typeface="Arial" panose="020B0604020202020204" pitchFamily="34" charset="0"/>
                <a:cs typeface="Arial" panose="020B0604020202020204" pitchFamily="34" charset="0"/>
              </a:endParaRPr>
            </a:p>
          </p:txBody>
        </p:sp>
        <p:sp>
          <p:nvSpPr>
            <p:cNvPr id="63" name="任意形状 995"/>
            <p:cNvSpPr/>
            <p:nvPr/>
          </p:nvSpPr>
          <p:spPr>
            <a:xfrm>
              <a:off x="25400" y="25400"/>
              <a:ext cx="254000" cy="254000"/>
            </a:xfrm>
            <a:custGeom>
              <a:avLst/>
              <a:gdLst/>
              <a:ahLst/>
              <a:cxnLst>
                <a:cxn ang="0">
                  <a:pos x="wd2" y="hd2"/>
                </a:cxn>
                <a:cxn ang="5400000">
                  <a:pos x="wd2" y="hd2"/>
                </a:cxn>
                <a:cxn ang="10800000">
                  <a:pos x="wd2" y="hd2"/>
                </a:cxn>
                <a:cxn ang="16200000">
                  <a:pos x="wd2" y="hd2"/>
                </a:cxn>
              </a:cxnLst>
              <a:rect l="0" t="0" r="r" b="b"/>
              <a:pathLst>
                <a:path w="21600" h="21600" extrusionOk="0">
                  <a:moveTo>
                    <a:pt x="4574" y="4809"/>
                  </a:moveTo>
                  <a:cubicBezTo>
                    <a:pt x="1263" y="8246"/>
                    <a:pt x="1365" y="13715"/>
                    <a:pt x="4801" y="17026"/>
                  </a:cubicBezTo>
                  <a:cubicBezTo>
                    <a:pt x="7274" y="19408"/>
                    <a:pt x="10923" y="20100"/>
                    <a:pt x="14096" y="18789"/>
                  </a:cubicBezTo>
                  <a:cubicBezTo>
                    <a:pt x="14220" y="17979"/>
                    <a:pt x="13948" y="17201"/>
                    <a:pt x="13837" y="16929"/>
                  </a:cubicBezTo>
                  <a:cubicBezTo>
                    <a:pt x="13589" y="16324"/>
                    <a:pt x="12770" y="15291"/>
                    <a:pt x="11404" y="13857"/>
                  </a:cubicBezTo>
                  <a:cubicBezTo>
                    <a:pt x="11039" y="13474"/>
                    <a:pt x="11062" y="13179"/>
                    <a:pt x="11193" y="12306"/>
                  </a:cubicBezTo>
                  <a:lnTo>
                    <a:pt x="11207" y="12207"/>
                  </a:lnTo>
                  <a:cubicBezTo>
                    <a:pt x="11296" y="11609"/>
                    <a:pt x="11445" y="11255"/>
                    <a:pt x="13459" y="10935"/>
                  </a:cubicBezTo>
                  <a:cubicBezTo>
                    <a:pt x="14483" y="10773"/>
                    <a:pt x="14752" y="11181"/>
                    <a:pt x="15124" y="11748"/>
                  </a:cubicBezTo>
                  <a:lnTo>
                    <a:pt x="15250" y="11934"/>
                  </a:lnTo>
                  <a:cubicBezTo>
                    <a:pt x="15604" y="12452"/>
                    <a:pt x="15866" y="12571"/>
                    <a:pt x="16263" y="12750"/>
                  </a:cubicBezTo>
                  <a:cubicBezTo>
                    <a:pt x="16441" y="12832"/>
                    <a:pt x="16662" y="12934"/>
                    <a:pt x="16959" y="13102"/>
                  </a:cubicBezTo>
                  <a:cubicBezTo>
                    <a:pt x="17663" y="13504"/>
                    <a:pt x="17663" y="13959"/>
                    <a:pt x="17663" y="14955"/>
                  </a:cubicBezTo>
                  <a:lnTo>
                    <a:pt x="17663" y="15068"/>
                  </a:lnTo>
                  <a:cubicBezTo>
                    <a:pt x="17663" y="15490"/>
                    <a:pt x="17622" y="15862"/>
                    <a:pt x="17558" y="16185"/>
                  </a:cubicBezTo>
                  <a:cubicBezTo>
                    <a:pt x="20532" y="12452"/>
                    <a:pt x="19917" y="7015"/>
                    <a:pt x="16184" y="4041"/>
                  </a:cubicBezTo>
                  <a:cubicBezTo>
                    <a:pt x="15580" y="3559"/>
                    <a:pt x="14914" y="3161"/>
                    <a:pt x="14204" y="2857"/>
                  </a:cubicBezTo>
                  <a:cubicBezTo>
                    <a:pt x="13607" y="3259"/>
                    <a:pt x="12787" y="3831"/>
                    <a:pt x="12501" y="4223"/>
                  </a:cubicBezTo>
                  <a:cubicBezTo>
                    <a:pt x="12355" y="4423"/>
                    <a:pt x="12148" y="5445"/>
                    <a:pt x="11475" y="5530"/>
                  </a:cubicBezTo>
                  <a:cubicBezTo>
                    <a:pt x="11300" y="5551"/>
                    <a:pt x="11064" y="5536"/>
                    <a:pt x="10813" y="5520"/>
                  </a:cubicBezTo>
                  <a:cubicBezTo>
                    <a:pt x="10141" y="5477"/>
                    <a:pt x="9223" y="5417"/>
                    <a:pt x="8929" y="6215"/>
                  </a:cubicBezTo>
                  <a:cubicBezTo>
                    <a:pt x="8743" y="6721"/>
                    <a:pt x="8710" y="8095"/>
                    <a:pt x="9314" y="8807"/>
                  </a:cubicBezTo>
                  <a:cubicBezTo>
                    <a:pt x="9411" y="8921"/>
                    <a:pt x="9430" y="9131"/>
                    <a:pt x="9364" y="9368"/>
                  </a:cubicBezTo>
                  <a:cubicBezTo>
                    <a:pt x="9277" y="9678"/>
                    <a:pt x="9103" y="9867"/>
                    <a:pt x="9048" y="9906"/>
                  </a:cubicBezTo>
                  <a:cubicBezTo>
                    <a:pt x="8945" y="9845"/>
                    <a:pt x="8737" y="9604"/>
                    <a:pt x="8596" y="9441"/>
                  </a:cubicBezTo>
                  <a:cubicBezTo>
                    <a:pt x="8258" y="9047"/>
                    <a:pt x="7834" y="8556"/>
                    <a:pt x="7288" y="8405"/>
                  </a:cubicBezTo>
                  <a:cubicBezTo>
                    <a:pt x="7089" y="8350"/>
                    <a:pt x="6871" y="8304"/>
                    <a:pt x="6658" y="8259"/>
                  </a:cubicBezTo>
                  <a:cubicBezTo>
                    <a:pt x="6065" y="8135"/>
                    <a:pt x="5395" y="7993"/>
                    <a:pt x="5238" y="7660"/>
                  </a:cubicBezTo>
                  <a:cubicBezTo>
                    <a:pt x="5124" y="7416"/>
                    <a:pt x="5125" y="7080"/>
                    <a:pt x="5125" y="6726"/>
                  </a:cubicBezTo>
                  <a:cubicBezTo>
                    <a:pt x="5125" y="6276"/>
                    <a:pt x="5125" y="5767"/>
                    <a:pt x="4904" y="5274"/>
                  </a:cubicBezTo>
                  <a:cubicBezTo>
                    <a:pt x="4828" y="5097"/>
                    <a:pt x="4715" y="4939"/>
                    <a:pt x="4574" y="4809"/>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path>
              </a:pathLst>
            </a:custGeom>
            <a:solidFill>
              <a:srgbClr val="666666"/>
            </a:solidFill>
            <a:ln w="12700" cap="flat">
              <a:noFill/>
              <a:miter lim="400000"/>
            </a:ln>
            <a:effectLst/>
          </p:spPr>
          <p:txBody>
            <a:bodyPr wrap="square" lIns="45719" tIns="45719" rIns="45719" bIns="45719" numCol="1" anchor="ctr">
              <a:noAutofit/>
            </a:bodyPr>
            <a:lstStyle/>
            <a:p>
              <a:pPr>
                <a:defRPr>
                  <a:solidFill>
                    <a:srgbClr val="9DA7B7"/>
                  </a:solidFill>
                </a:defRPr>
              </a:pPr>
              <a:endParaRPr>
                <a:latin typeface="Arial" panose="020B0604020202020204" pitchFamily="34" charset="0"/>
                <a:cs typeface="Arial" panose="020B0604020202020204" pitchFamily="34" charset="0"/>
              </a:endParaRPr>
            </a:p>
          </p:txBody>
        </p:sp>
      </p:grpSp>
      <p:grpSp>
        <p:nvGrpSpPr>
          <p:cNvPr id="67" name="成组"/>
          <p:cNvGrpSpPr/>
          <p:nvPr/>
        </p:nvGrpSpPr>
        <p:grpSpPr>
          <a:xfrm>
            <a:off x="3422795" y="5256976"/>
            <a:ext cx="304801" cy="304801"/>
            <a:chOff x="0" y="0"/>
            <a:chExt cx="304800" cy="304800"/>
          </a:xfrm>
        </p:grpSpPr>
        <p:sp>
          <p:nvSpPr>
            <p:cNvPr id="65" name="任意形状 753"/>
            <p:cNvSpPr/>
            <p:nvPr/>
          </p:nvSpPr>
          <p:spPr>
            <a:xfrm>
              <a:off x="0" y="0"/>
              <a:ext cx="304800" cy="3048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latin typeface="Arial" panose="020B0604020202020204" pitchFamily="34" charset="0"/>
                <a:cs typeface="Arial" panose="020B0604020202020204" pitchFamily="34" charset="0"/>
              </a:endParaRPr>
            </a:p>
          </p:txBody>
        </p:sp>
        <p:sp>
          <p:nvSpPr>
            <p:cNvPr id="66" name="任意形状 754"/>
            <p:cNvSpPr/>
            <p:nvPr/>
          </p:nvSpPr>
          <p:spPr>
            <a:xfrm>
              <a:off x="25399" y="25400"/>
              <a:ext cx="254002" cy="247729"/>
            </a:xfrm>
            <a:custGeom>
              <a:avLst/>
              <a:gdLst/>
              <a:ahLst/>
              <a:cxnLst>
                <a:cxn ang="0">
                  <a:pos x="wd2" y="hd2"/>
                </a:cxn>
                <a:cxn ang="5400000">
                  <a:pos x="wd2" y="hd2"/>
                </a:cxn>
                <a:cxn ang="10800000">
                  <a:pos x="wd2" y="hd2"/>
                </a:cxn>
                <a:cxn ang="16200000">
                  <a:pos x="wd2" y="hd2"/>
                </a:cxn>
              </a:cxnLst>
              <a:rect l="0" t="0" r="r" b="b"/>
              <a:pathLst>
                <a:path w="21598" h="21511" extrusionOk="0">
                  <a:moveTo>
                    <a:pt x="10799" y="0"/>
                  </a:moveTo>
                  <a:cubicBezTo>
                    <a:pt x="4833" y="0"/>
                    <a:pt x="0" y="4935"/>
                    <a:pt x="0" y="11028"/>
                  </a:cubicBezTo>
                  <a:cubicBezTo>
                    <a:pt x="-2" y="15776"/>
                    <a:pt x="2973" y="19992"/>
                    <a:pt x="7385" y="21491"/>
                  </a:cubicBezTo>
                  <a:cubicBezTo>
                    <a:pt x="7925" y="21587"/>
                    <a:pt x="8127" y="21256"/>
                    <a:pt x="8127" y="20966"/>
                  </a:cubicBezTo>
                  <a:cubicBezTo>
                    <a:pt x="8127" y="20705"/>
                    <a:pt x="8113" y="19837"/>
                    <a:pt x="8113" y="18913"/>
                  </a:cubicBezTo>
                  <a:cubicBezTo>
                    <a:pt x="5400" y="19423"/>
                    <a:pt x="4698" y="18238"/>
                    <a:pt x="4482" y="17617"/>
                  </a:cubicBezTo>
                  <a:cubicBezTo>
                    <a:pt x="4360" y="17299"/>
                    <a:pt x="3834" y="16321"/>
                    <a:pt x="3375" y="16059"/>
                  </a:cubicBezTo>
                  <a:cubicBezTo>
                    <a:pt x="2997" y="15852"/>
                    <a:pt x="2457" y="15342"/>
                    <a:pt x="3361" y="15329"/>
                  </a:cubicBezTo>
                  <a:cubicBezTo>
                    <a:pt x="4212" y="15314"/>
                    <a:pt x="4819" y="16128"/>
                    <a:pt x="5022" y="16459"/>
                  </a:cubicBezTo>
                  <a:cubicBezTo>
                    <a:pt x="5994" y="18126"/>
                    <a:pt x="7547" y="17658"/>
                    <a:pt x="8167" y="17369"/>
                  </a:cubicBezTo>
                  <a:cubicBezTo>
                    <a:pt x="8262" y="16652"/>
                    <a:pt x="8544" y="16170"/>
                    <a:pt x="8855" y="15894"/>
                  </a:cubicBezTo>
                  <a:cubicBezTo>
                    <a:pt x="6453" y="15619"/>
                    <a:pt x="3942" y="14667"/>
                    <a:pt x="3942" y="10449"/>
                  </a:cubicBezTo>
                  <a:cubicBezTo>
                    <a:pt x="3942" y="9249"/>
                    <a:pt x="4360" y="8258"/>
                    <a:pt x="5049" y="7485"/>
                  </a:cubicBezTo>
                  <a:cubicBezTo>
                    <a:pt x="4941" y="7209"/>
                    <a:pt x="4563" y="6079"/>
                    <a:pt x="5157" y="4562"/>
                  </a:cubicBezTo>
                  <a:cubicBezTo>
                    <a:pt x="5157" y="4562"/>
                    <a:pt x="6061" y="4273"/>
                    <a:pt x="8127" y="5694"/>
                  </a:cubicBezTo>
                  <a:cubicBezTo>
                    <a:pt x="9006" y="5445"/>
                    <a:pt x="9914" y="5319"/>
                    <a:pt x="10826" y="5321"/>
                  </a:cubicBezTo>
                  <a:cubicBezTo>
                    <a:pt x="11744" y="5321"/>
                    <a:pt x="12662" y="5444"/>
                    <a:pt x="13526" y="5693"/>
                  </a:cubicBezTo>
                  <a:cubicBezTo>
                    <a:pt x="15591" y="4259"/>
                    <a:pt x="16496" y="4563"/>
                    <a:pt x="16496" y="4563"/>
                  </a:cubicBezTo>
                  <a:cubicBezTo>
                    <a:pt x="17090" y="6080"/>
                    <a:pt x="16712" y="7210"/>
                    <a:pt x="16604" y="7486"/>
                  </a:cubicBezTo>
                  <a:cubicBezTo>
                    <a:pt x="17291" y="8258"/>
                    <a:pt x="17710" y="9236"/>
                    <a:pt x="17710" y="10449"/>
                  </a:cubicBezTo>
                  <a:cubicBezTo>
                    <a:pt x="17710" y="14681"/>
                    <a:pt x="15187" y="15619"/>
                    <a:pt x="12784" y="15894"/>
                  </a:cubicBezTo>
                  <a:cubicBezTo>
                    <a:pt x="13175" y="16238"/>
                    <a:pt x="13513" y="16900"/>
                    <a:pt x="13513" y="17934"/>
                  </a:cubicBezTo>
                  <a:cubicBezTo>
                    <a:pt x="13513" y="19409"/>
                    <a:pt x="13499" y="20594"/>
                    <a:pt x="13499" y="20967"/>
                  </a:cubicBezTo>
                  <a:cubicBezTo>
                    <a:pt x="13499" y="21256"/>
                    <a:pt x="13702" y="21600"/>
                    <a:pt x="14242" y="21490"/>
                  </a:cubicBezTo>
                  <a:cubicBezTo>
                    <a:pt x="18637" y="19974"/>
                    <a:pt x="21597" y="15765"/>
                    <a:pt x="21598" y="11028"/>
                  </a:cubicBezTo>
                  <a:cubicBezTo>
                    <a:pt x="21598" y="4935"/>
                    <a:pt x="16766" y="0"/>
                    <a:pt x="10799" y="0"/>
                  </a:cubicBezTo>
                  <a:close/>
                </a:path>
              </a:pathLst>
            </a:custGeom>
            <a:solidFill>
              <a:srgbClr val="666666"/>
            </a:solidFill>
            <a:ln w="12700" cap="flat">
              <a:noFill/>
              <a:miter lim="400000"/>
            </a:ln>
            <a:effectLst/>
          </p:spPr>
          <p:txBody>
            <a:bodyPr wrap="square" lIns="45719" tIns="45719" rIns="45719" bIns="45719" numCol="1" anchor="ctr">
              <a:noAutofit/>
            </a:bodyPr>
            <a:lstStyle/>
            <a:p>
              <a:endParaRPr>
                <a:latin typeface="Arial" panose="020B0604020202020204" pitchFamily="34" charset="0"/>
                <a:cs typeface="Arial" panose="020B0604020202020204" pitchFamily="34" charset="0"/>
              </a:endParaRPr>
            </a:p>
          </p:txBody>
        </p:sp>
      </p:grpSp>
      <p:sp>
        <p:nvSpPr>
          <p:cNvPr id="68" name="https://remixicon.com"/>
          <p:cNvSpPr txBox="1"/>
          <p:nvPr/>
        </p:nvSpPr>
        <p:spPr>
          <a:xfrm>
            <a:off x="1194699" y="5256976"/>
            <a:ext cx="1783500" cy="3357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ct val="120000"/>
              </a:lnSpc>
              <a:defRPr sz="1400">
                <a:solidFill>
                  <a:srgbClr val="9DA7B7"/>
                </a:solidFill>
                <a:latin typeface="+mn-lt"/>
                <a:ea typeface="+mn-ea"/>
                <a:cs typeface="+mn-cs"/>
                <a:sym typeface="Helvetica"/>
                <a:hlinkClick r:id="rId2"/>
              </a:defRPr>
            </a:lvl1pPr>
          </a:lstStyle>
          <a:p>
            <a:r>
              <a:rPr dirty="0">
                <a:solidFill>
                  <a:srgbClr val="9AA7B9"/>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https://remixicon.com</a:t>
            </a:r>
          </a:p>
        </p:txBody>
      </p:sp>
      <p:sp>
        <p:nvSpPr>
          <p:cNvPr id="69" name="https://github.com/remix-design/remixicon"/>
          <p:cNvSpPr txBox="1"/>
          <p:nvPr/>
        </p:nvSpPr>
        <p:spPr>
          <a:xfrm>
            <a:off x="3806346" y="5256976"/>
            <a:ext cx="3394517" cy="3357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ct val="120000"/>
              </a:lnSpc>
              <a:defRPr sz="1400">
                <a:solidFill>
                  <a:srgbClr val="9DA7B7"/>
                </a:solidFill>
                <a:latin typeface="+mn-lt"/>
                <a:ea typeface="+mn-ea"/>
                <a:cs typeface="+mn-cs"/>
                <a:sym typeface="Helvetica"/>
                <a:hlinkClick r:id="rId3"/>
              </a:defRPr>
            </a:lvl1pPr>
          </a:lstStyle>
          <a:p>
            <a:r>
              <a:rPr dirty="0">
                <a:solidFill>
                  <a:srgbClr val="9AA7B9"/>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https://github.com/remix-design/remixicon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2" name="成组"/>
          <p:cNvGrpSpPr/>
          <p:nvPr/>
        </p:nvGrpSpPr>
        <p:grpSpPr>
          <a:xfrm>
            <a:off x="4495848" y="1758670"/>
            <a:ext cx="457201" cy="457201"/>
            <a:chOff x="0" y="0"/>
            <a:chExt cx="457200" cy="457200"/>
          </a:xfrm>
        </p:grpSpPr>
        <p:sp>
          <p:nvSpPr>
            <p:cNvPr id="1480" name="任意形状 10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81" name="任意形状 1060"/>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9600" y="9720"/>
                  </a:moveTo>
                  <a:lnTo>
                    <a:pt x="6000" y="9720"/>
                  </a:lnTo>
                  <a:lnTo>
                    <a:pt x="6000" y="11880"/>
                  </a:lnTo>
                  <a:lnTo>
                    <a:pt x="9600" y="11880"/>
                  </a:lnTo>
                  <a:lnTo>
                    <a:pt x="9600" y="15120"/>
                  </a:lnTo>
                  <a:lnTo>
                    <a:pt x="12000" y="15120"/>
                  </a:lnTo>
                  <a:lnTo>
                    <a:pt x="12000" y="11880"/>
                  </a:lnTo>
                  <a:lnTo>
                    <a:pt x="15600" y="11880"/>
                  </a:lnTo>
                  <a:lnTo>
                    <a:pt x="15600" y="9720"/>
                  </a:lnTo>
                  <a:lnTo>
                    <a:pt x="12000" y="9720"/>
                  </a:lnTo>
                  <a:lnTo>
                    <a:pt x="12000" y="6480"/>
                  </a:lnTo>
                  <a:lnTo>
                    <a:pt x="9600" y="6480"/>
                  </a:lnTo>
                  <a:lnTo>
                    <a:pt x="96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85" name="成组"/>
          <p:cNvGrpSpPr/>
          <p:nvPr/>
        </p:nvGrpSpPr>
        <p:grpSpPr>
          <a:xfrm>
            <a:off x="4495848" y="834629"/>
            <a:ext cx="457201" cy="457201"/>
            <a:chOff x="0" y="0"/>
            <a:chExt cx="457200" cy="457200"/>
          </a:xfrm>
        </p:grpSpPr>
        <p:sp>
          <p:nvSpPr>
            <p:cNvPr id="1483" name="任意形状 10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84" name="任意形状 1063"/>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moveTo>
                    <a:pt x="9598" y="9720"/>
                  </a:moveTo>
                  <a:lnTo>
                    <a:pt x="9598" y="6480"/>
                  </a:lnTo>
                  <a:lnTo>
                    <a:pt x="11997" y="6480"/>
                  </a:lnTo>
                  <a:lnTo>
                    <a:pt x="11997" y="9720"/>
                  </a:lnTo>
                  <a:lnTo>
                    <a:pt x="15597" y="9720"/>
                  </a:lnTo>
                  <a:lnTo>
                    <a:pt x="15597" y="11880"/>
                  </a:lnTo>
                  <a:lnTo>
                    <a:pt x="11997" y="11880"/>
                  </a:lnTo>
                  <a:lnTo>
                    <a:pt x="11997" y="15120"/>
                  </a:lnTo>
                  <a:lnTo>
                    <a:pt x="9598" y="15120"/>
                  </a:lnTo>
                  <a:lnTo>
                    <a:pt x="9598" y="11880"/>
                  </a:lnTo>
                  <a:lnTo>
                    <a:pt x="5999" y="11880"/>
                  </a:lnTo>
                  <a:lnTo>
                    <a:pt x="5999" y="9720"/>
                  </a:lnTo>
                  <a:lnTo>
                    <a:pt x="9598"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88" name="成组"/>
          <p:cNvGrpSpPr/>
          <p:nvPr/>
        </p:nvGrpSpPr>
        <p:grpSpPr>
          <a:xfrm>
            <a:off x="838200" y="3579183"/>
            <a:ext cx="457200" cy="457201"/>
            <a:chOff x="0" y="0"/>
            <a:chExt cx="457200" cy="457200"/>
          </a:xfrm>
        </p:grpSpPr>
        <p:sp>
          <p:nvSpPr>
            <p:cNvPr id="1486" name="任意形状 10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87" name="任意形状 1066"/>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10800" y="6480"/>
                  </a:moveTo>
                  <a:cubicBezTo>
                    <a:pt x="8149" y="6480"/>
                    <a:pt x="6000" y="8414"/>
                    <a:pt x="6000" y="10800"/>
                  </a:cubicBezTo>
                  <a:cubicBezTo>
                    <a:pt x="6000" y="13186"/>
                    <a:pt x="8149" y="15120"/>
                    <a:pt x="10800" y="15120"/>
                  </a:cubicBezTo>
                  <a:cubicBezTo>
                    <a:pt x="13451" y="15120"/>
                    <a:pt x="15600" y="13186"/>
                    <a:pt x="15600" y="10800"/>
                  </a:cubicBezTo>
                  <a:lnTo>
                    <a:pt x="10800" y="10800"/>
                  </a:lnTo>
                  <a:lnTo>
                    <a:pt x="10800" y="64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91" name="成组"/>
          <p:cNvGrpSpPr/>
          <p:nvPr/>
        </p:nvGrpSpPr>
        <p:grpSpPr>
          <a:xfrm>
            <a:off x="838200" y="2665521"/>
            <a:ext cx="457200" cy="457201"/>
            <a:chOff x="0" y="0"/>
            <a:chExt cx="457200" cy="457200"/>
          </a:xfrm>
        </p:grpSpPr>
        <p:sp>
          <p:nvSpPr>
            <p:cNvPr id="1489" name="任意形状 10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90" name="任意形状 1069"/>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moveTo>
                    <a:pt x="10798" y="6480"/>
                  </a:moveTo>
                  <a:lnTo>
                    <a:pt x="10798" y="10800"/>
                  </a:lnTo>
                  <a:lnTo>
                    <a:pt x="15597" y="10800"/>
                  </a:lnTo>
                  <a:cubicBezTo>
                    <a:pt x="15597" y="13186"/>
                    <a:pt x="13448" y="15120"/>
                    <a:pt x="10798" y="15120"/>
                  </a:cubicBezTo>
                  <a:cubicBezTo>
                    <a:pt x="8147" y="15120"/>
                    <a:pt x="5999" y="13186"/>
                    <a:pt x="5999" y="10800"/>
                  </a:cubicBezTo>
                  <a:cubicBezTo>
                    <a:pt x="5999" y="8414"/>
                    <a:pt x="8147" y="6480"/>
                    <a:pt x="10798" y="64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94" name="成组"/>
          <p:cNvGrpSpPr/>
          <p:nvPr/>
        </p:nvGrpSpPr>
        <p:grpSpPr>
          <a:xfrm>
            <a:off x="10896732" y="1758670"/>
            <a:ext cx="457201" cy="457201"/>
            <a:chOff x="0" y="0"/>
            <a:chExt cx="457200" cy="457200"/>
          </a:xfrm>
        </p:grpSpPr>
        <p:sp>
          <p:nvSpPr>
            <p:cNvPr id="1492" name="任意形状 10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93" name="任意形状 1072"/>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9600" y="5400"/>
                  </a:moveTo>
                  <a:lnTo>
                    <a:pt x="9600" y="16200"/>
                  </a:lnTo>
                  <a:lnTo>
                    <a:pt x="12000" y="16200"/>
                  </a:lnTo>
                  <a:lnTo>
                    <a:pt x="12000" y="5400"/>
                  </a:lnTo>
                  <a:lnTo>
                    <a:pt x="9600" y="5400"/>
                  </a:lnTo>
                  <a:close/>
                  <a:moveTo>
                    <a:pt x="14400" y="9720"/>
                  </a:moveTo>
                  <a:lnTo>
                    <a:pt x="14400" y="16200"/>
                  </a:lnTo>
                  <a:lnTo>
                    <a:pt x="16800" y="16200"/>
                  </a:lnTo>
                  <a:lnTo>
                    <a:pt x="16800" y="9720"/>
                  </a:lnTo>
                  <a:lnTo>
                    <a:pt x="14400" y="9720"/>
                  </a:lnTo>
                  <a:close/>
                  <a:moveTo>
                    <a:pt x="4800" y="11880"/>
                  </a:moveTo>
                  <a:lnTo>
                    <a:pt x="4800" y="16200"/>
                  </a:lnTo>
                  <a:lnTo>
                    <a:pt x="7200" y="16200"/>
                  </a:lnTo>
                  <a:lnTo>
                    <a:pt x="7200" y="11880"/>
                  </a:lnTo>
                  <a:lnTo>
                    <a:pt x="4800"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97" name="成组"/>
          <p:cNvGrpSpPr/>
          <p:nvPr/>
        </p:nvGrpSpPr>
        <p:grpSpPr>
          <a:xfrm>
            <a:off x="10896732" y="828381"/>
            <a:ext cx="457201" cy="457201"/>
            <a:chOff x="0" y="0"/>
            <a:chExt cx="457200" cy="457200"/>
          </a:xfrm>
        </p:grpSpPr>
        <p:sp>
          <p:nvSpPr>
            <p:cNvPr id="1495" name="任意形状 10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96" name="任意形状 1075"/>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9598" y="5400"/>
                  </a:moveTo>
                  <a:lnTo>
                    <a:pt x="11997" y="5400"/>
                  </a:lnTo>
                  <a:lnTo>
                    <a:pt x="11997" y="16200"/>
                  </a:lnTo>
                  <a:lnTo>
                    <a:pt x="9598" y="16200"/>
                  </a:lnTo>
                  <a:lnTo>
                    <a:pt x="9598" y="5400"/>
                  </a:lnTo>
                  <a:close/>
                  <a:moveTo>
                    <a:pt x="14397" y="9720"/>
                  </a:moveTo>
                  <a:lnTo>
                    <a:pt x="16796" y="9720"/>
                  </a:lnTo>
                  <a:lnTo>
                    <a:pt x="16796" y="16200"/>
                  </a:lnTo>
                  <a:lnTo>
                    <a:pt x="14397" y="16200"/>
                  </a:lnTo>
                  <a:lnTo>
                    <a:pt x="14397" y="9720"/>
                  </a:lnTo>
                  <a:close/>
                  <a:moveTo>
                    <a:pt x="4799" y="11880"/>
                  </a:moveTo>
                  <a:lnTo>
                    <a:pt x="7198" y="11880"/>
                  </a:lnTo>
                  <a:lnTo>
                    <a:pt x="7198" y="16200"/>
                  </a:lnTo>
                  <a:lnTo>
                    <a:pt x="4799" y="16200"/>
                  </a:lnTo>
                  <a:lnTo>
                    <a:pt x="4799" y="11880"/>
                  </a:lnTo>
                  <a:close/>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00" name="成组"/>
          <p:cNvGrpSpPr/>
          <p:nvPr/>
        </p:nvGrpSpPr>
        <p:grpSpPr>
          <a:xfrm>
            <a:off x="7239084" y="3576683"/>
            <a:ext cx="457201" cy="457201"/>
            <a:chOff x="0" y="0"/>
            <a:chExt cx="457200" cy="457200"/>
          </a:xfrm>
        </p:grpSpPr>
        <p:sp>
          <p:nvSpPr>
            <p:cNvPr id="1498" name="任意形状 10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99" name="任意形状 1096"/>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0" y="12960"/>
                  </a:moveTo>
                  <a:lnTo>
                    <a:pt x="4799" y="15660"/>
                  </a:lnTo>
                  <a:lnTo>
                    <a:pt x="8398" y="11880"/>
                  </a:lnTo>
                  <a:lnTo>
                    <a:pt x="11997" y="16200"/>
                  </a:lnTo>
                  <a:lnTo>
                    <a:pt x="14397" y="13500"/>
                  </a:lnTo>
                  <a:lnTo>
                    <a:pt x="17996" y="14040"/>
                  </a:lnTo>
                  <a:lnTo>
                    <a:pt x="14397" y="10800"/>
                  </a:lnTo>
                  <a:lnTo>
                    <a:pt x="11997" y="13500"/>
                  </a:lnTo>
                  <a:lnTo>
                    <a:pt x="8398" y="8100"/>
                  </a:lnTo>
                  <a:lnTo>
                    <a:pt x="4199" y="12150"/>
                  </a:lnTo>
                  <a:lnTo>
                    <a:pt x="0" y="8640"/>
                  </a:lnTo>
                  <a:lnTo>
                    <a:pt x="0" y="1071"/>
                  </a:lnTo>
                  <a:cubicBezTo>
                    <a:pt x="0" y="491"/>
                    <a:pt x="536" y="0"/>
                    <a:pt x="1197" y="0"/>
                  </a:cubicBezTo>
                  <a:lnTo>
                    <a:pt x="13197" y="0"/>
                  </a:lnTo>
                  <a:lnTo>
                    <a:pt x="13197" y="6480"/>
                  </a:lnTo>
                  <a:cubicBezTo>
                    <a:pt x="13197" y="7077"/>
                    <a:pt x="13734" y="7560"/>
                    <a:pt x="14397" y="7560"/>
                  </a:cubicBezTo>
                  <a:lnTo>
                    <a:pt x="21595" y="7560"/>
                  </a:lnTo>
                  <a:lnTo>
                    <a:pt x="21595" y="20512"/>
                  </a:lnTo>
                  <a:cubicBezTo>
                    <a:pt x="21600" y="21109"/>
                    <a:pt x="21067" y="21596"/>
                    <a:pt x="20404" y="21600"/>
                  </a:cubicBezTo>
                  <a:cubicBezTo>
                    <a:pt x="20404" y="21600"/>
                    <a:pt x="20404" y="21600"/>
                    <a:pt x="20404" y="21600"/>
                  </a:cubicBezTo>
                  <a:lnTo>
                    <a:pt x="1191" y="21600"/>
                  </a:lnTo>
                  <a:cubicBezTo>
                    <a:pt x="534" y="21600"/>
                    <a:pt x="1" y="21120"/>
                    <a:pt x="0" y="20529"/>
                  </a:cubicBezTo>
                  <a:lnTo>
                    <a:pt x="0" y="12960"/>
                  </a:lnTo>
                  <a:close/>
                  <a:moveTo>
                    <a:pt x="21595" y="5400"/>
                  </a:moveTo>
                  <a:lnTo>
                    <a:pt x="15597" y="5400"/>
                  </a:lnTo>
                  <a:lnTo>
                    <a:pt x="15597" y="3"/>
                  </a:lnTo>
                  <a:lnTo>
                    <a:pt x="21595"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03" name="成组"/>
          <p:cNvGrpSpPr/>
          <p:nvPr/>
        </p:nvGrpSpPr>
        <p:grpSpPr>
          <a:xfrm>
            <a:off x="7239084" y="2661773"/>
            <a:ext cx="457201" cy="457201"/>
            <a:chOff x="0" y="0"/>
            <a:chExt cx="457200" cy="457200"/>
          </a:xfrm>
        </p:grpSpPr>
        <p:sp>
          <p:nvSpPr>
            <p:cNvPr id="1501" name="任意形状 109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02" name="任意形状 1099"/>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9196" y="7560"/>
                  </a:moveTo>
                  <a:lnTo>
                    <a:pt x="13197" y="7560"/>
                  </a:lnTo>
                  <a:lnTo>
                    <a:pt x="13197" y="2160"/>
                  </a:lnTo>
                  <a:lnTo>
                    <a:pt x="2399" y="2160"/>
                  </a:lnTo>
                  <a:lnTo>
                    <a:pt x="2399" y="10646"/>
                  </a:lnTo>
                  <a:lnTo>
                    <a:pt x="4199" y="12150"/>
                  </a:lnTo>
                  <a:lnTo>
                    <a:pt x="8398" y="8100"/>
                  </a:lnTo>
                  <a:lnTo>
                    <a:pt x="11997" y="13500"/>
                  </a:lnTo>
                  <a:lnTo>
                    <a:pt x="14397" y="10800"/>
                  </a:lnTo>
                  <a:lnTo>
                    <a:pt x="17996" y="14040"/>
                  </a:lnTo>
                  <a:lnTo>
                    <a:pt x="14397" y="13500"/>
                  </a:lnTo>
                  <a:lnTo>
                    <a:pt x="11997" y="16200"/>
                  </a:lnTo>
                  <a:lnTo>
                    <a:pt x="8398" y="11880"/>
                  </a:lnTo>
                  <a:lnTo>
                    <a:pt x="4799" y="15660"/>
                  </a:lnTo>
                  <a:lnTo>
                    <a:pt x="2399" y="14310"/>
                  </a:lnTo>
                  <a:lnTo>
                    <a:pt x="2399" y="19440"/>
                  </a:lnTo>
                  <a:lnTo>
                    <a:pt x="19196" y="19440"/>
                  </a:lnTo>
                  <a:lnTo>
                    <a:pt x="19196" y="7560"/>
                  </a:lnTo>
                  <a:close/>
                  <a:moveTo>
                    <a:pt x="21595" y="6480"/>
                  </a:moveTo>
                  <a:lnTo>
                    <a:pt x="21595" y="20512"/>
                  </a:lnTo>
                  <a:cubicBezTo>
                    <a:pt x="21600" y="21109"/>
                    <a:pt x="21067" y="21596"/>
                    <a:pt x="20404" y="21600"/>
                  </a:cubicBezTo>
                  <a:cubicBezTo>
                    <a:pt x="20404" y="21600"/>
                    <a:pt x="20404" y="21600"/>
                    <a:pt x="20404" y="21600"/>
                  </a:cubicBezTo>
                  <a:lnTo>
                    <a:pt x="1191" y="21600"/>
                  </a:lnTo>
                  <a:cubicBezTo>
                    <a:pt x="534" y="21600"/>
                    <a:pt x="1" y="21120"/>
                    <a:pt x="0" y="20529"/>
                  </a:cubicBezTo>
                  <a:lnTo>
                    <a:pt x="0" y="1071"/>
                  </a:lnTo>
                  <a:cubicBezTo>
                    <a:pt x="0" y="491"/>
                    <a:pt x="539" y="0"/>
                    <a:pt x="1202" y="0"/>
                  </a:cubicBezTo>
                  <a:lnTo>
                    <a:pt x="14393" y="0"/>
                  </a:lnTo>
                  <a:lnTo>
                    <a:pt x="21595" y="64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06" name="成组"/>
          <p:cNvGrpSpPr/>
          <p:nvPr/>
        </p:nvGrpSpPr>
        <p:grpSpPr>
          <a:xfrm>
            <a:off x="8153496" y="1758670"/>
            <a:ext cx="457201" cy="457201"/>
            <a:chOff x="0" y="0"/>
            <a:chExt cx="457200" cy="457200"/>
          </a:xfrm>
        </p:grpSpPr>
        <p:sp>
          <p:nvSpPr>
            <p:cNvPr id="1504" name="任意形状 110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05" name="任意形状 1102"/>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12000" y="10800"/>
                  </a:moveTo>
                  <a:lnTo>
                    <a:pt x="12000" y="6480"/>
                  </a:lnTo>
                  <a:lnTo>
                    <a:pt x="9600" y="6480"/>
                  </a:lnTo>
                  <a:lnTo>
                    <a:pt x="9600" y="10800"/>
                  </a:lnTo>
                  <a:lnTo>
                    <a:pt x="6000" y="10800"/>
                  </a:lnTo>
                  <a:lnTo>
                    <a:pt x="10800" y="15120"/>
                  </a:lnTo>
                  <a:lnTo>
                    <a:pt x="15600" y="10800"/>
                  </a:lnTo>
                  <a:lnTo>
                    <a:pt x="120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09" name="成组"/>
          <p:cNvGrpSpPr/>
          <p:nvPr/>
        </p:nvGrpSpPr>
        <p:grpSpPr>
          <a:xfrm>
            <a:off x="8153496" y="831059"/>
            <a:ext cx="457201" cy="457201"/>
            <a:chOff x="0" y="0"/>
            <a:chExt cx="457200" cy="457200"/>
          </a:xfrm>
        </p:grpSpPr>
        <p:sp>
          <p:nvSpPr>
            <p:cNvPr id="1507" name="任意形状 110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08" name="任意形状 1105"/>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1997" y="10800"/>
                  </a:moveTo>
                  <a:lnTo>
                    <a:pt x="15597" y="10800"/>
                  </a:lnTo>
                  <a:lnTo>
                    <a:pt x="10798" y="15120"/>
                  </a:lnTo>
                  <a:lnTo>
                    <a:pt x="5999" y="10800"/>
                  </a:lnTo>
                  <a:lnTo>
                    <a:pt x="9598" y="10800"/>
                  </a:lnTo>
                  <a:lnTo>
                    <a:pt x="9598" y="6480"/>
                  </a:lnTo>
                  <a:lnTo>
                    <a:pt x="11997" y="6480"/>
                  </a:lnTo>
                  <a:lnTo>
                    <a:pt x="11997" y="10800"/>
                  </a:lnTo>
                  <a:close/>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12" name="成组"/>
          <p:cNvGrpSpPr/>
          <p:nvPr/>
        </p:nvGrpSpPr>
        <p:grpSpPr>
          <a:xfrm>
            <a:off x="2667024" y="3578468"/>
            <a:ext cx="457201" cy="457201"/>
            <a:chOff x="0" y="0"/>
            <a:chExt cx="457200" cy="457200"/>
          </a:xfrm>
        </p:grpSpPr>
        <p:sp>
          <p:nvSpPr>
            <p:cNvPr id="1510" name="任意形状 11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11" name="任意形状 1129"/>
            <p:cNvSpPr/>
            <p:nvPr/>
          </p:nvSpPr>
          <p:spPr>
            <a:xfrm>
              <a:off x="57150" y="38100"/>
              <a:ext cx="381000" cy="400050"/>
            </a:xfrm>
            <a:custGeom>
              <a:avLst/>
              <a:gdLst/>
              <a:ahLst/>
              <a:cxnLst>
                <a:cxn ang="0">
                  <a:pos x="wd2" y="hd2"/>
                </a:cxn>
                <a:cxn ang="5400000">
                  <a:pos x="wd2" y="hd2"/>
                </a:cxn>
                <a:cxn ang="10800000">
                  <a:pos x="wd2" y="hd2"/>
                </a:cxn>
                <a:cxn ang="16200000">
                  <a:pos x="wd2" y="hd2"/>
                </a:cxn>
              </a:cxnLst>
              <a:rect l="0" t="0" r="r" b="b"/>
              <a:pathLst>
                <a:path w="21600" h="21600" extrusionOk="0">
                  <a:moveTo>
                    <a:pt x="19440" y="9950"/>
                  </a:moveTo>
                  <a:cubicBezTo>
                    <a:pt x="15668" y="8245"/>
                    <a:pt x="11159" y="9775"/>
                    <a:pt x="9368" y="13367"/>
                  </a:cubicBezTo>
                  <a:cubicBezTo>
                    <a:pt x="8204" y="15701"/>
                    <a:pt x="8444" y="18451"/>
                    <a:pt x="9995" y="20571"/>
                  </a:cubicBezTo>
                  <a:lnTo>
                    <a:pt x="1072" y="20571"/>
                  </a:lnTo>
                  <a:cubicBezTo>
                    <a:pt x="482" y="20568"/>
                    <a:pt x="5" y="20113"/>
                    <a:pt x="0" y="19551"/>
                  </a:cubicBezTo>
                  <a:lnTo>
                    <a:pt x="0" y="1020"/>
                  </a:lnTo>
                  <a:cubicBezTo>
                    <a:pt x="0" y="457"/>
                    <a:pt x="481" y="0"/>
                    <a:pt x="1072" y="0"/>
                  </a:cubicBezTo>
                  <a:lnTo>
                    <a:pt x="14040" y="0"/>
                  </a:lnTo>
                  <a:lnTo>
                    <a:pt x="19440" y="5143"/>
                  </a:lnTo>
                  <a:lnTo>
                    <a:pt x="19440" y="9950"/>
                  </a:lnTo>
                  <a:close/>
                  <a:moveTo>
                    <a:pt x="16200" y="21600"/>
                  </a:moveTo>
                  <a:cubicBezTo>
                    <a:pt x="13218" y="21600"/>
                    <a:pt x="10800" y="19298"/>
                    <a:pt x="10800" y="16457"/>
                  </a:cubicBezTo>
                  <a:cubicBezTo>
                    <a:pt x="10800" y="13617"/>
                    <a:pt x="13218" y="11314"/>
                    <a:pt x="16200" y="11314"/>
                  </a:cubicBezTo>
                  <a:cubicBezTo>
                    <a:pt x="19182" y="11314"/>
                    <a:pt x="21600" y="13617"/>
                    <a:pt x="21600" y="16457"/>
                  </a:cubicBezTo>
                  <a:cubicBezTo>
                    <a:pt x="21600" y="19298"/>
                    <a:pt x="19182" y="21600"/>
                    <a:pt x="16200" y="21600"/>
                  </a:cubicBezTo>
                  <a:close/>
                  <a:moveTo>
                    <a:pt x="14804" y="19243"/>
                  </a:moveTo>
                  <a:cubicBezTo>
                    <a:pt x="16418" y="19978"/>
                    <a:pt x="18352" y="19328"/>
                    <a:pt x="19125" y="17791"/>
                  </a:cubicBezTo>
                  <a:cubicBezTo>
                    <a:pt x="19548" y="16949"/>
                    <a:pt x="19548" y="15969"/>
                    <a:pt x="19125" y="15127"/>
                  </a:cubicBezTo>
                  <a:lnTo>
                    <a:pt x="14804" y="19241"/>
                  </a:lnTo>
                  <a:close/>
                  <a:moveTo>
                    <a:pt x="13275" y="17787"/>
                  </a:moveTo>
                  <a:lnTo>
                    <a:pt x="17596" y="13673"/>
                  </a:lnTo>
                  <a:cubicBezTo>
                    <a:pt x="15982" y="12937"/>
                    <a:pt x="14048" y="13587"/>
                    <a:pt x="13275" y="15124"/>
                  </a:cubicBezTo>
                  <a:cubicBezTo>
                    <a:pt x="12852" y="15967"/>
                    <a:pt x="12852" y="16946"/>
                    <a:pt x="13275" y="1778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15" name="成组"/>
          <p:cNvGrpSpPr/>
          <p:nvPr/>
        </p:nvGrpSpPr>
        <p:grpSpPr>
          <a:xfrm>
            <a:off x="2667024" y="2664450"/>
            <a:ext cx="457201" cy="457201"/>
            <a:chOff x="0" y="0"/>
            <a:chExt cx="457200" cy="457200"/>
          </a:xfrm>
        </p:grpSpPr>
        <p:sp>
          <p:nvSpPr>
            <p:cNvPr id="1513" name="任意形状 11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14" name="任意形状 1132"/>
            <p:cNvSpPr/>
            <p:nvPr/>
          </p:nvSpPr>
          <p:spPr>
            <a:xfrm>
              <a:off x="57150" y="38100"/>
              <a:ext cx="381000" cy="400050"/>
            </a:xfrm>
            <a:custGeom>
              <a:avLst/>
              <a:gdLst/>
              <a:ahLst/>
              <a:cxnLst>
                <a:cxn ang="0">
                  <a:pos x="wd2" y="hd2"/>
                </a:cxn>
                <a:cxn ang="5400000">
                  <a:pos x="wd2" y="hd2"/>
                </a:cxn>
                <a:cxn ang="10800000">
                  <a:pos x="wd2" y="hd2"/>
                </a:cxn>
                <a:cxn ang="16200000">
                  <a:pos x="wd2" y="hd2"/>
                </a:cxn>
              </a:cxnLst>
              <a:rect l="0" t="0" r="r" b="b"/>
              <a:pathLst>
                <a:path w="21600" h="21600" extrusionOk="0">
                  <a:moveTo>
                    <a:pt x="8953" y="18514"/>
                  </a:moveTo>
                  <a:cubicBezTo>
                    <a:pt x="9185" y="19257"/>
                    <a:pt x="9540" y="19950"/>
                    <a:pt x="9995" y="20571"/>
                  </a:cubicBezTo>
                  <a:lnTo>
                    <a:pt x="1072" y="20571"/>
                  </a:lnTo>
                  <a:cubicBezTo>
                    <a:pt x="482" y="20568"/>
                    <a:pt x="5" y="20113"/>
                    <a:pt x="0" y="19551"/>
                  </a:cubicBezTo>
                  <a:lnTo>
                    <a:pt x="0" y="1020"/>
                  </a:lnTo>
                  <a:cubicBezTo>
                    <a:pt x="0" y="457"/>
                    <a:pt x="483" y="0"/>
                    <a:pt x="1079" y="0"/>
                  </a:cubicBezTo>
                  <a:lnTo>
                    <a:pt x="14040" y="0"/>
                  </a:lnTo>
                  <a:lnTo>
                    <a:pt x="19440" y="5143"/>
                  </a:lnTo>
                  <a:lnTo>
                    <a:pt x="19440" y="9950"/>
                  </a:lnTo>
                  <a:cubicBezTo>
                    <a:pt x="18757" y="9641"/>
                    <a:pt x="18029" y="9432"/>
                    <a:pt x="17280" y="9330"/>
                  </a:cubicBezTo>
                  <a:lnTo>
                    <a:pt x="17280" y="6171"/>
                  </a:lnTo>
                  <a:lnTo>
                    <a:pt x="12960" y="6171"/>
                  </a:lnTo>
                  <a:lnTo>
                    <a:pt x="12960" y="2057"/>
                  </a:lnTo>
                  <a:lnTo>
                    <a:pt x="2160" y="2057"/>
                  </a:lnTo>
                  <a:lnTo>
                    <a:pt x="2160" y="18514"/>
                  </a:lnTo>
                  <a:lnTo>
                    <a:pt x="8953" y="18514"/>
                  </a:lnTo>
                  <a:close/>
                  <a:moveTo>
                    <a:pt x="16200" y="21600"/>
                  </a:moveTo>
                  <a:cubicBezTo>
                    <a:pt x="13218" y="21600"/>
                    <a:pt x="10800" y="19298"/>
                    <a:pt x="10800" y="16457"/>
                  </a:cubicBezTo>
                  <a:cubicBezTo>
                    <a:pt x="10800" y="13617"/>
                    <a:pt x="13218" y="11314"/>
                    <a:pt x="16200" y="11314"/>
                  </a:cubicBezTo>
                  <a:cubicBezTo>
                    <a:pt x="19182" y="11314"/>
                    <a:pt x="21600" y="13617"/>
                    <a:pt x="21600" y="16457"/>
                  </a:cubicBezTo>
                  <a:cubicBezTo>
                    <a:pt x="21600" y="19298"/>
                    <a:pt x="19182" y="21600"/>
                    <a:pt x="16200" y="21600"/>
                  </a:cubicBezTo>
                  <a:close/>
                  <a:moveTo>
                    <a:pt x="14804" y="19243"/>
                  </a:moveTo>
                  <a:cubicBezTo>
                    <a:pt x="16418" y="19978"/>
                    <a:pt x="18352" y="19328"/>
                    <a:pt x="19125" y="17791"/>
                  </a:cubicBezTo>
                  <a:cubicBezTo>
                    <a:pt x="19548" y="16949"/>
                    <a:pt x="19548" y="15969"/>
                    <a:pt x="19125" y="15127"/>
                  </a:cubicBezTo>
                  <a:lnTo>
                    <a:pt x="14804" y="19241"/>
                  </a:lnTo>
                  <a:close/>
                  <a:moveTo>
                    <a:pt x="13275" y="17787"/>
                  </a:moveTo>
                  <a:lnTo>
                    <a:pt x="17596" y="13673"/>
                  </a:lnTo>
                  <a:cubicBezTo>
                    <a:pt x="15982" y="12937"/>
                    <a:pt x="14048" y="13587"/>
                    <a:pt x="13275" y="15124"/>
                  </a:cubicBezTo>
                  <a:cubicBezTo>
                    <a:pt x="12852" y="15967"/>
                    <a:pt x="12852" y="16946"/>
                    <a:pt x="13275" y="1778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18" name="成组"/>
          <p:cNvGrpSpPr/>
          <p:nvPr/>
        </p:nvGrpSpPr>
        <p:grpSpPr>
          <a:xfrm>
            <a:off x="3581436" y="3578111"/>
            <a:ext cx="457201" cy="457201"/>
            <a:chOff x="0" y="0"/>
            <a:chExt cx="457200" cy="457200"/>
          </a:xfrm>
        </p:grpSpPr>
        <p:sp>
          <p:nvSpPr>
            <p:cNvPr id="1516" name="任意形状 11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17" name="任意形状 1135"/>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9600" y="5400"/>
                  </a:moveTo>
                  <a:lnTo>
                    <a:pt x="9600" y="7560"/>
                  </a:lnTo>
                  <a:lnTo>
                    <a:pt x="12000" y="7560"/>
                  </a:lnTo>
                  <a:lnTo>
                    <a:pt x="12000" y="5400"/>
                  </a:lnTo>
                  <a:lnTo>
                    <a:pt x="9600" y="5400"/>
                  </a:lnTo>
                  <a:close/>
                  <a:moveTo>
                    <a:pt x="9600" y="9720"/>
                  </a:moveTo>
                  <a:lnTo>
                    <a:pt x="9600" y="16200"/>
                  </a:lnTo>
                  <a:lnTo>
                    <a:pt x="12000" y="16200"/>
                  </a:lnTo>
                  <a:lnTo>
                    <a:pt x="12000" y="9720"/>
                  </a:lnTo>
                  <a:lnTo>
                    <a:pt x="96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21" name="成组"/>
          <p:cNvGrpSpPr/>
          <p:nvPr/>
        </p:nvGrpSpPr>
        <p:grpSpPr>
          <a:xfrm>
            <a:off x="3581436" y="2663915"/>
            <a:ext cx="457201" cy="457201"/>
            <a:chOff x="0" y="0"/>
            <a:chExt cx="457200" cy="457200"/>
          </a:xfrm>
        </p:grpSpPr>
        <p:sp>
          <p:nvSpPr>
            <p:cNvPr id="1519" name="任意形状 11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20" name="任意形状 1138"/>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moveTo>
                    <a:pt x="9598" y="9720"/>
                  </a:moveTo>
                  <a:lnTo>
                    <a:pt x="11997" y="9720"/>
                  </a:lnTo>
                  <a:lnTo>
                    <a:pt x="11997" y="16200"/>
                  </a:lnTo>
                  <a:lnTo>
                    <a:pt x="9598" y="16200"/>
                  </a:lnTo>
                  <a:lnTo>
                    <a:pt x="9598" y="9720"/>
                  </a:lnTo>
                  <a:close/>
                  <a:moveTo>
                    <a:pt x="9598" y="5400"/>
                  </a:moveTo>
                  <a:lnTo>
                    <a:pt x="11997" y="5400"/>
                  </a:lnTo>
                  <a:lnTo>
                    <a:pt x="11997" y="7560"/>
                  </a:lnTo>
                  <a:lnTo>
                    <a:pt x="9598" y="7560"/>
                  </a:lnTo>
                  <a:lnTo>
                    <a:pt x="9598"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24" name="成组"/>
          <p:cNvGrpSpPr/>
          <p:nvPr/>
        </p:nvGrpSpPr>
        <p:grpSpPr>
          <a:xfrm>
            <a:off x="9982320" y="1758670"/>
            <a:ext cx="457201" cy="457201"/>
            <a:chOff x="0" y="0"/>
            <a:chExt cx="457200" cy="457200"/>
          </a:xfrm>
        </p:grpSpPr>
        <p:sp>
          <p:nvSpPr>
            <p:cNvPr id="1522" name="任意形状 116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23" name="任意形状 1162"/>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14400" y="9720"/>
                  </a:moveTo>
                  <a:lnTo>
                    <a:pt x="14400" y="8640"/>
                  </a:lnTo>
                  <a:cubicBezTo>
                    <a:pt x="14400" y="6851"/>
                    <a:pt x="12788" y="5400"/>
                    <a:pt x="10800" y="5400"/>
                  </a:cubicBezTo>
                  <a:cubicBezTo>
                    <a:pt x="8812" y="5400"/>
                    <a:pt x="7200" y="6851"/>
                    <a:pt x="7200" y="8640"/>
                  </a:cubicBezTo>
                  <a:lnTo>
                    <a:pt x="7200" y="9720"/>
                  </a:lnTo>
                  <a:lnTo>
                    <a:pt x="6000" y="9720"/>
                  </a:lnTo>
                  <a:lnTo>
                    <a:pt x="6000" y="15120"/>
                  </a:lnTo>
                  <a:lnTo>
                    <a:pt x="15600" y="15120"/>
                  </a:lnTo>
                  <a:lnTo>
                    <a:pt x="15600" y="9720"/>
                  </a:lnTo>
                  <a:lnTo>
                    <a:pt x="14400" y="9720"/>
                  </a:lnTo>
                  <a:close/>
                  <a:moveTo>
                    <a:pt x="12000" y="9720"/>
                  </a:moveTo>
                  <a:lnTo>
                    <a:pt x="9600" y="9720"/>
                  </a:lnTo>
                  <a:lnTo>
                    <a:pt x="9600" y="8640"/>
                  </a:lnTo>
                  <a:cubicBezTo>
                    <a:pt x="9600" y="8043"/>
                    <a:pt x="10137" y="7560"/>
                    <a:pt x="10800" y="7560"/>
                  </a:cubicBezTo>
                  <a:cubicBezTo>
                    <a:pt x="11463" y="7560"/>
                    <a:pt x="12000" y="8043"/>
                    <a:pt x="12000" y="8640"/>
                  </a:cubicBezTo>
                  <a:lnTo>
                    <a:pt x="120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27" name="成组"/>
          <p:cNvGrpSpPr/>
          <p:nvPr/>
        </p:nvGrpSpPr>
        <p:grpSpPr>
          <a:xfrm>
            <a:off x="9982320" y="829274"/>
            <a:ext cx="457201" cy="457201"/>
            <a:chOff x="0" y="0"/>
            <a:chExt cx="457200" cy="457200"/>
          </a:xfrm>
        </p:grpSpPr>
        <p:sp>
          <p:nvSpPr>
            <p:cNvPr id="1525" name="任意形状 116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26" name="任意形状 1165"/>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moveTo>
                    <a:pt x="14397" y="9720"/>
                  </a:moveTo>
                  <a:lnTo>
                    <a:pt x="15597" y="9720"/>
                  </a:lnTo>
                  <a:lnTo>
                    <a:pt x="15597" y="15120"/>
                  </a:lnTo>
                  <a:lnTo>
                    <a:pt x="5999" y="15120"/>
                  </a:lnTo>
                  <a:lnTo>
                    <a:pt x="5999" y="9720"/>
                  </a:lnTo>
                  <a:lnTo>
                    <a:pt x="7198" y="9720"/>
                  </a:lnTo>
                  <a:lnTo>
                    <a:pt x="7198" y="8640"/>
                  </a:lnTo>
                  <a:cubicBezTo>
                    <a:pt x="7198" y="6851"/>
                    <a:pt x="8810" y="5400"/>
                    <a:pt x="10798" y="5400"/>
                  </a:cubicBezTo>
                  <a:cubicBezTo>
                    <a:pt x="12786" y="5400"/>
                    <a:pt x="14397" y="6851"/>
                    <a:pt x="14397" y="8640"/>
                  </a:cubicBezTo>
                  <a:lnTo>
                    <a:pt x="14397" y="9720"/>
                  </a:lnTo>
                  <a:close/>
                  <a:moveTo>
                    <a:pt x="11997" y="9720"/>
                  </a:moveTo>
                  <a:lnTo>
                    <a:pt x="11997" y="8640"/>
                  </a:lnTo>
                  <a:cubicBezTo>
                    <a:pt x="11997" y="8043"/>
                    <a:pt x="11460" y="7560"/>
                    <a:pt x="10798" y="7560"/>
                  </a:cubicBezTo>
                  <a:cubicBezTo>
                    <a:pt x="10135" y="7560"/>
                    <a:pt x="9598" y="8043"/>
                    <a:pt x="9598" y="8640"/>
                  </a:cubicBezTo>
                  <a:lnTo>
                    <a:pt x="9598" y="9720"/>
                  </a:lnTo>
                  <a:lnTo>
                    <a:pt x="11997"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30" name="成组"/>
          <p:cNvGrpSpPr/>
          <p:nvPr/>
        </p:nvGrpSpPr>
        <p:grpSpPr>
          <a:xfrm>
            <a:off x="1752612" y="3578825"/>
            <a:ext cx="457201" cy="457201"/>
            <a:chOff x="0" y="0"/>
            <a:chExt cx="457200" cy="457200"/>
          </a:xfrm>
        </p:grpSpPr>
        <p:sp>
          <p:nvSpPr>
            <p:cNvPr id="1528" name="任意形状 117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29" name="任意形状 1174"/>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9600" y="10854"/>
                  </a:moveTo>
                  <a:cubicBezTo>
                    <a:pt x="7977" y="10556"/>
                    <a:pt x="6392" y="11498"/>
                    <a:pt x="6061" y="12959"/>
                  </a:cubicBezTo>
                  <a:cubicBezTo>
                    <a:pt x="5729" y="14421"/>
                    <a:pt x="6777" y="15847"/>
                    <a:pt x="8400" y="16145"/>
                  </a:cubicBezTo>
                  <a:cubicBezTo>
                    <a:pt x="10023" y="16443"/>
                    <a:pt x="11608" y="15501"/>
                    <a:pt x="11939" y="14039"/>
                  </a:cubicBezTo>
                  <a:cubicBezTo>
                    <a:pt x="11980" y="13862"/>
                    <a:pt x="12000" y="13681"/>
                    <a:pt x="12000" y="13500"/>
                  </a:cubicBezTo>
                  <a:lnTo>
                    <a:pt x="12000" y="8640"/>
                  </a:lnTo>
                  <a:lnTo>
                    <a:pt x="15600" y="8640"/>
                  </a:lnTo>
                  <a:lnTo>
                    <a:pt x="15600" y="6480"/>
                  </a:lnTo>
                  <a:lnTo>
                    <a:pt x="9600" y="6480"/>
                  </a:lnTo>
                  <a:lnTo>
                    <a:pt x="9600" y="108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33" name="成组"/>
          <p:cNvGrpSpPr/>
          <p:nvPr/>
        </p:nvGrpSpPr>
        <p:grpSpPr>
          <a:xfrm>
            <a:off x="1752612" y="2664986"/>
            <a:ext cx="457201" cy="457201"/>
            <a:chOff x="0" y="0"/>
            <a:chExt cx="457200" cy="457200"/>
          </a:xfrm>
        </p:grpSpPr>
        <p:sp>
          <p:nvSpPr>
            <p:cNvPr id="1531" name="任意形状 117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32" name="任意形状 1177"/>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5597" y="6480"/>
                  </a:moveTo>
                  <a:lnTo>
                    <a:pt x="15597" y="8640"/>
                  </a:lnTo>
                  <a:lnTo>
                    <a:pt x="11997" y="8640"/>
                  </a:lnTo>
                  <a:lnTo>
                    <a:pt x="11997" y="13500"/>
                  </a:lnTo>
                  <a:cubicBezTo>
                    <a:pt x="11997" y="14991"/>
                    <a:pt x="10654" y="16200"/>
                    <a:pt x="8997" y="16199"/>
                  </a:cubicBezTo>
                  <a:cubicBezTo>
                    <a:pt x="7341" y="16199"/>
                    <a:pt x="5998" y="14990"/>
                    <a:pt x="5999" y="13499"/>
                  </a:cubicBezTo>
                  <a:cubicBezTo>
                    <a:pt x="5999" y="12008"/>
                    <a:pt x="7342" y="10799"/>
                    <a:pt x="8999" y="10799"/>
                  </a:cubicBezTo>
                  <a:cubicBezTo>
                    <a:pt x="9200" y="10799"/>
                    <a:pt x="9401" y="10818"/>
                    <a:pt x="9598" y="10854"/>
                  </a:cubicBezTo>
                  <a:lnTo>
                    <a:pt x="9598" y="6480"/>
                  </a:lnTo>
                  <a:lnTo>
                    <a:pt x="14397" y="6480"/>
                  </a:lnTo>
                  <a:lnTo>
                    <a:pt x="14397" y="2160"/>
                  </a:lnTo>
                  <a:lnTo>
                    <a:pt x="2399" y="2160"/>
                  </a:lnTo>
                  <a:lnTo>
                    <a:pt x="2399" y="19440"/>
                  </a:lnTo>
                  <a:lnTo>
                    <a:pt x="19196" y="19440"/>
                  </a:lnTo>
                  <a:lnTo>
                    <a:pt x="19196" y="6480"/>
                  </a:lnTo>
                  <a:lnTo>
                    <a:pt x="15597" y="648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36" name="成组"/>
          <p:cNvGrpSpPr/>
          <p:nvPr/>
        </p:nvGrpSpPr>
        <p:grpSpPr>
          <a:xfrm>
            <a:off x="5410260" y="1758670"/>
            <a:ext cx="457201" cy="457201"/>
            <a:chOff x="0" y="0"/>
            <a:chExt cx="457200" cy="457200"/>
          </a:xfrm>
        </p:grpSpPr>
        <p:sp>
          <p:nvSpPr>
            <p:cNvPr id="1534" name="任意形状 120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35" name="任意形状 1204"/>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6000" y="9720"/>
                  </a:moveTo>
                  <a:lnTo>
                    <a:pt x="6000" y="11880"/>
                  </a:lnTo>
                  <a:lnTo>
                    <a:pt x="15600" y="11880"/>
                  </a:lnTo>
                  <a:lnTo>
                    <a:pt x="15600" y="9720"/>
                  </a:lnTo>
                  <a:lnTo>
                    <a:pt x="60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39" name="成组"/>
          <p:cNvGrpSpPr/>
          <p:nvPr/>
        </p:nvGrpSpPr>
        <p:grpSpPr>
          <a:xfrm>
            <a:off x="5410260" y="833737"/>
            <a:ext cx="457201" cy="457201"/>
            <a:chOff x="0" y="0"/>
            <a:chExt cx="457200" cy="457200"/>
          </a:xfrm>
        </p:grpSpPr>
        <p:sp>
          <p:nvSpPr>
            <p:cNvPr id="1537" name="任意形状 120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38" name="任意形状 1207"/>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moveTo>
                    <a:pt x="15597" y="9720"/>
                  </a:moveTo>
                  <a:lnTo>
                    <a:pt x="15597" y="11880"/>
                  </a:lnTo>
                  <a:lnTo>
                    <a:pt x="5999" y="11880"/>
                  </a:lnTo>
                  <a:lnTo>
                    <a:pt x="5999" y="9720"/>
                  </a:lnTo>
                  <a:lnTo>
                    <a:pt x="15597"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42" name="成组"/>
          <p:cNvGrpSpPr/>
          <p:nvPr/>
        </p:nvGrpSpPr>
        <p:grpSpPr>
          <a:xfrm>
            <a:off x="3581436" y="1758670"/>
            <a:ext cx="457201" cy="457201"/>
            <a:chOff x="0" y="0"/>
            <a:chExt cx="457200" cy="457200"/>
          </a:xfrm>
        </p:grpSpPr>
        <p:sp>
          <p:nvSpPr>
            <p:cNvPr id="1540" name="任意形状 120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41" name="任意形状 1210"/>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12635" y="13442"/>
                  </a:moveTo>
                  <a:lnTo>
                    <a:pt x="15287" y="15828"/>
                  </a:lnTo>
                  <a:lnTo>
                    <a:pt x="16985" y="14302"/>
                  </a:lnTo>
                  <a:lnTo>
                    <a:pt x="14333" y="11916"/>
                  </a:lnTo>
                  <a:cubicBezTo>
                    <a:pt x="15676" y="9857"/>
                    <a:pt x="14910" y="7209"/>
                    <a:pt x="12623" y="6000"/>
                  </a:cubicBezTo>
                  <a:cubicBezTo>
                    <a:pt x="10740" y="5005"/>
                    <a:pt x="8348" y="5279"/>
                    <a:pt x="6802" y="6666"/>
                  </a:cubicBezTo>
                  <a:cubicBezTo>
                    <a:pt x="4926" y="8352"/>
                    <a:pt x="4925" y="11087"/>
                    <a:pt x="6799" y="12775"/>
                  </a:cubicBezTo>
                  <a:cubicBezTo>
                    <a:pt x="8347" y="14170"/>
                    <a:pt x="10748" y="14444"/>
                    <a:pt x="12635" y="13442"/>
                  </a:cubicBezTo>
                  <a:close/>
                  <a:moveTo>
                    <a:pt x="11893" y="11247"/>
                  </a:moveTo>
                  <a:cubicBezTo>
                    <a:pt x="10972" y="12105"/>
                    <a:pt x="9453" y="12129"/>
                    <a:pt x="8500" y="11300"/>
                  </a:cubicBezTo>
                  <a:cubicBezTo>
                    <a:pt x="7546" y="10471"/>
                    <a:pt x="7520" y="9104"/>
                    <a:pt x="8441" y="8246"/>
                  </a:cubicBezTo>
                  <a:cubicBezTo>
                    <a:pt x="8460" y="8228"/>
                    <a:pt x="8480" y="8210"/>
                    <a:pt x="8500" y="8193"/>
                  </a:cubicBezTo>
                  <a:cubicBezTo>
                    <a:pt x="9453" y="7364"/>
                    <a:pt x="10972" y="7388"/>
                    <a:pt x="11893" y="8246"/>
                  </a:cubicBezTo>
                  <a:cubicBezTo>
                    <a:pt x="12791" y="9083"/>
                    <a:pt x="12791" y="10410"/>
                    <a:pt x="11893" y="1124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45" name="成组"/>
          <p:cNvGrpSpPr/>
          <p:nvPr/>
        </p:nvGrpSpPr>
        <p:grpSpPr>
          <a:xfrm>
            <a:off x="3581436" y="835522"/>
            <a:ext cx="457201" cy="457201"/>
            <a:chOff x="0" y="0"/>
            <a:chExt cx="457200" cy="457200"/>
          </a:xfrm>
        </p:grpSpPr>
        <p:sp>
          <p:nvSpPr>
            <p:cNvPr id="1543" name="任意形状 121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44" name="任意形状 1213"/>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moveTo>
                    <a:pt x="12632" y="13442"/>
                  </a:moveTo>
                  <a:cubicBezTo>
                    <a:pt x="10343" y="14646"/>
                    <a:pt x="7402" y="13951"/>
                    <a:pt x="6064" y="11890"/>
                  </a:cubicBezTo>
                  <a:cubicBezTo>
                    <a:pt x="4967" y="10200"/>
                    <a:pt x="5269" y="8056"/>
                    <a:pt x="6801" y="6666"/>
                  </a:cubicBezTo>
                  <a:cubicBezTo>
                    <a:pt x="8676" y="4979"/>
                    <a:pt x="11714" y="4979"/>
                    <a:pt x="13588" y="6666"/>
                  </a:cubicBezTo>
                  <a:cubicBezTo>
                    <a:pt x="15135" y="8059"/>
                    <a:pt x="15440" y="10218"/>
                    <a:pt x="14328" y="11915"/>
                  </a:cubicBezTo>
                  <a:lnTo>
                    <a:pt x="16980" y="14301"/>
                  </a:lnTo>
                  <a:lnTo>
                    <a:pt x="15284" y="15830"/>
                  </a:lnTo>
                  <a:lnTo>
                    <a:pt x="12632" y="13443"/>
                  </a:lnTo>
                  <a:close/>
                  <a:moveTo>
                    <a:pt x="11891" y="11247"/>
                  </a:moveTo>
                  <a:cubicBezTo>
                    <a:pt x="12844" y="10418"/>
                    <a:pt x="12870" y="9051"/>
                    <a:pt x="11950" y="8193"/>
                  </a:cubicBezTo>
                  <a:cubicBezTo>
                    <a:pt x="11029" y="7335"/>
                    <a:pt x="9510" y="7311"/>
                    <a:pt x="8557" y="8140"/>
                  </a:cubicBezTo>
                  <a:cubicBezTo>
                    <a:pt x="8537" y="8157"/>
                    <a:pt x="8517" y="8175"/>
                    <a:pt x="8498" y="8193"/>
                  </a:cubicBezTo>
                  <a:cubicBezTo>
                    <a:pt x="7577" y="9051"/>
                    <a:pt x="7604" y="10418"/>
                    <a:pt x="8557" y="11247"/>
                  </a:cubicBezTo>
                  <a:cubicBezTo>
                    <a:pt x="9487" y="12056"/>
                    <a:pt x="10961" y="12056"/>
                    <a:pt x="11891" y="1124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48" name="成组"/>
          <p:cNvGrpSpPr/>
          <p:nvPr/>
        </p:nvGrpSpPr>
        <p:grpSpPr>
          <a:xfrm>
            <a:off x="6324672" y="1758670"/>
            <a:ext cx="457201" cy="457201"/>
            <a:chOff x="0" y="0"/>
            <a:chExt cx="457200" cy="457200"/>
          </a:xfrm>
        </p:grpSpPr>
        <p:sp>
          <p:nvSpPr>
            <p:cNvPr id="1546" name="任意形状 121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47" name="任意形状 1216"/>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6714" y="11677"/>
                  </a:moveTo>
                  <a:lnTo>
                    <a:pt x="5524" y="12295"/>
                  </a:lnTo>
                  <a:lnTo>
                    <a:pt x="6724" y="14165"/>
                  </a:lnTo>
                  <a:lnTo>
                    <a:pt x="7914" y="13546"/>
                  </a:lnTo>
                  <a:cubicBezTo>
                    <a:pt x="8386" y="13948"/>
                    <a:pt x="8962" y="14253"/>
                    <a:pt x="9600" y="14423"/>
                  </a:cubicBezTo>
                  <a:lnTo>
                    <a:pt x="9600" y="15660"/>
                  </a:lnTo>
                  <a:lnTo>
                    <a:pt x="12000" y="15660"/>
                  </a:lnTo>
                  <a:lnTo>
                    <a:pt x="12000" y="14423"/>
                  </a:lnTo>
                  <a:cubicBezTo>
                    <a:pt x="12631" y="14254"/>
                    <a:pt x="13208" y="13954"/>
                    <a:pt x="13686" y="13546"/>
                  </a:cubicBezTo>
                  <a:lnTo>
                    <a:pt x="14876" y="14165"/>
                  </a:lnTo>
                  <a:lnTo>
                    <a:pt x="16076" y="12295"/>
                  </a:lnTo>
                  <a:lnTo>
                    <a:pt x="14886" y="11676"/>
                  </a:lnTo>
                  <a:cubicBezTo>
                    <a:pt x="15038" y="11100"/>
                    <a:pt x="15038" y="10500"/>
                    <a:pt x="14886" y="9924"/>
                  </a:cubicBezTo>
                  <a:lnTo>
                    <a:pt x="16076" y="9305"/>
                  </a:lnTo>
                  <a:lnTo>
                    <a:pt x="14876" y="7435"/>
                  </a:lnTo>
                  <a:lnTo>
                    <a:pt x="13686" y="8054"/>
                  </a:lnTo>
                  <a:cubicBezTo>
                    <a:pt x="13208" y="7646"/>
                    <a:pt x="12631" y="7346"/>
                    <a:pt x="12000" y="7177"/>
                  </a:cubicBezTo>
                  <a:lnTo>
                    <a:pt x="12000" y="5940"/>
                  </a:lnTo>
                  <a:lnTo>
                    <a:pt x="9600" y="5940"/>
                  </a:lnTo>
                  <a:lnTo>
                    <a:pt x="9600" y="7177"/>
                  </a:lnTo>
                  <a:cubicBezTo>
                    <a:pt x="8969" y="7346"/>
                    <a:pt x="8392" y="7646"/>
                    <a:pt x="7914" y="8054"/>
                  </a:cubicBezTo>
                  <a:lnTo>
                    <a:pt x="6724" y="7435"/>
                  </a:lnTo>
                  <a:lnTo>
                    <a:pt x="5524" y="9305"/>
                  </a:lnTo>
                  <a:lnTo>
                    <a:pt x="6714" y="9924"/>
                  </a:lnTo>
                  <a:cubicBezTo>
                    <a:pt x="6562" y="10500"/>
                    <a:pt x="6562" y="11101"/>
                    <a:pt x="6714" y="11677"/>
                  </a:cubicBezTo>
                  <a:close/>
                  <a:moveTo>
                    <a:pt x="10800" y="12420"/>
                  </a:moveTo>
                  <a:cubicBezTo>
                    <a:pt x="9806" y="12420"/>
                    <a:pt x="9000" y="11695"/>
                    <a:pt x="9000" y="10800"/>
                  </a:cubicBezTo>
                  <a:cubicBezTo>
                    <a:pt x="9000" y="9905"/>
                    <a:pt x="9806" y="9180"/>
                    <a:pt x="10800" y="9180"/>
                  </a:cubicBezTo>
                  <a:cubicBezTo>
                    <a:pt x="11794" y="9180"/>
                    <a:pt x="12600" y="9905"/>
                    <a:pt x="12600" y="10800"/>
                  </a:cubicBezTo>
                  <a:cubicBezTo>
                    <a:pt x="12600" y="11695"/>
                    <a:pt x="11794" y="12420"/>
                    <a:pt x="10800" y="124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51" name="成组"/>
          <p:cNvGrpSpPr/>
          <p:nvPr/>
        </p:nvGrpSpPr>
        <p:grpSpPr>
          <a:xfrm>
            <a:off x="6324672" y="832844"/>
            <a:ext cx="457201" cy="457201"/>
            <a:chOff x="0" y="0"/>
            <a:chExt cx="457200" cy="457200"/>
          </a:xfrm>
        </p:grpSpPr>
        <p:sp>
          <p:nvSpPr>
            <p:cNvPr id="1549" name="任意形状 121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50" name="任意形状 1219"/>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6713" y="11677"/>
                  </a:moveTo>
                  <a:cubicBezTo>
                    <a:pt x="6560" y="11101"/>
                    <a:pt x="6560" y="10500"/>
                    <a:pt x="6713" y="9924"/>
                  </a:cubicBezTo>
                  <a:lnTo>
                    <a:pt x="5522" y="9305"/>
                  </a:lnTo>
                  <a:lnTo>
                    <a:pt x="6722" y="7435"/>
                  </a:lnTo>
                  <a:lnTo>
                    <a:pt x="7912" y="8054"/>
                  </a:lnTo>
                  <a:cubicBezTo>
                    <a:pt x="8390" y="7646"/>
                    <a:pt x="8967" y="7346"/>
                    <a:pt x="9598" y="7177"/>
                  </a:cubicBezTo>
                  <a:lnTo>
                    <a:pt x="9598" y="5940"/>
                  </a:lnTo>
                  <a:lnTo>
                    <a:pt x="11997" y="5940"/>
                  </a:lnTo>
                  <a:lnTo>
                    <a:pt x="11997" y="7177"/>
                  </a:lnTo>
                  <a:cubicBezTo>
                    <a:pt x="12636" y="7347"/>
                    <a:pt x="13212" y="7652"/>
                    <a:pt x="13683" y="8054"/>
                  </a:cubicBezTo>
                  <a:lnTo>
                    <a:pt x="14873" y="7435"/>
                  </a:lnTo>
                  <a:lnTo>
                    <a:pt x="16073" y="9305"/>
                  </a:lnTo>
                  <a:lnTo>
                    <a:pt x="14883" y="9924"/>
                  </a:lnTo>
                  <a:cubicBezTo>
                    <a:pt x="15035" y="10500"/>
                    <a:pt x="15035" y="11100"/>
                    <a:pt x="14883" y="11676"/>
                  </a:cubicBezTo>
                  <a:lnTo>
                    <a:pt x="16073" y="12295"/>
                  </a:lnTo>
                  <a:lnTo>
                    <a:pt x="14873" y="14165"/>
                  </a:lnTo>
                  <a:lnTo>
                    <a:pt x="13683" y="13546"/>
                  </a:lnTo>
                  <a:cubicBezTo>
                    <a:pt x="13205" y="13954"/>
                    <a:pt x="12628" y="14254"/>
                    <a:pt x="11997" y="14423"/>
                  </a:cubicBezTo>
                  <a:lnTo>
                    <a:pt x="11997" y="15660"/>
                  </a:lnTo>
                  <a:lnTo>
                    <a:pt x="9598" y="15660"/>
                  </a:lnTo>
                  <a:lnTo>
                    <a:pt x="9598" y="14423"/>
                  </a:lnTo>
                  <a:cubicBezTo>
                    <a:pt x="8967" y="14254"/>
                    <a:pt x="8390" y="13954"/>
                    <a:pt x="7912" y="13546"/>
                  </a:cubicBezTo>
                  <a:lnTo>
                    <a:pt x="6722" y="14165"/>
                  </a:lnTo>
                  <a:lnTo>
                    <a:pt x="5522" y="12295"/>
                  </a:lnTo>
                  <a:lnTo>
                    <a:pt x="6713" y="11677"/>
                  </a:lnTo>
                  <a:close/>
                  <a:moveTo>
                    <a:pt x="10798" y="12420"/>
                  </a:moveTo>
                  <a:cubicBezTo>
                    <a:pt x="11792" y="12420"/>
                    <a:pt x="12597" y="11695"/>
                    <a:pt x="12597" y="10800"/>
                  </a:cubicBezTo>
                  <a:cubicBezTo>
                    <a:pt x="12597" y="9905"/>
                    <a:pt x="11792" y="9180"/>
                    <a:pt x="10798" y="9180"/>
                  </a:cubicBezTo>
                  <a:cubicBezTo>
                    <a:pt x="9804" y="9180"/>
                    <a:pt x="8998" y="9905"/>
                    <a:pt x="8998" y="10800"/>
                  </a:cubicBezTo>
                  <a:cubicBezTo>
                    <a:pt x="8998" y="11695"/>
                    <a:pt x="9804" y="12420"/>
                    <a:pt x="10798" y="12420"/>
                  </a:cubicBezTo>
                  <a:close/>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54" name="成组"/>
          <p:cNvGrpSpPr/>
          <p:nvPr/>
        </p:nvGrpSpPr>
        <p:grpSpPr>
          <a:xfrm>
            <a:off x="8153496" y="3576326"/>
            <a:ext cx="457201" cy="457201"/>
            <a:chOff x="0" y="0"/>
            <a:chExt cx="457200" cy="457200"/>
          </a:xfrm>
        </p:grpSpPr>
        <p:sp>
          <p:nvSpPr>
            <p:cNvPr id="1552" name="任意形状 122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53" name="任意形状 1222"/>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21600" y="12960"/>
                  </a:lnTo>
                  <a:lnTo>
                    <a:pt x="0" y="12960"/>
                  </a:lnTo>
                  <a:lnTo>
                    <a:pt x="0" y="10800"/>
                  </a:lnTo>
                  <a:lnTo>
                    <a:pt x="2160" y="10800"/>
                  </a:lnTo>
                  <a:lnTo>
                    <a:pt x="2160" y="1075"/>
                  </a:lnTo>
                  <a:cubicBezTo>
                    <a:pt x="2160" y="481"/>
                    <a:pt x="2641" y="0"/>
                    <a:pt x="3236" y="0"/>
                  </a:cubicBezTo>
                  <a:lnTo>
                    <a:pt x="14040" y="0"/>
                  </a:lnTo>
                  <a:lnTo>
                    <a:pt x="19440" y="5400"/>
                  </a:lnTo>
                  <a:lnTo>
                    <a:pt x="19440" y="10800"/>
                  </a:lnTo>
                  <a:lnTo>
                    <a:pt x="21600" y="10800"/>
                  </a:lnTo>
                  <a:close/>
                  <a:moveTo>
                    <a:pt x="1080" y="15120"/>
                  </a:moveTo>
                  <a:lnTo>
                    <a:pt x="3240" y="15120"/>
                  </a:lnTo>
                  <a:lnTo>
                    <a:pt x="3240" y="21600"/>
                  </a:lnTo>
                  <a:lnTo>
                    <a:pt x="1080" y="21600"/>
                  </a:lnTo>
                  <a:lnTo>
                    <a:pt x="1080" y="15120"/>
                  </a:lnTo>
                  <a:close/>
                  <a:moveTo>
                    <a:pt x="18360" y="15120"/>
                  </a:moveTo>
                  <a:lnTo>
                    <a:pt x="20520" y="15120"/>
                  </a:lnTo>
                  <a:lnTo>
                    <a:pt x="20520" y="21600"/>
                  </a:lnTo>
                  <a:lnTo>
                    <a:pt x="18360" y="21600"/>
                  </a:lnTo>
                  <a:lnTo>
                    <a:pt x="18360" y="15120"/>
                  </a:lnTo>
                  <a:close/>
                  <a:moveTo>
                    <a:pt x="14040" y="15120"/>
                  </a:moveTo>
                  <a:lnTo>
                    <a:pt x="16200" y="15120"/>
                  </a:lnTo>
                  <a:lnTo>
                    <a:pt x="16200" y="21600"/>
                  </a:lnTo>
                  <a:lnTo>
                    <a:pt x="14040" y="21600"/>
                  </a:lnTo>
                  <a:lnTo>
                    <a:pt x="14040" y="15120"/>
                  </a:lnTo>
                  <a:close/>
                  <a:moveTo>
                    <a:pt x="9720" y="15120"/>
                  </a:moveTo>
                  <a:lnTo>
                    <a:pt x="11880" y="15120"/>
                  </a:lnTo>
                  <a:lnTo>
                    <a:pt x="11880" y="21600"/>
                  </a:lnTo>
                  <a:lnTo>
                    <a:pt x="9720" y="21600"/>
                  </a:lnTo>
                  <a:lnTo>
                    <a:pt x="9720" y="15120"/>
                  </a:lnTo>
                  <a:close/>
                  <a:moveTo>
                    <a:pt x="5400" y="15120"/>
                  </a:moveTo>
                  <a:lnTo>
                    <a:pt x="7560" y="15120"/>
                  </a:lnTo>
                  <a:lnTo>
                    <a:pt x="7560" y="21600"/>
                  </a:lnTo>
                  <a:lnTo>
                    <a:pt x="5400" y="21600"/>
                  </a:lnTo>
                  <a:lnTo>
                    <a:pt x="5400"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57" name="成组"/>
          <p:cNvGrpSpPr/>
          <p:nvPr/>
        </p:nvGrpSpPr>
        <p:grpSpPr>
          <a:xfrm>
            <a:off x="8153496" y="2661237"/>
            <a:ext cx="457201" cy="457201"/>
            <a:chOff x="0" y="0"/>
            <a:chExt cx="457200" cy="457200"/>
          </a:xfrm>
        </p:grpSpPr>
        <p:sp>
          <p:nvSpPr>
            <p:cNvPr id="1555" name="任意形状 122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56" name="任意形状 122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4320" y="10800"/>
                  </a:moveTo>
                  <a:lnTo>
                    <a:pt x="17280" y="10800"/>
                  </a:lnTo>
                  <a:lnTo>
                    <a:pt x="17280" y="6480"/>
                  </a:lnTo>
                  <a:lnTo>
                    <a:pt x="12960" y="6480"/>
                  </a:lnTo>
                  <a:lnTo>
                    <a:pt x="12960" y="2160"/>
                  </a:lnTo>
                  <a:lnTo>
                    <a:pt x="4320" y="2160"/>
                  </a:lnTo>
                  <a:lnTo>
                    <a:pt x="4320" y="10800"/>
                  </a:lnTo>
                  <a:close/>
                  <a:moveTo>
                    <a:pt x="2160" y="10800"/>
                  </a:moveTo>
                  <a:lnTo>
                    <a:pt x="2160" y="1075"/>
                  </a:lnTo>
                  <a:cubicBezTo>
                    <a:pt x="2160" y="481"/>
                    <a:pt x="2641" y="0"/>
                    <a:pt x="3236" y="0"/>
                  </a:cubicBezTo>
                  <a:lnTo>
                    <a:pt x="14040" y="0"/>
                  </a:lnTo>
                  <a:lnTo>
                    <a:pt x="19440" y="5400"/>
                  </a:lnTo>
                  <a:lnTo>
                    <a:pt x="19440" y="10800"/>
                  </a:lnTo>
                  <a:lnTo>
                    <a:pt x="21600" y="10800"/>
                  </a:lnTo>
                  <a:lnTo>
                    <a:pt x="21600" y="12960"/>
                  </a:lnTo>
                  <a:lnTo>
                    <a:pt x="0" y="12960"/>
                  </a:lnTo>
                  <a:lnTo>
                    <a:pt x="0" y="10800"/>
                  </a:lnTo>
                  <a:lnTo>
                    <a:pt x="2160" y="10800"/>
                  </a:lnTo>
                  <a:close/>
                  <a:moveTo>
                    <a:pt x="1080" y="15120"/>
                  </a:moveTo>
                  <a:lnTo>
                    <a:pt x="3240" y="15120"/>
                  </a:lnTo>
                  <a:lnTo>
                    <a:pt x="3240" y="21600"/>
                  </a:lnTo>
                  <a:lnTo>
                    <a:pt x="1080" y="21600"/>
                  </a:lnTo>
                  <a:lnTo>
                    <a:pt x="1080" y="15120"/>
                  </a:lnTo>
                  <a:close/>
                  <a:moveTo>
                    <a:pt x="18360" y="15120"/>
                  </a:moveTo>
                  <a:lnTo>
                    <a:pt x="20520" y="15120"/>
                  </a:lnTo>
                  <a:lnTo>
                    <a:pt x="20520" y="21600"/>
                  </a:lnTo>
                  <a:lnTo>
                    <a:pt x="18360" y="21600"/>
                  </a:lnTo>
                  <a:lnTo>
                    <a:pt x="18360" y="15120"/>
                  </a:lnTo>
                  <a:close/>
                  <a:moveTo>
                    <a:pt x="14040" y="15120"/>
                  </a:moveTo>
                  <a:lnTo>
                    <a:pt x="16200" y="15120"/>
                  </a:lnTo>
                  <a:lnTo>
                    <a:pt x="16200" y="21600"/>
                  </a:lnTo>
                  <a:lnTo>
                    <a:pt x="14040" y="21600"/>
                  </a:lnTo>
                  <a:lnTo>
                    <a:pt x="14040" y="15120"/>
                  </a:lnTo>
                  <a:close/>
                  <a:moveTo>
                    <a:pt x="9720" y="15120"/>
                  </a:moveTo>
                  <a:lnTo>
                    <a:pt x="11880" y="15120"/>
                  </a:lnTo>
                  <a:lnTo>
                    <a:pt x="11880" y="21600"/>
                  </a:lnTo>
                  <a:lnTo>
                    <a:pt x="9720" y="21600"/>
                  </a:lnTo>
                  <a:lnTo>
                    <a:pt x="9720" y="15120"/>
                  </a:lnTo>
                  <a:close/>
                  <a:moveTo>
                    <a:pt x="5400" y="15120"/>
                  </a:moveTo>
                  <a:lnTo>
                    <a:pt x="7560" y="15120"/>
                  </a:lnTo>
                  <a:lnTo>
                    <a:pt x="7560" y="21600"/>
                  </a:lnTo>
                  <a:lnTo>
                    <a:pt x="5400" y="21600"/>
                  </a:lnTo>
                  <a:lnTo>
                    <a:pt x="5400"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60" name="成组"/>
          <p:cNvGrpSpPr/>
          <p:nvPr/>
        </p:nvGrpSpPr>
        <p:grpSpPr>
          <a:xfrm>
            <a:off x="9067908" y="1758670"/>
            <a:ext cx="457201" cy="457201"/>
            <a:chOff x="0" y="0"/>
            <a:chExt cx="457200" cy="457200"/>
          </a:xfrm>
        </p:grpSpPr>
        <p:sp>
          <p:nvSpPr>
            <p:cNvPr id="1558" name="任意形状 123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59" name="任意形状 1234"/>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10800" y="9720"/>
                  </a:moveTo>
                  <a:lnTo>
                    <a:pt x="6000" y="9720"/>
                  </a:lnTo>
                  <a:lnTo>
                    <a:pt x="6000" y="11880"/>
                  </a:lnTo>
                  <a:lnTo>
                    <a:pt x="10800" y="11880"/>
                  </a:lnTo>
                  <a:lnTo>
                    <a:pt x="10800" y="15120"/>
                  </a:lnTo>
                  <a:lnTo>
                    <a:pt x="15600" y="10800"/>
                  </a:lnTo>
                  <a:lnTo>
                    <a:pt x="10800" y="6480"/>
                  </a:lnTo>
                  <a:lnTo>
                    <a:pt x="108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63" name="成组"/>
          <p:cNvGrpSpPr/>
          <p:nvPr/>
        </p:nvGrpSpPr>
        <p:grpSpPr>
          <a:xfrm>
            <a:off x="9067908" y="830167"/>
            <a:ext cx="457201" cy="457201"/>
            <a:chOff x="0" y="0"/>
            <a:chExt cx="457200" cy="457200"/>
          </a:xfrm>
        </p:grpSpPr>
        <p:sp>
          <p:nvSpPr>
            <p:cNvPr id="1561" name="任意形状 123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62" name="任意形状 1237"/>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moveTo>
                    <a:pt x="10798" y="9720"/>
                  </a:moveTo>
                  <a:lnTo>
                    <a:pt x="10798" y="6480"/>
                  </a:lnTo>
                  <a:lnTo>
                    <a:pt x="15597" y="10800"/>
                  </a:lnTo>
                  <a:lnTo>
                    <a:pt x="10798" y="15120"/>
                  </a:lnTo>
                  <a:lnTo>
                    <a:pt x="10798" y="11880"/>
                  </a:lnTo>
                  <a:lnTo>
                    <a:pt x="5999" y="11880"/>
                  </a:lnTo>
                  <a:lnTo>
                    <a:pt x="5999" y="9720"/>
                  </a:lnTo>
                  <a:lnTo>
                    <a:pt x="10798"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66" name="成组"/>
          <p:cNvGrpSpPr/>
          <p:nvPr/>
        </p:nvGrpSpPr>
        <p:grpSpPr>
          <a:xfrm>
            <a:off x="5410260" y="3577397"/>
            <a:ext cx="457201" cy="457201"/>
            <a:chOff x="0" y="0"/>
            <a:chExt cx="457200" cy="457200"/>
          </a:xfrm>
        </p:grpSpPr>
        <p:sp>
          <p:nvSpPr>
            <p:cNvPr id="1564" name="任意形状 123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65" name="任意形状 1240"/>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9600" y="14040"/>
                  </a:moveTo>
                  <a:lnTo>
                    <a:pt x="9600" y="16200"/>
                  </a:lnTo>
                  <a:lnTo>
                    <a:pt x="12000" y="16200"/>
                  </a:lnTo>
                  <a:lnTo>
                    <a:pt x="12000" y="14040"/>
                  </a:lnTo>
                  <a:lnTo>
                    <a:pt x="9600" y="14040"/>
                  </a:lnTo>
                  <a:close/>
                  <a:moveTo>
                    <a:pt x="12000" y="12263"/>
                  </a:moveTo>
                  <a:cubicBezTo>
                    <a:pt x="14222" y="11661"/>
                    <a:pt x="15481" y="9551"/>
                    <a:pt x="14811" y="7551"/>
                  </a:cubicBezTo>
                  <a:cubicBezTo>
                    <a:pt x="14277" y="5957"/>
                    <a:pt x="12649" y="4865"/>
                    <a:pt x="10800" y="4860"/>
                  </a:cubicBezTo>
                  <a:cubicBezTo>
                    <a:pt x="8798" y="4860"/>
                    <a:pt x="7074" y="6131"/>
                    <a:pt x="6680" y="7898"/>
                  </a:cubicBezTo>
                  <a:lnTo>
                    <a:pt x="9035" y="8323"/>
                  </a:lnTo>
                  <a:cubicBezTo>
                    <a:pt x="9230" y="7445"/>
                    <a:pt x="10178" y="6876"/>
                    <a:pt x="11153" y="7051"/>
                  </a:cubicBezTo>
                  <a:cubicBezTo>
                    <a:pt x="12127" y="7227"/>
                    <a:pt x="12760" y="8080"/>
                    <a:pt x="12565" y="8957"/>
                  </a:cubicBezTo>
                  <a:cubicBezTo>
                    <a:pt x="12397" y="9715"/>
                    <a:pt x="11658" y="10260"/>
                    <a:pt x="10800" y="10260"/>
                  </a:cubicBezTo>
                  <a:cubicBezTo>
                    <a:pt x="10137" y="10260"/>
                    <a:pt x="9600" y="10744"/>
                    <a:pt x="9600" y="11340"/>
                  </a:cubicBezTo>
                  <a:lnTo>
                    <a:pt x="9600" y="12960"/>
                  </a:lnTo>
                  <a:lnTo>
                    <a:pt x="12000" y="12960"/>
                  </a:lnTo>
                  <a:lnTo>
                    <a:pt x="12000" y="1226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69" name="成组"/>
          <p:cNvGrpSpPr/>
          <p:nvPr/>
        </p:nvGrpSpPr>
        <p:grpSpPr>
          <a:xfrm>
            <a:off x="5410260" y="2662844"/>
            <a:ext cx="457201" cy="457201"/>
            <a:chOff x="0" y="0"/>
            <a:chExt cx="457200" cy="457200"/>
          </a:xfrm>
        </p:grpSpPr>
        <p:sp>
          <p:nvSpPr>
            <p:cNvPr id="1567" name="任意形状 124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68" name="任意形状 1243"/>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9598" y="14040"/>
                  </a:moveTo>
                  <a:lnTo>
                    <a:pt x="11997" y="14040"/>
                  </a:lnTo>
                  <a:lnTo>
                    <a:pt x="11997" y="16200"/>
                  </a:lnTo>
                  <a:lnTo>
                    <a:pt x="9598" y="16200"/>
                  </a:lnTo>
                  <a:lnTo>
                    <a:pt x="9598" y="14040"/>
                  </a:lnTo>
                  <a:close/>
                  <a:moveTo>
                    <a:pt x="11997" y="12263"/>
                  </a:moveTo>
                  <a:lnTo>
                    <a:pt x="11997" y="12960"/>
                  </a:lnTo>
                  <a:lnTo>
                    <a:pt x="9598" y="12960"/>
                  </a:lnTo>
                  <a:lnTo>
                    <a:pt x="9598" y="11340"/>
                  </a:lnTo>
                  <a:cubicBezTo>
                    <a:pt x="9598" y="10744"/>
                    <a:pt x="10135" y="10260"/>
                    <a:pt x="10798" y="10260"/>
                  </a:cubicBezTo>
                  <a:cubicBezTo>
                    <a:pt x="11792" y="10260"/>
                    <a:pt x="12597" y="9535"/>
                    <a:pt x="12597" y="8640"/>
                  </a:cubicBezTo>
                  <a:cubicBezTo>
                    <a:pt x="12597" y="7745"/>
                    <a:pt x="11791" y="7020"/>
                    <a:pt x="10797" y="7020"/>
                  </a:cubicBezTo>
                  <a:cubicBezTo>
                    <a:pt x="9940" y="7020"/>
                    <a:pt x="9201" y="7565"/>
                    <a:pt x="9033" y="8323"/>
                  </a:cubicBezTo>
                  <a:lnTo>
                    <a:pt x="6679" y="7898"/>
                  </a:lnTo>
                  <a:cubicBezTo>
                    <a:pt x="7134" y="5850"/>
                    <a:pt x="9347" y="4523"/>
                    <a:pt x="11622" y="4932"/>
                  </a:cubicBezTo>
                  <a:cubicBezTo>
                    <a:pt x="13896" y="5342"/>
                    <a:pt x="15371" y="7334"/>
                    <a:pt x="14916" y="9382"/>
                  </a:cubicBezTo>
                  <a:cubicBezTo>
                    <a:pt x="14611" y="10755"/>
                    <a:pt x="13488" y="11863"/>
                    <a:pt x="11997" y="12263"/>
                  </a:cubicBezTo>
                  <a:close/>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72" name="成组"/>
          <p:cNvGrpSpPr/>
          <p:nvPr/>
        </p:nvGrpSpPr>
        <p:grpSpPr>
          <a:xfrm>
            <a:off x="7239084" y="1758670"/>
            <a:ext cx="457201" cy="457201"/>
            <a:chOff x="0" y="0"/>
            <a:chExt cx="457200" cy="457200"/>
          </a:xfrm>
        </p:grpSpPr>
        <p:sp>
          <p:nvSpPr>
            <p:cNvPr id="1570" name="任意形状 124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71" name="任意形状 1246"/>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12000" y="10800"/>
                  </a:moveTo>
                  <a:lnTo>
                    <a:pt x="15600" y="10800"/>
                  </a:lnTo>
                  <a:lnTo>
                    <a:pt x="10800" y="6480"/>
                  </a:lnTo>
                  <a:lnTo>
                    <a:pt x="6000" y="10800"/>
                  </a:lnTo>
                  <a:lnTo>
                    <a:pt x="9600" y="10800"/>
                  </a:lnTo>
                  <a:lnTo>
                    <a:pt x="9600" y="15120"/>
                  </a:lnTo>
                  <a:lnTo>
                    <a:pt x="12000" y="15120"/>
                  </a:lnTo>
                  <a:lnTo>
                    <a:pt x="120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75" name="成组"/>
          <p:cNvGrpSpPr/>
          <p:nvPr/>
        </p:nvGrpSpPr>
        <p:grpSpPr>
          <a:xfrm>
            <a:off x="7239084" y="831952"/>
            <a:ext cx="457201" cy="457201"/>
            <a:chOff x="0" y="0"/>
            <a:chExt cx="457200" cy="457200"/>
          </a:xfrm>
        </p:grpSpPr>
        <p:sp>
          <p:nvSpPr>
            <p:cNvPr id="1573" name="任意形状 124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74" name="任意形状 1249"/>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moveTo>
                    <a:pt x="11997" y="10800"/>
                  </a:moveTo>
                  <a:lnTo>
                    <a:pt x="11997" y="15120"/>
                  </a:lnTo>
                  <a:lnTo>
                    <a:pt x="9598" y="15120"/>
                  </a:lnTo>
                  <a:lnTo>
                    <a:pt x="9598" y="10800"/>
                  </a:lnTo>
                  <a:lnTo>
                    <a:pt x="5999" y="10800"/>
                  </a:lnTo>
                  <a:lnTo>
                    <a:pt x="10798" y="6480"/>
                  </a:lnTo>
                  <a:lnTo>
                    <a:pt x="15597" y="10800"/>
                  </a:lnTo>
                  <a:lnTo>
                    <a:pt x="11997"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78" name="成组"/>
          <p:cNvGrpSpPr/>
          <p:nvPr/>
        </p:nvGrpSpPr>
        <p:grpSpPr>
          <a:xfrm>
            <a:off x="6324672" y="3577040"/>
            <a:ext cx="457201" cy="457201"/>
            <a:chOff x="0" y="0"/>
            <a:chExt cx="457200" cy="457200"/>
          </a:xfrm>
        </p:grpSpPr>
        <p:sp>
          <p:nvSpPr>
            <p:cNvPr id="1576" name="任意形状 125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77" name="任意形状 1252"/>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10800" y="10260"/>
                  </a:moveTo>
                  <a:cubicBezTo>
                    <a:pt x="12457" y="10260"/>
                    <a:pt x="13800" y="9051"/>
                    <a:pt x="13800" y="7560"/>
                  </a:cubicBezTo>
                  <a:cubicBezTo>
                    <a:pt x="13800" y="6069"/>
                    <a:pt x="12457" y="4860"/>
                    <a:pt x="10800" y="4860"/>
                  </a:cubicBezTo>
                  <a:cubicBezTo>
                    <a:pt x="9143" y="4860"/>
                    <a:pt x="7800" y="6069"/>
                    <a:pt x="7800" y="7560"/>
                  </a:cubicBezTo>
                  <a:cubicBezTo>
                    <a:pt x="7800" y="9051"/>
                    <a:pt x="9143" y="10260"/>
                    <a:pt x="10800" y="10260"/>
                  </a:cubicBezTo>
                  <a:close/>
                  <a:moveTo>
                    <a:pt x="5432" y="16200"/>
                  </a:moveTo>
                  <a:lnTo>
                    <a:pt x="16168" y="16200"/>
                  </a:lnTo>
                  <a:cubicBezTo>
                    <a:pt x="15841" y="13532"/>
                    <a:pt x="13174" y="11607"/>
                    <a:pt x="10209" y="11901"/>
                  </a:cubicBezTo>
                  <a:cubicBezTo>
                    <a:pt x="7695" y="12150"/>
                    <a:pt x="5709" y="13937"/>
                    <a:pt x="5432" y="16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81" name="成组"/>
          <p:cNvGrpSpPr/>
          <p:nvPr/>
        </p:nvGrpSpPr>
        <p:grpSpPr>
          <a:xfrm>
            <a:off x="6324672" y="2662308"/>
            <a:ext cx="457201" cy="457201"/>
            <a:chOff x="0" y="0"/>
            <a:chExt cx="457200" cy="457200"/>
          </a:xfrm>
        </p:grpSpPr>
        <p:sp>
          <p:nvSpPr>
            <p:cNvPr id="1579" name="任意形状 125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80" name="任意形状 1255"/>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moveTo>
                    <a:pt x="10798" y="10260"/>
                  </a:moveTo>
                  <a:cubicBezTo>
                    <a:pt x="9141" y="10260"/>
                    <a:pt x="7798" y="9051"/>
                    <a:pt x="7798" y="7560"/>
                  </a:cubicBezTo>
                  <a:cubicBezTo>
                    <a:pt x="7798" y="6069"/>
                    <a:pt x="9141" y="4860"/>
                    <a:pt x="10798" y="4860"/>
                  </a:cubicBezTo>
                  <a:cubicBezTo>
                    <a:pt x="12454" y="4860"/>
                    <a:pt x="13797" y="6069"/>
                    <a:pt x="13797" y="7560"/>
                  </a:cubicBezTo>
                  <a:cubicBezTo>
                    <a:pt x="13797" y="9051"/>
                    <a:pt x="12454" y="10260"/>
                    <a:pt x="10798" y="10260"/>
                  </a:cubicBezTo>
                  <a:close/>
                  <a:moveTo>
                    <a:pt x="5431" y="16200"/>
                  </a:moveTo>
                  <a:cubicBezTo>
                    <a:pt x="5757" y="13532"/>
                    <a:pt x="8424" y="11607"/>
                    <a:pt x="11388" y="11901"/>
                  </a:cubicBezTo>
                  <a:cubicBezTo>
                    <a:pt x="13902" y="12150"/>
                    <a:pt x="15887" y="13937"/>
                    <a:pt x="16164" y="16200"/>
                  </a:cubicBezTo>
                  <a:lnTo>
                    <a:pt x="5431" y="16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84" name="成组"/>
          <p:cNvGrpSpPr/>
          <p:nvPr/>
        </p:nvGrpSpPr>
        <p:grpSpPr>
          <a:xfrm>
            <a:off x="4495848" y="3577754"/>
            <a:ext cx="457201" cy="457201"/>
            <a:chOff x="0" y="0"/>
            <a:chExt cx="457200" cy="457200"/>
          </a:xfrm>
        </p:grpSpPr>
        <p:sp>
          <p:nvSpPr>
            <p:cNvPr id="1582" name="任意形状 125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83" name="任意形状 1258"/>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lnTo>
                    <a:pt x="21600" y="5400"/>
                  </a:lnTo>
                  <a:lnTo>
                    <a:pt x="21600" y="20529"/>
                  </a:lnTo>
                  <a:cubicBezTo>
                    <a:pt x="21599" y="21120"/>
                    <a:pt x="21066" y="21600"/>
                    <a:pt x="20408" y="21600"/>
                  </a:cubicBezTo>
                  <a:lnTo>
                    <a:pt x="1192" y="21600"/>
                  </a:lnTo>
                  <a:cubicBezTo>
                    <a:pt x="536" y="21596"/>
                    <a:pt x="5" y="21119"/>
                    <a:pt x="0" y="20529"/>
                  </a:cubicBezTo>
                  <a:lnTo>
                    <a:pt x="0" y="1071"/>
                  </a:lnTo>
                  <a:cubicBezTo>
                    <a:pt x="0" y="480"/>
                    <a:pt x="534" y="0"/>
                    <a:pt x="1192" y="0"/>
                  </a:cubicBezTo>
                  <a:lnTo>
                    <a:pt x="15600" y="0"/>
                  </a:lnTo>
                  <a:close/>
                  <a:moveTo>
                    <a:pt x="9600" y="14040"/>
                  </a:moveTo>
                  <a:lnTo>
                    <a:pt x="9600" y="16200"/>
                  </a:lnTo>
                  <a:lnTo>
                    <a:pt x="12000" y="16200"/>
                  </a:lnTo>
                  <a:lnTo>
                    <a:pt x="12000" y="14040"/>
                  </a:lnTo>
                  <a:lnTo>
                    <a:pt x="9600" y="14040"/>
                  </a:lnTo>
                  <a:close/>
                  <a:moveTo>
                    <a:pt x="9600" y="5400"/>
                  </a:moveTo>
                  <a:lnTo>
                    <a:pt x="9600" y="11880"/>
                  </a:lnTo>
                  <a:lnTo>
                    <a:pt x="12000" y="11880"/>
                  </a:lnTo>
                  <a:lnTo>
                    <a:pt x="12000" y="5400"/>
                  </a:lnTo>
                  <a:lnTo>
                    <a:pt x="9600"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87" name="成组"/>
          <p:cNvGrpSpPr/>
          <p:nvPr/>
        </p:nvGrpSpPr>
        <p:grpSpPr>
          <a:xfrm>
            <a:off x="4495848" y="2663379"/>
            <a:ext cx="457201" cy="457201"/>
            <a:chOff x="0" y="0"/>
            <a:chExt cx="457200" cy="457200"/>
          </a:xfrm>
        </p:grpSpPr>
        <p:sp>
          <p:nvSpPr>
            <p:cNvPr id="1585" name="任意形状 12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86" name="任意形状 1261"/>
            <p:cNvSpPr/>
            <p:nvPr/>
          </p:nvSpPr>
          <p:spPr>
            <a:xfrm>
              <a:off x="57149" y="38100"/>
              <a:ext cx="342902" cy="381000"/>
            </a:xfrm>
            <a:custGeom>
              <a:avLst/>
              <a:gdLst/>
              <a:ahLst/>
              <a:cxnLst>
                <a:cxn ang="0">
                  <a:pos x="wd2" y="hd2"/>
                </a:cxn>
                <a:cxn ang="5400000">
                  <a:pos x="wd2" y="hd2"/>
                </a:cxn>
                <a:cxn ang="10800000">
                  <a:pos x="wd2" y="hd2"/>
                </a:cxn>
                <a:cxn ang="16200000">
                  <a:pos x="wd2" y="hd2"/>
                </a:cxn>
              </a:cxnLst>
              <a:rect l="0" t="0" r="r" b="b"/>
              <a:pathLst>
                <a:path w="21595" h="21600" extrusionOk="0">
                  <a:moveTo>
                    <a:pt x="14397" y="2160"/>
                  </a:moveTo>
                  <a:lnTo>
                    <a:pt x="2399" y="2160"/>
                  </a:lnTo>
                  <a:lnTo>
                    <a:pt x="2399" y="19440"/>
                  </a:lnTo>
                  <a:lnTo>
                    <a:pt x="19196" y="19440"/>
                  </a:lnTo>
                  <a:lnTo>
                    <a:pt x="19196" y="6480"/>
                  </a:lnTo>
                  <a:lnTo>
                    <a:pt x="14397" y="6480"/>
                  </a:lnTo>
                  <a:lnTo>
                    <a:pt x="14397" y="2160"/>
                  </a:lnTo>
                  <a:close/>
                  <a:moveTo>
                    <a:pt x="0" y="1071"/>
                  </a:moveTo>
                  <a:cubicBezTo>
                    <a:pt x="0" y="480"/>
                    <a:pt x="536" y="0"/>
                    <a:pt x="1198" y="0"/>
                  </a:cubicBezTo>
                  <a:lnTo>
                    <a:pt x="15597" y="0"/>
                  </a:lnTo>
                  <a:lnTo>
                    <a:pt x="21595" y="5400"/>
                  </a:lnTo>
                  <a:lnTo>
                    <a:pt x="21595" y="20512"/>
                  </a:lnTo>
                  <a:cubicBezTo>
                    <a:pt x="21600" y="21109"/>
                    <a:pt x="21067" y="21596"/>
                    <a:pt x="20404" y="21600"/>
                  </a:cubicBezTo>
                  <a:cubicBezTo>
                    <a:pt x="20404" y="21600"/>
                    <a:pt x="20404" y="21600"/>
                    <a:pt x="20404" y="21600"/>
                  </a:cubicBezTo>
                  <a:lnTo>
                    <a:pt x="1191" y="21600"/>
                  </a:lnTo>
                  <a:cubicBezTo>
                    <a:pt x="536" y="21596"/>
                    <a:pt x="5" y="21119"/>
                    <a:pt x="0" y="20529"/>
                  </a:cubicBezTo>
                  <a:lnTo>
                    <a:pt x="0" y="1071"/>
                  </a:lnTo>
                  <a:close/>
                  <a:moveTo>
                    <a:pt x="9598" y="14040"/>
                  </a:moveTo>
                  <a:lnTo>
                    <a:pt x="11997" y="14040"/>
                  </a:lnTo>
                  <a:lnTo>
                    <a:pt x="11997" y="16200"/>
                  </a:lnTo>
                  <a:lnTo>
                    <a:pt x="9598" y="16200"/>
                  </a:lnTo>
                  <a:lnTo>
                    <a:pt x="9598" y="14040"/>
                  </a:lnTo>
                  <a:close/>
                  <a:moveTo>
                    <a:pt x="9598" y="5400"/>
                  </a:moveTo>
                  <a:lnTo>
                    <a:pt x="11997" y="5400"/>
                  </a:lnTo>
                  <a:lnTo>
                    <a:pt x="11997" y="11880"/>
                  </a:lnTo>
                  <a:lnTo>
                    <a:pt x="9598" y="11880"/>
                  </a:lnTo>
                  <a:lnTo>
                    <a:pt x="9598"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90" name="成组"/>
          <p:cNvGrpSpPr/>
          <p:nvPr/>
        </p:nvGrpSpPr>
        <p:grpSpPr>
          <a:xfrm>
            <a:off x="9982320" y="3575612"/>
            <a:ext cx="457201" cy="457201"/>
            <a:chOff x="0" y="0"/>
            <a:chExt cx="457200" cy="457200"/>
          </a:xfrm>
        </p:grpSpPr>
        <p:sp>
          <p:nvSpPr>
            <p:cNvPr id="1588" name="任意形状 12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89" name="任意形状 1282"/>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0" y="9600"/>
                  </a:moveTo>
                  <a:lnTo>
                    <a:pt x="21600" y="20400"/>
                  </a:lnTo>
                  <a:cubicBezTo>
                    <a:pt x="21600" y="21063"/>
                    <a:pt x="21117" y="21600"/>
                    <a:pt x="20520" y="21600"/>
                  </a:cubicBezTo>
                  <a:lnTo>
                    <a:pt x="1080" y="21600"/>
                  </a:lnTo>
                  <a:cubicBezTo>
                    <a:pt x="483" y="21600"/>
                    <a:pt x="0" y="21063"/>
                    <a:pt x="0" y="20400"/>
                  </a:cubicBezTo>
                  <a:lnTo>
                    <a:pt x="0" y="9600"/>
                  </a:lnTo>
                  <a:lnTo>
                    <a:pt x="21600" y="9600"/>
                  </a:lnTo>
                  <a:close/>
                  <a:moveTo>
                    <a:pt x="21600" y="7200"/>
                  </a:moveTo>
                  <a:lnTo>
                    <a:pt x="0" y="7200"/>
                  </a:lnTo>
                  <a:lnTo>
                    <a:pt x="0" y="1200"/>
                  </a:lnTo>
                  <a:cubicBezTo>
                    <a:pt x="0" y="537"/>
                    <a:pt x="483" y="0"/>
                    <a:pt x="1080" y="0"/>
                  </a:cubicBezTo>
                  <a:lnTo>
                    <a:pt x="9087" y="0"/>
                  </a:lnTo>
                  <a:lnTo>
                    <a:pt x="11247" y="2400"/>
                  </a:lnTo>
                  <a:lnTo>
                    <a:pt x="20520" y="2400"/>
                  </a:lnTo>
                  <a:cubicBezTo>
                    <a:pt x="21117" y="2400"/>
                    <a:pt x="21600" y="2937"/>
                    <a:pt x="21600" y="3600"/>
                  </a:cubicBezTo>
                  <a:lnTo>
                    <a:pt x="2160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93" name="成组"/>
          <p:cNvGrpSpPr/>
          <p:nvPr/>
        </p:nvGrpSpPr>
        <p:grpSpPr>
          <a:xfrm>
            <a:off x="9982320" y="2660166"/>
            <a:ext cx="457201" cy="457201"/>
            <a:chOff x="0" y="0"/>
            <a:chExt cx="457200" cy="457200"/>
          </a:xfrm>
        </p:grpSpPr>
        <p:sp>
          <p:nvSpPr>
            <p:cNvPr id="1591" name="任意形状 12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92" name="任意形状 128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19440" y="9600"/>
                  </a:moveTo>
                  <a:lnTo>
                    <a:pt x="2160" y="9600"/>
                  </a:lnTo>
                  <a:lnTo>
                    <a:pt x="2160" y="19200"/>
                  </a:lnTo>
                  <a:lnTo>
                    <a:pt x="19440" y="19200"/>
                  </a:lnTo>
                  <a:lnTo>
                    <a:pt x="19440" y="9600"/>
                  </a:lnTo>
                  <a:close/>
                  <a:moveTo>
                    <a:pt x="19440" y="7200"/>
                  </a:moveTo>
                  <a:lnTo>
                    <a:pt x="19440" y="4800"/>
                  </a:lnTo>
                  <a:lnTo>
                    <a:pt x="10353" y="4800"/>
                  </a:lnTo>
                  <a:lnTo>
                    <a:pt x="8193" y="2400"/>
                  </a:lnTo>
                  <a:lnTo>
                    <a:pt x="2160" y="2400"/>
                  </a:lnTo>
                  <a:lnTo>
                    <a:pt x="2160" y="7200"/>
                  </a:lnTo>
                  <a:lnTo>
                    <a:pt x="1944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96" name="成组"/>
          <p:cNvGrpSpPr/>
          <p:nvPr/>
        </p:nvGrpSpPr>
        <p:grpSpPr>
          <a:xfrm>
            <a:off x="10896732" y="3575255"/>
            <a:ext cx="457201" cy="457201"/>
            <a:chOff x="0" y="0"/>
            <a:chExt cx="457200" cy="457200"/>
          </a:xfrm>
        </p:grpSpPr>
        <p:sp>
          <p:nvSpPr>
            <p:cNvPr id="1594" name="任意形状 12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95" name="任意形状 128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0" y="6000"/>
                  </a:moveTo>
                  <a:lnTo>
                    <a:pt x="21600" y="20400"/>
                  </a:lnTo>
                  <a:cubicBezTo>
                    <a:pt x="21600" y="21063"/>
                    <a:pt x="21117" y="21600"/>
                    <a:pt x="20520" y="21600"/>
                  </a:cubicBezTo>
                  <a:lnTo>
                    <a:pt x="1080" y="21600"/>
                  </a:lnTo>
                  <a:cubicBezTo>
                    <a:pt x="483" y="21600"/>
                    <a:pt x="0" y="21063"/>
                    <a:pt x="0" y="20400"/>
                  </a:cubicBezTo>
                  <a:lnTo>
                    <a:pt x="0" y="4800"/>
                  </a:lnTo>
                  <a:lnTo>
                    <a:pt x="20520" y="4800"/>
                  </a:lnTo>
                  <a:cubicBezTo>
                    <a:pt x="21117" y="4800"/>
                    <a:pt x="21600" y="5337"/>
                    <a:pt x="21600" y="6000"/>
                  </a:cubicBezTo>
                  <a:close/>
                  <a:moveTo>
                    <a:pt x="11247" y="2400"/>
                  </a:moveTo>
                  <a:lnTo>
                    <a:pt x="0" y="2400"/>
                  </a:lnTo>
                  <a:lnTo>
                    <a:pt x="0" y="1200"/>
                  </a:lnTo>
                  <a:cubicBezTo>
                    <a:pt x="0" y="537"/>
                    <a:pt x="483" y="0"/>
                    <a:pt x="1080" y="0"/>
                  </a:cubicBezTo>
                  <a:lnTo>
                    <a:pt x="9087" y="0"/>
                  </a:lnTo>
                  <a:lnTo>
                    <a:pt x="11247"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99" name="成组"/>
          <p:cNvGrpSpPr/>
          <p:nvPr/>
        </p:nvGrpSpPr>
        <p:grpSpPr>
          <a:xfrm>
            <a:off x="10896732" y="2659631"/>
            <a:ext cx="457201" cy="457201"/>
            <a:chOff x="0" y="0"/>
            <a:chExt cx="457200" cy="457200"/>
          </a:xfrm>
        </p:grpSpPr>
        <p:sp>
          <p:nvSpPr>
            <p:cNvPr id="1597" name="任意形状 12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98" name="任意形状 129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4800"/>
                  </a:moveTo>
                  <a:lnTo>
                    <a:pt x="2160" y="19200"/>
                  </a:lnTo>
                  <a:lnTo>
                    <a:pt x="19440" y="19200"/>
                  </a:lnTo>
                  <a:lnTo>
                    <a:pt x="19440" y="4800"/>
                  </a:lnTo>
                  <a:lnTo>
                    <a:pt x="2160"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02" name="成组"/>
          <p:cNvGrpSpPr/>
          <p:nvPr/>
        </p:nvGrpSpPr>
        <p:grpSpPr>
          <a:xfrm>
            <a:off x="838200" y="5406504"/>
            <a:ext cx="457200" cy="457201"/>
            <a:chOff x="0" y="0"/>
            <a:chExt cx="457200" cy="457200"/>
          </a:xfrm>
        </p:grpSpPr>
        <p:sp>
          <p:nvSpPr>
            <p:cNvPr id="1600" name="任意形状 12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01" name="任意形状 1294"/>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6480" y="21600"/>
                  </a:moveTo>
                  <a:lnTo>
                    <a:pt x="6480" y="9600"/>
                  </a:lnTo>
                  <a:lnTo>
                    <a:pt x="21600" y="9600"/>
                  </a:lnTo>
                  <a:lnTo>
                    <a:pt x="21600" y="20400"/>
                  </a:lnTo>
                  <a:cubicBezTo>
                    <a:pt x="21600" y="21063"/>
                    <a:pt x="21117" y="21600"/>
                    <a:pt x="20520" y="21600"/>
                  </a:cubicBezTo>
                  <a:lnTo>
                    <a:pt x="6480" y="21600"/>
                  </a:lnTo>
                  <a:close/>
                  <a:moveTo>
                    <a:pt x="4320" y="21600"/>
                  </a:moveTo>
                  <a:lnTo>
                    <a:pt x="1080" y="21600"/>
                  </a:lnTo>
                  <a:cubicBezTo>
                    <a:pt x="483" y="21600"/>
                    <a:pt x="0" y="21063"/>
                    <a:pt x="0" y="20400"/>
                  </a:cubicBezTo>
                  <a:lnTo>
                    <a:pt x="0" y="1200"/>
                  </a:lnTo>
                  <a:cubicBezTo>
                    <a:pt x="0" y="537"/>
                    <a:pt x="483" y="0"/>
                    <a:pt x="1080" y="0"/>
                  </a:cubicBezTo>
                  <a:lnTo>
                    <a:pt x="9087" y="0"/>
                  </a:lnTo>
                  <a:lnTo>
                    <a:pt x="11247" y="2400"/>
                  </a:lnTo>
                  <a:lnTo>
                    <a:pt x="20520" y="2400"/>
                  </a:lnTo>
                  <a:cubicBezTo>
                    <a:pt x="21117" y="2400"/>
                    <a:pt x="21600" y="2937"/>
                    <a:pt x="21600" y="3600"/>
                  </a:cubicBezTo>
                  <a:lnTo>
                    <a:pt x="21600" y="7200"/>
                  </a:lnTo>
                  <a:lnTo>
                    <a:pt x="5400" y="7200"/>
                  </a:lnTo>
                  <a:cubicBezTo>
                    <a:pt x="4803" y="7200"/>
                    <a:pt x="4320" y="7737"/>
                    <a:pt x="4320" y="8400"/>
                  </a:cubicBezTo>
                  <a:lnTo>
                    <a:pt x="432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05" name="成组"/>
          <p:cNvGrpSpPr/>
          <p:nvPr/>
        </p:nvGrpSpPr>
        <p:grpSpPr>
          <a:xfrm>
            <a:off x="838200" y="4492843"/>
            <a:ext cx="457200" cy="457201"/>
            <a:chOff x="0" y="0"/>
            <a:chExt cx="457200" cy="457200"/>
          </a:xfrm>
        </p:grpSpPr>
        <p:sp>
          <p:nvSpPr>
            <p:cNvPr id="1603" name="任意形状 12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04" name="任意形状 1297"/>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6480" y="19200"/>
                  </a:moveTo>
                  <a:lnTo>
                    <a:pt x="19440" y="19200"/>
                  </a:lnTo>
                  <a:lnTo>
                    <a:pt x="19440" y="9600"/>
                  </a:lnTo>
                  <a:lnTo>
                    <a:pt x="6480" y="9600"/>
                  </a:lnTo>
                  <a:lnTo>
                    <a:pt x="6480" y="19200"/>
                  </a:lnTo>
                  <a:close/>
                  <a:moveTo>
                    <a:pt x="4320" y="19200"/>
                  </a:moveTo>
                  <a:lnTo>
                    <a:pt x="4320" y="8400"/>
                  </a:lnTo>
                  <a:cubicBezTo>
                    <a:pt x="4320" y="7737"/>
                    <a:pt x="4803" y="7200"/>
                    <a:pt x="5400" y="7200"/>
                  </a:cubicBezTo>
                  <a:lnTo>
                    <a:pt x="19440" y="7200"/>
                  </a:lnTo>
                  <a:lnTo>
                    <a:pt x="19440" y="4800"/>
                  </a:lnTo>
                  <a:lnTo>
                    <a:pt x="10353" y="4800"/>
                  </a:lnTo>
                  <a:lnTo>
                    <a:pt x="8193" y="2400"/>
                  </a:lnTo>
                  <a:lnTo>
                    <a:pt x="2160" y="2400"/>
                  </a:lnTo>
                  <a:lnTo>
                    <a:pt x="2160" y="19200"/>
                  </a:lnTo>
                  <a:lnTo>
                    <a:pt x="4320" y="19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08" name="成组"/>
          <p:cNvGrpSpPr/>
          <p:nvPr/>
        </p:nvGrpSpPr>
        <p:grpSpPr>
          <a:xfrm>
            <a:off x="1752612" y="5406504"/>
            <a:ext cx="457201" cy="457201"/>
            <a:chOff x="0" y="0"/>
            <a:chExt cx="457200" cy="457200"/>
          </a:xfrm>
        </p:grpSpPr>
        <p:sp>
          <p:nvSpPr>
            <p:cNvPr id="1606" name="任意形状 12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07" name="任意形状 1300"/>
            <p:cNvSpPr/>
            <p:nvPr/>
          </p:nvSpPr>
          <p:spPr>
            <a:xfrm>
              <a:off x="39747" y="57150"/>
              <a:ext cx="377705" cy="342900"/>
            </a:xfrm>
            <a:custGeom>
              <a:avLst/>
              <a:gdLst/>
              <a:ahLst/>
              <a:cxnLst>
                <a:cxn ang="0">
                  <a:pos x="wd2" y="hd2"/>
                </a:cxn>
                <a:cxn ang="5400000">
                  <a:pos x="wd2" y="hd2"/>
                </a:cxn>
                <a:cxn ang="10800000">
                  <a:pos x="wd2" y="hd2"/>
                </a:cxn>
                <a:cxn ang="16200000">
                  <a:pos x="wd2" y="hd2"/>
                </a:cxn>
              </a:cxnLst>
              <a:rect l="0" t="0" r="r" b="b"/>
              <a:pathLst>
                <a:path w="21554" h="21600" extrusionOk="0">
                  <a:moveTo>
                    <a:pt x="12314" y="2400"/>
                  </a:moveTo>
                  <a:lnTo>
                    <a:pt x="19474" y="2400"/>
                  </a:lnTo>
                  <a:cubicBezTo>
                    <a:pt x="20074" y="2400"/>
                    <a:pt x="20561" y="2937"/>
                    <a:pt x="20561" y="3600"/>
                  </a:cubicBezTo>
                  <a:lnTo>
                    <a:pt x="20561" y="4800"/>
                  </a:lnTo>
                  <a:lnTo>
                    <a:pt x="993" y="4800"/>
                  </a:lnTo>
                  <a:lnTo>
                    <a:pt x="993" y="1200"/>
                  </a:lnTo>
                  <a:cubicBezTo>
                    <a:pt x="993" y="537"/>
                    <a:pt x="1480" y="0"/>
                    <a:pt x="2080" y="0"/>
                  </a:cubicBezTo>
                  <a:lnTo>
                    <a:pt x="10140" y="0"/>
                  </a:lnTo>
                  <a:lnTo>
                    <a:pt x="12314" y="2400"/>
                  </a:lnTo>
                  <a:close/>
                  <a:moveTo>
                    <a:pt x="1088" y="7200"/>
                  </a:moveTo>
                  <a:lnTo>
                    <a:pt x="20466" y="7200"/>
                  </a:lnTo>
                  <a:cubicBezTo>
                    <a:pt x="21067" y="7200"/>
                    <a:pt x="21554" y="7737"/>
                    <a:pt x="21554" y="8399"/>
                  </a:cubicBezTo>
                  <a:cubicBezTo>
                    <a:pt x="21554" y="8433"/>
                    <a:pt x="21553" y="8466"/>
                    <a:pt x="21550" y="8500"/>
                  </a:cubicBezTo>
                  <a:lnTo>
                    <a:pt x="20644" y="20500"/>
                  </a:lnTo>
                  <a:cubicBezTo>
                    <a:pt x="20597" y="21121"/>
                    <a:pt x="20126" y="21600"/>
                    <a:pt x="19561" y="21600"/>
                  </a:cubicBezTo>
                  <a:lnTo>
                    <a:pt x="1993" y="21600"/>
                  </a:lnTo>
                  <a:cubicBezTo>
                    <a:pt x="1428" y="21600"/>
                    <a:pt x="957" y="21121"/>
                    <a:pt x="910" y="20500"/>
                  </a:cubicBezTo>
                  <a:lnTo>
                    <a:pt x="4" y="8500"/>
                  </a:lnTo>
                  <a:cubicBezTo>
                    <a:pt x="-46" y="7839"/>
                    <a:pt x="399" y="7259"/>
                    <a:pt x="997" y="7204"/>
                  </a:cubicBezTo>
                  <a:cubicBezTo>
                    <a:pt x="1027" y="7201"/>
                    <a:pt x="1057" y="7200"/>
                    <a:pt x="1088" y="7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11" name="成组"/>
          <p:cNvGrpSpPr/>
          <p:nvPr/>
        </p:nvGrpSpPr>
        <p:grpSpPr>
          <a:xfrm>
            <a:off x="1752612" y="4492665"/>
            <a:ext cx="457201" cy="457201"/>
            <a:chOff x="0" y="0"/>
            <a:chExt cx="457200" cy="457200"/>
          </a:xfrm>
        </p:grpSpPr>
        <p:sp>
          <p:nvSpPr>
            <p:cNvPr id="1609" name="任意形状 13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10" name="任意形状 1303"/>
            <p:cNvSpPr/>
            <p:nvPr/>
          </p:nvSpPr>
          <p:spPr>
            <a:xfrm>
              <a:off x="39747" y="57150"/>
              <a:ext cx="377705" cy="342900"/>
            </a:xfrm>
            <a:custGeom>
              <a:avLst/>
              <a:gdLst/>
              <a:ahLst/>
              <a:cxnLst>
                <a:cxn ang="0">
                  <a:pos x="wd2" y="hd2"/>
                </a:cxn>
                <a:cxn ang="5400000">
                  <a:pos x="wd2" y="hd2"/>
                </a:cxn>
                <a:cxn ang="10800000">
                  <a:pos x="wd2" y="hd2"/>
                </a:cxn>
                <a:cxn ang="16200000">
                  <a:pos x="wd2" y="hd2"/>
                </a:cxn>
              </a:cxnLst>
              <a:rect l="0" t="0" r="r" b="b"/>
              <a:pathLst>
                <a:path w="21554" h="21600" extrusionOk="0">
                  <a:moveTo>
                    <a:pt x="1088" y="7200"/>
                  </a:moveTo>
                  <a:lnTo>
                    <a:pt x="20466" y="7200"/>
                  </a:lnTo>
                  <a:cubicBezTo>
                    <a:pt x="21067" y="7200"/>
                    <a:pt x="21554" y="7737"/>
                    <a:pt x="21554" y="8399"/>
                  </a:cubicBezTo>
                  <a:cubicBezTo>
                    <a:pt x="21554" y="8433"/>
                    <a:pt x="21553" y="8466"/>
                    <a:pt x="21550" y="8500"/>
                  </a:cubicBezTo>
                  <a:lnTo>
                    <a:pt x="20644" y="20500"/>
                  </a:lnTo>
                  <a:cubicBezTo>
                    <a:pt x="20597" y="21121"/>
                    <a:pt x="20126" y="21600"/>
                    <a:pt x="19561" y="21600"/>
                  </a:cubicBezTo>
                  <a:lnTo>
                    <a:pt x="1993" y="21600"/>
                  </a:lnTo>
                  <a:cubicBezTo>
                    <a:pt x="1428" y="21600"/>
                    <a:pt x="957" y="21121"/>
                    <a:pt x="910" y="20500"/>
                  </a:cubicBezTo>
                  <a:lnTo>
                    <a:pt x="4" y="8500"/>
                  </a:lnTo>
                  <a:cubicBezTo>
                    <a:pt x="-46" y="7839"/>
                    <a:pt x="399" y="7259"/>
                    <a:pt x="997" y="7204"/>
                  </a:cubicBezTo>
                  <a:cubicBezTo>
                    <a:pt x="1027" y="7201"/>
                    <a:pt x="1057" y="7200"/>
                    <a:pt x="1088" y="7200"/>
                  </a:cubicBezTo>
                  <a:close/>
                  <a:moveTo>
                    <a:pt x="2993" y="19200"/>
                  </a:moveTo>
                  <a:lnTo>
                    <a:pt x="18561" y="19200"/>
                  </a:lnTo>
                  <a:lnTo>
                    <a:pt x="19285" y="9600"/>
                  </a:lnTo>
                  <a:lnTo>
                    <a:pt x="2269" y="9600"/>
                  </a:lnTo>
                  <a:lnTo>
                    <a:pt x="2993" y="19200"/>
                  </a:lnTo>
                  <a:close/>
                  <a:moveTo>
                    <a:pt x="12314" y="2400"/>
                  </a:moveTo>
                  <a:lnTo>
                    <a:pt x="19474" y="2400"/>
                  </a:lnTo>
                  <a:cubicBezTo>
                    <a:pt x="20074" y="2400"/>
                    <a:pt x="20561" y="2937"/>
                    <a:pt x="20561" y="3600"/>
                  </a:cubicBezTo>
                  <a:lnTo>
                    <a:pt x="20561" y="4800"/>
                  </a:lnTo>
                  <a:lnTo>
                    <a:pt x="993" y="4800"/>
                  </a:lnTo>
                  <a:lnTo>
                    <a:pt x="993" y="1200"/>
                  </a:lnTo>
                  <a:cubicBezTo>
                    <a:pt x="993" y="537"/>
                    <a:pt x="1480" y="0"/>
                    <a:pt x="2080" y="0"/>
                  </a:cubicBezTo>
                  <a:lnTo>
                    <a:pt x="10140" y="0"/>
                  </a:lnTo>
                  <a:lnTo>
                    <a:pt x="12314"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14" name="成组"/>
          <p:cNvGrpSpPr/>
          <p:nvPr/>
        </p:nvGrpSpPr>
        <p:grpSpPr>
          <a:xfrm>
            <a:off x="2667024" y="5406504"/>
            <a:ext cx="457201" cy="457201"/>
            <a:chOff x="0" y="0"/>
            <a:chExt cx="457200" cy="457200"/>
          </a:xfrm>
        </p:grpSpPr>
        <p:sp>
          <p:nvSpPr>
            <p:cNvPr id="1612" name="任意形状 13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13" name="任意形状 130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9720" y="10800"/>
                  </a:moveTo>
                  <a:lnTo>
                    <a:pt x="6480" y="10800"/>
                  </a:lnTo>
                  <a:lnTo>
                    <a:pt x="6480" y="13200"/>
                  </a:lnTo>
                  <a:lnTo>
                    <a:pt x="9720" y="13200"/>
                  </a:lnTo>
                  <a:lnTo>
                    <a:pt x="9720" y="16800"/>
                  </a:lnTo>
                  <a:lnTo>
                    <a:pt x="11880" y="16800"/>
                  </a:lnTo>
                  <a:lnTo>
                    <a:pt x="11880" y="13200"/>
                  </a:lnTo>
                  <a:lnTo>
                    <a:pt x="15120" y="13200"/>
                  </a:lnTo>
                  <a:lnTo>
                    <a:pt x="15120" y="10800"/>
                  </a:lnTo>
                  <a:lnTo>
                    <a:pt x="11880" y="10800"/>
                  </a:lnTo>
                  <a:lnTo>
                    <a:pt x="11880" y="7200"/>
                  </a:lnTo>
                  <a:lnTo>
                    <a:pt x="9720" y="7200"/>
                  </a:lnTo>
                  <a:lnTo>
                    <a:pt x="972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17" name="成组"/>
          <p:cNvGrpSpPr/>
          <p:nvPr/>
        </p:nvGrpSpPr>
        <p:grpSpPr>
          <a:xfrm>
            <a:off x="2667024" y="4492487"/>
            <a:ext cx="457201" cy="457201"/>
            <a:chOff x="0" y="0"/>
            <a:chExt cx="457200" cy="457200"/>
          </a:xfrm>
        </p:grpSpPr>
        <p:sp>
          <p:nvSpPr>
            <p:cNvPr id="1615" name="任意形状 13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16" name="任意形状 130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9720" y="10800"/>
                  </a:moveTo>
                  <a:lnTo>
                    <a:pt x="9720" y="7200"/>
                  </a:lnTo>
                  <a:lnTo>
                    <a:pt x="11880" y="7200"/>
                  </a:lnTo>
                  <a:lnTo>
                    <a:pt x="11880" y="10800"/>
                  </a:lnTo>
                  <a:lnTo>
                    <a:pt x="15120" y="10800"/>
                  </a:lnTo>
                  <a:lnTo>
                    <a:pt x="15120" y="13200"/>
                  </a:lnTo>
                  <a:lnTo>
                    <a:pt x="11880" y="13200"/>
                  </a:lnTo>
                  <a:lnTo>
                    <a:pt x="11880" y="16800"/>
                  </a:lnTo>
                  <a:lnTo>
                    <a:pt x="9720" y="16800"/>
                  </a:lnTo>
                  <a:lnTo>
                    <a:pt x="9720" y="13200"/>
                  </a:lnTo>
                  <a:lnTo>
                    <a:pt x="6480" y="13200"/>
                  </a:lnTo>
                  <a:lnTo>
                    <a:pt x="6480" y="10800"/>
                  </a:lnTo>
                  <a:lnTo>
                    <a:pt x="972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20" name="成组"/>
          <p:cNvGrpSpPr/>
          <p:nvPr/>
        </p:nvGrpSpPr>
        <p:grpSpPr>
          <a:xfrm>
            <a:off x="9982320" y="5406504"/>
            <a:ext cx="457201" cy="457201"/>
            <a:chOff x="0" y="0"/>
            <a:chExt cx="457200" cy="457200"/>
          </a:xfrm>
        </p:grpSpPr>
        <p:sp>
          <p:nvSpPr>
            <p:cNvPr id="1618" name="任意形状 13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19" name="任意形状 1312"/>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10800" y="7200"/>
                  </a:moveTo>
                  <a:cubicBezTo>
                    <a:pt x="8414" y="7200"/>
                    <a:pt x="6480" y="9349"/>
                    <a:pt x="6480" y="12000"/>
                  </a:cubicBezTo>
                  <a:cubicBezTo>
                    <a:pt x="6480" y="14651"/>
                    <a:pt x="8414" y="16800"/>
                    <a:pt x="10800" y="16800"/>
                  </a:cubicBezTo>
                  <a:cubicBezTo>
                    <a:pt x="13186" y="16800"/>
                    <a:pt x="15120" y="14651"/>
                    <a:pt x="15120" y="12000"/>
                  </a:cubicBezTo>
                  <a:lnTo>
                    <a:pt x="10800" y="12000"/>
                  </a:lnTo>
                  <a:lnTo>
                    <a:pt x="1080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23" name="成组"/>
          <p:cNvGrpSpPr/>
          <p:nvPr/>
        </p:nvGrpSpPr>
        <p:grpSpPr>
          <a:xfrm>
            <a:off x="9982320" y="4491058"/>
            <a:ext cx="457201" cy="457201"/>
            <a:chOff x="0" y="0"/>
            <a:chExt cx="457200" cy="457200"/>
          </a:xfrm>
        </p:grpSpPr>
        <p:sp>
          <p:nvSpPr>
            <p:cNvPr id="1621" name="任意形状 13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22" name="任意形状 131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10800" y="7200"/>
                  </a:moveTo>
                  <a:lnTo>
                    <a:pt x="10800" y="12000"/>
                  </a:lnTo>
                  <a:lnTo>
                    <a:pt x="15120" y="12000"/>
                  </a:lnTo>
                  <a:cubicBezTo>
                    <a:pt x="15120" y="14651"/>
                    <a:pt x="13186" y="16800"/>
                    <a:pt x="10800" y="16800"/>
                  </a:cubicBezTo>
                  <a:cubicBezTo>
                    <a:pt x="8414" y="16800"/>
                    <a:pt x="6480" y="14651"/>
                    <a:pt x="6480" y="12000"/>
                  </a:cubicBezTo>
                  <a:cubicBezTo>
                    <a:pt x="6480" y="9349"/>
                    <a:pt x="8414" y="7200"/>
                    <a:pt x="10800" y="7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26" name="成组"/>
          <p:cNvGrpSpPr/>
          <p:nvPr/>
        </p:nvGrpSpPr>
        <p:grpSpPr>
          <a:xfrm>
            <a:off x="9067908" y="5406504"/>
            <a:ext cx="457201" cy="457201"/>
            <a:chOff x="0" y="0"/>
            <a:chExt cx="457200" cy="457200"/>
          </a:xfrm>
        </p:grpSpPr>
        <p:sp>
          <p:nvSpPr>
            <p:cNvPr id="1624" name="任意形状 13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25" name="任意形状 131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9720" y="7200"/>
                  </a:moveTo>
                  <a:lnTo>
                    <a:pt x="9720" y="16800"/>
                  </a:lnTo>
                  <a:lnTo>
                    <a:pt x="11880" y="16800"/>
                  </a:lnTo>
                  <a:lnTo>
                    <a:pt x="11880" y="7200"/>
                  </a:lnTo>
                  <a:lnTo>
                    <a:pt x="9720" y="7200"/>
                  </a:lnTo>
                  <a:close/>
                  <a:moveTo>
                    <a:pt x="14040" y="10800"/>
                  </a:moveTo>
                  <a:lnTo>
                    <a:pt x="14040" y="16800"/>
                  </a:lnTo>
                  <a:lnTo>
                    <a:pt x="16200" y="16800"/>
                  </a:lnTo>
                  <a:lnTo>
                    <a:pt x="16200" y="10800"/>
                  </a:lnTo>
                  <a:lnTo>
                    <a:pt x="14040" y="10800"/>
                  </a:lnTo>
                  <a:close/>
                  <a:moveTo>
                    <a:pt x="5400" y="13200"/>
                  </a:moveTo>
                  <a:lnTo>
                    <a:pt x="5400" y="16800"/>
                  </a:lnTo>
                  <a:lnTo>
                    <a:pt x="7560" y="16800"/>
                  </a:lnTo>
                  <a:lnTo>
                    <a:pt x="7560" y="13200"/>
                  </a:lnTo>
                  <a:lnTo>
                    <a:pt x="5400" y="13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29" name="成组"/>
          <p:cNvGrpSpPr/>
          <p:nvPr/>
        </p:nvGrpSpPr>
        <p:grpSpPr>
          <a:xfrm>
            <a:off x="9067908" y="4491237"/>
            <a:ext cx="457201" cy="457201"/>
            <a:chOff x="0" y="0"/>
            <a:chExt cx="457200" cy="457200"/>
          </a:xfrm>
        </p:grpSpPr>
        <p:sp>
          <p:nvSpPr>
            <p:cNvPr id="1627" name="任意形状 13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28" name="任意形状 132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9720" y="7200"/>
                  </a:moveTo>
                  <a:lnTo>
                    <a:pt x="11880" y="7200"/>
                  </a:lnTo>
                  <a:lnTo>
                    <a:pt x="11880" y="16800"/>
                  </a:lnTo>
                  <a:lnTo>
                    <a:pt x="9720" y="16800"/>
                  </a:lnTo>
                  <a:lnTo>
                    <a:pt x="9720" y="7200"/>
                  </a:lnTo>
                  <a:close/>
                  <a:moveTo>
                    <a:pt x="14040" y="10800"/>
                  </a:moveTo>
                  <a:lnTo>
                    <a:pt x="16200" y="10800"/>
                  </a:lnTo>
                  <a:lnTo>
                    <a:pt x="16200" y="16800"/>
                  </a:lnTo>
                  <a:lnTo>
                    <a:pt x="14040" y="16800"/>
                  </a:lnTo>
                  <a:lnTo>
                    <a:pt x="14040" y="10800"/>
                  </a:lnTo>
                  <a:close/>
                  <a:moveTo>
                    <a:pt x="5400" y="13200"/>
                  </a:moveTo>
                  <a:lnTo>
                    <a:pt x="7560" y="13200"/>
                  </a:lnTo>
                  <a:lnTo>
                    <a:pt x="7560" y="16800"/>
                  </a:lnTo>
                  <a:lnTo>
                    <a:pt x="5400" y="16800"/>
                  </a:lnTo>
                  <a:lnTo>
                    <a:pt x="5400" y="13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32" name="成组"/>
          <p:cNvGrpSpPr/>
          <p:nvPr/>
        </p:nvGrpSpPr>
        <p:grpSpPr>
          <a:xfrm>
            <a:off x="6324672" y="5406504"/>
            <a:ext cx="457201" cy="457201"/>
            <a:chOff x="0" y="0"/>
            <a:chExt cx="457200" cy="457200"/>
          </a:xfrm>
        </p:grpSpPr>
        <p:sp>
          <p:nvSpPr>
            <p:cNvPr id="1630" name="任意形状 13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31" name="任意形状 1324"/>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11880" y="12000"/>
                  </a:moveTo>
                  <a:lnTo>
                    <a:pt x="11880" y="7200"/>
                  </a:lnTo>
                  <a:lnTo>
                    <a:pt x="9720" y="7200"/>
                  </a:lnTo>
                  <a:lnTo>
                    <a:pt x="9720" y="12000"/>
                  </a:lnTo>
                  <a:lnTo>
                    <a:pt x="6480" y="12000"/>
                  </a:lnTo>
                  <a:lnTo>
                    <a:pt x="10800" y="16800"/>
                  </a:lnTo>
                  <a:lnTo>
                    <a:pt x="15120" y="12000"/>
                  </a:lnTo>
                  <a:lnTo>
                    <a:pt x="1188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35" name="成组"/>
          <p:cNvGrpSpPr/>
          <p:nvPr/>
        </p:nvGrpSpPr>
        <p:grpSpPr>
          <a:xfrm>
            <a:off x="6324672" y="4491772"/>
            <a:ext cx="457201" cy="457201"/>
            <a:chOff x="0" y="0"/>
            <a:chExt cx="457200" cy="457200"/>
          </a:xfrm>
        </p:grpSpPr>
        <p:sp>
          <p:nvSpPr>
            <p:cNvPr id="1633" name="任意形状 13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34" name="任意形状 1327"/>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11880" y="12000"/>
                  </a:moveTo>
                  <a:lnTo>
                    <a:pt x="15120" y="12000"/>
                  </a:lnTo>
                  <a:lnTo>
                    <a:pt x="10800" y="16800"/>
                  </a:lnTo>
                  <a:lnTo>
                    <a:pt x="6480" y="12000"/>
                  </a:lnTo>
                  <a:lnTo>
                    <a:pt x="9720" y="12000"/>
                  </a:lnTo>
                  <a:lnTo>
                    <a:pt x="9720" y="7200"/>
                  </a:lnTo>
                  <a:lnTo>
                    <a:pt x="11880" y="7200"/>
                  </a:lnTo>
                  <a:lnTo>
                    <a:pt x="1188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38" name="成组"/>
          <p:cNvGrpSpPr/>
          <p:nvPr/>
        </p:nvGrpSpPr>
        <p:grpSpPr>
          <a:xfrm>
            <a:off x="9067908" y="3575969"/>
            <a:ext cx="457201" cy="457201"/>
            <a:chOff x="0" y="0"/>
            <a:chExt cx="457200" cy="457200"/>
          </a:xfrm>
        </p:grpSpPr>
        <p:sp>
          <p:nvSpPr>
            <p:cNvPr id="1636" name="任意形状 13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37" name="任意形状 133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41" name="成组"/>
          <p:cNvGrpSpPr/>
          <p:nvPr/>
        </p:nvGrpSpPr>
        <p:grpSpPr>
          <a:xfrm>
            <a:off x="9067908" y="2660702"/>
            <a:ext cx="457201" cy="457201"/>
            <a:chOff x="0" y="0"/>
            <a:chExt cx="457200" cy="457200"/>
          </a:xfrm>
        </p:grpSpPr>
        <p:sp>
          <p:nvSpPr>
            <p:cNvPr id="1639" name="任意形状 13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40" name="任意形状 134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2400"/>
                  </a:moveTo>
                  <a:lnTo>
                    <a:pt x="2160" y="19200"/>
                  </a:lnTo>
                  <a:lnTo>
                    <a:pt x="19440" y="19200"/>
                  </a:lnTo>
                  <a:lnTo>
                    <a:pt x="19440" y="4800"/>
                  </a:lnTo>
                  <a:lnTo>
                    <a:pt x="10353" y="4800"/>
                  </a:lnTo>
                  <a:lnTo>
                    <a:pt x="8193" y="2400"/>
                  </a:lnTo>
                  <a:lnTo>
                    <a:pt x="2160" y="2400"/>
                  </a:lnTo>
                  <a:close/>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44" name="成组"/>
          <p:cNvGrpSpPr/>
          <p:nvPr/>
        </p:nvGrpSpPr>
        <p:grpSpPr>
          <a:xfrm>
            <a:off x="8153496" y="5406504"/>
            <a:ext cx="457201" cy="457201"/>
            <a:chOff x="0" y="0"/>
            <a:chExt cx="457200" cy="457200"/>
          </a:xfrm>
        </p:grpSpPr>
        <p:sp>
          <p:nvSpPr>
            <p:cNvPr id="1642" name="任意形状 13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43" name="任意形状 134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14040" y="12000"/>
                  </a:moveTo>
                  <a:lnTo>
                    <a:pt x="14040" y="10800"/>
                  </a:lnTo>
                  <a:cubicBezTo>
                    <a:pt x="14040" y="8812"/>
                    <a:pt x="12589" y="7200"/>
                    <a:pt x="10800" y="7200"/>
                  </a:cubicBezTo>
                  <a:cubicBezTo>
                    <a:pt x="9011" y="7200"/>
                    <a:pt x="7560" y="8812"/>
                    <a:pt x="7560" y="10800"/>
                  </a:cubicBezTo>
                  <a:lnTo>
                    <a:pt x="7560" y="12000"/>
                  </a:lnTo>
                  <a:lnTo>
                    <a:pt x="6480" y="12000"/>
                  </a:lnTo>
                  <a:lnTo>
                    <a:pt x="6480" y="16800"/>
                  </a:lnTo>
                  <a:lnTo>
                    <a:pt x="15120" y="16800"/>
                  </a:lnTo>
                  <a:lnTo>
                    <a:pt x="15120" y="12000"/>
                  </a:lnTo>
                  <a:lnTo>
                    <a:pt x="14040" y="12000"/>
                  </a:lnTo>
                  <a:close/>
                  <a:moveTo>
                    <a:pt x="11880" y="12000"/>
                  </a:moveTo>
                  <a:lnTo>
                    <a:pt x="9720" y="12000"/>
                  </a:lnTo>
                  <a:lnTo>
                    <a:pt x="9720" y="10800"/>
                  </a:lnTo>
                  <a:cubicBezTo>
                    <a:pt x="9720" y="10137"/>
                    <a:pt x="10203" y="9600"/>
                    <a:pt x="10800" y="9600"/>
                  </a:cubicBezTo>
                  <a:cubicBezTo>
                    <a:pt x="11397" y="9600"/>
                    <a:pt x="11880" y="10137"/>
                    <a:pt x="11880" y="10800"/>
                  </a:cubicBezTo>
                  <a:lnTo>
                    <a:pt x="1188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47" name="成组"/>
          <p:cNvGrpSpPr/>
          <p:nvPr/>
        </p:nvGrpSpPr>
        <p:grpSpPr>
          <a:xfrm>
            <a:off x="8153496" y="4491415"/>
            <a:ext cx="457201" cy="457201"/>
            <a:chOff x="0" y="0"/>
            <a:chExt cx="457200" cy="457200"/>
          </a:xfrm>
        </p:grpSpPr>
        <p:sp>
          <p:nvSpPr>
            <p:cNvPr id="1645" name="任意形状 13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46" name="任意形状 135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14040" y="12000"/>
                  </a:moveTo>
                  <a:lnTo>
                    <a:pt x="15120" y="12000"/>
                  </a:lnTo>
                  <a:lnTo>
                    <a:pt x="15120" y="16800"/>
                  </a:lnTo>
                  <a:lnTo>
                    <a:pt x="6480" y="16800"/>
                  </a:lnTo>
                  <a:lnTo>
                    <a:pt x="6480" y="12000"/>
                  </a:lnTo>
                  <a:lnTo>
                    <a:pt x="7560" y="12000"/>
                  </a:lnTo>
                  <a:lnTo>
                    <a:pt x="7560" y="10800"/>
                  </a:lnTo>
                  <a:cubicBezTo>
                    <a:pt x="7560" y="8812"/>
                    <a:pt x="9011" y="7200"/>
                    <a:pt x="10800" y="7200"/>
                  </a:cubicBezTo>
                  <a:cubicBezTo>
                    <a:pt x="12589" y="7200"/>
                    <a:pt x="14040" y="8812"/>
                    <a:pt x="14040" y="10800"/>
                  </a:cubicBezTo>
                  <a:lnTo>
                    <a:pt x="14040" y="12000"/>
                  </a:lnTo>
                  <a:close/>
                  <a:moveTo>
                    <a:pt x="11880" y="12000"/>
                  </a:moveTo>
                  <a:lnTo>
                    <a:pt x="11880" y="10800"/>
                  </a:lnTo>
                  <a:cubicBezTo>
                    <a:pt x="11880" y="10137"/>
                    <a:pt x="11397" y="9600"/>
                    <a:pt x="10800" y="9600"/>
                  </a:cubicBezTo>
                  <a:cubicBezTo>
                    <a:pt x="10203" y="9600"/>
                    <a:pt x="9720" y="10137"/>
                    <a:pt x="9720" y="10800"/>
                  </a:cubicBezTo>
                  <a:lnTo>
                    <a:pt x="9720" y="12000"/>
                  </a:lnTo>
                  <a:lnTo>
                    <a:pt x="1188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50" name="成组"/>
          <p:cNvGrpSpPr/>
          <p:nvPr/>
        </p:nvGrpSpPr>
        <p:grpSpPr>
          <a:xfrm>
            <a:off x="10896732" y="5406504"/>
            <a:ext cx="457201" cy="457201"/>
            <a:chOff x="0" y="0"/>
            <a:chExt cx="457200" cy="457200"/>
          </a:xfrm>
        </p:grpSpPr>
        <p:sp>
          <p:nvSpPr>
            <p:cNvPr id="1648" name="任意形状 13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49" name="任意形状 1354"/>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9720" y="12060"/>
                  </a:moveTo>
                  <a:cubicBezTo>
                    <a:pt x="8259" y="11729"/>
                    <a:pt x="6833" y="12776"/>
                    <a:pt x="6535" y="14399"/>
                  </a:cubicBezTo>
                  <a:cubicBezTo>
                    <a:pt x="6236" y="16023"/>
                    <a:pt x="7179" y="17607"/>
                    <a:pt x="8640" y="17939"/>
                  </a:cubicBezTo>
                  <a:cubicBezTo>
                    <a:pt x="10101" y="18270"/>
                    <a:pt x="11527" y="17223"/>
                    <a:pt x="11825" y="15599"/>
                  </a:cubicBezTo>
                  <a:cubicBezTo>
                    <a:pt x="11862" y="15402"/>
                    <a:pt x="11880" y="15201"/>
                    <a:pt x="11880" y="15000"/>
                  </a:cubicBezTo>
                  <a:lnTo>
                    <a:pt x="11880" y="9600"/>
                  </a:lnTo>
                  <a:lnTo>
                    <a:pt x="15120" y="9600"/>
                  </a:lnTo>
                  <a:lnTo>
                    <a:pt x="15120" y="7200"/>
                  </a:lnTo>
                  <a:lnTo>
                    <a:pt x="9720" y="7200"/>
                  </a:lnTo>
                  <a:lnTo>
                    <a:pt x="9720" y="120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53" name="成组"/>
          <p:cNvGrpSpPr/>
          <p:nvPr/>
        </p:nvGrpSpPr>
        <p:grpSpPr>
          <a:xfrm>
            <a:off x="10896732" y="4490880"/>
            <a:ext cx="457201" cy="457201"/>
            <a:chOff x="0" y="0"/>
            <a:chExt cx="457200" cy="457200"/>
          </a:xfrm>
        </p:grpSpPr>
        <p:sp>
          <p:nvSpPr>
            <p:cNvPr id="1651" name="任意形状 13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52" name="任意形状 1357"/>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9720" y="12060"/>
                  </a:moveTo>
                  <a:lnTo>
                    <a:pt x="9720" y="7200"/>
                  </a:lnTo>
                  <a:lnTo>
                    <a:pt x="15120" y="7200"/>
                  </a:lnTo>
                  <a:lnTo>
                    <a:pt x="15120" y="9600"/>
                  </a:lnTo>
                  <a:lnTo>
                    <a:pt x="11880" y="9600"/>
                  </a:lnTo>
                  <a:lnTo>
                    <a:pt x="11880" y="15000"/>
                  </a:lnTo>
                  <a:cubicBezTo>
                    <a:pt x="11880" y="16657"/>
                    <a:pt x="10671" y="18000"/>
                    <a:pt x="9179" y="17999"/>
                  </a:cubicBezTo>
                  <a:cubicBezTo>
                    <a:pt x="7688" y="17999"/>
                    <a:pt x="6480" y="16656"/>
                    <a:pt x="6480" y="14999"/>
                  </a:cubicBezTo>
                  <a:cubicBezTo>
                    <a:pt x="6480" y="13342"/>
                    <a:pt x="7689" y="11999"/>
                    <a:pt x="9181" y="11999"/>
                  </a:cubicBezTo>
                  <a:cubicBezTo>
                    <a:pt x="9362" y="11999"/>
                    <a:pt x="9542" y="12020"/>
                    <a:pt x="9720" y="120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56" name="成组"/>
          <p:cNvGrpSpPr/>
          <p:nvPr/>
        </p:nvGrpSpPr>
        <p:grpSpPr>
          <a:xfrm>
            <a:off x="3581436" y="5406504"/>
            <a:ext cx="457201" cy="457201"/>
            <a:chOff x="0" y="0"/>
            <a:chExt cx="457200" cy="457200"/>
          </a:xfrm>
        </p:grpSpPr>
        <p:sp>
          <p:nvSpPr>
            <p:cNvPr id="1654" name="任意形状 13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55" name="任意形状 136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6480" y="10800"/>
                  </a:moveTo>
                  <a:lnTo>
                    <a:pt x="6480" y="13200"/>
                  </a:lnTo>
                  <a:lnTo>
                    <a:pt x="15120" y="13200"/>
                  </a:lnTo>
                  <a:lnTo>
                    <a:pt x="15120" y="10800"/>
                  </a:lnTo>
                  <a:lnTo>
                    <a:pt x="648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59" name="成组"/>
          <p:cNvGrpSpPr/>
          <p:nvPr/>
        </p:nvGrpSpPr>
        <p:grpSpPr>
          <a:xfrm>
            <a:off x="3581436" y="4492308"/>
            <a:ext cx="457201" cy="457201"/>
            <a:chOff x="0" y="0"/>
            <a:chExt cx="457200" cy="457200"/>
          </a:xfrm>
        </p:grpSpPr>
        <p:sp>
          <p:nvSpPr>
            <p:cNvPr id="1657" name="任意形状 13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58" name="任意形状 136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6480" y="10800"/>
                  </a:moveTo>
                  <a:lnTo>
                    <a:pt x="15120" y="10800"/>
                  </a:lnTo>
                  <a:lnTo>
                    <a:pt x="15120" y="13200"/>
                  </a:lnTo>
                  <a:lnTo>
                    <a:pt x="6480" y="13200"/>
                  </a:lnTo>
                  <a:lnTo>
                    <a:pt x="648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62" name="成组"/>
          <p:cNvGrpSpPr/>
          <p:nvPr/>
        </p:nvGrpSpPr>
        <p:grpSpPr>
          <a:xfrm>
            <a:off x="4495848" y="5406504"/>
            <a:ext cx="457201" cy="457201"/>
            <a:chOff x="0" y="0"/>
            <a:chExt cx="457200" cy="457200"/>
          </a:xfrm>
        </p:grpSpPr>
        <p:sp>
          <p:nvSpPr>
            <p:cNvPr id="1660" name="任意形状 13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61" name="任意形状 136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7118" y="12971"/>
                  </a:moveTo>
                  <a:lnTo>
                    <a:pt x="6048" y="13657"/>
                  </a:lnTo>
                  <a:lnTo>
                    <a:pt x="7128" y="15734"/>
                  </a:lnTo>
                  <a:lnTo>
                    <a:pt x="8198" y="15048"/>
                  </a:lnTo>
                  <a:cubicBezTo>
                    <a:pt x="8623" y="15493"/>
                    <a:pt x="9140" y="15832"/>
                    <a:pt x="9716" y="16021"/>
                  </a:cubicBezTo>
                  <a:lnTo>
                    <a:pt x="9716" y="17395"/>
                  </a:lnTo>
                  <a:lnTo>
                    <a:pt x="11875" y="17395"/>
                  </a:lnTo>
                  <a:lnTo>
                    <a:pt x="11875" y="16020"/>
                  </a:lnTo>
                  <a:cubicBezTo>
                    <a:pt x="12442" y="15832"/>
                    <a:pt x="12961" y="15499"/>
                    <a:pt x="13391" y="15047"/>
                  </a:cubicBezTo>
                  <a:lnTo>
                    <a:pt x="14461" y="15733"/>
                  </a:lnTo>
                  <a:lnTo>
                    <a:pt x="15541" y="13657"/>
                  </a:lnTo>
                  <a:lnTo>
                    <a:pt x="14471" y="12970"/>
                  </a:lnTo>
                  <a:cubicBezTo>
                    <a:pt x="14608" y="12330"/>
                    <a:pt x="14608" y="11663"/>
                    <a:pt x="14471" y="11023"/>
                  </a:cubicBezTo>
                  <a:lnTo>
                    <a:pt x="15540" y="10336"/>
                  </a:lnTo>
                  <a:lnTo>
                    <a:pt x="14461" y="8260"/>
                  </a:lnTo>
                  <a:lnTo>
                    <a:pt x="13390" y="8946"/>
                  </a:lnTo>
                  <a:cubicBezTo>
                    <a:pt x="12960" y="8494"/>
                    <a:pt x="12441" y="8160"/>
                    <a:pt x="11874" y="7972"/>
                  </a:cubicBezTo>
                  <a:lnTo>
                    <a:pt x="11874" y="6600"/>
                  </a:lnTo>
                  <a:lnTo>
                    <a:pt x="9715" y="6600"/>
                  </a:lnTo>
                  <a:lnTo>
                    <a:pt x="9715" y="7973"/>
                  </a:lnTo>
                  <a:cubicBezTo>
                    <a:pt x="9147" y="8161"/>
                    <a:pt x="8628" y="8495"/>
                    <a:pt x="8198" y="8947"/>
                  </a:cubicBezTo>
                  <a:lnTo>
                    <a:pt x="7128" y="8260"/>
                  </a:lnTo>
                  <a:lnTo>
                    <a:pt x="6048" y="10338"/>
                  </a:lnTo>
                  <a:lnTo>
                    <a:pt x="7118" y="11024"/>
                  </a:lnTo>
                  <a:cubicBezTo>
                    <a:pt x="6981" y="11664"/>
                    <a:pt x="6981" y="12331"/>
                    <a:pt x="7118" y="12971"/>
                  </a:cubicBezTo>
                  <a:close/>
                  <a:moveTo>
                    <a:pt x="10795" y="13796"/>
                  </a:moveTo>
                  <a:cubicBezTo>
                    <a:pt x="9901" y="13833"/>
                    <a:pt x="9149" y="13057"/>
                    <a:pt x="9117" y="12063"/>
                  </a:cubicBezTo>
                  <a:cubicBezTo>
                    <a:pt x="9084" y="11070"/>
                    <a:pt x="9782" y="10235"/>
                    <a:pt x="10676" y="10199"/>
                  </a:cubicBezTo>
                  <a:cubicBezTo>
                    <a:pt x="10716" y="10197"/>
                    <a:pt x="10755" y="10197"/>
                    <a:pt x="10795" y="10199"/>
                  </a:cubicBezTo>
                  <a:cubicBezTo>
                    <a:pt x="11689" y="10235"/>
                    <a:pt x="12387" y="11070"/>
                    <a:pt x="12354" y="12063"/>
                  </a:cubicBezTo>
                  <a:cubicBezTo>
                    <a:pt x="12323" y="13006"/>
                    <a:pt x="11643" y="13762"/>
                    <a:pt x="10795" y="1379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65" name="成组"/>
          <p:cNvGrpSpPr/>
          <p:nvPr/>
        </p:nvGrpSpPr>
        <p:grpSpPr>
          <a:xfrm>
            <a:off x="4495848" y="4492129"/>
            <a:ext cx="457201" cy="457201"/>
            <a:chOff x="0" y="0"/>
            <a:chExt cx="457200" cy="457200"/>
          </a:xfrm>
        </p:grpSpPr>
        <p:sp>
          <p:nvSpPr>
            <p:cNvPr id="1663" name="任意形状 13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64" name="任意形状 136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7118" y="12971"/>
                  </a:moveTo>
                  <a:cubicBezTo>
                    <a:pt x="6981" y="12331"/>
                    <a:pt x="6981" y="11664"/>
                    <a:pt x="7118" y="11024"/>
                  </a:cubicBezTo>
                  <a:lnTo>
                    <a:pt x="6048" y="10338"/>
                  </a:lnTo>
                  <a:lnTo>
                    <a:pt x="7128" y="8260"/>
                  </a:lnTo>
                  <a:lnTo>
                    <a:pt x="8198" y="8947"/>
                  </a:lnTo>
                  <a:cubicBezTo>
                    <a:pt x="8628" y="8495"/>
                    <a:pt x="9147" y="8161"/>
                    <a:pt x="9715" y="7973"/>
                  </a:cubicBezTo>
                  <a:lnTo>
                    <a:pt x="9715" y="6600"/>
                  </a:lnTo>
                  <a:lnTo>
                    <a:pt x="11875" y="6600"/>
                  </a:lnTo>
                  <a:lnTo>
                    <a:pt x="11875" y="7973"/>
                  </a:lnTo>
                  <a:cubicBezTo>
                    <a:pt x="12449" y="8164"/>
                    <a:pt x="12965" y="8501"/>
                    <a:pt x="13390" y="8947"/>
                  </a:cubicBezTo>
                  <a:lnTo>
                    <a:pt x="14461" y="8260"/>
                  </a:lnTo>
                  <a:lnTo>
                    <a:pt x="15541" y="10337"/>
                  </a:lnTo>
                  <a:lnTo>
                    <a:pt x="14471" y="11024"/>
                  </a:lnTo>
                  <a:cubicBezTo>
                    <a:pt x="14608" y="11664"/>
                    <a:pt x="14608" y="12331"/>
                    <a:pt x="14471" y="12971"/>
                  </a:cubicBezTo>
                  <a:lnTo>
                    <a:pt x="15541" y="13657"/>
                  </a:lnTo>
                  <a:lnTo>
                    <a:pt x="14461" y="15734"/>
                  </a:lnTo>
                  <a:lnTo>
                    <a:pt x="13391" y="15048"/>
                  </a:lnTo>
                  <a:cubicBezTo>
                    <a:pt x="12961" y="15500"/>
                    <a:pt x="12442" y="15833"/>
                    <a:pt x="11875" y="16021"/>
                  </a:cubicBezTo>
                  <a:lnTo>
                    <a:pt x="11875" y="17395"/>
                  </a:lnTo>
                  <a:lnTo>
                    <a:pt x="9715" y="17395"/>
                  </a:lnTo>
                  <a:lnTo>
                    <a:pt x="9715" y="16020"/>
                  </a:lnTo>
                  <a:cubicBezTo>
                    <a:pt x="9148" y="15832"/>
                    <a:pt x="8628" y="15499"/>
                    <a:pt x="8198" y="15047"/>
                  </a:cubicBezTo>
                  <a:lnTo>
                    <a:pt x="7128" y="15733"/>
                  </a:lnTo>
                  <a:lnTo>
                    <a:pt x="6048" y="13657"/>
                  </a:lnTo>
                  <a:lnTo>
                    <a:pt x="7118" y="12970"/>
                  </a:lnTo>
                  <a:close/>
                  <a:moveTo>
                    <a:pt x="10795" y="13796"/>
                  </a:moveTo>
                  <a:cubicBezTo>
                    <a:pt x="11689" y="13833"/>
                    <a:pt x="12440" y="13057"/>
                    <a:pt x="12473" y="12063"/>
                  </a:cubicBezTo>
                  <a:cubicBezTo>
                    <a:pt x="12505" y="11070"/>
                    <a:pt x="11807" y="10235"/>
                    <a:pt x="10913" y="10199"/>
                  </a:cubicBezTo>
                  <a:cubicBezTo>
                    <a:pt x="10873" y="10197"/>
                    <a:pt x="10834" y="10197"/>
                    <a:pt x="10795" y="10199"/>
                  </a:cubicBezTo>
                  <a:cubicBezTo>
                    <a:pt x="9901" y="10235"/>
                    <a:pt x="9202" y="11070"/>
                    <a:pt x="9235" y="12063"/>
                  </a:cubicBezTo>
                  <a:cubicBezTo>
                    <a:pt x="9266" y="13006"/>
                    <a:pt x="9946" y="13762"/>
                    <a:pt x="10795" y="1379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68" name="成组"/>
          <p:cNvGrpSpPr/>
          <p:nvPr/>
        </p:nvGrpSpPr>
        <p:grpSpPr>
          <a:xfrm>
            <a:off x="7239084" y="5406504"/>
            <a:ext cx="457201" cy="457201"/>
            <a:chOff x="0" y="0"/>
            <a:chExt cx="457200" cy="457200"/>
          </a:xfrm>
        </p:grpSpPr>
        <p:sp>
          <p:nvSpPr>
            <p:cNvPr id="1666" name="任意形状 13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67" name="任意形状 1372"/>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10800" y="10800"/>
                  </a:moveTo>
                  <a:lnTo>
                    <a:pt x="6480" y="10800"/>
                  </a:lnTo>
                  <a:lnTo>
                    <a:pt x="6480" y="13200"/>
                  </a:lnTo>
                  <a:lnTo>
                    <a:pt x="10800" y="13200"/>
                  </a:lnTo>
                  <a:lnTo>
                    <a:pt x="10800" y="16800"/>
                  </a:lnTo>
                  <a:lnTo>
                    <a:pt x="15120" y="12000"/>
                  </a:lnTo>
                  <a:lnTo>
                    <a:pt x="10800" y="7200"/>
                  </a:lnTo>
                  <a:lnTo>
                    <a:pt x="108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71" name="成组"/>
          <p:cNvGrpSpPr/>
          <p:nvPr/>
        </p:nvGrpSpPr>
        <p:grpSpPr>
          <a:xfrm>
            <a:off x="7239084" y="4491594"/>
            <a:ext cx="457201" cy="457201"/>
            <a:chOff x="0" y="0"/>
            <a:chExt cx="457200" cy="457200"/>
          </a:xfrm>
        </p:grpSpPr>
        <p:sp>
          <p:nvSpPr>
            <p:cNvPr id="1669" name="任意形状 13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70" name="任意形状 137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10800" y="10800"/>
                  </a:moveTo>
                  <a:lnTo>
                    <a:pt x="10800" y="7200"/>
                  </a:lnTo>
                  <a:lnTo>
                    <a:pt x="15120" y="12000"/>
                  </a:lnTo>
                  <a:lnTo>
                    <a:pt x="10800" y="16800"/>
                  </a:lnTo>
                  <a:lnTo>
                    <a:pt x="10800" y="13200"/>
                  </a:lnTo>
                  <a:lnTo>
                    <a:pt x="6480" y="13200"/>
                  </a:lnTo>
                  <a:lnTo>
                    <a:pt x="6480" y="10800"/>
                  </a:lnTo>
                  <a:lnTo>
                    <a:pt x="108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74" name="成组"/>
          <p:cNvGrpSpPr/>
          <p:nvPr/>
        </p:nvGrpSpPr>
        <p:grpSpPr>
          <a:xfrm>
            <a:off x="5410260" y="5406504"/>
            <a:ext cx="457201" cy="457201"/>
            <a:chOff x="0" y="0"/>
            <a:chExt cx="457200" cy="457200"/>
          </a:xfrm>
        </p:grpSpPr>
        <p:sp>
          <p:nvSpPr>
            <p:cNvPr id="1672" name="任意形状 13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73" name="任意形状 1384"/>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11880" y="12000"/>
                  </a:moveTo>
                  <a:lnTo>
                    <a:pt x="15120" y="12000"/>
                  </a:lnTo>
                  <a:lnTo>
                    <a:pt x="10800" y="7200"/>
                  </a:lnTo>
                  <a:lnTo>
                    <a:pt x="6480" y="12000"/>
                  </a:lnTo>
                  <a:lnTo>
                    <a:pt x="9720" y="12000"/>
                  </a:lnTo>
                  <a:lnTo>
                    <a:pt x="9720" y="16800"/>
                  </a:lnTo>
                  <a:lnTo>
                    <a:pt x="11880" y="16800"/>
                  </a:lnTo>
                  <a:lnTo>
                    <a:pt x="1188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77" name="成组"/>
          <p:cNvGrpSpPr/>
          <p:nvPr/>
        </p:nvGrpSpPr>
        <p:grpSpPr>
          <a:xfrm>
            <a:off x="5410260" y="4491951"/>
            <a:ext cx="457201" cy="457201"/>
            <a:chOff x="0" y="0"/>
            <a:chExt cx="457200" cy="457200"/>
          </a:xfrm>
        </p:grpSpPr>
        <p:sp>
          <p:nvSpPr>
            <p:cNvPr id="1675" name="任意形状 13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76" name="任意形状 1387"/>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11880" y="12000"/>
                  </a:moveTo>
                  <a:lnTo>
                    <a:pt x="11880" y="16800"/>
                  </a:lnTo>
                  <a:lnTo>
                    <a:pt x="9720" y="16800"/>
                  </a:lnTo>
                  <a:lnTo>
                    <a:pt x="9720" y="12000"/>
                  </a:lnTo>
                  <a:lnTo>
                    <a:pt x="6480" y="12000"/>
                  </a:lnTo>
                  <a:lnTo>
                    <a:pt x="10800" y="7200"/>
                  </a:lnTo>
                  <a:lnTo>
                    <a:pt x="15120" y="12000"/>
                  </a:lnTo>
                  <a:lnTo>
                    <a:pt x="1188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80" name="成组"/>
          <p:cNvGrpSpPr/>
          <p:nvPr/>
        </p:nvGrpSpPr>
        <p:grpSpPr>
          <a:xfrm>
            <a:off x="838200" y="1758670"/>
            <a:ext cx="457200" cy="457201"/>
            <a:chOff x="0" y="0"/>
            <a:chExt cx="457200" cy="457200"/>
          </a:xfrm>
        </p:grpSpPr>
        <p:sp>
          <p:nvSpPr>
            <p:cNvPr id="1678" name="任意形状 140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79" name="任意形状 1402"/>
            <p:cNvSpPr/>
            <p:nvPr/>
          </p:nvSpPr>
          <p:spPr>
            <a:xfrm>
              <a:off x="41441" y="38100"/>
              <a:ext cx="374285" cy="381000"/>
            </a:xfrm>
            <a:custGeom>
              <a:avLst/>
              <a:gdLst/>
              <a:ahLst/>
              <a:cxnLst>
                <a:cxn ang="0">
                  <a:pos x="wd2" y="hd2"/>
                </a:cxn>
                <a:cxn ang="5400000">
                  <a:pos x="wd2" y="hd2"/>
                </a:cxn>
                <a:cxn ang="10800000">
                  <a:pos x="wd2" y="hd2"/>
                </a:cxn>
                <a:cxn ang="16200000">
                  <a:pos x="wd2" y="hd2"/>
                </a:cxn>
              </a:cxnLst>
              <a:rect l="0" t="0" r="r" b="b"/>
              <a:pathLst>
                <a:path w="21405" h="21600" extrusionOk="0">
                  <a:moveTo>
                    <a:pt x="11794" y="10800"/>
                  </a:moveTo>
                  <a:lnTo>
                    <a:pt x="11794" y="19440"/>
                  </a:lnTo>
                  <a:lnTo>
                    <a:pt x="16151" y="19440"/>
                  </a:lnTo>
                  <a:lnTo>
                    <a:pt x="16151" y="21600"/>
                  </a:lnTo>
                  <a:lnTo>
                    <a:pt x="5257" y="21600"/>
                  </a:lnTo>
                  <a:lnTo>
                    <a:pt x="5257" y="19440"/>
                  </a:lnTo>
                  <a:lnTo>
                    <a:pt x="9615" y="19440"/>
                  </a:lnTo>
                  <a:lnTo>
                    <a:pt x="9615" y="10800"/>
                  </a:lnTo>
                  <a:lnTo>
                    <a:pt x="890" y="10800"/>
                  </a:lnTo>
                  <a:cubicBezTo>
                    <a:pt x="293" y="10800"/>
                    <a:pt x="-97" y="10336"/>
                    <a:pt x="22" y="9745"/>
                  </a:cubicBezTo>
                  <a:lnTo>
                    <a:pt x="1776" y="1055"/>
                  </a:lnTo>
                  <a:cubicBezTo>
                    <a:pt x="1893" y="472"/>
                    <a:pt x="2473" y="0"/>
                    <a:pt x="3078" y="0"/>
                  </a:cubicBezTo>
                  <a:lnTo>
                    <a:pt x="18328" y="0"/>
                  </a:lnTo>
                  <a:cubicBezTo>
                    <a:pt x="18931" y="0"/>
                    <a:pt x="19512" y="464"/>
                    <a:pt x="19631" y="1055"/>
                  </a:cubicBezTo>
                  <a:lnTo>
                    <a:pt x="21385" y="9745"/>
                  </a:lnTo>
                  <a:cubicBezTo>
                    <a:pt x="21503" y="10328"/>
                    <a:pt x="21102" y="10800"/>
                    <a:pt x="20517" y="10800"/>
                  </a:cubicBezTo>
                  <a:lnTo>
                    <a:pt x="11794"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83" name="成组"/>
          <p:cNvGrpSpPr/>
          <p:nvPr/>
        </p:nvGrpSpPr>
        <p:grpSpPr>
          <a:xfrm>
            <a:off x="838200" y="838200"/>
            <a:ext cx="457200" cy="457200"/>
            <a:chOff x="0" y="0"/>
            <a:chExt cx="457200" cy="457200"/>
          </a:xfrm>
        </p:grpSpPr>
        <p:sp>
          <p:nvSpPr>
            <p:cNvPr id="1681" name="任意形状 140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82" name="任意形状 1405"/>
            <p:cNvSpPr/>
            <p:nvPr/>
          </p:nvSpPr>
          <p:spPr>
            <a:xfrm>
              <a:off x="41441" y="38100"/>
              <a:ext cx="374285" cy="381000"/>
            </a:xfrm>
            <a:custGeom>
              <a:avLst/>
              <a:gdLst/>
              <a:ahLst/>
              <a:cxnLst>
                <a:cxn ang="0">
                  <a:pos x="wd2" y="hd2"/>
                </a:cxn>
                <a:cxn ang="5400000">
                  <a:pos x="wd2" y="hd2"/>
                </a:cxn>
                <a:cxn ang="10800000">
                  <a:pos x="wd2" y="hd2"/>
                </a:cxn>
                <a:cxn ang="16200000">
                  <a:pos x="wd2" y="hd2"/>
                </a:cxn>
              </a:cxnLst>
              <a:rect l="0" t="0" r="r" b="b"/>
              <a:pathLst>
                <a:path w="21405" h="21600" extrusionOk="0">
                  <a:moveTo>
                    <a:pt x="2468" y="8640"/>
                  </a:moveTo>
                  <a:lnTo>
                    <a:pt x="18941" y="8640"/>
                  </a:lnTo>
                  <a:lnTo>
                    <a:pt x="17633" y="2160"/>
                  </a:lnTo>
                  <a:lnTo>
                    <a:pt x="3775" y="2160"/>
                  </a:lnTo>
                  <a:lnTo>
                    <a:pt x="2468" y="8640"/>
                  </a:lnTo>
                  <a:close/>
                  <a:moveTo>
                    <a:pt x="11794" y="10800"/>
                  </a:moveTo>
                  <a:lnTo>
                    <a:pt x="11794" y="19440"/>
                  </a:lnTo>
                  <a:lnTo>
                    <a:pt x="16151" y="19440"/>
                  </a:lnTo>
                  <a:lnTo>
                    <a:pt x="16151" y="21600"/>
                  </a:lnTo>
                  <a:lnTo>
                    <a:pt x="5257" y="21600"/>
                  </a:lnTo>
                  <a:lnTo>
                    <a:pt x="5257" y="19440"/>
                  </a:lnTo>
                  <a:lnTo>
                    <a:pt x="9615" y="19440"/>
                  </a:lnTo>
                  <a:lnTo>
                    <a:pt x="9615" y="10800"/>
                  </a:lnTo>
                  <a:lnTo>
                    <a:pt x="890" y="10800"/>
                  </a:lnTo>
                  <a:cubicBezTo>
                    <a:pt x="293" y="10800"/>
                    <a:pt x="-97" y="10336"/>
                    <a:pt x="22" y="9745"/>
                  </a:cubicBezTo>
                  <a:lnTo>
                    <a:pt x="1776" y="1055"/>
                  </a:lnTo>
                  <a:cubicBezTo>
                    <a:pt x="1893" y="472"/>
                    <a:pt x="2473" y="0"/>
                    <a:pt x="3078" y="0"/>
                  </a:cubicBezTo>
                  <a:lnTo>
                    <a:pt x="18328" y="0"/>
                  </a:lnTo>
                  <a:cubicBezTo>
                    <a:pt x="18931" y="0"/>
                    <a:pt x="19512" y="464"/>
                    <a:pt x="19631" y="1055"/>
                  </a:cubicBezTo>
                  <a:lnTo>
                    <a:pt x="21385" y="9745"/>
                  </a:lnTo>
                  <a:cubicBezTo>
                    <a:pt x="21503" y="10328"/>
                    <a:pt x="21102" y="10800"/>
                    <a:pt x="20517" y="10800"/>
                  </a:cubicBezTo>
                  <a:lnTo>
                    <a:pt x="11794"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86" name="成组"/>
          <p:cNvGrpSpPr/>
          <p:nvPr/>
        </p:nvGrpSpPr>
        <p:grpSpPr>
          <a:xfrm>
            <a:off x="1752612" y="1758670"/>
            <a:ext cx="457201" cy="457201"/>
            <a:chOff x="0" y="0"/>
            <a:chExt cx="457200" cy="457200"/>
          </a:xfrm>
        </p:grpSpPr>
        <p:sp>
          <p:nvSpPr>
            <p:cNvPr id="1684" name="任意形状 141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85" name="任意形状 1420"/>
            <p:cNvSpPr/>
            <p:nvPr/>
          </p:nvSpPr>
          <p:spPr>
            <a:xfrm>
              <a:off x="57150" y="38100"/>
              <a:ext cx="361950" cy="381000"/>
            </a:xfrm>
            <a:custGeom>
              <a:avLst/>
              <a:gdLst/>
              <a:ahLst/>
              <a:cxnLst>
                <a:cxn ang="0">
                  <a:pos x="wd2" y="hd2"/>
                </a:cxn>
                <a:cxn ang="5400000">
                  <a:pos x="wd2" y="hd2"/>
                </a:cxn>
                <a:cxn ang="10800000">
                  <a:pos x="wd2" y="hd2"/>
                </a:cxn>
                <a:cxn ang="16200000">
                  <a:pos x="wd2" y="hd2"/>
                </a:cxn>
              </a:cxnLst>
              <a:rect l="0" t="0" r="r" b="b"/>
              <a:pathLst>
                <a:path w="21600" h="21600" extrusionOk="0">
                  <a:moveTo>
                    <a:pt x="6821" y="17280"/>
                  </a:moveTo>
                  <a:lnTo>
                    <a:pt x="1137" y="17280"/>
                  </a:lnTo>
                  <a:lnTo>
                    <a:pt x="1137" y="8640"/>
                  </a:lnTo>
                  <a:lnTo>
                    <a:pt x="6821" y="8640"/>
                  </a:lnTo>
                  <a:lnTo>
                    <a:pt x="6821" y="17280"/>
                  </a:lnTo>
                  <a:close/>
                  <a:moveTo>
                    <a:pt x="13642" y="17280"/>
                  </a:moveTo>
                  <a:lnTo>
                    <a:pt x="7958" y="17280"/>
                  </a:lnTo>
                  <a:lnTo>
                    <a:pt x="7958" y="4320"/>
                  </a:lnTo>
                  <a:lnTo>
                    <a:pt x="13642" y="4320"/>
                  </a:lnTo>
                  <a:lnTo>
                    <a:pt x="13642" y="17280"/>
                  </a:lnTo>
                  <a:close/>
                  <a:moveTo>
                    <a:pt x="20463" y="17280"/>
                  </a:moveTo>
                  <a:lnTo>
                    <a:pt x="14779" y="17280"/>
                  </a:lnTo>
                  <a:lnTo>
                    <a:pt x="14779" y="0"/>
                  </a:lnTo>
                  <a:lnTo>
                    <a:pt x="20463" y="0"/>
                  </a:lnTo>
                  <a:lnTo>
                    <a:pt x="20463" y="17280"/>
                  </a:lnTo>
                  <a:close/>
                  <a:moveTo>
                    <a:pt x="21600" y="21600"/>
                  </a:moveTo>
                  <a:lnTo>
                    <a:pt x="0" y="21600"/>
                  </a:lnTo>
                  <a:lnTo>
                    <a:pt x="0" y="19440"/>
                  </a:lnTo>
                  <a:lnTo>
                    <a:pt x="21600" y="19440"/>
                  </a:lnTo>
                  <a:lnTo>
                    <a:pt x="2160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89" name="成组"/>
          <p:cNvGrpSpPr/>
          <p:nvPr/>
        </p:nvGrpSpPr>
        <p:grpSpPr>
          <a:xfrm>
            <a:off x="1752612" y="837307"/>
            <a:ext cx="457201" cy="457201"/>
            <a:chOff x="0" y="0"/>
            <a:chExt cx="457200" cy="457200"/>
          </a:xfrm>
        </p:grpSpPr>
        <p:sp>
          <p:nvSpPr>
            <p:cNvPr id="1687" name="任意形状 14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88" name="任意形状 1423"/>
            <p:cNvSpPr/>
            <p:nvPr/>
          </p:nvSpPr>
          <p:spPr>
            <a:xfrm>
              <a:off x="57150" y="38100"/>
              <a:ext cx="361950" cy="381000"/>
            </a:xfrm>
            <a:custGeom>
              <a:avLst/>
              <a:gdLst/>
              <a:ahLst/>
              <a:cxnLst>
                <a:cxn ang="0">
                  <a:pos x="wd2" y="hd2"/>
                </a:cxn>
                <a:cxn ang="5400000">
                  <a:pos x="wd2" y="hd2"/>
                </a:cxn>
                <a:cxn ang="10800000">
                  <a:pos x="wd2" y="hd2"/>
                </a:cxn>
                <a:cxn ang="16200000">
                  <a:pos x="wd2" y="hd2"/>
                </a:cxn>
              </a:cxnLst>
              <a:rect l="0" t="0" r="r" b="b"/>
              <a:pathLst>
                <a:path w="21600" h="21600" extrusionOk="0">
                  <a:moveTo>
                    <a:pt x="6821" y="17280"/>
                  </a:moveTo>
                  <a:lnTo>
                    <a:pt x="1137" y="17280"/>
                  </a:lnTo>
                  <a:lnTo>
                    <a:pt x="1137" y="8640"/>
                  </a:lnTo>
                  <a:lnTo>
                    <a:pt x="6821" y="8640"/>
                  </a:lnTo>
                  <a:lnTo>
                    <a:pt x="6821" y="17280"/>
                  </a:lnTo>
                  <a:close/>
                  <a:moveTo>
                    <a:pt x="4547" y="15120"/>
                  </a:moveTo>
                  <a:lnTo>
                    <a:pt x="4547" y="10800"/>
                  </a:lnTo>
                  <a:lnTo>
                    <a:pt x="3411" y="10800"/>
                  </a:lnTo>
                  <a:lnTo>
                    <a:pt x="3411" y="15120"/>
                  </a:lnTo>
                  <a:lnTo>
                    <a:pt x="4547" y="15120"/>
                  </a:lnTo>
                  <a:close/>
                  <a:moveTo>
                    <a:pt x="11368" y="15120"/>
                  </a:moveTo>
                  <a:lnTo>
                    <a:pt x="11368" y="6480"/>
                  </a:lnTo>
                  <a:lnTo>
                    <a:pt x="10232" y="6480"/>
                  </a:lnTo>
                  <a:lnTo>
                    <a:pt x="10232" y="15120"/>
                  </a:lnTo>
                  <a:lnTo>
                    <a:pt x="11368" y="15120"/>
                  </a:lnTo>
                  <a:close/>
                  <a:moveTo>
                    <a:pt x="13642" y="17280"/>
                  </a:moveTo>
                  <a:lnTo>
                    <a:pt x="7958" y="17280"/>
                  </a:lnTo>
                  <a:lnTo>
                    <a:pt x="7958" y="4320"/>
                  </a:lnTo>
                  <a:lnTo>
                    <a:pt x="13642" y="4320"/>
                  </a:lnTo>
                  <a:lnTo>
                    <a:pt x="13642" y="17280"/>
                  </a:lnTo>
                  <a:close/>
                  <a:moveTo>
                    <a:pt x="18189" y="15120"/>
                  </a:moveTo>
                  <a:lnTo>
                    <a:pt x="18189" y="2160"/>
                  </a:lnTo>
                  <a:lnTo>
                    <a:pt x="17053" y="2160"/>
                  </a:lnTo>
                  <a:lnTo>
                    <a:pt x="17053" y="15120"/>
                  </a:lnTo>
                  <a:lnTo>
                    <a:pt x="18189" y="15120"/>
                  </a:lnTo>
                  <a:close/>
                  <a:moveTo>
                    <a:pt x="20463" y="17280"/>
                  </a:moveTo>
                  <a:lnTo>
                    <a:pt x="14779" y="17280"/>
                  </a:lnTo>
                  <a:lnTo>
                    <a:pt x="14779" y="0"/>
                  </a:lnTo>
                  <a:lnTo>
                    <a:pt x="20463" y="0"/>
                  </a:lnTo>
                  <a:lnTo>
                    <a:pt x="20463" y="17280"/>
                  </a:lnTo>
                  <a:close/>
                  <a:moveTo>
                    <a:pt x="21600" y="21600"/>
                  </a:moveTo>
                  <a:lnTo>
                    <a:pt x="0" y="21600"/>
                  </a:lnTo>
                  <a:lnTo>
                    <a:pt x="0" y="19440"/>
                  </a:lnTo>
                  <a:lnTo>
                    <a:pt x="21600" y="19440"/>
                  </a:lnTo>
                  <a:lnTo>
                    <a:pt x="2160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92" name="成组"/>
          <p:cNvGrpSpPr/>
          <p:nvPr/>
        </p:nvGrpSpPr>
        <p:grpSpPr>
          <a:xfrm>
            <a:off x="2667024" y="1758670"/>
            <a:ext cx="457201" cy="457201"/>
            <a:chOff x="0" y="0"/>
            <a:chExt cx="457200" cy="457200"/>
          </a:xfrm>
        </p:grpSpPr>
        <p:sp>
          <p:nvSpPr>
            <p:cNvPr id="1690" name="任意形状 14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91" name="任意形状 1426"/>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1200" y="21600"/>
                  </a:lnTo>
                  <a:cubicBezTo>
                    <a:pt x="537" y="21600"/>
                    <a:pt x="0" y="21117"/>
                    <a:pt x="0" y="20520"/>
                  </a:cubicBezTo>
                  <a:lnTo>
                    <a:pt x="0" y="6480"/>
                  </a:lnTo>
                  <a:lnTo>
                    <a:pt x="21600" y="6480"/>
                  </a:lnTo>
                  <a:lnTo>
                    <a:pt x="21600" y="20520"/>
                  </a:lnTo>
                  <a:cubicBezTo>
                    <a:pt x="21600" y="21117"/>
                    <a:pt x="21063" y="21600"/>
                    <a:pt x="20400" y="21600"/>
                  </a:cubicBezTo>
                  <a:close/>
                  <a:moveTo>
                    <a:pt x="21600" y="4320"/>
                  </a:moveTo>
                  <a:lnTo>
                    <a:pt x="0" y="4320"/>
                  </a:lnTo>
                  <a:lnTo>
                    <a:pt x="0" y="1080"/>
                  </a:lnTo>
                  <a:cubicBezTo>
                    <a:pt x="0" y="483"/>
                    <a:pt x="537" y="0"/>
                    <a:pt x="1200" y="0"/>
                  </a:cubicBezTo>
                  <a:lnTo>
                    <a:pt x="20400" y="0"/>
                  </a:lnTo>
                  <a:cubicBezTo>
                    <a:pt x="21063" y="0"/>
                    <a:pt x="21600" y="483"/>
                    <a:pt x="21600" y="1080"/>
                  </a:cubicBezTo>
                  <a:lnTo>
                    <a:pt x="21600" y="4320"/>
                  </a:lnTo>
                  <a:close/>
                  <a:moveTo>
                    <a:pt x="4800" y="9720"/>
                  </a:moveTo>
                  <a:lnTo>
                    <a:pt x="4800" y="14040"/>
                  </a:lnTo>
                  <a:lnTo>
                    <a:pt x="9600" y="14040"/>
                  </a:lnTo>
                  <a:lnTo>
                    <a:pt x="9600" y="9720"/>
                  </a:lnTo>
                  <a:lnTo>
                    <a:pt x="4800" y="9720"/>
                  </a:lnTo>
                  <a:close/>
                  <a:moveTo>
                    <a:pt x="4800" y="16200"/>
                  </a:moveTo>
                  <a:lnTo>
                    <a:pt x="4800" y="18360"/>
                  </a:lnTo>
                  <a:lnTo>
                    <a:pt x="16800" y="18360"/>
                  </a:lnTo>
                  <a:lnTo>
                    <a:pt x="16800" y="16200"/>
                  </a:lnTo>
                  <a:lnTo>
                    <a:pt x="4800" y="16200"/>
                  </a:lnTo>
                  <a:close/>
                  <a:moveTo>
                    <a:pt x="12000" y="10800"/>
                  </a:moveTo>
                  <a:lnTo>
                    <a:pt x="12000" y="12960"/>
                  </a:lnTo>
                  <a:lnTo>
                    <a:pt x="16800" y="12960"/>
                  </a:lnTo>
                  <a:lnTo>
                    <a:pt x="16800" y="10800"/>
                  </a:lnTo>
                  <a:lnTo>
                    <a:pt x="120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95" name="成组"/>
          <p:cNvGrpSpPr/>
          <p:nvPr/>
        </p:nvGrpSpPr>
        <p:grpSpPr>
          <a:xfrm>
            <a:off x="2667024" y="836414"/>
            <a:ext cx="457201" cy="457201"/>
            <a:chOff x="0" y="0"/>
            <a:chExt cx="457200" cy="457200"/>
          </a:xfrm>
        </p:grpSpPr>
        <p:sp>
          <p:nvSpPr>
            <p:cNvPr id="1693" name="任意形状 14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94" name="任意形状 1429"/>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400" y="6480"/>
                  </a:moveTo>
                  <a:lnTo>
                    <a:pt x="2400" y="19440"/>
                  </a:lnTo>
                  <a:lnTo>
                    <a:pt x="19200" y="19440"/>
                  </a:lnTo>
                  <a:lnTo>
                    <a:pt x="19200" y="6480"/>
                  </a:lnTo>
                  <a:lnTo>
                    <a:pt x="2400" y="6480"/>
                  </a:lnTo>
                  <a:close/>
                  <a:moveTo>
                    <a:pt x="2400" y="4320"/>
                  </a:moveTo>
                  <a:lnTo>
                    <a:pt x="19200" y="4320"/>
                  </a:lnTo>
                  <a:lnTo>
                    <a:pt x="19200" y="2160"/>
                  </a:lnTo>
                  <a:lnTo>
                    <a:pt x="2400" y="2160"/>
                  </a:lnTo>
                  <a:lnTo>
                    <a:pt x="2400" y="4320"/>
                  </a:lnTo>
                  <a:close/>
                  <a:moveTo>
                    <a:pt x="20400" y="21600"/>
                  </a:move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20520"/>
                  </a:lnTo>
                  <a:cubicBezTo>
                    <a:pt x="21600" y="21117"/>
                    <a:pt x="21063" y="21600"/>
                    <a:pt x="20400" y="21600"/>
                  </a:cubicBezTo>
                  <a:close/>
                  <a:moveTo>
                    <a:pt x="4800" y="8640"/>
                  </a:moveTo>
                  <a:lnTo>
                    <a:pt x="9600" y="8640"/>
                  </a:lnTo>
                  <a:lnTo>
                    <a:pt x="9600" y="12960"/>
                  </a:lnTo>
                  <a:lnTo>
                    <a:pt x="4800" y="12960"/>
                  </a:lnTo>
                  <a:lnTo>
                    <a:pt x="4800" y="8640"/>
                  </a:lnTo>
                  <a:close/>
                  <a:moveTo>
                    <a:pt x="4800" y="15120"/>
                  </a:moveTo>
                  <a:lnTo>
                    <a:pt x="16800" y="15120"/>
                  </a:lnTo>
                  <a:lnTo>
                    <a:pt x="16800" y="17280"/>
                  </a:lnTo>
                  <a:lnTo>
                    <a:pt x="4800" y="17280"/>
                  </a:lnTo>
                  <a:lnTo>
                    <a:pt x="4800" y="15120"/>
                  </a:lnTo>
                  <a:close/>
                  <a:moveTo>
                    <a:pt x="12000" y="9720"/>
                  </a:moveTo>
                  <a:lnTo>
                    <a:pt x="16800" y="9720"/>
                  </a:lnTo>
                  <a:lnTo>
                    <a:pt x="16800" y="11880"/>
                  </a:lnTo>
                  <a:lnTo>
                    <a:pt x="12000" y="11880"/>
                  </a:lnTo>
                  <a:lnTo>
                    <a:pt x="120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1696" name="Document"/>
          <p:cNvSpPr txBox="1"/>
          <p:nvPr/>
        </p:nvSpPr>
        <p:spPr>
          <a:xfrm>
            <a:off x="10562693" y="6347459"/>
            <a:ext cx="79124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Document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0" name="成组"/>
          <p:cNvGrpSpPr/>
          <p:nvPr/>
        </p:nvGrpSpPr>
        <p:grpSpPr>
          <a:xfrm>
            <a:off x="838200" y="1752211"/>
            <a:ext cx="457200" cy="457201"/>
            <a:chOff x="0" y="0"/>
            <a:chExt cx="457200" cy="457200"/>
          </a:xfrm>
        </p:grpSpPr>
        <p:sp>
          <p:nvSpPr>
            <p:cNvPr id="1698" name="任意形状 13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99" name="任意形状 1333"/>
            <p:cNvSpPr/>
            <p:nvPr/>
          </p:nvSpPr>
          <p:spPr>
            <a:xfrm>
              <a:off x="38100" y="57150"/>
              <a:ext cx="400050" cy="361950"/>
            </a:xfrm>
            <a:custGeom>
              <a:avLst/>
              <a:gdLst/>
              <a:ahLst/>
              <a:cxnLst>
                <a:cxn ang="0">
                  <a:pos x="wd2" y="hd2"/>
                </a:cxn>
                <a:cxn ang="5400000">
                  <a:pos x="wd2" y="hd2"/>
                </a:cxn>
                <a:cxn ang="10800000">
                  <a:pos x="wd2" y="hd2"/>
                </a:cxn>
                <a:cxn ang="16200000">
                  <a:pos x="wd2" y="hd2"/>
                </a:cxn>
              </a:cxnLst>
              <a:rect l="0" t="0" r="r" b="b"/>
              <a:pathLst>
                <a:path w="21600" h="21600" extrusionOk="0">
                  <a:moveTo>
                    <a:pt x="20571" y="9385"/>
                  </a:moveTo>
                  <a:cubicBezTo>
                    <a:pt x="17309" y="6872"/>
                    <a:pt x="12821" y="7759"/>
                    <a:pt x="10548" y="11365"/>
                  </a:cubicBezTo>
                  <a:cubicBezTo>
                    <a:pt x="8825" y="14099"/>
                    <a:pt x="8825" y="17729"/>
                    <a:pt x="10548" y="20463"/>
                  </a:cubicBezTo>
                  <a:lnTo>
                    <a:pt x="1029" y="20463"/>
                  </a:lnTo>
                  <a:cubicBezTo>
                    <a:pt x="460" y="20463"/>
                    <a:pt x="0" y="19954"/>
                    <a:pt x="0" y="19326"/>
                  </a:cubicBezTo>
                  <a:lnTo>
                    <a:pt x="0" y="1137"/>
                  </a:lnTo>
                  <a:cubicBezTo>
                    <a:pt x="0" y="509"/>
                    <a:pt x="460" y="0"/>
                    <a:pt x="1029" y="0"/>
                  </a:cubicBezTo>
                  <a:lnTo>
                    <a:pt x="8654" y="0"/>
                  </a:lnTo>
                  <a:lnTo>
                    <a:pt x="10712" y="2274"/>
                  </a:lnTo>
                  <a:lnTo>
                    <a:pt x="19543" y="2274"/>
                  </a:lnTo>
                  <a:cubicBezTo>
                    <a:pt x="20111" y="2274"/>
                    <a:pt x="20571" y="2783"/>
                    <a:pt x="20571" y="3411"/>
                  </a:cubicBezTo>
                  <a:lnTo>
                    <a:pt x="20571" y="9385"/>
                  </a:lnTo>
                  <a:close/>
                  <a:moveTo>
                    <a:pt x="16457" y="21600"/>
                  </a:moveTo>
                  <a:cubicBezTo>
                    <a:pt x="13617" y="21600"/>
                    <a:pt x="11314" y="19055"/>
                    <a:pt x="11314" y="15916"/>
                  </a:cubicBezTo>
                  <a:cubicBezTo>
                    <a:pt x="11314" y="12776"/>
                    <a:pt x="13617" y="10232"/>
                    <a:pt x="16457" y="10232"/>
                  </a:cubicBezTo>
                  <a:cubicBezTo>
                    <a:pt x="19298" y="10232"/>
                    <a:pt x="21600" y="12776"/>
                    <a:pt x="21600" y="15916"/>
                  </a:cubicBezTo>
                  <a:cubicBezTo>
                    <a:pt x="21600" y="19055"/>
                    <a:pt x="19298" y="21600"/>
                    <a:pt x="16457" y="21600"/>
                  </a:cubicBezTo>
                  <a:close/>
                  <a:moveTo>
                    <a:pt x="15127" y="18994"/>
                  </a:moveTo>
                  <a:cubicBezTo>
                    <a:pt x="16664" y="19807"/>
                    <a:pt x="18507" y="19089"/>
                    <a:pt x="19243" y="17390"/>
                  </a:cubicBezTo>
                  <a:cubicBezTo>
                    <a:pt x="19645" y="16459"/>
                    <a:pt x="19645" y="15377"/>
                    <a:pt x="19243" y="14446"/>
                  </a:cubicBezTo>
                  <a:lnTo>
                    <a:pt x="15127" y="18993"/>
                  </a:lnTo>
                  <a:close/>
                  <a:moveTo>
                    <a:pt x="13672" y="17386"/>
                  </a:moveTo>
                  <a:lnTo>
                    <a:pt x="17787" y="12838"/>
                  </a:lnTo>
                  <a:cubicBezTo>
                    <a:pt x="16250" y="12025"/>
                    <a:pt x="14407" y="12744"/>
                    <a:pt x="13672" y="14443"/>
                  </a:cubicBezTo>
                  <a:cubicBezTo>
                    <a:pt x="13269" y="15374"/>
                    <a:pt x="13269" y="16456"/>
                    <a:pt x="13672" y="1738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03" name="成组"/>
          <p:cNvGrpSpPr/>
          <p:nvPr/>
        </p:nvGrpSpPr>
        <p:grpSpPr>
          <a:xfrm>
            <a:off x="838200" y="838200"/>
            <a:ext cx="457200" cy="457200"/>
            <a:chOff x="0" y="0"/>
            <a:chExt cx="457200" cy="457200"/>
          </a:xfrm>
        </p:grpSpPr>
        <p:sp>
          <p:nvSpPr>
            <p:cNvPr id="1701" name="任意形状 13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02" name="任意形状 1336"/>
            <p:cNvSpPr/>
            <p:nvPr/>
          </p:nvSpPr>
          <p:spPr>
            <a:xfrm>
              <a:off x="38100" y="57150"/>
              <a:ext cx="400050" cy="361950"/>
            </a:xfrm>
            <a:custGeom>
              <a:avLst/>
              <a:gdLst/>
              <a:ahLst/>
              <a:cxnLst>
                <a:cxn ang="0">
                  <a:pos x="wd2" y="hd2"/>
                </a:cxn>
                <a:cxn ang="5400000">
                  <a:pos x="wd2" y="hd2"/>
                </a:cxn>
                <a:cxn ang="10800000">
                  <a:pos x="wd2" y="hd2"/>
                </a:cxn>
                <a:cxn ang="16200000">
                  <a:pos x="wd2" y="hd2"/>
                </a:cxn>
              </a:cxnLst>
              <a:rect l="0" t="0" r="r" b="b"/>
              <a:pathLst>
                <a:path w="21600" h="21600" extrusionOk="0">
                  <a:moveTo>
                    <a:pt x="20571" y="9385"/>
                  </a:moveTo>
                  <a:cubicBezTo>
                    <a:pt x="19943" y="8900"/>
                    <a:pt x="19249" y="8529"/>
                    <a:pt x="18514" y="8288"/>
                  </a:cubicBezTo>
                  <a:lnTo>
                    <a:pt x="18514" y="4547"/>
                  </a:lnTo>
                  <a:lnTo>
                    <a:pt x="9860" y="4547"/>
                  </a:lnTo>
                  <a:lnTo>
                    <a:pt x="7803" y="2274"/>
                  </a:lnTo>
                  <a:lnTo>
                    <a:pt x="2057" y="2274"/>
                  </a:lnTo>
                  <a:lnTo>
                    <a:pt x="2057" y="18189"/>
                  </a:lnTo>
                  <a:lnTo>
                    <a:pt x="9555" y="18189"/>
                  </a:lnTo>
                  <a:cubicBezTo>
                    <a:pt x="9777" y="19010"/>
                    <a:pt x="10114" y="19777"/>
                    <a:pt x="10548" y="20463"/>
                  </a:cubicBezTo>
                  <a:lnTo>
                    <a:pt x="1029" y="20463"/>
                  </a:lnTo>
                  <a:cubicBezTo>
                    <a:pt x="460" y="20463"/>
                    <a:pt x="0" y="19954"/>
                    <a:pt x="0" y="19326"/>
                  </a:cubicBezTo>
                  <a:lnTo>
                    <a:pt x="0" y="1137"/>
                  </a:lnTo>
                  <a:cubicBezTo>
                    <a:pt x="0" y="509"/>
                    <a:pt x="460" y="0"/>
                    <a:pt x="1029" y="0"/>
                  </a:cubicBezTo>
                  <a:lnTo>
                    <a:pt x="8654" y="0"/>
                  </a:lnTo>
                  <a:lnTo>
                    <a:pt x="10712" y="2274"/>
                  </a:lnTo>
                  <a:lnTo>
                    <a:pt x="19543" y="2274"/>
                  </a:lnTo>
                  <a:cubicBezTo>
                    <a:pt x="20111" y="2274"/>
                    <a:pt x="20571" y="2783"/>
                    <a:pt x="20571" y="3411"/>
                  </a:cubicBezTo>
                  <a:lnTo>
                    <a:pt x="20571" y="9385"/>
                  </a:lnTo>
                  <a:close/>
                  <a:moveTo>
                    <a:pt x="16457" y="21600"/>
                  </a:moveTo>
                  <a:cubicBezTo>
                    <a:pt x="13617" y="21600"/>
                    <a:pt x="11314" y="19055"/>
                    <a:pt x="11314" y="15916"/>
                  </a:cubicBezTo>
                  <a:cubicBezTo>
                    <a:pt x="11314" y="12776"/>
                    <a:pt x="13617" y="10232"/>
                    <a:pt x="16457" y="10232"/>
                  </a:cubicBezTo>
                  <a:cubicBezTo>
                    <a:pt x="19298" y="10232"/>
                    <a:pt x="21600" y="12776"/>
                    <a:pt x="21600" y="15916"/>
                  </a:cubicBezTo>
                  <a:cubicBezTo>
                    <a:pt x="21600" y="19055"/>
                    <a:pt x="19298" y="21600"/>
                    <a:pt x="16457" y="21600"/>
                  </a:cubicBezTo>
                  <a:close/>
                  <a:moveTo>
                    <a:pt x="15127" y="18994"/>
                  </a:moveTo>
                  <a:cubicBezTo>
                    <a:pt x="16664" y="19807"/>
                    <a:pt x="18507" y="19089"/>
                    <a:pt x="19243" y="17390"/>
                  </a:cubicBezTo>
                  <a:cubicBezTo>
                    <a:pt x="19645" y="16459"/>
                    <a:pt x="19645" y="15377"/>
                    <a:pt x="19243" y="14446"/>
                  </a:cubicBezTo>
                  <a:lnTo>
                    <a:pt x="15127" y="18993"/>
                  </a:lnTo>
                  <a:close/>
                  <a:moveTo>
                    <a:pt x="13672" y="17386"/>
                  </a:moveTo>
                  <a:lnTo>
                    <a:pt x="17787" y="12838"/>
                  </a:lnTo>
                  <a:cubicBezTo>
                    <a:pt x="16250" y="12025"/>
                    <a:pt x="14407" y="12744"/>
                    <a:pt x="13672" y="14443"/>
                  </a:cubicBezTo>
                  <a:cubicBezTo>
                    <a:pt x="13269" y="15374"/>
                    <a:pt x="13269" y="16456"/>
                    <a:pt x="13672" y="1738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06" name="成组"/>
          <p:cNvGrpSpPr/>
          <p:nvPr/>
        </p:nvGrpSpPr>
        <p:grpSpPr>
          <a:xfrm>
            <a:off x="1751586" y="1752211"/>
            <a:ext cx="457201" cy="457201"/>
            <a:chOff x="0" y="0"/>
            <a:chExt cx="457200" cy="457200"/>
          </a:xfrm>
        </p:grpSpPr>
        <p:sp>
          <p:nvSpPr>
            <p:cNvPr id="1704" name="任意形状 13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05" name="任意形状 133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9720" y="7200"/>
                  </a:moveTo>
                  <a:lnTo>
                    <a:pt x="9720" y="9600"/>
                  </a:lnTo>
                  <a:lnTo>
                    <a:pt x="11880" y="9600"/>
                  </a:lnTo>
                  <a:lnTo>
                    <a:pt x="11880" y="7200"/>
                  </a:lnTo>
                  <a:lnTo>
                    <a:pt x="9720" y="7200"/>
                  </a:lnTo>
                  <a:close/>
                  <a:moveTo>
                    <a:pt x="9720" y="10800"/>
                  </a:moveTo>
                  <a:lnTo>
                    <a:pt x="9720" y="16800"/>
                  </a:lnTo>
                  <a:lnTo>
                    <a:pt x="11880" y="16800"/>
                  </a:lnTo>
                  <a:lnTo>
                    <a:pt x="11880" y="10800"/>
                  </a:lnTo>
                  <a:lnTo>
                    <a:pt x="972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09" name="成组"/>
          <p:cNvGrpSpPr/>
          <p:nvPr/>
        </p:nvGrpSpPr>
        <p:grpSpPr>
          <a:xfrm>
            <a:off x="1751586" y="838200"/>
            <a:ext cx="457201" cy="457200"/>
            <a:chOff x="0" y="0"/>
            <a:chExt cx="457200" cy="457200"/>
          </a:xfrm>
        </p:grpSpPr>
        <p:sp>
          <p:nvSpPr>
            <p:cNvPr id="1707" name="任意形状 13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08" name="任意形状 1342"/>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9720" y="10800"/>
                  </a:moveTo>
                  <a:lnTo>
                    <a:pt x="11880" y="10800"/>
                  </a:lnTo>
                  <a:lnTo>
                    <a:pt x="11880" y="16800"/>
                  </a:lnTo>
                  <a:lnTo>
                    <a:pt x="9720" y="16800"/>
                  </a:lnTo>
                  <a:lnTo>
                    <a:pt x="9720" y="10800"/>
                  </a:lnTo>
                  <a:close/>
                  <a:moveTo>
                    <a:pt x="9720" y="7200"/>
                  </a:moveTo>
                  <a:lnTo>
                    <a:pt x="11880" y="7200"/>
                  </a:lnTo>
                  <a:lnTo>
                    <a:pt x="11880" y="9600"/>
                  </a:lnTo>
                  <a:lnTo>
                    <a:pt x="9720" y="9600"/>
                  </a:lnTo>
                  <a:lnTo>
                    <a:pt x="972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12" name="成组"/>
          <p:cNvGrpSpPr/>
          <p:nvPr/>
        </p:nvGrpSpPr>
        <p:grpSpPr>
          <a:xfrm>
            <a:off x="3578359" y="1752211"/>
            <a:ext cx="457201" cy="457201"/>
            <a:chOff x="0" y="0"/>
            <a:chExt cx="457200" cy="457200"/>
          </a:xfrm>
        </p:grpSpPr>
        <p:sp>
          <p:nvSpPr>
            <p:cNvPr id="1710" name="任意形状 13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11" name="任意形状 137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9720" y="15600"/>
                  </a:moveTo>
                  <a:lnTo>
                    <a:pt x="9720" y="18000"/>
                  </a:lnTo>
                  <a:lnTo>
                    <a:pt x="11880" y="18000"/>
                  </a:lnTo>
                  <a:lnTo>
                    <a:pt x="11880" y="15600"/>
                  </a:lnTo>
                  <a:lnTo>
                    <a:pt x="9720" y="15600"/>
                  </a:lnTo>
                  <a:close/>
                  <a:moveTo>
                    <a:pt x="7092" y="9376"/>
                  </a:moveTo>
                  <a:lnTo>
                    <a:pt x="9211" y="9847"/>
                  </a:lnTo>
                  <a:cubicBezTo>
                    <a:pt x="9387" y="8872"/>
                    <a:pt x="10240" y="8240"/>
                    <a:pt x="11117" y="8435"/>
                  </a:cubicBezTo>
                  <a:cubicBezTo>
                    <a:pt x="11995" y="8630"/>
                    <a:pt x="12564" y="9578"/>
                    <a:pt x="12388" y="10553"/>
                  </a:cubicBezTo>
                  <a:cubicBezTo>
                    <a:pt x="12237" y="11394"/>
                    <a:pt x="11572" y="12000"/>
                    <a:pt x="10800" y="12000"/>
                  </a:cubicBezTo>
                  <a:lnTo>
                    <a:pt x="9720" y="12000"/>
                  </a:lnTo>
                  <a:lnTo>
                    <a:pt x="9720" y="14400"/>
                  </a:lnTo>
                  <a:lnTo>
                    <a:pt x="10800" y="14400"/>
                  </a:lnTo>
                  <a:cubicBezTo>
                    <a:pt x="12888" y="14399"/>
                    <a:pt x="14579" y="12518"/>
                    <a:pt x="14579" y="10199"/>
                  </a:cubicBezTo>
                  <a:cubicBezTo>
                    <a:pt x="14578" y="7879"/>
                    <a:pt x="12885" y="5999"/>
                    <a:pt x="10798" y="6000"/>
                  </a:cubicBezTo>
                  <a:cubicBezTo>
                    <a:pt x="8996" y="6001"/>
                    <a:pt x="7446" y="7413"/>
                    <a:pt x="7092" y="937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15" name="成组"/>
          <p:cNvGrpSpPr/>
          <p:nvPr/>
        </p:nvGrpSpPr>
        <p:grpSpPr>
          <a:xfrm>
            <a:off x="3578359" y="838200"/>
            <a:ext cx="457201" cy="457200"/>
            <a:chOff x="0" y="0"/>
            <a:chExt cx="457200" cy="457200"/>
          </a:xfrm>
        </p:grpSpPr>
        <p:sp>
          <p:nvSpPr>
            <p:cNvPr id="1713" name="任意形状 13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14" name="任意形状 138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9720" y="15600"/>
                  </a:moveTo>
                  <a:lnTo>
                    <a:pt x="11880" y="15600"/>
                  </a:lnTo>
                  <a:lnTo>
                    <a:pt x="11880" y="18000"/>
                  </a:lnTo>
                  <a:lnTo>
                    <a:pt x="9720" y="18000"/>
                  </a:lnTo>
                  <a:lnTo>
                    <a:pt x="9720" y="15600"/>
                  </a:lnTo>
                  <a:close/>
                  <a:moveTo>
                    <a:pt x="7092" y="9376"/>
                  </a:moveTo>
                  <a:cubicBezTo>
                    <a:pt x="7501" y="7100"/>
                    <a:pt x="9493" y="5624"/>
                    <a:pt x="11541" y="6079"/>
                  </a:cubicBezTo>
                  <a:cubicBezTo>
                    <a:pt x="13589" y="6534"/>
                    <a:pt x="14917" y="8747"/>
                    <a:pt x="14508" y="11022"/>
                  </a:cubicBezTo>
                  <a:cubicBezTo>
                    <a:pt x="14155" y="12986"/>
                    <a:pt x="12603" y="14400"/>
                    <a:pt x="10800" y="14400"/>
                  </a:cubicBezTo>
                  <a:lnTo>
                    <a:pt x="9720" y="14400"/>
                  </a:lnTo>
                  <a:lnTo>
                    <a:pt x="9720" y="12000"/>
                  </a:lnTo>
                  <a:lnTo>
                    <a:pt x="10800" y="12000"/>
                  </a:lnTo>
                  <a:cubicBezTo>
                    <a:pt x="11695" y="12000"/>
                    <a:pt x="12420" y="11194"/>
                    <a:pt x="12420" y="10200"/>
                  </a:cubicBezTo>
                  <a:cubicBezTo>
                    <a:pt x="12420" y="9206"/>
                    <a:pt x="11695" y="8400"/>
                    <a:pt x="10800" y="8400"/>
                  </a:cubicBezTo>
                  <a:cubicBezTo>
                    <a:pt x="10028" y="8400"/>
                    <a:pt x="9363" y="9006"/>
                    <a:pt x="9211" y="9847"/>
                  </a:cubicBezTo>
                  <a:lnTo>
                    <a:pt x="7092" y="937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18" name="成组"/>
          <p:cNvGrpSpPr/>
          <p:nvPr/>
        </p:nvGrpSpPr>
        <p:grpSpPr>
          <a:xfrm>
            <a:off x="4491745" y="1752211"/>
            <a:ext cx="457201" cy="457201"/>
            <a:chOff x="0" y="0"/>
            <a:chExt cx="457200" cy="457200"/>
          </a:xfrm>
        </p:grpSpPr>
        <p:sp>
          <p:nvSpPr>
            <p:cNvPr id="1716" name="任意形状 13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17" name="任意形状 139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10800" y="12000"/>
                  </a:moveTo>
                  <a:cubicBezTo>
                    <a:pt x="12291" y="12000"/>
                    <a:pt x="13500" y="10657"/>
                    <a:pt x="13500" y="9000"/>
                  </a:cubicBezTo>
                  <a:cubicBezTo>
                    <a:pt x="13500" y="7343"/>
                    <a:pt x="12291" y="6000"/>
                    <a:pt x="10800" y="6000"/>
                  </a:cubicBezTo>
                  <a:cubicBezTo>
                    <a:pt x="9309" y="6000"/>
                    <a:pt x="8100" y="7343"/>
                    <a:pt x="8100" y="9000"/>
                  </a:cubicBezTo>
                  <a:cubicBezTo>
                    <a:pt x="8100" y="10657"/>
                    <a:pt x="9309" y="12000"/>
                    <a:pt x="10800" y="12000"/>
                  </a:cubicBezTo>
                  <a:close/>
                  <a:moveTo>
                    <a:pt x="6480" y="18000"/>
                  </a:moveTo>
                  <a:lnTo>
                    <a:pt x="15120" y="18000"/>
                  </a:lnTo>
                  <a:cubicBezTo>
                    <a:pt x="15120" y="15349"/>
                    <a:pt x="13186" y="13200"/>
                    <a:pt x="10800" y="13200"/>
                  </a:cubicBezTo>
                  <a:cubicBezTo>
                    <a:pt x="8414" y="13200"/>
                    <a:pt x="6480" y="15349"/>
                    <a:pt x="6480" y="180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21" name="成组"/>
          <p:cNvGrpSpPr/>
          <p:nvPr/>
        </p:nvGrpSpPr>
        <p:grpSpPr>
          <a:xfrm>
            <a:off x="4491745" y="838200"/>
            <a:ext cx="457201" cy="457200"/>
            <a:chOff x="0" y="0"/>
            <a:chExt cx="457200" cy="457200"/>
          </a:xfrm>
        </p:grpSpPr>
        <p:sp>
          <p:nvSpPr>
            <p:cNvPr id="1719" name="任意形状 13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20" name="任意形状 139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6480" y="18000"/>
                  </a:moveTo>
                  <a:cubicBezTo>
                    <a:pt x="6480" y="15349"/>
                    <a:pt x="8414" y="13200"/>
                    <a:pt x="10800" y="13200"/>
                  </a:cubicBezTo>
                  <a:cubicBezTo>
                    <a:pt x="13186" y="13200"/>
                    <a:pt x="15120" y="15349"/>
                    <a:pt x="15120" y="18000"/>
                  </a:cubicBezTo>
                  <a:lnTo>
                    <a:pt x="6480" y="18000"/>
                  </a:lnTo>
                  <a:close/>
                  <a:moveTo>
                    <a:pt x="10800" y="12000"/>
                  </a:moveTo>
                  <a:cubicBezTo>
                    <a:pt x="9309" y="12000"/>
                    <a:pt x="8100" y="10657"/>
                    <a:pt x="8100" y="9000"/>
                  </a:cubicBezTo>
                  <a:cubicBezTo>
                    <a:pt x="8100" y="7343"/>
                    <a:pt x="9309" y="6000"/>
                    <a:pt x="10800" y="6000"/>
                  </a:cubicBezTo>
                  <a:cubicBezTo>
                    <a:pt x="12291" y="6000"/>
                    <a:pt x="13500" y="7343"/>
                    <a:pt x="13500" y="9000"/>
                  </a:cubicBezTo>
                  <a:cubicBezTo>
                    <a:pt x="13500" y="10657"/>
                    <a:pt x="12291" y="12000"/>
                    <a:pt x="10800" y="120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24" name="成组"/>
          <p:cNvGrpSpPr/>
          <p:nvPr/>
        </p:nvGrpSpPr>
        <p:grpSpPr>
          <a:xfrm>
            <a:off x="2664972" y="1752211"/>
            <a:ext cx="457201" cy="457201"/>
            <a:chOff x="0" y="0"/>
            <a:chExt cx="457200" cy="457200"/>
          </a:xfrm>
        </p:grpSpPr>
        <p:sp>
          <p:nvSpPr>
            <p:cNvPr id="1722" name="任意形状 13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23" name="任意形状 139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9720" y="7200"/>
                  </a:moveTo>
                  <a:lnTo>
                    <a:pt x="9720" y="13200"/>
                  </a:lnTo>
                  <a:lnTo>
                    <a:pt x="11880" y="13200"/>
                  </a:lnTo>
                  <a:lnTo>
                    <a:pt x="11880" y="7200"/>
                  </a:lnTo>
                  <a:lnTo>
                    <a:pt x="9720" y="7200"/>
                  </a:lnTo>
                  <a:close/>
                  <a:moveTo>
                    <a:pt x="9720" y="14400"/>
                  </a:moveTo>
                  <a:lnTo>
                    <a:pt x="9720" y="16800"/>
                  </a:lnTo>
                  <a:lnTo>
                    <a:pt x="11880" y="16800"/>
                  </a:lnTo>
                  <a:lnTo>
                    <a:pt x="11880" y="14400"/>
                  </a:lnTo>
                  <a:lnTo>
                    <a:pt x="9720" y="14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27" name="成组"/>
          <p:cNvGrpSpPr/>
          <p:nvPr/>
        </p:nvGrpSpPr>
        <p:grpSpPr>
          <a:xfrm>
            <a:off x="2664972" y="838200"/>
            <a:ext cx="457201" cy="457200"/>
            <a:chOff x="0" y="0"/>
            <a:chExt cx="457200" cy="457200"/>
          </a:xfrm>
        </p:grpSpPr>
        <p:sp>
          <p:nvSpPr>
            <p:cNvPr id="1725" name="任意形状 139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26" name="任意形状 139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247" y="2400"/>
                  </a:move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9087" y="0"/>
                  </a:lnTo>
                  <a:lnTo>
                    <a:pt x="11247" y="2400"/>
                  </a:lnTo>
                  <a:close/>
                  <a:moveTo>
                    <a:pt x="2160" y="2400"/>
                  </a:moveTo>
                  <a:lnTo>
                    <a:pt x="2160" y="19200"/>
                  </a:lnTo>
                  <a:lnTo>
                    <a:pt x="19440" y="19200"/>
                  </a:lnTo>
                  <a:lnTo>
                    <a:pt x="19440" y="4800"/>
                  </a:lnTo>
                  <a:lnTo>
                    <a:pt x="10353" y="4800"/>
                  </a:lnTo>
                  <a:lnTo>
                    <a:pt x="8193" y="2400"/>
                  </a:lnTo>
                  <a:lnTo>
                    <a:pt x="2160" y="2400"/>
                  </a:lnTo>
                  <a:close/>
                  <a:moveTo>
                    <a:pt x="9720" y="14400"/>
                  </a:moveTo>
                  <a:lnTo>
                    <a:pt x="11880" y="14400"/>
                  </a:lnTo>
                  <a:lnTo>
                    <a:pt x="11880" y="16800"/>
                  </a:lnTo>
                  <a:lnTo>
                    <a:pt x="9720" y="16800"/>
                  </a:lnTo>
                  <a:lnTo>
                    <a:pt x="9720" y="14400"/>
                  </a:lnTo>
                  <a:close/>
                  <a:moveTo>
                    <a:pt x="9720" y="7200"/>
                  </a:moveTo>
                  <a:lnTo>
                    <a:pt x="11880" y="7200"/>
                  </a:lnTo>
                  <a:lnTo>
                    <a:pt x="11880" y="13200"/>
                  </a:lnTo>
                  <a:lnTo>
                    <a:pt x="9720" y="13200"/>
                  </a:lnTo>
                  <a:lnTo>
                    <a:pt x="972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30" name="成组"/>
          <p:cNvGrpSpPr/>
          <p:nvPr/>
        </p:nvGrpSpPr>
        <p:grpSpPr>
          <a:xfrm>
            <a:off x="5405132" y="1752211"/>
            <a:ext cx="457201" cy="457201"/>
            <a:chOff x="0" y="0"/>
            <a:chExt cx="457200" cy="457200"/>
          </a:xfrm>
        </p:grpSpPr>
        <p:sp>
          <p:nvSpPr>
            <p:cNvPr id="1728" name="任意形状 140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29" name="任意形状 140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5400" y="15000"/>
                  </a:moveTo>
                  <a:lnTo>
                    <a:pt x="5400" y="10200"/>
                  </a:lnTo>
                  <a:lnTo>
                    <a:pt x="7560" y="12600"/>
                  </a:lnTo>
                  <a:lnTo>
                    <a:pt x="9720" y="10200"/>
                  </a:lnTo>
                  <a:lnTo>
                    <a:pt x="9720" y="15000"/>
                  </a:lnTo>
                  <a:lnTo>
                    <a:pt x="11880" y="15000"/>
                  </a:lnTo>
                  <a:lnTo>
                    <a:pt x="11880" y="6600"/>
                  </a:lnTo>
                  <a:lnTo>
                    <a:pt x="9720" y="6600"/>
                  </a:lnTo>
                  <a:lnTo>
                    <a:pt x="7560" y="9000"/>
                  </a:lnTo>
                  <a:lnTo>
                    <a:pt x="5400" y="6600"/>
                  </a:lnTo>
                  <a:lnTo>
                    <a:pt x="3240" y="6600"/>
                  </a:lnTo>
                  <a:lnTo>
                    <a:pt x="3240" y="15000"/>
                  </a:lnTo>
                  <a:lnTo>
                    <a:pt x="5400" y="15000"/>
                  </a:lnTo>
                  <a:close/>
                  <a:moveTo>
                    <a:pt x="17280" y="11400"/>
                  </a:moveTo>
                  <a:lnTo>
                    <a:pt x="17280" y="6600"/>
                  </a:lnTo>
                  <a:lnTo>
                    <a:pt x="15120" y="6600"/>
                  </a:lnTo>
                  <a:lnTo>
                    <a:pt x="15120" y="11400"/>
                  </a:lnTo>
                  <a:lnTo>
                    <a:pt x="12960" y="11400"/>
                  </a:lnTo>
                  <a:lnTo>
                    <a:pt x="16200" y="15000"/>
                  </a:lnTo>
                  <a:lnTo>
                    <a:pt x="19440" y="11400"/>
                  </a:lnTo>
                  <a:lnTo>
                    <a:pt x="17280" y="11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33" name="成组"/>
          <p:cNvGrpSpPr/>
          <p:nvPr/>
        </p:nvGrpSpPr>
        <p:grpSpPr>
          <a:xfrm>
            <a:off x="5405132" y="838200"/>
            <a:ext cx="457201" cy="457200"/>
            <a:chOff x="0" y="0"/>
            <a:chExt cx="457200" cy="457200"/>
          </a:xfrm>
        </p:grpSpPr>
        <p:sp>
          <p:nvSpPr>
            <p:cNvPr id="1731" name="任意形状 141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32" name="任意形状 141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2160" y="2400"/>
                  </a:moveTo>
                  <a:lnTo>
                    <a:pt x="2160" y="19200"/>
                  </a:lnTo>
                  <a:lnTo>
                    <a:pt x="19440" y="19200"/>
                  </a:lnTo>
                  <a:lnTo>
                    <a:pt x="19440" y="2400"/>
                  </a:lnTo>
                  <a:lnTo>
                    <a:pt x="2160" y="2400"/>
                  </a:lnTo>
                  <a:close/>
                  <a:moveTo>
                    <a:pt x="5400" y="15000"/>
                  </a:moveTo>
                  <a:lnTo>
                    <a:pt x="3240" y="15000"/>
                  </a:lnTo>
                  <a:lnTo>
                    <a:pt x="3240" y="6600"/>
                  </a:lnTo>
                  <a:lnTo>
                    <a:pt x="5400" y="6600"/>
                  </a:lnTo>
                  <a:lnTo>
                    <a:pt x="7560" y="9000"/>
                  </a:lnTo>
                  <a:lnTo>
                    <a:pt x="9720" y="6600"/>
                  </a:lnTo>
                  <a:lnTo>
                    <a:pt x="11880" y="6600"/>
                  </a:lnTo>
                  <a:lnTo>
                    <a:pt x="11880" y="15000"/>
                  </a:lnTo>
                  <a:lnTo>
                    <a:pt x="9720" y="15000"/>
                  </a:lnTo>
                  <a:lnTo>
                    <a:pt x="9720" y="10200"/>
                  </a:lnTo>
                  <a:lnTo>
                    <a:pt x="7560" y="12600"/>
                  </a:lnTo>
                  <a:lnTo>
                    <a:pt x="5400" y="10200"/>
                  </a:lnTo>
                  <a:lnTo>
                    <a:pt x="5400" y="15000"/>
                  </a:lnTo>
                  <a:close/>
                  <a:moveTo>
                    <a:pt x="17280" y="11400"/>
                  </a:moveTo>
                  <a:lnTo>
                    <a:pt x="19440" y="11400"/>
                  </a:lnTo>
                  <a:lnTo>
                    <a:pt x="16200" y="15000"/>
                  </a:lnTo>
                  <a:lnTo>
                    <a:pt x="12960" y="11400"/>
                  </a:lnTo>
                  <a:lnTo>
                    <a:pt x="15120" y="11400"/>
                  </a:lnTo>
                  <a:lnTo>
                    <a:pt x="15120" y="6600"/>
                  </a:lnTo>
                  <a:lnTo>
                    <a:pt x="17280" y="6600"/>
                  </a:lnTo>
                  <a:lnTo>
                    <a:pt x="17280" y="11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1734" name="Document"/>
          <p:cNvSpPr txBox="1"/>
          <p:nvPr/>
        </p:nvSpPr>
        <p:spPr>
          <a:xfrm>
            <a:off x="10562693" y="6347459"/>
            <a:ext cx="79124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Document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Editor"/>
          <p:cNvSpPr txBox="1"/>
          <p:nvPr/>
        </p:nvSpPr>
        <p:spPr>
          <a:xfrm>
            <a:off x="5482720" y="3210983"/>
            <a:ext cx="1226560" cy="436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algn="ctr" defTabSz="550333">
              <a:defRPr sz="2400" b="1" cap="all">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Editor</a:t>
            </a:r>
          </a:p>
        </p:txBody>
      </p:sp>
      <p:sp>
        <p:nvSpPr>
          <p:cNvPr id="1737" name="矩形"/>
          <p:cNvSpPr/>
          <p:nvPr/>
        </p:nvSpPr>
        <p:spPr>
          <a:xfrm>
            <a:off x="5533520" y="3824953"/>
            <a:ext cx="406401" cy="25401"/>
          </a:xfrm>
          <a:prstGeom prst="rect">
            <a:avLst/>
          </a:prstGeom>
          <a:solidFill>
            <a:srgbClr val="EB4726"/>
          </a:solidFill>
          <a:ln w="12700">
            <a:miter lim="400000"/>
          </a:ln>
        </p:spPr>
        <p:txBody>
          <a:bodyPr lIns="45719" rIns="45719" anchor="ctr"/>
          <a:lstStyle/>
          <a:p>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 name="成组"/>
          <p:cNvGrpSpPr/>
          <p:nvPr/>
        </p:nvGrpSpPr>
        <p:grpSpPr>
          <a:xfrm>
            <a:off x="838200" y="1747088"/>
            <a:ext cx="457200" cy="457201"/>
            <a:chOff x="0" y="0"/>
            <a:chExt cx="457200" cy="457200"/>
          </a:xfrm>
        </p:grpSpPr>
        <p:sp>
          <p:nvSpPr>
            <p:cNvPr id="1739" name="任意形状 1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40" name="任意形状 129"/>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9200"/>
                  </a:moveTo>
                  <a:lnTo>
                    <a:pt x="21600" y="19200"/>
                  </a:lnTo>
                  <a:lnTo>
                    <a:pt x="21600" y="21600"/>
                  </a:lnTo>
                  <a:lnTo>
                    <a:pt x="0" y="21600"/>
                  </a:lnTo>
                  <a:lnTo>
                    <a:pt x="0" y="19200"/>
                  </a:lnTo>
                  <a:close/>
                  <a:moveTo>
                    <a:pt x="6000" y="12000"/>
                  </a:moveTo>
                  <a:lnTo>
                    <a:pt x="9600" y="12000"/>
                  </a:lnTo>
                  <a:lnTo>
                    <a:pt x="4800" y="16800"/>
                  </a:lnTo>
                  <a:lnTo>
                    <a:pt x="0" y="12000"/>
                  </a:lnTo>
                  <a:lnTo>
                    <a:pt x="3600" y="12000"/>
                  </a:lnTo>
                  <a:lnTo>
                    <a:pt x="3600" y="0"/>
                  </a:lnTo>
                  <a:lnTo>
                    <a:pt x="6000" y="0"/>
                  </a:lnTo>
                  <a:lnTo>
                    <a:pt x="6000" y="12000"/>
                  </a:lnTo>
                  <a:close/>
                  <a:moveTo>
                    <a:pt x="18000" y="12000"/>
                  </a:moveTo>
                  <a:lnTo>
                    <a:pt x="21600" y="12000"/>
                  </a:lnTo>
                  <a:lnTo>
                    <a:pt x="16800" y="16800"/>
                  </a:lnTo>
                  <a:lnTo>
                    <a:pt x="12000" y="12000"/>
                  </a:lnTo>
                  <a:lnTo>
                    <a:pt x="15600" y="12000"/>
                  </a:lnTo>
                  <a:lnTo>
                    <a:pt x="15600" y="0"/>
                  </a:lnTo>
                  <a:lnTo>
                    <a:pt x="18000" y="0"/>
                  </a:lnTo>
                  <a:lnTo>
                    <a:pt x="1800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44" name="成组"/>
          <p:cNvGrpSpPr/>
          <p:nvPr/>
        </p:nvGrpSpPr>
        <p:grpSpPr>
          <a:xfrm>
            <a:off x="8152708" y="838200"/>
            <a:ext cx="457201" cy="457200"/>
            <a:chOff x="0" y="0"/>
            <a:chExt cx="457200" cy="457200"/>
          </a:xfrm>
        </p:grpSpPr>
        <p:sp>
          <p:nvSpPr>
            <p:cNvPr id="1742" name="任意形状 1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43" name="任意形状 132"/>
            <p:cNvSpPr/>
            <p:nvPr/>
          </p:nvSpPr>
          <p:spPr>
            <a:xfrm>
              <a:off x="57150" y="76200"/>
              <a:ext cx="342900" cy="3238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541"/>
                  </a:lnTo>
                  <a:lnTo>
                    <a:pt x="0" y="2541"/>
                  </a:lnTo>
                  <a:lnTo>
                    <a:pt x="0" y="0"/>
                  </a:lnTo>
                  <a:close/>
                  <a:moveTo>
                    <a:pt x="2400" y="19059"/>
                  </a:moveTo>
                  <a:lnTo>
                    <a:pt x="19200" y="19059"/>
                  </a:lnTo>
                  <a:lnTo>
                    <a:pt x="19200" y="21600"/>
                  </a:lnTo>
                  <a:lnTo>
                    <a:pt x="2400" y="21600"/>
                  </a:lnTo>
                  <a:lnTo>
                    <a:pt x="2400" y="19059"/>
                  </a:lnTo>
                  <a:close/>
                  <a:moveTo>
                    <a:pt x="0" y="12706"/>
                  </a:moveTo>
                  <a:lnTo>
                    <a:pt x="21600" y="12706"/>
                  </a:lnTo>
                  <a:lnTo>
                    <a:pt x="21600" y="15247"/>
                  </a:lnTo>
                  <a:lnTo>
                    <a:pt x="0" y="15247"/>
                  </a:lnTo>
                  <a:lnTo>
                    <a:pt x="0" y="12706"/>
                  </a:lnTo>
                  <a:close/>
                  <a:moveTo>
                    <a:pt x="2400" y="6353"/>
                  </a:moveTo>
                  <a:lnTo>
                    <a:pt x="19200" y="6353"/>
                  </a:lnTo>
                  <a:lnTo>
                    <a:pt x="19200" y="8894"/>
                  </a:lnTo>
                  <a:lnTo>
                    <a:pt x="2400" y="8894"/>
                  </a:lnTo>
                  <a:lnTo>
                    <a:pt x="2400" y="635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47" name="成组"/>
          <p:cNvGrpSpPr/>
          <p:nvPr/>
        </p:nvGrpSpPr>
        <p:grpSpPr>
          <a:xfrm>
            <a:off x="9981335" y="838200"/>
            <a:ext cx="457201" cy="457200"/>
            <a:chOff x="0" y="0"/>
            <a:chExt cx="457200" cy="457200"/>
          </a:xfrm>
        </p:grpSpPr>
        <p:sp>
          <p:nvSpPr>
            <p:cNvPr id="1745" name="任意形状 1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46" name="任意形状 135"/>
            <p:cNvSpPr/>
            <p:nvPr/>
          </p:nvSpPr>
          <p:spPr>
            <a:xfrm>
              <a:off x="57150" y="76200"/>
              <a:ext cx="342900" cy="3238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541"/>
                  </a:lnTo>
                  <a:lnTo>
                    <a:pt x="0" y="2541"/>
                  </a:lnTo>
                  <a:lnTo>
                    <a:pt x="0" y="0"/>
                  </a:lnTo>
                  <a:close/>
                  <a:moveTo>
                    <a:pt x="0" y="19059"/>
                  </a:moveTo>
                  <a:lnTo>
                    <a:pt x="21600" y="19059"/>
                  </a:lnTo>
                  <a:lnTo>
                    <a:pt x="21600" y="21600"/>
                  </a:lnTo>
                  <a:lnTo>
                    <a:pt x="0" y="21600"/>
                  </a:lnTo>
                  <a:lnTo>
                    <a:pt x="0" y="19059"/>
                  </a:lnTo>
                  <a:close/>
                  <a:moveTo>
                    <a:pt x="0" y="12706"/>
                  </a:moveTo>
                  <a:lnTo>
                    <a:pt x="21600" y="12706"/>
                  </a:lnTo>
                  <a:lnTo>
                    <a:pt x="21600" y="15247"/>
                  </a:lnTo>
                  <a:lnTo>
                    <a:pt x="0" y="15247"/>
                  </a:lnTo>
                  <a:lnTo>
                    <a:pt x="0" y="12706"/>
                  </a:lnTo>
                  <a:close/>
                  <a:moveTo>
                    <a:pt x="0" y="6353"/>
                  </a:moveTo>
                  <a:lnTo>
                    <a:pt x="21600" y="6353"/>
                  </a:lnTo>
                  <a:lnTo>
                    <a:pt x="21600" y="8894"/>
                  </a:lnTo>
                  <a:lnTo>
                    <a:pt x="0" y="8894"/>
                  </a:lnTo>
                  <a:lnTo>
                    <a:pt x="0" y="635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50" name="成组"/>
          <p:cNvGrpSpPr/>
          <p:nvPr/>
        </p:nvGrpSpPr>
        <p:grpSpPr>
          <a:xfrm>
            <a:off x="7238394" y="838200"/>
            <a:ext cx="457201" cy="457200"/>
            <a:chOff x="0" y="0"/>
            <a:chExt cx="457200" cy="457200"/>
          </a:xfrm>
        </p:grpSpPr>
        <p:sp>
          <p:nvSpPr>
            <p:cNvPr id="1748" name="任意形状 1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49" name="任意形状 138"/>
            <p:cNvSpPr/>
            <p:nvPr/>
          </p:nvSpPr>
          <p:spPr>
            <a:xfrm>
              <a:off x="57150" y="76200"/>
              <a:ext cx="342900" cy="3238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541"/>
                  </a:lnTo>
                  <a:lnTo>
                    <a:pt x="0" y="2541"/>
                  </a:lnTo>
                  <a:lnTo>
                    <a:pt x="0" y="0"/>
                  </a:lnTo>
                  <a:close/>
                  <a:moveTo>
                    <a:pt x="0" y="19059"/>
                  </a:moveTo>
                  <a:lnTo>
                    <a:pt x="16800" y="19059"/>
                  </a:lnTo>
                  <a:lnTo>
                    <a:pt x="16800" y="21600"/>
                  </a:lnTo>
                  <a:lnTo>
                    <a:pt x="0" y="21600"/>
                  </a:lnTo>
                  <a:lnTo>
                    <a:pt x="0" y="19059"/>
                  </a:lnTo>
                  <a:close/>
                  <a:moveTo>
                    <a:pt x="0" y="12706"/>
                  </a:moveTo>
                  <a:lnTo>
                    <a:pt x="21600" y="12706"/>
                  </a:lnTo>
                  <a:lnTo>
                    <a:pt x="21600" y="15247"/>
                  </a:lnTo>
                  <a:lnTo>
                    <a:pt x="0" y="15247"/>
                  </a:lnTo>
                  <a:lnTo>
                    <a:pt x="0" y="12706"/>
                  </a:lnTo>
                  <a:close/>
                  <a:moveTo>
                    <a:pt x="0" y="6353"/>
                  </a:moveTo>
                  <a:lnTo>
                    <a:pt x="16800" y="6353"/>
                  </a:lnTo>
                  <a:lnTo>
                    <a:pt x="16800" y="8894"/>
                  </a:lnTo>
                  <a:lnTo>
                    <a:pt x="0" y="8894"/>
                  </a:lnTo>
                  <a:lnTo>
                    <a:pt x="0" y="635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53" name="成组"/>
          <p:cNvGrpSpPr/>
          <p:nvPr/>
        </p:nvGrpSpPr>
        <p:grpSpPr>
          <a:xfrm>
            <a:off x="9067021" y="838200"/>
            <a:ext cx="457201" cy="457200"/>
            <a:chOff x="0" y="0"/>
            <a:chExt cx="457200" cy="457200"/>
          </a:xfrm>
        </p:grpSpPr>
        <p:sp>
          <p:nvSpPr>
            <p:cNvPr id="1751" name="任意形状 1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52" name="任意形状 141"/>
            <p:cNvSpPr/>
            <p:nvPr/>
          </p:nvSpPr>
          <p:spPr>
            <a:xfrm>
              <a:off x="57150" y="76200"/>
              <a:ext cx="342900" cy="3238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541"/>
                  </a:lnTo>
                  <a:lnTo>
                    <a:pt x="0" y="2541"/>
                  </a:lnTo>
                  <a:lnTo>
                    <a:pt x="0" y="0"/>
                  </a:lnTo>
                  <a:close/>
                  <a:moveTo>
                    <a:pt x="4800" y="19059"/>
                  </a:moveTo>
                  <a:lnTo>
                    <a:pt x="21600" y="19059"/>
                  </a:lnTo>
                  <a:lnTo>
                    <a:pt x="21600" y="21600"/>
                  </a:lnTo>
                  <a:lnTo>
                    <a:pt x="4800" y="21600"/>
                  </a:lnTo>
                  <a:lnTo>
                    <a:pt x="4800" y="19059"/>
                  </a:lnTo>
                  <a:close/>
                  <a:moveTo>
                    <a:pt x="0" y="12706"/>
                  </a:moveTo>
                  <a:lnTo>
                    <a:pt x="21600" y="12706"/>
                  </a:lnTo>
                  <a:lnTo>
                    <a:pt x="21600" y="15247"/>
                  </a:lnTo>
                  <a:lnTo>
                    <a:pt x="0" y="15247"/>
                  </a:lnTo>
                  <a:lnTo>
                    <a:pt x="0" y="12706"/>
                  </a:lnTo>
                  <a:close/>
                  <a:moveTo>
                    <a:pt x="4800" y="6353"/>
                  </a:moveTo>
                  <a:lnTo>
                    <a:pt x="21600" y="6353"/>
                  </a:lnTo>
                  <a:lnTo>
                    <a:pt x="21600" y="8894"/>
                  </a:lnTo>
                  <a:lnTo>
                    <a:pt x="4800" y="8894"/>
                  </a:lnTo>
                  <a:lnTo>
                    <a:pt x="4800" y="635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56" name="成组"/>
          <p:cNvGrpSpPr/>
          <p:nvPr/>
        </p:nvGrpSpPr>
        <p:grpSpPr>
          <a:xfrm>
            <a:off x="10895648" y="838200"/>
            <a:ext cx="457201" cy="457200"/>
            <a:chOff x="0" y="0"/>
            <a:chExt cx="457200" cy="457200"/>
          </a:xfrm>
        </p:grpSpPr>
        <p:sp>
          <p:nvSpPr>
            <p:cNvPr id="1754" name="任意形状 1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55" name="任意形状 144"/>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400"/>
                  </a:lnTo>
                  <a:lnTo>
                    <a:pt x="0" y="2400"/>
                  </a:lnTo>
                  <a:lnTo>
                    <a:pt x="0" y="0"/>
                  </a:lnTo>
                  <a:close/>
                  <a:moveTo>
                    <a:pt x="6000" y="9600"/>
                  </a:moveTo>
                  <a:lnTo>
                    <a:pt x="6000" y="21600"/>
                  </a:lnTo>
                  <a:lnTo>
                    <a:pt x="3600" y="21600"/>
                  </a:lnTo>
                  <a:lnTo>
                    <a:pt x="3600" y="9600"/>
                  </a:lnTo>
                  <a:lnTo>
                    <a:pt x="0" y="9600"/>
                  </a:lnTo>
                  <a:lnTo>
                    <a:pt x="4800" y="4800"/>
                  </a:lnTo>
                  <a:lnTo>
                    <a:pt x="9600" y="9600"/>
                  </a:lnTo>
                  <a:lnTo>
                    <a:pt x="6000" y="9600"/>
                  </a:lnTo>
                  <a:close/>
                  <a:moveTo>
                    <a:pt x="18000" y="9600"/>
                  </a:moveTo>
                  <a:lnTo>
                    <a:pt x="18000" y="21600"/>
                  </a:lnTo>
                  <a:lnTo>
                    <a:pt x="15600" y="21600"/>
                  </a:lnTo>
                  <a:lnTo>
                    <a:pt x="15600" y="9600"/>
                  </a:lnTo>
                  <a:lnTo>
                    <a:pt x="12000" y="9600"/>
                  </a:lnTo>
                  <a:lnTo>
                    <a:pt x="16800" y="4800"/>
                  </a:lnTo>
                  <a:lnTo>
                    <a:pt x="21600" y="9600"/>
                  </a:lnTo>
                  <a:lnTo>
                    <a:pt x="1800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59" name="成组"/>
          <p:cNvGrpSpPr/>
          <p:nvPr/>
        </p:nvGrpSpPr>
        <p:grpSpPr>
          <a:xfrm>
            <a:off x="1752513" y="1747088"/>
            <a:ext cx="457201" cy="457201"/>
            <a:chOff x="0" y="0"/>
            <a:chExt cx="457200" cy="457200"/>
          </a:xfrm>
        </p:grpSpPr>
        <p:sp>
          <p:nvSpPr>
            <p:cNvPr id="1757" name="任意形状 1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58" name="任意形状 147"/>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9600"/>
                  </a:moveTo>
                  <a:lnTo>
                    <a:pt x="21600" y="9600"/>
                  </a:lnTo>
                  <a:lnTo>
                    <a:pt x="21600" y="12000"/>
                  </a:lnTo>
                  <a:lnTo>
                    <a:pt x="0" y="12000"/>
                  </a:lnTo>
                  <a:lnTo>
                    <a:pt x="0" y="9600"/>
                  </a:lnTo>
                  <a:close/>
                  <a:moveTo>
                    <a:pt x="18000" y="18000"/>
                  </a:moveTo>
                  <a:lnTo>
                    <a:pt x="18000" y="21600"/>
                  </a:lnTo>
                  <a:lnTo>
                    <a:pt x="15600" y="21600"/>
                  </a:lnTo>
                  <a:lnTo>
                    <a:pt x="15600" y="18000"/>
                  </a:lnTo>
                  <a:lnTo>
                    <a:pt x="12000" y="18000"/>
                  </a:lnTo>
                  <a:lnTo>
                    <a:pt x="16800" y="13200"/>
                  </a:lnTo>
                  <a:lnTo>
                    <a:pt x="21600" y="18000"/>
                  </a:lnTo>
                  <a:lnTo>
                    <a:pt x="18000" y="18000"/>
                  </a:lnTo>
                  <a:close/>
                  <a:moveTo>
                    <a:pt x="6000" y="18000"/>
                  </a:moveTo>
                  <a:lnTo>
                    <a:pt x="6000" y="21600"/>
                  </a:lnTo>
                  <a:lnTo>
                    <a:pt x="3600" y="21600"/>
                  </a:lnTo>
                  <a:lnTo>
                    <a:pt x="3600" y="18000"/>
                  </a:lnTo>
                  <a:lnTo>
                    <a:pt x="0" y="18000"/>
                  </a:lnTo>
                  <a:lnTo>
                    <a:pt x="4800" y="13200"/>
                  </a:lnTo>
                  <a:lnTo>
                    <a:pt x="9600" y="18000"/>
                  </a:lnTo>
                  <a:lnTo>
                    <a:pt x="6000" y="18000"/>
                  </a:lnTo>
                  <a:close/>
                  <a:moveTo>
                    <a:pt x="18000" y="3600"/>
                  </a:moveTo>
                  <a:lnTo>
                    <a:pt x="21600" y="3600"/>
                  </a:lnTo>
                  <a:lnTo>
                    <a:pt x="16800" y="8400"/>
                  </a:lnTo>
                  <a:lnTo>
                    <a:pt x="12000" y="3600"/>
                  </a:lnTo>
                  <a:lnTo>
                    <a:pt x="15600" y="3600"/>
                  </a:lnTo>
                  <a:lnTo>
                    <a:pt x="15600" y="0"/>
                  </a:lnTo>
                  <a:lnTo>
                    <a:pt x="18000" y="0"/>
                  </a:lnTo>
                  <a:lnTo>
                    <a:pt x="18000" y="3600"/>
                  </a:lnTo>
                  <a:close/>
                  <a:moveTo>
                    <a:pt x="6000" y="3600"/>
                  </a:moveTo>
                  <a:lnTo>
                    <a:pt x="9600" y="3600"/>
                  </a:lnTo>
                  <a:lnTo>
                    <a:pt x="4800" y="8400"/>
                  </a:lnTo>
                  <a:lnTo>
                    <a:pt x="0" y="3600"/>
                  </a:lnTo>
                  <a:lnTo>
                    <a:pt x="3600" y="3600"/>
                  </a:lnTo>
                  <a:lnTo>
                    <a:pt x="3600" y="0"/>
                  </a:lnTo>
                  <a:lnTo>
                    <a:pt x="6000" y="0"/>
                  </a:lnTo>
                  <a:lnTo>
                    <a:pt x="6000" y="3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62" name="成组"/>
          <p:cNvGrpSpPr/>
          <p:nvPr/>
        </p:nvGrpSpPr>
        <p:grpSpPr>
          <a:xfrm>
            <a:off x="838200" y="838200"/>
            <a:ext cx="457200" cy="457200"/>
            <a:chOff x="0" y="0"/>
            <a:chExt cx="457200" cy="457200"/>
          </a:xfrm>
        </p:grpSpPr>
        <p:sp>
          <p:nvSpPr>
            <p:cNvPr id="1760" name="任意形状 1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61" name="任意形状 150"/>
            <p:cNvSpPr/>
            <p:nvPr/>
          </p:nvSpPr>
          <p:spPr>
            <a:xfrm>
              <a:off x="114300" y="76200"/>
              <a:ext cx="228601" cy="304800"/>
            </a:xfrm>
            <a:custGeom>
              <a:avLst/>
              <a:gdLst/>
              <a:ahLst/>
              <a:cxnLst>
                <a:cxn ang="0">
                  <a:pos x="wd2" y="hd2"/>
                </a:cxn>
                <a:cxn ang="5400000">
                  <a:pos x="wd2" y="hd2"/>
                </a:cxn>
                <a:cxn ang="10800000">
                  <a:pos x="wd2" y="hd2"/>
                </a:cxn>
                <a:cxn ang="16200000">
                  <a:pos x="wd2" y="hd2"/>
                </a:cxn>
              </a:cxnLst>
              <a:rect l="0" t="0" r="r" b="b"/>
              <a:pathLst>
                <a:path w="21599" h="21600" extrusionOk="0">
                  <a:moveTo>
                    <a:pt x="3600" y="9450"/>
                  </a:moveTo>
                  <a:lnTo>
                    <a:pt x="11700" y="9450"/>
                  </a:lnTo>
                  <a:cubicBezTo>
                    <a:pt x="14185" y="9450"/>
                    <a:pt x="16199" y="7939"/>
                    <a:pt x="16199" y="6075"/>
                  </a:cubicBezTo>
                  <a:cubicBezTo>
                    <a:pt x="16199" y="4211"/>
                    <a:pt x="14185" y="2700"/>
                    <a:pt x="11700" y="2700"/>
                  </a:cubicBezTo>
                  <a:lnTo>
                    <a:pt x="3600" y="2700"/>
                  </a:lnTo>
                  <a:lnTo>
                    <a:pt x="3600" y="9450"/>
                  </a:lnTo>
                  <a:close/>
                  <a:moveTo>
                    <a:pt x="21599" y="15525"/>
                  </a:moveTo>
                  <a:cubicBezTo>
                    <a:pt x="21599" y="18880"/>
                    <a:pt x="17973" y="21600"/>
                    <a:pt x="13500" y="21600"/>
                  </a:cubicBezTo>
                  <a:lnTo>
                    <a:pt x="0" y="21600"/>
                  </a:lnTo>
                  <a:lnTo>
                    <a:pt x="0" y="0"/>
                  </a:lnTo>
                  <a:lnTo>
                    <a:pt x="11700" y="0"/>
                  </a:lnTo>
                  <a:cubicBezTo>
                    <a:pt x="16173" y="0"/>
                    <a:pt x="19799" y="2720"/>
                    <a:pt x="19799" y="6075"/>
                  </a:cubicBezTo>
                  <a:cubicBezTo>
                    <a:pt x="19799" y="7637"/>
                    <a:pt x="18997" y="9138"/>
                    <a:pt x="17560" y="10268"/>
                  </a:cubicBezTo>
                  <a:cubicBezTo>
                    <a:pt x="20061" y="11354"/>
                    <a:pt x="21600" y="13358"/>
                    <a:pt x="21599" y="15525"/>
                  </a:cubicBezTo>
                  <a:close/>
                  <a:moveTo>
                    <a:pt x="3600" y="12150"/>
                  </a:moveTo>
                  <a:lnTo>
                    <a:pt x="3600" y="18900"/>
                  </a:lnTo>
                  <a:lnTo>
                    <a:pt x="13500" y="18900"/>
                  </a:lnTo>
                  <a:cubicBezTo>
                    <a:pt x="15985" y="18900"/>
                    <a:pt x="17999" y="17389"/>
                    <a:pt x="17999" y="15525"/>
                  </a:cubicBezTo>
                  <a:cubicBezTo>
                    <a:pt x="17999" y="13661"/>
                    <a:pt x="15985" y="12150"/>
                    <a:pt x="13500" y="12150"/>
                  </a:cubicBezTo>
                  <a:lnTo>
                    <a:pt x="3600" y="1215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65" name="成组"/>
          <p:cNvGrpSpPr/>
          <p:nvPr/>
        </p:nvGrpSpPr>
        <p:grpSpPr>
          <a:xfrm>
            <a:off x="838200" y="2655976"/>
            <a:ext cx="457200" cy="457201"/>
            <a:chOff x="0" y="0"/>
            <a:chExt cx="457200" cy="457200"/>
          </a:xfrm>
        </p:grpSpPr>
        <p:sp>
          <p:nvSpPr>
            <p:cNvPr id="1763" name="任意形状 1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64" name="任意形状 153"/>
            <p:cNvSpPr/>
            <p:nvPr/>
          </p:nvSpPr>
          <p:spPr>
            <a:xfrm>
              <a:off x="13068" y="134302"/>
              <a:ext cx="431064" cy="188597"/>
            </a:xfrm>
            <a:custGeom>
              <a:avLst/>
              <a:gdLst/>
              <a:ahLst/>
              <a:cxnLst>
                <a:cxn ang="0">
                  <a:pos x="wd2" y="hd2"/>
                </a:cxn>
                <a:cxn ang="5400000">
                  <a:pos x="wd2" y="hd2"/>
                </a:cxn>
                <a:cxn ang="10800000">
                  <a:pos x="wd2" y="hd2"/>
                </a:cxn>
                <a:cxn ang="16200000">
                  <a:pos x="wd2" y="hd2"/>
                </a:cxn>
              </a:cxnLst>
              <a:rect l="0" t="0" r="r" b="b"/>
              <a:pathLst>
                <a:path w="21600" h="21600" extrusionOk="0">
                  <a:moveTo>
                    <a:pt x="15525" y="3085"/>
                  </a:moveTo>
                  <a:lnTo>
                    <a:pt x="16875" y="0"/>
                  </a:lnTo>
                  <a:lnTo>
                    <a:pt x="21600" y="10800"/>
                  </a:lnTo>
                  <a:lnTo>
                    <a:pt x="16875" y="21600"/>
                  </a:lnTo>
                  <a:lnTo>
                    <a:pt x="15525" y="18515"/>
                  </a:lnTo>
                  <a:lnTo>
                    <a:pt x="18899" y="10800"/>
                  </a:lnTo>
                  <a:lnTo>
                    <a:pt x="15525" y="3085"/>
                  </a:lnTo>
                  <a:close/>
                  <a:moveTo>
                    <a:pt x="6075" y="3085"/>
                  </a:moveTo>
                  <a:lnTo>
                    <a:pt x="2700" y="10800"/>
                  </a:lnTo>
                  <a:lnTo>
                    <a:pt x="6075" y="18515"/>
                  </a:lnTo>
                  <a:lnTo>
                    <a:pt x="4725" y="21600"/>
                  </a:lnTo>
                  <a:lnTo>
                    <a:pt x="0" y="10800"/>
                  </a:lnTo>
                  <a:lnTo>
                    <a:pt x="4725" y="0"/>
                  </a:lnTo>
                  <a:lnTo>
                    <a:pt x="6075" y="308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68" name="成组"/>
          <p:cNvGrpSpPr/>
          <p:nvPr/>
        </p:nvGrpSpPr>
        <p:grpSpPr>
          <a:xfrm>
            <a:off x="3581140" y="838200"/>
            <a:ext cx="457201" cy="457200"/>
            <a:chOff x="0" y="0"/>
            <a:chExt cx="457200" cy="457200"/>
          </a:xfrm>
        </p:grpSpPr>
        <p:sp>
          <p:nvSpPr>
            <p:cNvPr id="1766" name="任意形状 15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67" name="任意形状 156"/>
            <p:cNvSpPr/>
            <p:nvPr/>
          </p:nvSpPr>
          <p:spPr>
            <a:xfrm>
              <a:off x="57150" y="57150"/>
              <a:ext cx="342900" cy="361950"/>
            </a:xfrm>
            <a:custGeom>
              <a:avLst/>
              <a:gdLst/>
              <a:ahLst/>
              <a:cxnLst>
                <a:cxn ang="0">
                  <a:pos x="wd2" y="hd2"/>
                </a:cxn>
                <a:cxn ang="5400000">
                  <a:pos x="wd2" y="hd2"/>
                </a:cxn>
                <a:cxn ang="10800000">
                  <a:pos x="wd2" y="hd2"/>
                </a:cxn>
                <a:cxn ang="16200000">
                  <a:pos x="wd2" y="hd2"/>
                </a:cxn>
              </a:cxnLst>
              <a:rect l="0" t="0" r="r" b="b"/>
              <a:pathLst>
                <a:path w="21600" h="21600" extrusionOk="0">
                  <a:moveTo>
                    <a:pt x="14695" y="12505"/>
                  </a:moveTo>
                  <a:lnTo>
                    <a:pt x="6905" y="12505"/>
                  </a:lnTo>
                  <a:lnTo>
                    <a:pt x="4985" y="17053"/>
                  </a:lnTo>
                  <a:lnTo>
                    <a:pt x="2400" y="17053"/>
                  </a:lnTo>
                  <a:lnTo>
                    <a:pt x="9600" y="0"/>
                  </a:lnTo>
                  <a:lnTo>
                    <a:pt x="12000" y="0"/>
                  </a:lnTo>
                  <a:lnTo>
                    <a:pt x="19200" y="17053"/>
                  </a:lnTo>
                  <a:lnTo>
                    <a:pt x="16615" y="17053"/>
                  </a:lnTo>
                  <a:lnTo>
                    <a:pt x="14695" y="12505"/>
                  </a:lnTo>
                  <a:close/>
                  <a:moveTo>
                    <a:pt x="13735" y="10232"/>
                  </a:moveTo>
                  <a:lnTo>
                    <a:pt x="10800" y="3280"/>
                  </a:lnTo>
                  <a:lnTo>
                    <a:pt x="7865" y="10232"/>
                  </a:lnTo>
                  <a:lnTo>
                    <a:pt x="13735" y="10232"/>
                  </a:lnTo>
                  <a:close/>
                  <a:moveTo>
                    <a:pt x="0" y="19326"/>
                  </a:moveTo>
                  <a:lnTo>
                    <a:pt x="21600" y="19326"/>
                  </a:lnTo>
                  <a:lnTo>
                    <a:pt x="21600" y="21600"/>
                  </a:lnTo>
                  <a:lnTo>
                    <a:pt x="0" y="21600"/>
                  </a:lnTo>
                  <a:lnTo>
                    <a:pt x="0" y="1932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71" name="成组"/>
          <p:cNvGrpSpPr/>
          <p:nvPr/>
        </p:nvGrpSpPr>
        <p:grpSpPr>
          <a:xfrm>
            <a:off x="5409767" y="838200"/>
            <a:ext cx="457201" cy="457200"/>
            <a:chOff x="0" y="0"/>
            <a:chExt cx="457200" cy="457200"/>
          </a:xfrm>
        </p:grpSpPr>
        <p:sp>
          <p:nvSpPr>
            <p:cNvPr id="1769" name="任意形状 15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70" name="任意形状 159"/>
            <p:cNvSpPr/>
            <p:nvPr/>
          </p:nvSpPr>
          <p:spPr>
            <a:xfrm>
              <a:off x="38100" y="76200"/>
              <a:ext cx="361950" cy="323850"/>
            </a:xfrm>
            <a:custGeom>
              <a:avLst/>
              <a:gdLst/>
              <a:ahLst/>
              <a:cxnLst>
                <a:cxn ang="0">
                  <a:pos x="wd2" y="hd2"/>
                </a:cxn>
                <a:cxn ang="5400000">
                  <a:pos x="wd2" y="hd2"/>
                </a:cxn>
                <a:cxn ang="10800000">
                  <a:pos x="wd2" y="hd2"/>
                </a:cxn>
                <a:cxn ang="16200000">
                  <a:pos x="wd2" y="hd2"/>
                </a:cxn>
              </a:cxnLst>
              <a:rect l="0" t="0" r="r" b="b"/>
              <a:pathLst>
                <a:path w="21600" h="21600" extrusionOk="0">
                  <a:moveTo>
                    <a:pt x="9095" y="2541"/>
                  </a:moveTo>
                  <a:lnTo>
                    <a:pt x="9095" y="21600"/>
                  </a:lnTo>
                  <a:lnTo>
                    <a:pt x="6821" y="21600"/>
                  </a:lnTo>
                  <a:lnTo>
                    <a:pt x="6821" y="2541"/>
                  </a:lnTo>
                  <a:lnTo>
                    <a:pt x="0" y="2541"/>
                  </a:lnTo>
                  <a:lnTo>
                    <a:pt x="0" y="0"/>
                  </a:lnTo>
                  <a:lnTo>
                    <a:pt x="15916" y="0"/>
                  </a:lnTo>
                  <a:lnTo>
                    <a:pt x="15916" y="2541"/>
                  </a:lnTo>
                  <a:lnTo>
                    <a:pt x="9095" y="2541"/>
                  </a:lnTo>
                  <a:close/>
                  <a:moveTo>
                    <a:pt x="18189" y="12706"/>
                  </a:moveTo>
                  <a:lnTo>
                    <a:pt x="18189" y="21600"/>
                  </a:lnTo>
                  <a:lnTo>
                    <a:pt x="15916" y="21600"/>
                  </a:lnTo>
                  <a:lnTo>
                    <a:pt x="15916" y="12706"/>
                  </a:lnTo>
                  <a:lnTo>
                    <a:pt x="12505" y="12706"/>
                  </a:lnTo>
                  <a:lnTo>
                    <a:pt x="12505" y="10165"/>
                  </a:lnTo>
                  <a:lnTo>
                    <a:pt x="21600" y="10165"/>
                  </a:lnTo>
                  <a:lnTo>
                    <a:pt x="21600" y="12706"/>
                  </a:lnTo>
                  <a:lnTo>
                    <a:pt x="18189" y="1270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74" name="成组"/>
          <p:cNvGrpSpPr/>
          <p:nvPr/>
        </p:nvGrpSpPr>
        <p:grpSpPr>
          <a:xfrm>
            <a:off x="4495454" y="838200"/>
            <a:ext cx="457201" cy="457200"/>
            <a:chOff x="0" y="0"/>
            <a:chExt cx="457200" cy="457200"/>
          </a:xfrm>
        </p:grpSpPr>
        <p:sp>
          <p:nvSpPr>
            <p:cNvPr id="1772" name="任意形状 16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73" name="任意形状 162"/>
            <p:cNvSpPr/>
            <p:nvPr/>
          </p:nvSpPr>
          <p:spPr>
            <a:xfrm>
              <a:off x="11429" y="76200"/>
              <a:ext cx="426721" cy="304813"/>
            </a:xfrm>
            <a:custGeom>
              <a:avLst/>
              <a:gdLst/>
              <a:ahLst/>
              <a:cxnLst>
                <a:cxn ang="0">
                  <a:pos x="wd2" y="hd2"/>
                </a:cxn>
                <a:cxn ang="5400000">
                  <a:pos x="wd2" y="hd2"/>
                </a:cxn>
                <a:cxn ang="10800000">
                  <a:pos x="wd2" y="hd2"/>
                </a:cxn>
                <a:cxn ang="16200000">
                  <a:pos x="wd2" y="hd2"/>
                </a:cxn>
              </a:cxnLst>
              <a:rect l="0" t="0" r="r" b="b"/>
              <a:pathLst>
                <a:path w="21600" h="20859" extrusionOk="0">
                  <a:moveTo>
                    <a:pt x="10266" y="14340"/>
                  </a:moveTo>
                  <a:lnTo>
                    <a:pt x="4006" y="14340"/>
                  </a:lnTo>
                  <a:lnTo>
                    <a:pt x="2077" y="20859"/>
                  </a:lnTo>
                  <a:lnTo>
                    <a:pt x="0" y="20859"/>
                  </a:lnTo>
                  <a:lnTo>
                    <a:pt x="6171" y="0"/>
                  </a:lnTo>
                  <a:lnTo>
                    <a:pt x="8100" y="0"/>
                  </a:lnTo>
                  <a:lnTo>
                    <a:pt x="14271" y="20859"/>
                  </a:lnTo>
                  <a:lnTo>
                    <a:pt x="12194" y="20859"/>
                  </a:lnTo>
                  <a:lnTo>
                    <a:pt x="10266" y="14340"/>
                  </a:lnTo>
                  <a:close/>
                  <a:moveTo>
                    <a:pt x="9494" y="11733"/>
                  </a:moveTo>
                  <a:lnTo>
                    <a:pt x="7136" y="3761"/>
                  </a:lnTo>
                  <a:lnTo>
                    <a:pt x="4777" y="11733"/>
                  </a:lnTo>
                  <a:lnTo>
                    <a:pt x="9494" y="11733"/>
                  </a:lnTo>
                  <a:close/>
                  <a:moveTo>
                    <a:pt x="19671" y="11127"/>
                  </a:moveTo>
                  <a:lnTo>
                    <a:pt x="19671" y="10429"/>
                  </a:lnTo>
                  <a:lnTo>
                    <a:pt x="21600" y="10429"/>
                  </a:lnTo>
                  <a:lnTo>
                    <a:pt x="21600" y="20859"/>
                  </a:lnTo>
                  <a:lnTo>
                    <a:pt x="19671" y="20859"/>
                  </a:lnTo>
                  <a:lnTo>
                    <a:pt x="19671" y="20161"/>
                  </a:lnTo>
                  <a:cubicBezTo>
                    <a:pt x="17826" y="21600"/>
                    <a:pt x="15467" y="20744"/>
                    <a:pt x="14403" y="18249"/>
                  </a:cubicBezTo>
                  <a:cubicBezTo>
                    <a:pt x="13339" y="15755"/>
                    <a:pt x="13972" y="12566"/>
                    <a:pt x="15817" y="11127"/>
                  </a:cubicBezTo>
                  <a:cubicBezTo>
                    <a:pt x="17010" y="10197"/>
                    <a:pt x="18479" y="10197"/>
                    <a:pt x="19671" y="11127"/>
                  </a:cubicBezTo>
                  <a:close/>
                  <a:moveTo>
                    <a:pt x="17743" y="18251"/>
                  </a:moveTo>
                  <a:cubicBezTo>
                    <a:pt x="18808" y="18251"/>
                    <a:pt x="19671" y="17084"/>
                    <a:pt x="19671" y="15644"/>
                  </a:cubicBezTo>
                  <a:cubicBezTo>
                    <a:pt x="19671" y="14204"/>
                    <a:pt x="18808" y="13037"/>
                    <a:pt x="17743" y="13037"/>
                  </a:cubicBezTo>
                  <a:cubicBezTo>
                    <a:pt x="16678" y="13037"/>
                    <a:pt x="15814" y="14204"/>
                    <a:pt x="15814" y="15644"/>
                  </a:cubicBezTo>
                  <a:cubicBezTo>
                    <a:pt x="15814" y="17084"/>
                    <a:pt x="16678" y="18251"/>
                    <a:pt x="17743" y="1825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77" name="成组"/>
          <p:cNvGrpSpPr/>
          <p:nvPr/>
        </p:nvGrpSpPr>
        <p:grpSpPr>
          <a:xfrm>
            <a:off x="5410260" y="1747088"/>
            <a:ext cx="457201" cy="457201"/>
            <a:chOff x="0" y="0"/>
            <a:chExt cx="457200" cy="457200"/>
          </a:xfrm>
        </p:grpSpPr>
        <p:sp>
          <p:nvSpPr>
            <p:cNvPr id="1775" name="任意形状 16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76" name="任意形状 165"/>
            <p:cNvSpPr/>
            <p:nvPr/>
          </p:nvSpPr>
          <p:spPr>
            <a:xfrm>
              <a:off x="57150" y="76200"/>
              <a:ext cx="342900" cy="3238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541"/>
                  </a:lnTo>
                  <a:lnTo>
                    <a:pt x="0" y="2541"/>
                  </a:lnTo>
                  <a:lnTo>
                    <a:pt x="0" y="0"/>
                  </a:lnTo>
                  <a:close/>
                  <a:moveTo>
                    <a:pt x="0" y="19059"/>
                  </a:moveTo>
                  <a:lnTo>
                    <a:pt x="21600" y="19059"/>
                  </a:lnTo>
                  <a:lnTo>
                    <a:pt x="21600" y="21600"/>
                  </a:lnTo>
                  <a:lnTo>
                    <a:pt x="0" y="21600"/>
                  </a:lnTo>
                  <a:lnTo>
                    <a:pt x="0" y="19059"/>
                  </a:lnTo>
                  <a:close/>
                  <a:moveTo>
                    <a:pt x="9600" y="12706"/>
                  </a:moveTo>
                  <a:lnTo>
                    <a:pt x="21600" y="12706"/>
                  </a:lnTo>
                  <a:lnTo>
                    <a:pt x="21600" y="15247"/>
                  </a:lnTo>
                  <a:lnTo>
                    <a:pt x="9600" y="15247"/>
                  </a:lnTo>
                  <a:lnTo>
                    <a:pt x="9600" y="12706"/>
                  </a:lnTo>
                  <a:close/>
                  <a:moveTo>
                    <a:pt x="9600" y="6353"/>
                  </a:moveTo>
                  <a:lnTo>
                    <a:pt x="21600" y="6353"/>
                  </a:lnTo>
                  <a:lnTo>
                    <a:pt x="21600" y="8894"/>
                  </a:lnTo>
                  <a:lnTo>
                    <a:pt x="9600" y="8894"/>
                  </a:lnTo>
                  <a:lnTo>
                    <a:pt x="9600" y="6353"/>
                  </a:lnTo>
                  <a:close/>
                  <a:moveTo>
                    <a:pt x="0" y="10800"/>
                  </a:moveTo>
                  <a:lnTo>
                    <a:pt x="4800" y="6353"/>
                  </a:lnTo>
                  <a:lnTo>
                    <a:pt x="4800" y="15247"/>
                  </a:lnTo>
                  <a:lnTo>
                    <a:pt x="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80" name="成组"/>
          <p:cNvGrpSpPr/>
          <p:nvPr/>
        </p:nvGrpSpPr>
        <p:grpSpPr>
          <a:xfrm>
            <a:off x="6324672" y="1747088"/>
            <a:ext cx="457201" cy="457201"/>
            <a:chOff x="0" y="0"/>
            <a:chExt cx="457200" cy="457200"/>
          </a:xfrm>
        </p:grpSpPr>
        <p:sp>
          <p:nvSpPr>
            <p:cNvPr id="1778" name="任意形状 16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79" name="任意形状 168"/>
            <p:cNvSpPr/>
            <p:nvPr/>
          </p:nvSpPr>
          <p:spPr>
            <a:xfrm>
              <a:off x="57150" y="76200"/>
              <a:ext cx="342900" cy="3238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541"/>
                  </a:lnTo>
                  <a:lnTo>
                    <a:pt x="0" y="2541"/>
                  </a:lnTo>
                  <a:lnTo>
                    <a:pt x="0" y="0"/>
                  </a:lnTo>
                  <a:close/>
                  <a:moveTo>
                    <a:pt x="0" y="19059"/>
                  </a:moveTo>
                  <a:lnTo>
                    <a:pt x="21600" y="19059"/>
                  </a:lnTo>
                  <a:lnTo>
                    <a:pt x="21600" y="21600"/>
                  </a:lnTo>
                  <a:lnTo>
                    <a:pt x="0" y="21600"/>
                  </a:lnTo>
                  <a:lnTo>
                    <a:pt x="0" y="19059"/>
                  </a:lnTo>
                  <a:close/>
                  <a:moveTo>
                    <a:pt x="9600" y="12706"/>
                  </a:moveTo>
                  <a:lnTo>
                    <a:pt x="21600" y="12706"/>
                  </a:lnTo>
                  <a:lnTo>
                    <a:pt x="21600" y="15247"/>
                  </a:lnTo>
                  <a:lnTo>
                    <a:pt x="9600" y="15247"/>
                  </a:lnTo>
                  <a:lnTo>
                    <a:pt x="9600" y="12706"/>
                  </a:lnTo>
                  <a:close/>
                  <a:moveTo>
                    <a:pt x="9600" y="6353"/>
                  </a:moveTo>
                  <a:lnTo>
                    <a:pt x="21600" y="6353"/>
                  </a:lnTo>
                  <a:lnTo>
                    <a:pt x="21600" y="8894"/>
                  </a:lnTo>
                  <a:lnTo>
                    <a:pt x="9600" y="8894"/>
                  </a:lnTo>
                  <a:lnTo>
                    <a:pt x="9600" y="6353"/>
                  </a:lnTo>
                  <a:close/>
                  <a:moveTo>
                    <a:pt x="4800" y="10800"/>
                  </a:moveTo>
                  <a:lnTo>
                    <a:pt x="0" y="15247"/>
                  </a:lnTo>
                  <a:lnTo>
                    <a:pt x="0" y="6353"/>
                  </a:lnTo>
                  <a:lnTo>
                    <a:pt x="48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83" name="成组"/>
          <p:cNvGrpSpPr/>
          <p:nvPr/>
        </p:nvGrpSpPr>
        <p:grpSpPr>
          <a:xfrm>
            <a:off x="1752513" y="838200"/>
            <a:ext cx="457201" cy="457200"/>
            <a:chOff x="0" y="0"/>
            <a:chExt cx="457200" cy="457200"/>
          </a:xfrm>
        </p:grpSpPr>
        <p:sp>
          <p:nvSpPr>
            <p:cNvPr id="1781" name="任意形状 17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82" name="任意形状 171"/>
            <p:cNvSpPr/>
            <p:nvPr/>
          </p:nvSpPr>
          <p:spPr>
            <a:xfrm>
              <a:off x="133350" y="76200"/>
              <a:ext cx="190500" cy="304800"/>
            </a:xfrm>
            <a:custGeom>
              <a:avLst/>
              <a:gdLst/>
              <a:ahLst/>
              <a:cxnLst>
                <a:cxn ang="0">
                  <a:pos x="wd2" y="hd2"/>
                </a:cxn>
                <a:cxn ang="5400000">
                  <a:pos x="wd2" y="hd2"/>
                </a:cxn>
                <a:cxn ang="10800000">
                  <a:pos x="wd2" y="hd2"/>
                </a:cxn>
                <a:cxn ang="16200000">
                  <a:pos x="wd2" y="hd2"/>
                </a:cxn>
              </a:cxnLst>
              <a:rect l="0" t="0" r="r" b="b"/>
              <a:pathLst>
                <a:path w="21600" h="21600" extrusionOk="0">
                  <a:moveTo>
                    <a:pt x="17280" y="21600"/>
                  </a:moveTo>
                  <a:lnTo>
                    <a:pt x="0" y="21600"/>
                  </a:lnTo>
                  <a:lnTo>
                    <a:pt x="0" y="18900"/>
                  </a:lnTo>
                  <a:lnTo>
                    <a:pt x="6322" y="18900"/>
                  </a:lnTo>
                  <a:lnTo>
                    <a:pt x="10893" y="2700"/>
                  </a:lnTo>
                  <a:lnTo>
                    <a:pt x="4320" y="2700"/>
                  </a:lnTo>
                  <a:lnTo>
                    <a:pt x="4320" y="0"/>
                  </a:lnTo>
                  <a:lnTo>
                    <a:pt x="21600" y="0"/>
                  </a:lnTo>
                  <a:lnTo>
                    <a:pt x="21600" y="2700"/>
                  </a:lnTo>
                  <a:lnTo>
                    <a:pt x="15278" y="2700"/>
                  </a:lnTo>
                  <a:lnTo>
                    <a:pt x="10707" y="18900"/>
                  </a:lnTo>
                  <a:lnTo>
                    <a:pt x="17280" y="189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86" name="成组"/>
          <p:cNvGrpSpPr/>
          <p:nvPr/>
        </p:nvGrpSpPr>
        <p:grpSpPr>
          <a:xfrm>
            <a:off x="7239084" y="1747088"/>
            <a:ext cx="457201" cy="457201"/>
            <a:chOff x="0" y="0"/>
            <a:chExt cx="457200" cy="457200"/>
          </a:xfrm>
        </p:grpSpPr>
        <p:sp>
          <p:nvSpPr>
            <p:cNvPr id="1784" name="任意形状 17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85" name="任意形状 174"/>
            <p:cNvSpPr/>
            <p:nvPr/>
          </p:nvSpPr>
          <p:spPr>
            <a:xfrm>
              <a:off x="1905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0" y="1200"/>
                  </a:moveTo>
                  <a:lnTo>
                    <a:pt x="21600" y="1200"/>
                  </a:lnTo>
                  <a:lnTo>
                    <a:pt x="21600" y="3600"/>
                  </a:lnTo>
                  <a:lnTo>
                    <a:pt x="10800" y="3600"/>
                  </a:lnTo>
                  <a:lnTo>
                    <a:pt x="10800" y="1200"/>
                  </a:lnTo>
                  <a:close/>
                  <a:moveTo>
                    <a:pt x="5400" y="4800"/>
                  </a:moveTo>
                  <a:lnTo>
                    <a:pt x="5400" y="9600"/>
                  </a:lnTo>
                  <a:lnTo>
                    <a:pt x="3240" y="9600"/>
                  </a:lnTo>
                  <a:lnTo>
                    <a:pt x="3240" y="4800"/>
                  </a:lnTo>
                  <a:lnTo>
                    <a:pt x="0" y="4800"/>
                  </a:lnTo>
                  <a:lnTo>
                    <a:pt x="4320" y="0"/>
                  </a:lnTo>
                  <a:lnTo>
                    <a:pt x="8640" y="4800"/>
                  </a:lnTo>
                  <a:lnTo>
                    <a:pt x="5400" y="4800"/>
                  </a:lnTo>
                  <a:close/>
                  <a:moveTo>
                    <a:pt x="5400" y="16800"/>
                  </a:moveTo>
                  <a:lnTo>
                    <a:pt x="8640" y="16800"/>
                  </a:lnTo>
                  <a:lnTo>
                    <a:pt x="4320" y="21600"/>
                  </a:lnTo>
                  <a:lnTo>
                    <a:pt x="0" y="16800"/>
                  </a:lnTo>
                  <a:lnTo>
                    <a:pt x="3240" y="16800"/>
                  </a:lnTo>
                  <a:lnTo>
                    <a:pt x="3240" y="12000"/>
                  </a:lnTo>
                  <a:lnTo>
                    <a:pt x="5400" y="12000"/>
                  </a:lnTo>
                  <a:lnTo>
                    <a:pt x="5400" y="16800"/>
                  </a:lnTo>
                  <a:close/>
                  <a:moveTo>
                    <a:pt x="10800" y="18000"/>
                  </a:moveTo>
                  <a:lnTo>
                    <a:pt x="21600" y="18000"/>
                  </a:lnTo>
                  <a:lnTo>
                    <a:pt x="21600" y="20400"/>
                  </a:lnTo>
                  <a:lnTo>
                    <a:pt x="10800" y="20400"/>
                  </a:lnTo>
                  <a:lnTo>
                    <a:pt x="10800" y="18000"/>
                  </a:lnTo>
                  <a:close/>
                  <a:moveTo>
                    <a:pt x="8640" y="9600"/>
                  </a:moveTo>
                  <a:lnTo>
                    <a:pt x="21600" y="9600"/>
                  </a:lnTo>
                  <a:lnTo>
                    <a:pt x="21600" y="12000"/>
                  </a:lnTo>
                  <a:lnTo>
                    <a:pt x="8640" y="12000"/>
                  </a:lnTo>
                  <a:lnTo>
                    <a:pt x="864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89" name="成组"/>
          <p:cNvGrpSpPr/>
          <p:nvPr/>
        </p:nvGrpSpPr>
        <p:grpSpPr>
          <a:xfrm>
            <a:off x="9067908" y="1747088"/>
            <a:ext cx="457201" cy="457201"/>
            <a:chOff x="0" y="0"/>
            <a:chExt cx="457200" cy="457200"/>
          </a:xfrm>
        </p:grpSpPr>
        <p:sp>
          <p:nvSpPr>
            <p:cNvPr id="1787" name="任意形状 17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88" name="任意形状 17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0545" h="20548" extrusionOk="0">
                  <a:moveTo>
                    <a:pt x="15409" y="15411"/>
                  </a:moveTo>
                  <a:lnTo>
                    <a:pt x="20545" y="15411"/>
                  </a:lnTo>
                  <a:lnTo>
                    <a:pt x="20545" y="17466"/>
                  </a:lnTo>
                  <a:lnTo>
                    <a:pt x="17463" y="17466"/>
                  </a:lnTo>
                  <a:lnTo>
                    <a:pt x="17463" y="20548"/>
                  </a:lnTo>
                  <a:lnTo>
                    <a:pt x="15409" y="20548"/>
                  </a:lnTo>
                  <a:lnTo>
                    <a:pt x="15409" y="15411"/>
                  </a:lnTo>
                  <a:close/>
                  <a:moveTo>
                    <a:pt x="5136" y="5137"/>
                  </a:moveTo>
                  <a:lnTo>
                    <a:pt x="0" y="5137"/>
                  </a:lnTo>
                  <a:lnTo>
                    <a:pt x="0" y="3082"/>
                  </a:lnTo>
                  <a:lnTo>
                    <a:pt x="3082" y="3082"/>
                  </a:lnTo>
                  <a:lnTo>
                    <a:pt x="3082" y="0"/>
                  </a:lnTo>
                  <a:lnTo>
                    <a:pt x="5136" y="0"/>
                  </a:lnTo>
                  <a:lnTo>
                    <a:pt x="5136" y="5137"/>
                  </a:lnTo>
                  <a:close/>
                  <a:moveTo>
                    <a:pt x="16810" y="13907"/>
                  </a:moveTo>
                  <a:lnTo>
                    <a:pt x="15358" y="12452"/>
                  </a:lnTo>
                  <a:lnTo>
                    <a:pt x="16810" y="10999"/>
                  </a:lnTo>
                  <a:cubicBezTo>
                    <a:pt x="18825" y="9002"/>
                    <a:pt x="18839" y="5749"/>
                    <a:pt x="16842" y="3734"/>
                  </a:cubicBezTo>
                  <a:cubicBezTo>
                    <a:pt x="14845" y="1720"/>
                    <a:pt x="11593" y="1705"/>
                    <a:pt x="9578" y="3703"/>
                  </a:cubicBezTo>
                  <a:cubicBezTo>
                    <a:pt x="9567" y="3713"/>
                    <a:pt x="9557" y="3724"/>
                    <a:pt x="9546" y="3734"/>
                  </a:cubicBezTo>
                  <a:lnTo>
                    <a:pt x="8094" y="5188"/>
                  </a:lnTo>
                  <a:lnTo>
                    <a:pt x="6640" y="3736"/>
                  </a:lnTo>
                  <a:lnTo>
                    <a:pt x="8095" y="2283"/>
                  </a:lnTo>
                  <a:cubicBezTo>
                    <a:pt x="10903" y="-526"/>
                    <a:pt x="15456" y="-526"/>
                    <a:pt x="18265" y="2283"/>
                  </a:cubicBezTo>
                  <a:cubicBezTo>
                    <a:pt x="21073" y="5092"/>
                    <a:pt x="21073" y="9645"/>
                    <a:pt x="18265" y="12454"/>
                  </a:cubicBezTo>
                  <a:lnTo>
                    <a:pt x="16811" y="13907"/>
                  </a:lnTo>
                  <a:close/>
                  <a:moveTo>
                    <a:pt x="13905" y="16812"/>
                  </a:moveTo>
                  <a:lnTo>
                    <a:pt x="12451" y="18265"/>
                  </a:lnTo>
                  <a:cubicBezTo>
                    <a:pt x="9643" y="21074"/>
                    <a:pt x="5090" y="21074"/>
                    <a:pt x="2281" y="18265"/>
                  </a:cubicBezTo>
                  <a:cubicBezTo>
                    <a:pt x="-527" y="15456"/>
                    <a:pt x="-527" y="10903"/>
                    <a:pt x="2281" y="8094"/>
                  </a:cubicBezTo>
                  <a:lnTo>
                    <a:pt x="3735" y="6641"/>
                  </a:lnTo>
                  <a:lnTo>
                    <a:pt x="5188" y="8096"/>
                  </a:lnTo>
                  <a:lnTo>
                    <a:pt x="3735" y="9549"/>
                  </a:lnTo>
                  <a:cubicBezTo>
                    <a:pt x="1720" y="11546"/>
                    <a:pt x="1706" y="14799"/>
                    <a:pt x="3703" y="16814"/>
                  </a:cubicBezTo>
                  <a:cubicBezTo>
                    <a:pt x="5700" y="18828"/>
                    <a:pt x="8952" y="18843"/>
                    <a:pt x="10967" y="16845"/>
                  </a:cubicBezTo>
                  <a:cubicBezTo>
                    <a:pt x="10978" y="16835"/>
                    <a:pt x="10988" y="16824"/>
                    <a:pt x="10999" y="16814"/>
                  </a:cubicBezTo>
                  <a:lnTo>
                    <a:pt x="12451" y="15361"/>
                  </a:lnTo>
                  <a:lnTo>
                    <a:pt x="13905" y="16814"/>
                  </a:lnTo>
                  <a:close/>
                  <a:moveTo>
                    <a:pt x="13178" y="5915"/>
                  </a:moveTo>
                  <a:lnTo>
                    <a:pt x="14631" y="7368"/>
                  </a:lnTo>
                  <a:lnTo>
                    <a:pt x="7367" y="14632"/>
                  </a:lnTo>
                  <a:lnTo>
                    <a:pt x="5914" y="13180"/>
                  </a:lnTo>
                  <a:lnTo>
                    <a:pt x="13178" y="591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92" name="成组"/>
          <p:cNvGrpSpPr/>
          <p:nvPr/>
        </p:nvGrpSpPr>
        <p:grpSpPr>
          <a:xfrm>
            <a:off x="8153496" y="1747088"/>
            <a:ext cx="457201" cy="457201"/>
            <a:chOff x="0" y="0"/>
            <a:chExt cx="457200" cy="457200"/>
          </a:xfrm>
        </p:grpSpPr>
        <p:sp>
          <p:nvSpPr>
            <p:cNvPr id="1790" name="任意形状 17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91" name="任意形状 180"/>
            <p:cNvSpPr/>
            <p:nvPr/>
          </p:nvSpPr>
          <p:spPr>
            <a:xfrm>
              <a:off x="41350" y="41369"/>
              <a:ext cx="374519" cy="374462"/>
            </a:xfrm>
            <a:custGeom>
              <a:avLst/>
              <a:gdLst/>
              <a:ahLst/>
              <a:cxnLst>
                <a:cxn ang="0">
                  <a:pos x="wd2" y="hd2"/>
                </a:cxn>
                <a:cxn ang="5400000">
                  <a:pos x="wd2" y="hd2"/>
                </a:cxn>
                <a:cxn ang="10800000">
                  <a:pos x="wd2" y="hd2"/>
                </a:cxn>
                <a:cxn ang="16200000">
                  <a:pos x="wd2" y="hd2"/>
                </a:cxn>
              </a:cxnLst>
              <a:rect l="0" t="0" r="r" b="b"/>
              <a:pathLst>
                <a:path w="20196" h="20196" extrusionOk="0">
                  <a:moveTo>
                    <a:pt x="16635" y="13731"/>
                  </a:moveTo>
                  <a:lnTo>
                    <a:pt x="15182" y="12276"/>
                  </a:lnTo>
                  <a:lnTo>
                    <a:pt x="16635" y="10823"/>
                  </a:lnTo>
                  <a:cubicBezTo>
                    <a:pt x="18650" y="8826"/>
                    <a:pt x="18664" y="5573"/>
                    <a:pt x="16667" y="3558"/>
                  </a:cubicBezTo>
                  <a:cubicBezTo>
                    <a:pt x="14670" y="1544"/>
                    <a:pt x="11418" y="1529"/>
                    <a:pt x="9403" y="3527"/>
                  </a:cubicBezTo>
                  <a:cubicBezTo>
                    <a:pt x="9392" y="3537"/>
                    <a:pt x="9382" y="3548"/>
                    <a:pt x="9371" y="3558"/>
                  </a:cubicBezTo>
                  <a:lnTo>
                    <a:pt x="7919" y="5012"/>
                  </a:lnTo>
                  <a:lnTo>
                    <a:pt x="6465" y="3560"/>
                  </a:lnTo>
                  <a:lnTo>
                    <a:pt x="7920" y="2107"/>
                  </a:lnTo>
                  <a:cubicBezTo>
                    <a:pt x="10728" y="-702"/>
                    <a:pt x="15281" y="-702"/>
                    <a:pt x="18090" y="2107"/>
                  </a:cubicBezTo>
                  <a:cubicBezTo>
                    <a:pt x="20898" y="4916"/>
                    <a:pt x="20898" y="9469"/>
                    <a:pt x="18090" y="12278"/>
                  </a:cubicBezTo>
                  <a:lnTo>
                    <a:pt x="16636" y="13731"/>
                  </a:lnTo>
                  <a:close/>
                  <a:moveTo>
                    <a:pt x="13730" y="16636"/>
                  </a:moveTo>
                  <a:lnTo>
                    <a:pt x="12276" y="18089"/>
                  </a:lnTo>
                  <a:cubicBezTo>
                    <a:pt x="9468" y="20898"/>
                    <a:pt x="4915" y="20898"/>
                    <a:pt x="2106" y="18089"/>
                  </a:cubicBezTo>
                  <a:cubicBezTo>
                    <a:pt x="-702" y="15280"/>
                    <a:pt x="-702" y="10727"/>
                    <a:pt x="2106" y="7918"/>
                  </a:cubicBezTo>
                  <a:lnTo>
                    <a:pt x="3560" y="6465"/>
                  </a:lnTo>
                  <a:lnTo>
                    <a:pt x="5013" y="7920"/>
                  </a:lnTo>
                  <a:lnTo>
                    <a:pt x="3560" y="9373"/>
                  </a:lnTo>
                  <a:cubicBezTo>
                    <a:pt x="1545" y="11370"/>
                    <a:pt x="1531" y="14623"/>
                    <a:pt x="3528" y="16638"/>
                  </a:cubicBezTo>
                  <a:cubicBezTo>
                    <a:pt x="5525" y="18652"/>
                    <a:pt x="8777" y="18667"/>
                    <a:pt x="10792" y="16669"/>
                  </a:cubicBezTo>
                  <a:cubicBezTo>
                    <a:pt x="10803" y="16659"/>
                    <a:pt x="10813" y="16648"/>
                    <a:pt x="10824" y="16638"/>
                  </a:cubicBezTo>
                  <a:lnTo>
                    <a:pt x="12276" y="15185"/>
                  </a:lnTo>
                  <a:lnTo>
                    <a:pt x="13730" y="16638"/>
                  </a:lnTo>
                  <a:close/>
                  <a:moveTo>
                    <a:pt x="13003" y="5739"/>
                  </a:moveTo>
                  <a:lnTo>
                    <a:pt x="14456" y="7192"/>
                  </a:lnTo>
                  <a:lnTo>
                    <a:pt x="7192" y="14456"/>
                  </a:lnTo>
                  <a:lnTo>
                    <a:pt x="5739" y="13004"/>
                  </a:lnTo>
                  <a:lnTo>
                    <a:pt x="13003" y="57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95" name="成组"/>
          <p:cNvGrpSpPr/>
          <p:nvPr/>
        </p:nvGrpSpPr>
        <p:grpSpPr>
          <a:xfrm>
            <a:off x="2667024" y="1747088"/>
            <a:ext cx="457201" cy="457201"/>
            <a:chOff x="0" y="0"/>
            <a:chExt cx="457200" cy="457200"/>
          </a:xfrm>
        </p:grpSpPr>
        <p:sp>
          <p:nvSpPr>
            <p:cNvPr id="1793" name="任意形状 18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94" name="任意形状 183"/>
            <p:cNvSpPr/>
            <p:nvPr/>
          </p:nvSpPr>
          <p:spPr>
            <a:xfrm>
              <a:off x="57150" y="66675"/>
              <a:ext cx="342900" cy="323851"/>
            </a:xfrm>
            <a:custGeom>
              <a:avLst/>
              <a:gdLst/>
              <a:ahLst/>
              <a:cxnLst>
                <a:cxn ang="0">
                  <a:pos x="wd2" y="hd2"/>
                </a:cxn>
                <a:cxn ang="5400000">
                  <a:pos x="wd2" y="hd2"/>
                </a:cxn>
                <a:cxn ang="10800000">
                  <a:pos x="wd2" y="hd2"/>
                </a:cxn>
                <a:cxn ang="16200000">
                  <a:pos x="wd2" y="hd2"/>
                </a:cxn>
              </a:cxnLst>
              <a:rect l="0" t="0" r="r" b="b"/>
              <a:pathLst>
                <a:path w="21600" h="21600" extrusionOk="0">
                  <a:moveTo>
                    <a:pt x="6000" y="635"/>
                  </a:moveTo>
                  <a:lnTo>
                    <a:pt x="21600" y="635"/>
                  </a:lnTo>
                  <a:lnTo>
                    <a:pt x="21600" y="3177"/>
                  </a:lnTo>
                  <a:lnTo>
                    <a:pt x="6000" y="3177"/>
                  </a:lnTo>
                  <a:lnTo>
                    <a:pt x="6000" y="635"/>
                  </a:lnTo>
                  <a:close/>
                  <a:moveTo>
                    <a:pt x="0" y="0"/>
                  </a:moveTo>
                  <a:lnTo>
                    <a:pt x="3600" y="0"/>
                  </a:lnTo>
                  <a:lnTo>
                    <a:pt x="3600" y="3812"/>
                  </a:lnTo>
                  <a:lnTo>
                    <a:pt x="0" y="3812"/>
                  </a:lnTo>
                  <a:lnTo>
                    <a:pt x="0" y="0"/>
                  </a:lnTo>
                  <a:close/>
                  <a:moveTo>
                    <a:pt x="0" y="8894"/>
                  </a:moveTo>
                  <a:lnTo>
                    <a:pt x="3600" y="8894"/>
                  </a:lnTo>
                  <a:lnTo>
                    <a:pt x="3600" y="12706"/>
                  </a:lnTo>
                  <a:lnTo>
                    <a:pt x="0" y="12706"/>
                  </a:lnTo>
                  <a:lnTo>
                    <a:pt x="0" y="8894"/>
                  </a:lnTo>
                  <a:close/>
                  <a:moveTo>
                    <a:pt x="0" y="17788"/>
                  </a:moveTo>
                  <a:lnTo>
                    <a:pt x="3600" y="17788"/>
                  </a:lnTo>
                  <a:lnTo>
                    <a:pt x="3600" y="21600"/>
                  </a:lnTo>
                  <a:lnTo>
                    <a:pt x="0" y="21600"/>
                  </a:lnTo>
                  <a:lnTo>
                    <a:pt x="0" y="17788"/>
                  </a:lnTo>
                  <a:close/>
                  <a:moveTo>
                    <a:pt x="6000" y="9529"/>
                  </a:moveTo>
                  <a:lnTo>
                    <a:pt x="21600" y="9529"/>
                  </a:lnTo>
                  <a:lnTo>
                    <a:pt x="21600" y="12071"/>
                  </a:lnTo>
                  <a:lnTo>
                    <a:pt x="6000" y="12071"/>
                  </a:lnTo>
                  <a:lnTo>
                    <a:pt x="6000" y="9529"/>
                  </a:lnTo>
                  <a:close/>
                  <a:moveTo>
                    <a:pt x="6000" y="18424"/>
                  </a:moveTo>
                  <a:lnTo>
                    <a:pt x="21600" y="18424"/>
                  </a:lnTo>
                  <a:lnTo>
                    <a:pt x="21600" y="20965"/>
                  </a:lnTo>
                  <a:lnTo>
                    <a:pt x="6000" y="20965"/>
                  </a:lnTo>
                  <a:lnTo>
                    <a:pt x="6000" y="1842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98" name="成组"/>
          <p:cNvGrpSpPr/>
          <p:nvPr/>
        </p:nvGrpSpPr>
        <p:grpSpPr>
          <a:xfrm>
            <a:off x="3581436" y="1747088"/>
            <a:ext cx="457201" cy="457201"/>
            <a:chOff x="0" y="0"/>
            <a:chExt cx="457200" cy="457200"/>
          </a:xfrm>
        </p:grpSpPr>
        <p:sp>
          <p:nvSpPr>
            <p:cNvPr id="1796" name="任意形状 18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97" name="任意形状 186"/>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6000" y="1200"/>
                  </a:moveTo>
                  <a:lnTo>
                    <a:pt x="21600" y="1200"/>
                  </a:lnTo>
                  <a:lnTo>
                    <a:pt x="21600" y="3600"/>
                  </a:lnTo>
                  <a:lnTo>
                    <a:pt x="6000" y="3600"/>
                  </a:lnTo>
                  <a:lnTo>
                    <a:pt x="6000" y="1200"/>
                  </a:lnTo>
                  <a:close/>
                  <a:moveTo>
                    <a:pt x="2400" y="0"/>
                  </a:moveTo>
                  <a:lnTo>
                    <a:pt x="2400" y="3600"/>
                  </a:lnTo>
                  <a:lnTo>
                    <a:pt x="3600" y="3600"/>
                  </a:lnTo>
                  <a:lnTo>
                    <a:pt x="3600" y="4800"/>
                  </a:lnTo>
                  <a:lnTo>
                    <a:pt x="0" y="4800"/>
                  </a:lnTo>
                  <a:lnTo>
                    <a:pt x="0" y="3600"/>
                  </a:lnTo>
                  <a:lnTo>
                    <a:pt x="1200" y="3600"/>
                  </a:lnTo>
                  <a:lnTo>
                    <a:pt x="1200" y="1200"/>
                  </a:lnTo>
                  <a:lnTo>
                    <a:pt x="0" y="1200"/>
                  </a:lnTo>
                  <a:lnTo>
                    <a:pt x="0" y="0"/>
                  </a:lnTo>
                  <a:lnTo>
                    <a:pt x="2400" y="0"/>
                  </a:lnTo>
                  <a:close/>
                  <a:moveTo>
                    <a:pt x="0" y="13200"/>
                  </a:moveTo>
                  <a:lnTo>
                    <a:pt x="0" y="10200"/>
                  </a:lnTo>
                  <a:lnTo>
                    <a:pt x="2400" y="10200"/>
                  </a:lnTo>
                  <a:lnTo>
                    <a:pt x="2400" y="9600"/>
                  </a:lnTo>
                  <a:lnTo>
                    <a:pt x="0" y="9600"/>
                  </a:lnTo>
                  <a:lnTo>
                    <a:pt x="0" y="8400"/>
                  </a:lnTo>
                  <a:lnTo>
                    <a:pt x="3600" y="8400"/>
                  </a:lnTo>
                  <a:lnTo>
                    <a:pt x="3600" y="11400"/>
                  </a:lnTo>
                  <a:lnTo>
                    <a:pt x="1200" y="11400"/>
                  </a:lnTo>
                  <a:lnTo>
                    <a:pt x="1200" y="12000"/>
                  </a:lnTo>
                  <a:lnTo>
                    <a:pt x="3600" y="12000"/>
                  </a:lnTo>
                  <a:lnTo>
                    <a:pt x="3600" y="13200"/>
                  </a:lnTo>
                  <a:lnTo>
                    <a:pt x="0" y="13200"/>
                  </a:lnTo>
                  <a:close/>
                  <a:moveTo>
                    <a:pt x="2400" y="19800"/>
                  </a:moveTo>
                  <a:lnTo>
                    <a:pt x="0" y="19800"/>
                  </a:lnTo>
                  <a:lnTo>
                    <a:pt x="0" y="18600"/>
                  </a:lnTo>
                  <a:lnTo>
                    <a:pt x="2400" y="18600"/>
                  </a:lnTo>
                  <a:lnTo>
                    <a:pt x="2400" y="18000"/>
                  </a:lnTo>
                  <a:lnTo>
                    <a:pt x="0" y="18000"/>
                  </a:lnTo>
                  <a:lnTo>
                    <a:pt x="0" y="16800"/>
                  </a:lnTo>
                  <a:lnTo>
                    <a:pt x="3600" y="16800"/>
                  </a:lnTo>
                  <a:lnTo>
                    <a:pt x="3600" y="21600"/>
                  </a:lnTo>
                  <a:lnTo>
                    <a:pt x="0" y="21600"/>
                  </a:lnTo>
                  <a:lnTo>
                    <a:pt x="0" y="20400"/>
                  </a:lnTo>
                  <a:lnTo>
                    <a:pt x="2400" y="20400"/>
                  </a:lnTo>
                  <a:lnTo>
                    <a:pt x="2400" y="19800"/>
                  </a:lnTo>
                  <a:close/>
                  <a:moveTo>
                    <a:pt x="6000" y="9600"/>
                  </a:moveTo>
                  <a:lnTo>
                    <a:pt x="21600" y="9600"/>
                  </a:lnTo>
                  <a:lnTo>
                    <a:pt x="21600" y="12000"/>
                  </a:lnTo>
                  <a:lnTo>
                    <a:pt x="6000" y="12000"/>
                  </a:lnTo>
                  <a:lnTo>
                    <a:pt x="6000" y="9600"/>
                  </a:lnTo>
                  <a:close/>
                  <a:moveTo>
                    <a:pt x="6000" y="18000"/>
                  </a:moveTo>
                  <a:lnTo>
                    <a:pt x="21600" y="18000"/>
                  </a:lnTo>
                  <a:lnTo>
                    <a:pt x="21600" y="20400"/>
                  </a:lnTo>
                  <a:lnTo>
                    <a:pt x="6000" y="20400"/>
                  </a:lnTo>
                  <a:lnTo>
                    <a:pt x="6000" y="18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01" name="成组"/>
          <p:cNvGrpSpPr/>
          <p:nvPr/>
        </p:nvGrpSpPr>
        <p:grpSpPr>
          <a:xfrm>
            <a:off x="4495848" y="1747088"/>
            <a:ext cx="457201" cy="457201"/>
            <a:chOff x="0" y="0"/>
            <a:chExt cx="457200" cy="457200"/>
          </a:xfrm>
        </p:grpSpPr>
        <p:sp>
          <p:nvSpPr>
            <p:cNvPr id="1799" name="任意形状 18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00" name="任意形状 189"/>
            <p:cNvSpPr/>
            <p:nvPr/>
          </p:nvSpPr>
          <p:spPr>
            <a:xfrm>
              <a:off x="57150" y="66675"/>
              <a:ext cx="342900" cy="321947"/>
            </a:xfrm>
            <a:custGeom>
              <a:avLst/>
              <a:gdLst/>
              <a:ahLst/>
              <a:cxnLst>
                <a:cxn ang="0">
                  <a:pos x="wd2" y="hd2"/>
                </a:cxn>
                <a:cxn ang="5400000">
                  <a:pos x="wd2" y="hd2"/>
                </a:cxn>
                <a:cxn ang="10800000">
                  <a:pos x="wd2" y="hd2"/>
                </a:cxn>
                <a:cxn ang="16200000">
                  <a:pos x="wd2" y="hd2"/>
                </a:cxn>
              </a:cxnLst>
              <a:rect l="0" t="0" r="r" b="b"/>
              <a:pathLst>
                <a:path w="21600" h="21600" extrusionOk="0">
                  <a:moveTo>
                    <a:pt x="6000" y="639"/>
                  </a:moveTo>
                  <a:lnTo>
                    <a:pt x="21600" y="639"/>
                  </a:lnTo>
                  <a:lnTo>
                    <a:pt x="21600" y="3195"/>
                  </a:lnTo>
                  <a:lnTo>
                    <a:pt x="6000" y="3195"/>
                  </a:lnTo>
                  <a:lnTo>
                    <a:pt x="6000" y="639"/>
                  </a:lnTo>
                  <a:close/>
                  <a:moveTo>
                    <a:pt x="1800" y="3834"/>
                  </a:moveTo>
                  <a:cubicBezTo>
                    <a:pt x="806" y="3834"/>
                    <a:pt x="0" y="2976"/>
                    <a:pt x="0" y="1917"/>
                  </a:cubicBezTo>
                  <a:cubicBezTo>
                    <a:pt x="0" y="858"/>
                    <a:pt x="806" y="0"/>
                    <a:pt x="1800" y="0"/>
                  </a:cubicBezTo>
                  <a:cubicBezTo>
                    <a:pt x="2794" y="0"/>
                    <a:pt x="3600" y="858"/>
                    <a:pt x="3600" y="1917"/>
                  </a:cubicBezTo>
                  <a:cubicBezTo>
                    <a:pt x="3600" y="2976"/>
                    <a:pt x="2794" y="3834"/>
                    <a:pt x="1800" y="3834"/>
                  </a:cubicBezTo>
                  <a:close/>
                  <a:moveTo>
                    <a:pt x="1800" y="12781"/>
                  </a:moveTo>
                  <a:cubicBezTo>
                    <a:pt x="806" y="12781"/>
                    <a:pt x="0" y="11923"/>
                    <a:pt x="0" y="10864"/>
                  </a:cubicBezTo>
                  <a:cubicBezTo>
                    <a:pt x="0" y="9805"/>
                    <a:pt x="806" y="8947"/>
                    <a:pt x="1800" y="8947"/>
                  </a:cubicBezTo>
                  <a:cubicBezTo>
                    <a:pt x="2794" y="8947"/>
                    <a:pt x="3600" y="9805"/>
                    <a:pt x="3600" y="10864"/>
                  </a:cubicBezTo>
                  <a:cubicBezTo>
                    <a:pt x="3600" y="11923"/>
                    <a:pt x="2794" y="12781"/>
                    <a:pt x="1800" y="12781"/>
                  </a:cubicBezTo>
                  <a:close/>
                  <a:moveTo>
                    <a:pt x="1800" y="21600"/>
                  </a:moveTo>
                  <a:cubicBezTo>
                    <a:pt x="806" y="21600"/>
                    <a:pt x="0" y="20742"/>
                    <a:pt x="0" y="19683"/>
                  </a:cubicBezTo>
                  <a:cubicBezTo>
                    <a:pt x="0" y="18624"/>
                    <a:pt x="806" y="17766"/>
                    <a:pt x="1800" y="17766"/>
                  </a:cubicBezTo>
                  <a:cubicBezTo>
                    <a:pt x="2794" y="17766"/>
                    <a:pt x="3600" y="18624"/>
                    <a:pt x="3600" y="19683"/>
                  </a:cubicBezTo>
                  <a:cubicBezTo>
                    <a:pt x="3600" y="20742"/>
                    <a:pt x="2794" y="21600"/>
                    <a:pt x="1800" y="21600"/>
                  </a:cubicBezTo>
                  <a:close/>
                  <a:moveTo>
                    <a:pt x="6000" y="9586"/>
                  </a:moveTo>
                  <a:lnTo>
                    <a:pt x="21600" y="9586"/>
                  </a:lnTo>
                  <a:lnTo>
                    <a:pt x="21600" y="12142"/>
                  </a:lnTo>
                  <a:lnTo>
                    <a:pt x="6000" y="12142"/>
                  </a:lnTo>
                  <a:lnTo>
                    <a:pt x="6000" y="9586"/>
                  </a:lnTo>
                  <a:close/>
                  <a:moveTo>
                    <a:pt x="6000" y="18533"/>
                  </a:moveTo>
                  <a:lnTo>
                    <a:pt x="21600" y="18533"/>
                  </a:lnTo>
                  <a:lnTo>
                    <a:pt x="21600" y="21089"/>
                  </a:lnTo>
                  <a:lnTo>
                    <a:pt x="6000" y="21089"/>
                  </a:lnTo>
                  <a:lnTo>
                    <a:pt x="6000" y="1853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04" name="成组"/>
          <p:cNvGrpSpPr/>
          <p:nvPr/>
        </p:nvGrpSpPr>
        <p:grpSpPr>
          <a:xfrm>
            <a:off x="9982320" y="1747088"/>
            <a:ext cx="457201" cy="457201"/>
            <a:chOff x="0" y="0"/>
            <a:chExt cx="457200" cy="457200"/>
          </a:xfrm>
        </p:grpSpPr>
        <p:sp>
          <p:nvSpPr>
            <p:cNvPr id="1802" name="任意形状 19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03" name="任意形状 192"/>
            <p:cNvSpPr/>
            <p:nvPr/>
          </p:nvSpPr>
          <p:spPr>
            <a:xfrm>
              <a:off x="38100" y="209550"/>
              <a:ext cx="381000" cy="381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 y="0"/>
                  </a:lnTo>
                  <a:lnTo>
                    <a:pt x="2160" y="21600"/>
                  </a:lnTo>
                  <a:lnTo>
                    <a:pt x="0" y="21600"/>
                  </a:lnTo>
                  <a:lnTo>
                    <a:pt x="0" y="0"/>
                  </a:lnTo>
                  <a:close/>
                  <a:moveTo>
                    <a:pt x="4320" y="0"/>
                  </a:moveTo>
                  <a:lnTo>
                    <a:pt x="17280" y="0"/>
                  </a:lnTo>
                  <a:lnTo>
                    <a:pt x="17280" y="21600"/>
                  </a:lnTo>
                  <a:lnTo>
                    <a:pt x="4320" y="21600"/>
                  </a:lnTo>
                  <a:lnTo>
                    <a:pt x="4320" y="0"/>
                  </a:lnTo>
                  <a:close/>
                  <a:moveTo>
                    <a:pt x="19440" y="0"/>
                  </a:moveTo>
                  <a:lnTo>
                    <a:pt x="21600" y="0"/>
                  </a:lnTo>
                  <a:lnTo>
                    <a:pt x="21600" y="21600"/>
                  </a:lnTo>
                  <a:lnTo>
                    <a:pt x="19440" y="21600"/>
                  </a:lnTo>
                  <a:lnTo>
                    <a:pt x="1944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07" name="成组"/>
          <p:cNvGrpSpPr/>
          <p:nvPr/>
        </p:nvGrpSpPr>
        <p:grpSpPr>
          <a:xfrm>
            <a:off x="10896732" y="1747088"/>
            <a:ext cx="457201" cy="457201"/>
            <a:chOff x="0" y="0"/>
            <a:chExt cx="457200" cy="457200"/>
          </a:xfrm>
        </p:grpSpPr>
        <p:sp>
          <p:nvSpPr>
            <p:cNvPr id="1805" name="任意形状 19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06" name="任意形状 195"/>
            <p:cNvSpPr/>
            <p:nvPr/>
          </p:nvSpPr>
          <p:spPr>
            <a:xfrm>
              <a:off x="38100" y="171450"/>
              <a:ext cx="381000" cy="114300"/>
            </a:xfrm>
            <a:custGeom>
              <a:avLst/>
              <a:gdLst/>
              <a:ahLst/>
              <a:cxnLst>
                <a:cxn ang="0">
                  <a:pos x="wd2" y="hd2"/>
                </a:cxn>
                <a:cxn ang="5400000">
                  <a:pos x="wd2" y="hd2"/>
                </a:cxn>
                <a:cxn ang="10800000">
                  <a:pos x="wd2" y="hd2"/>
                </a:cxn>
                <a:cxn ang="16200000">
                  <a:pos x="wd2" y="hd2"/>
                </a:cxn>
              </a:cxnLst>
              <a:rect l="0" t="0" r="r" b="b"/>
              <a:pathLst>
                <a:path w="21600" h="21600" extrusionOk="0">
                  <a:moveTo>
                    <a:pt x="2160" y="0"/>
                  </a:moveTo>
                  <a:lnTo>
                    <a:pt x="2160" y="14400"/>
                  </a:lnTo>
                  <a:lnTo>
                    <a:pt x="19440" y="14400"/>
                  </a:lnTo>
                  <a:lnTo>
                    <a:pt x="19440" y="0"/>
                  </a:lnTo>
                  <a:lnTo>
                    <a:pt x="21600" y="0"/>
                  </a:lnTo>
                  <a:lnTo>
                    <a:pt x="21600" y="18000"/>
                  </a:lnTo>
                  <a:cubicBezTo>
                    <a:pt x="21600" y="19988"/>
                    <a:pt x="21117" y="21600"/>
                    <a:pt x="20520" y="21600"/>
                  </a:cubicBezTo>
                  <a:lnTo>
                    <a:pt x="1080" y="21600"/>
                  </a:lnTo>
                  <a:cubicBezTo>
                    <a:pt x="483" y="21600"/>
                    <a:pt x="0" y="19988"/>
                    <a:pt x="0" y="18000"/>
                  </a:cubicBezTo>
                  <a:lnTo>
                    <a:pt x="0" y="0"/>
                  </a:lnTo>
                  <a:lnTo>
                    <a:pt x="216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10" name="成组"/>
          <p:cNvGrpSpPr/>
          <p:nvPr/>
        </p:nvGrpSpPr>
        <p:grpSpPr>
          <a:xfrm>
            <a:off x="2666827" y="838200"/>
            <a:ext cx="457201" cy="457200"/>
            <a:chOff x="0" y="0"/>
            <a:chExt cx="457200" cy="457200"/>
          </a:xfrm>
        </p:grpSpPr>
        <p:sp>
          <p:nvSpPr>
            <p:cNvPr id="1808" name="任意形状 19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09" name="任意形状 198"/>
            <p:cNvSpPr/>
            <p:nvPr/>
          </p:nvSpPr>
          <p:spPr>
            <a:xfrm>
              <a:off x="95250" y="76200"/>
              <a:ext cx="266700" cy="323850"/>
            </a:xfrm>
            <a:custGeom>
              <a:avLst/>
              <a:gdLst/>
              <a:ahLst/>
              <a:cxnLst>
                <a:cxn ang="0">
                  <a:pos x="wd2" y="hd2"/>
                </a:cxn>
                <a:cxn ang="5400000">
                  <a:pos x="wd2" y="hd2"/>
                </a:cxn>
                <a:cxn ang="10800000">
                  <a:pos x="wd2" y="hd2"/>
                </a:cxn>
                <a:cxn ang="16200000">
                  <a:pos x="wd2" y="hd2"/>
                </a:cxn>
              </a:cxnLst>
              <a:rect l="0" t="0" r="r" b="b"/>
              <a:pathLst>
                <a:path w="21600" h="21600" extrusionOk="0">
                  <a:moveTo>
                    <a:pt x="12343" y="2541"/>
                  </a:moveTo>
                  <a:lnTo>
                    <a:pt x="12343" y="21600"/>
                  </a:lnTo>
                  <a:lnTo>
                    <a:pt x="9257" y="21600"/>
                  </a:lnTo>
                  <a:lnTo>
                    <a:pt x="9257" y="2541"/>
                  </a:lnTo>
                  <a:lnTo>
                    <a:pt x="0" y="2541"/>
                  </a:lnTo>
                  <a:lnTo>
                    <a:pt x="0" y="0"/>
                  </a:lnTo>
                  <a:lnTo>
                    <a:pt x="21600" y="0"/>
                  </a:lnTo>
                  <a:lnTo>
                    <a:pt x="21600" y="254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13" name="成组"/>
          <p:cNvGrpSpPr/>
          <p:nvPr/>
        </p:nvGrpSpPr>
        <p:grpSpPr>
          <a:xfrm>
            <a:off x="6324081" y="838200"/>
            <a:ext cx="457201" cy="457200"/>
            <a:chOff x="0" y="0"/>
            <a:chExt cx="457200" cy="457200"/>
          </a:xfrm>
        </p:grpSpPr>
        <p:sp>
          <p:nvSpPr>
            <p:cNvPr id="1811" name="任意形状 2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12" name="任意形状 201"/>
            <p:cNvSpPr/>
            <p:nvPr/>
          </p:nvSpPr>
          <p:spPr>
            <a:xfrm>
              <a:off x="76200" y="57150"/>
              <a:ext cx="304800" cy="361950"/>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lnTo>
                    <a:pt x="5400" y="10232"/>
                  </a:lnTo>
                  <a:cubicBezTo>
                    <a:pt x="5400" y="12743"/>
                    <a:pt x="7818" y="14779"/>
                    <a:pt x="10800" y="14779"/>
                  </a:cubicBezTo>
                  <a:cubicBezTo>
                    <a:pt x="13782" y="14779"/>
                    <a:pt x="16200" y="12743"/>
                    <a:pt x="16200" y="10232"/>
                  </a:cubicBezTo>
                  <a:lnTo>
                    <a:pt x="16200" y="0"/>
                  </a:lnTo>
                  <a:lnTo>
                    <a:pt x="18900" y="0"/>
                  </a:lnTo>
                  <a:lnTo>
                    <a:pt x="18900" y="10232"/>
                  </a:lnTo>
                  <a:cubicBezTo>
                    <a:pt x="18900" y="13999"/>
                    <a:pt x="15273" y="17053"/>
                    <a:pt x="10800" y="17053"/>
                  </a:cubicBezTo>
                  <a:cubicBezTo>
                    <a:pt x="6327" y="17053"/>
                    <a:pt x="2700" y="13999"/>
                    <a:pt x="2700" y="10232"/>
                  </a:cubicBezTo>
                  <a:lnTo>
                    <a:pt x="2700" y="0"/>
                  </a:lnTo>
                  <a:lnTo>
                    <a:pt x="5400" y="0"/>
                  </a:lnTo>
                  <a:close/>
                  <a:moveTo>
                    <a:pt x="0" y="19326"/>
                  </a:moveTo>
                  <a:lnTo>
                    <a:pt x="21600" y="19326"/>
                  </a:lnTo>
                  <a:lnTo>
                    <a:pt x="21600" y="21600"/>
                  </a:lnTo>
                  <a:lnTo>
                    <a:pt x="0" y="21600"/>
                  </a:lnTo>
                  <a:lnTo>
                    <a:pt x="0" y="1932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1814" name="Editor"/>
          <p:cNvSpPr txBox="1"/>
          <p:nvPr/>
        </p:nvSpPr>
        <p:spPr>
          <a:xfrm>
            <a:off x="10860851" y="6347459"/>
            <a:ext cx="49308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Editor</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6" name="Finance"/>
          <p:cNvSpPr txBox="1"/>
          <p:nvPr/>
        </p:nvSpPr>
        <p:spPr>
          <a:xfrm>
            <a:off x="5378466" y="3210983"/>
            <a:ext cx="1435068" cy="436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algn="ctr" defTabSz="550333">
              <a:defRPr sz="2400" b="1" cap="all">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Finance</a:t>
            </a:r>
          </a:p>
        </p:txBody>
      </p:sp>
      <p:sp>
        <p:nvSpPr>
          <p:cNvPr id="1817" name="矩形"/>
          <p:cNvSpPr/>
          <p:nvPr/>
        </p:nvSpPr>
        <p:spPr>
          <a:xfrm>
            <a:off x="5429266" y="3824953"/>
            <a:ext cx="406401" cy="25401"/>
          </a:xfrm>
          <a:prstGeom prst="rect">
            <a:avLst/>
          </a:prstGeom>
          <a:solidFill>
            <a:srgbClr val="EB4726"/>
          </a:solidFill>
          <a:ln w="12700">
            <a:miter lim="400000"/>
          </a:ln>
        </p:spPr>
        <p:txBody>
          <a:bodyPr lIns="45719" rIns="45719" anchor="ctr"/>
          <a:lstStyle/>
          <a:p>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1" name="成组"/>
          <p:cNvGrpSpPr/>
          <p:nvPr/>
        </p:nvGrpSpPr>
        <p:grpSpPr>
          <a:xfrm>
            <a:off x="4495848" y="1752435"/>
            <a:ext cx="457201" cy="457201"/>
            <a:chOff x="0" y="0"/>
            <a:chExt cx="457200" cy="457200"/>
          </a:xfrm>
        </p:grpSpPr>
        <p:sp>
          <p:nvSpPr>
            <p:cNvPr id="1819" name="任意形状 64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20" name="任意形状 64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0" y="9600"/>
                  </a:moveTo>
                  <a:lnTo>
                    <a:pt x="21600" y="20400"/>
                  </a:lnTo>
                  <a:cubicBezTo>
                    <a:pt x="21600" y="21063"/>
                    <a:pt x="21117" y="21600"/>
                    <a:pt x="20520" y="21600"/>
                  </a:cubicBezTo>
                  <a:lnTo>
                    <a:pt x="1080" y="21600"/>
                  </a:lnTo>
                  <a:cubicBezTo>
                    <a:pt x="483" y="21600"/>
                    <a:pt x="0" y="21063"/>
                    <a:pt x="0" y="20400"/>
                  </a:cubicBezTo>
                  <a:lnTo>
                    <a:pt x="0" y="9600"/>
                  </a:lnTo>
                  <a:lnTo>
                    <a:pt x="21600" y="9600"/>
                  </a:lnTo>
                  <a:close/>
                  <a:moveTo>
                    <a:pt x="21600" y="4800"/>
                  </a:moveTo>
                  <a:lnTo>
                    <a:pt x="0" y="4800"/>
                  </a:lnTo>
                  <a:lnTo>
                    <a:pt x="0" y="1200"/>
                  </a:lnTo>
                  <a:cubicBezTo>
                    <a:pt x="0" y="537"/>
                    <a:pt x="483" y="0"/>
                    <a:pt x="1080" y="0"/>
                  </a:cubicBezTo>
                  <a:lnTo>
                    <a:pt x="20520" y="0"/>
                  </a:lnTo>
                  <a:cubicBezTo>
                    <a:pt x="21117" y="0"/>
                    <a:pt x="21600" y="537"/>
                    <a:pt x="21600" y="1200"/>
                  </a:cubicBezTo>
                  <a:lnTo>
                    <a:pt x="21600"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24" name="成组"/>
          <p:cNvGrpSpPr/>
          <p:nvPr/>
        </p:nvGrpSpPr>
        <p:grpSpPr>
          <a:xfrm>
            <a:off x="4495848" y="838200"/>
            <a:ext cx="457201" cy="457200"/>
            <a:chOff x="0" y="0"/>
            <a:chExt cx="457200" cy="457200"/>
          </a:xfrm>
        </p:grpSpPr>
        <p:sp>
          <p:nvSpPr>
            <p:cNvPr id="1822" name="任意形状 64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23" name="任意形状 64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9440" y="10800"/>
                  </a:moveTo>
                  <a:lnTo>
                    <a:pt x="2160" y="10800"/>
                  </a:lnTo>
                  <a:lnTo>
                    <a:pt x="2160" y="19200"/>
                  </a:lnTo>
                  <a:lnTo>
                    <a:pt x="19440" y="19200"/>
                  </a:lnTo>
                  <a:lnTo>
                    <a:pt x="19440" y="10800"/>
                  </a:lnTo>
                  <a:close/>
                  <a:moveTo>
                    <a:pt x="19440" y="6000"/>
                  </a:moveTo>
                  <a:lnTo>
                    <a:pt x="19440" y="2400"/>
                  </a:lnTo>
                  <a:lnTo>
                    <a:pt x="2160" y="2400"/>
                  </a:lnTo>
                  <a:lnTo>
                    <a:pt x="2160" y="6000"/>
                  </a:lnTo>
                  <a:lnTo>
                    <a:pt x="19440" y="6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27" name="成组"/>
          <p:cNvGrpSpPr/>
          <p:nvPr/>
        </p:nvGrpSpPr>
        <p:grpSpPr>
          <a:xfrm>
            <a:off x="3581436" y="1752435"/>
            <a:ext cx="457201" cy="457201"/>
            <a:chOff x="0" y="0"/>
            <a:chExt cx="457200" cy="457200"/>
          </a:xfrm>
        </p:grpSpPr>
        <p:sp>
          <p:nvSpPr>
            <p:cNvPr id="1825" name="任意形状 64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26" name="任意形状 64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0" y="8400"/>
                  </a:moveTo>
                  <a:lnTo>
                    <a:pt x="21600" y="20400"/>
                  </a:lnTo>
                  <a:cubicBezTo>
                    <a:pt x="21600" y="21063"/>
                    <a:pt x="21117" y="21600"/>
                    <a:pt x="20520" y="21600"/>
                  </a:cubicBezTo>
                  <a:lnTo>
                    <a:pt x="1080" y="21600"/>
                  </a:lnTo>
                  <a:cubicBezTo>
                    <a:pt x="483" y="21600"/>
                    <a:pt x="0" y="21063"/>
                    <a:pt x="0" y="20400"/>
                  </a:cubicBezTo>
                  <a:lnTo>
                    <a:pt x="0" y="8400"/>
                  </a:lnTo>
                  <a:lnTo>
                    <a:pt x="21600" y="8400"/>
                  </a:lnTo>
                  <a:close/>
                  <a:moveTo>
                    <a:pt x="21600" y="6000"/>
                  </a:moveTo>
                  <a:lnTo>
                    <a:pt x="0" y="6000"/>
                  </a:lnTo>
                  <a:lnTo>
                    <a:pt x="0" y="1200"/>
                  </a:lnTo>
                  <a:cubicBezTo>
                    <a:pt x="0" y="537"/>
                    <a:pt x="483" y="0"/>
                    <a:pt x="1080" y="0"/>
                  </a:cubicBezTo>
                  <a:lnTo>
                    <a:pt x="20520" y="0"/>
                  </a:lnTo>
                  <a:cubicBezTo>
                    <a:pt x="21117" y="0"/>
                    <a:pt x="21600" y="537"/>
                    <a:pt x="21600" y="1200"/>
                  </a:cubicBezTo>
                  <a:lnTo>
                    <a:pt x="21600" y="6000"/>
                  </a:lnTo>
                  <a:close/>
                  <a:moveTo>
                    <a:pt x="14040" y="15600"/>
                  </a:moveTo>
                  <a:lnTo>
                    <a:pt x="14040" y="18000"/>
                  </a:lnTo>
                  <a:lnTo>
                    <a:pt x="18360" y="18000"/>
                  </a:lnTo>
                  <a:lnTo>
                    <a:pt x="18360" y="15600"/>
                  </a:lnTo>
                  <a:lnTo>
                    <a:pt x="14040" y="15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30" name="成组"/>
          <p:cNvGrpSpPr/>
          <p:nvPr/>
        </p:nvGrpSpPr>
        <p:grpSpPr>
          <a:xfrm>
            <a:off x="3581436" y="838200"/>
            <a:ext cx="457201" cy="457200"/>
            <a:chOff x="0" y="0"/>
            <a:chExt cx="457200" cy="457200"/>
          </a:xfrm>
        </p:grpSpPr>
        <p:sp>
          <p:nvSpPr>
            <p:cNvPr id="1828" name="任意形状 65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29" name="任意形状 652"/>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9440" y="9600"/>
                  </a:moveTo>
                  <a:lnTo>
                    <a:pt x="2160" y="9600"/>
                  </a:lnTo>
                  <a:lnTo>
                    <a:pt x="2160" y="19200"/>
                  </a:lnTo>
                  <a:lnTo>
                    <a:pt x="19440" y="19200"/>
                  </a:lnTo>
                  <a:lnTo>
                    <a:pt x="19440" y="9600"/>
                  </a:lnTo>
                  <a:close/>
                  <a:moveTo>
                    <a:pt x="19440" y="7200"/>
                  </a:moveTo>
                  <a:lnTo>
                    <a:pt x="19440" y="2400"/>
                  </a:lnTo>
                  <a:lnTo>
                    <a:pt x="2160" y="2400"/>
                  </a:lnTo>
                  <a:lnTo>
                    <a:pt x="2160" y="7200"/>
                  </a:lnTo>
                  <a:lnTo>
                    <a:pt x="19440" y="7200"/>
                  </a:lnTo>
                  <a:close/>
                  <a:moveTo>
                    <a:pt x="12960" y="14400"/>
                  </a:moveTo>
                  <a:lnTo>
                    <a:pt x="17280" y="14400"/>
                  </a:lnTo>
                  <a:lnTo>
                    <a:pt x="17280" y="16800"/>
                  </a:lnTo>
                  <a:lnTo>
                    <a:pt x="12960" y="16800"/>
                  </a:lnTo>
                  <a:lnTo>
                    <a:pt x="12960" y="14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33" name="成组"/>
          <p:cNvGrpSpPr/>
          <p:nvPr/>
        </p:nvGrpSpPr>
        <p:grpSpPr>
          <a:xfrm>
            <a:off x="838200" y="3580905"/>
            <a:ext cx="457200" cy="457201"/>
            <a:chOff x="0" y="0"/>
            <a:chExt cx="457200" cy="457200"/>
          </a:xfrm>
        </p:grpSpPr>
        <p:sp>
          <p:nvSpPr>
            <p:cNvPr id="1831" name="任意形状 6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32" name="任意形状 67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960" y="0"/>
                  </a:moveTo>
                  <a:lnTo>
                    <a:pt x="12960" y="21600"/>
                  </a:lnTo>
                  <a:lnTo>
                    <a:pt x="1080" y="21600"/>
                  </a:lnTo>
                  <a:cubicBezTo>
                    <a:pt x="483" y="21600"/>
                    <a:pt x="0" y="21063"/>
                    <a:pt x="0" y="20400"/>
                  </a:cubicBezTo>
                  <a:lnTo>
                    <a:pt x="0" y="13800"/>
                  </a:lnTo>
                  <a:cubicBezTo>
                    <a:pt x="1491" y="13800"/>
                    <a:pt x="2700" y="12457"/>
                    <a:pt x="2700" y="10800"/>
                  </a:cubicBezTo>
                  <a:cubicBezTo>
                    <a:pt x="2700" y="9143"/>
                    <a:pt x="1491" y="7800"/>
                    <a:pt x="0" y="7800"/>
                  </a:cubicBezTo>
                  <a:lnTo>
                    <a:pt x="0" y="1200"/>
                  </a:lnTo>
                  <a:cubicBezTo>
                    <a:pt x="0" y="537"/>
                    <a:pt x="483" y="0"/>
                    <a:pt x="1080" y="0"/>
                  </a:cubicBezTo>
                  <a:lnTo>
                    <a:pt x="12960" y="0"/>
                  </a:lnTo>
                  <a:close/>
                  <a:moveTo>
                    <a:pt x="15120" y="0"/>
                  </a:moveTo>
                  <a:lnTo>
                    <a:pt x="20520" y="0"/>
                  </a:lnTo>
                  <a:cubicBezTo>
                    <a:pt x="21117" y="0"/>
                    <a:pt x="21600" y="537"/>
                    <a:pt x="21600" y="1200"/>
                  </a:cubicBezTo>
                  <a:lnTo>
                    <a:pt x="21600" y="7800"/>
                  </a:lnTo>
                  <a:cubicBezTo>
                    <a:pt x="20109" y="7800"/>
                    <a:pt x="18900" y="9143"/>
                    <a:pt x="18900" y="10800"/>
                  </a:cubicBezTo>
                  <a:cubicBezTo>
                    <a:pt x="18900" y="12457"/>
                    <a:pt x="20109" y="13800"/>
                    <a:pt x="21600" y="13800"/>
                  </a:cubicBezTo>
                  <a:lnTo>
                    <a:pt x="21600" y="20400"/>
                  </a:lnTo>
                  <a:cubicBezTo>
                    <a:pt x="21600" y="21063"/>
                    <a:pt x="21117" y="21600"/>
                    <a:pt x="20520" y="21600"/>
                  </a:cubicBezTo>
                  <a:lnTo>
                    <a:pt x="15120" y="21600"/>
                  </a:lnTo>
                  <a:lnTo>
                    <a:pt x="1512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36" name="成组"/>
          <p:cNvGrpSpPr/>
          <p:nvPr/>
        </p:nvGrpSpPr>
        <p:grpSpPr>
          <a:xfrm>
            <a:off x="838200" y="2666670"/>
            <a:ext cx="457200" cy="457201"/>
            <a:chOff x="0" y="0"/>
            <a:chExt cx="457200" cy="457200"/>
          </a:xfrm>
        </p:grpSpPr>
        <p:sp>
          <p:nvSpPr>
            <p:cNvPr id="1834" name="任意形状 6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35" name="任意形状 67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7800"/>
                  </a:moveTo>
                  <a:lnTo>
                    <a:pt x="0" y="1200"/>
                  </a:lnTo>
                  <a:cubicBezTo>
                    <a:pt x="0" y="537"/>
                    <a:pt x="483" y="0"/>
                    <a:pt x="1080" y="0"/>
                  </a:cubicBezTo>
                  <a:lnTo>
                    <a:pt x="20520" y="0"/>
                  </a:lnTo>
                  <a:cubicBezTo>
                    <a:pt x="21117" y="0"/>
                    <a:pt x="21600" y="537"/>
                    <a:pt x="21600" y="1200"/>
                  </a:cubicBezTo>
                  <a:lnTo>
                    <a:pt x="21600" y="7800"/>
                  </a:lnTo>
                  <a:cubicBezTo>
                    <a:pt x="20109" y="7800"/>
                    <a:pt x="18900" y="9143"/>
                    <a:pt x="18900" y="10800"/>
                  </a:cubicBezTo>
                  <a:cubicBezTo>
                    <a:pt x="18900" y="12457"/>
                    <a:pt x="20109" y="13800"/>
                    <a:pt x="21600" y="13800"/>
                  </a:cubicBezTo>
                  <a:lnTo>
                    <a:pt x="21600" y="20400"/>
                  </a:lnTo>
                  <a:cubicBezTo>
                    <a:pt x="21600" y="21063"/>
                    <a:pt x="21117" y="21600"/>
                    <a:pt x="20520" y="21600"/>
                  </a:cubicBezTo>
                  <a:lnTo>
                    <a:pt x="1080" y="21600"/>
                  </a:lnTo>
                  <a:cubicBezTo>
                    <a:pt x="483" y="21600"/>
                    <a:pt x="0" y="21063"/>
                    <a:pt x="0" y="20400"/>
                  </a:cubicBezTo>
                  <a:lnTo>
                    <a:pt x="0" y="13800"/>
                  </a:lnTo>
                  <a:cubicBezTo>
                    <a:pt x="1491" y="13800"/>
                    <a:pt x="2700" y="12457"/>
                    <a:pt x="2700" y="10800"/>
                  </a:cubicBezTo>
                  <a:cubicBezTo>
                    <a:pt x="2700" y="9143"/>
                    <a:pt x="1491" y="7800"/>
                    <a:pt x="0" y="7800"/>
                  </a:cubicBezTo>
                  <a:close/>
                  <a:moveTo>
                    <a:pt x="12960" y="2400"/>
                  </a:moveTo>
                  <a:lnTo>
                    <a:pt x="2160" y="2400"/>
                  </a:lnTo>
                  <a:lnTo>
                    <a:pt x="2160" y="5962"/>
                  </a:lnTo>
                  <a:cubicBezTo>
                    <a:pt x="4565" y="7286"/>
                    <a:pt x="5548" y="10526"/>
                    <a:pt x="4357" y="13198"/>
                  </a:cubicBezTo>
                  <a:cubicBezTo>
                    <a:pt x="3884" y="14257"/>
                    <a:pt x="3113" y="15114"/>
                    <a:pt x="2160" y="15638"/>
                  </a:cubicBezTo>
                  <a:lnTo>
                    <a:pt x="2160" y="19200"/>
                  </a:lnTo>
                  <a:lnTo>
                    <a:pt x="12960" y="19200"/>
                  </a:lnTo>
                  <a:lnTo>
                    <a:pt x="12960" y="2400"/>
                  </a:lnTo>
                  <a:close/>
                  <a:moveTo>
                    <a:pt x="15120" y="2400"/>
                  </a:moveTo>
                  <a:lnTo>
                    <a:pt x="15120" y="19200"/>
                  </a:lnTo>
                  <a:lnTo>
                    <a:pt x="19440" y="19200"/>
                  </a:lnTo>
                  <a:lnTo>
                    <a:pt x="19440" y="15638"/>
                  </a:lnTo>
                  <a:cubicBezTo>
                    <a:pt x="17035" y="14314"/>
                    <a:pt x="16052" y="11074"/>
                    <a:pt x="17243" y="8402"/>
                  </a:cubicBezTo>
                  <a:cubicBezTo>
                    <a:pt x="17716" y="7343"/>
                    <a:pt x="18487" y="6486"/>
                    <a:pt x="19440" y="5962"/>
                  </a:cubicBezTo>
                  <a:lnTo>
                    <a:pt x="19440" y="2400"/>
                  </a:lnTo>
                  <a:lnTo>
                    <a:pt x="15120"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39" name="成组"/>
          <p:cNvGrpSpPr/>
          <p:nvPr/>
        </p:nvGrpSpPr>
        <p:grpSpPr>
          <a:xfrm>
            <a:off x="1752612" y="3580905"/>
            <a:ext cx="457201" cy="457201"/>
            <a:chOff x="0" y="0"/>
            <a:chExt cx="457200" cy="457200"/>
          </a:xfrm>
        </p:grpSpPr>
        <p:sp>
          <p:nvSpPr>
            <p:cNvPr id="1837" name="任意形状 6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38" name="任意形状 67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9720" y="21600"/>
                  </a:moveTo>
                  <a:cubicBezTo>
                    <a:pt x="9720" y="20606"/>
                    <a:pt x="8995" y="19800"/>
                    <a:pt x="8100" y="19800"/>
                  </a:cubicBezTo>
                  <a:cubicBezTo>
                    <a:pt x="7205" y="19800"/>
                    <a:pt x="6480" y="20606"/>
                    <a:pt x="6480" y="21600"/>
                  </a:cubicBezTo>
                  <a:lnTo>
                    <a:pt x="1080" y="21600"/>
                  </a:lnTo>
                  <a:cubicBezTo>
                    <a:pt x="483" y="21600"/>
                    <a:pt x="0" y="21063"/>
                    <a:pt x="0" y="20400"/>
                  </a:cubicBezTo>
                  <a:lnTo>
                    <a:pt x="0" y="1200"/>
                  </a:lnTo>
                  <a:cubicBezTo>
                    <a:pt x="0" y="537"/>
                    <a:pt x="483" y="0"/>
                    <a:pt x="1080" y="0"/>
                  </a:cubicBezTo>
                  <a:lnTo>
                    <a:pt x="6480" y="0"/>
                  </a:lnTo>
                  <a:cubicBezTo>
                    <a:pt x="6480" y="994"/>
                    <a:pt x="7205" y="1800"/>
                    <a:pt x="8100" y="1800"/>
                  </a:cubicBezTo>
                  <a:cubicBezTo>
                    <a:pt x="8995" y="1800"/>
                    <a:pt x="9720" y="994"/>
                    <a:pt x="9720" y="0"/>
                  </a:cubicBezTo>
                  <a:lnTo>
                    <a:pt x="20520" y="0"/>
                  </a:lnTo>
                  <a:cubicBezTo>
                    <a:pt x="21117" y="0"/>
                    <a:pt x="21600" y="537"/>
                    <a:pt x="21600" y="1200"/>
                  </a:cubicBezTo>
                  <a:lnTo>
                    <a:pt x="21600" y="7800"/>
                  </a:lnTo>
                  <a:cubicBezTo>
                    <a:pt x="20109" y="7800"/>
                    <a:pt x="18900" y="9143"/>
                    <a:pt x="18900" y="10800"/>
                  </a:cubicBezTo>
                  <a:cubicBezTo>
                    <a:pt x="18900" y="12457"/>
                    <a:pt x="20109" y="13800"/>
                    <a:pt x="21600" y="13800"/>
                  </a:cubicBezTo>
                  <a:lnTo>
                    <a:pt x="21600" y="20400"/>
                  </a:lnTo>
                  <a:cubicBezTo>
                    <a:pt x="21600" y="21063"/>
                    <a:pt x="21117" y="21600"/>
                    <a:pt x="20520" y="21600"/>
                  </a:cubicBezTo>
                  <a:lnTo>
                    <a:pt x="9720" y="21600"/>
                  </a:lnTo>
                  <a:close/>
                  <a:moveTo>
                    <a:pt x="8100" y="9000"/>
                  </a:moveTo>
                  <a:cubicBezTo>
                    <a:pt x="8995" y="9000"/>
                    <a:pt x="9720" y="8194"/>
                    <a:pt x="9720" y="7200"/>
                  </a:cubicBezTo>
                  <a:cubicBezTo>
                    <a:pt x="9720" y="6206"/>
                    <a:pt x="8995" y="5400"/>
                    <a:pt x="8100" y="5400"/>
                  </a:cubicBezTo>
                  <a:cubicBezTo>
                    <a:pt x="7205" y="5400"/>
                    <a:pt x="6480" y="6206"/>
                    <a:pt x="6480" y="7200"/>
                  </a:cubicBezTo>
                  <a:cubicBezTo>
                    <a:pt x="6480" y="8194"/>
                    <a:pt x="7205" y="9000"/>
                    <a:pt x="8100" y="9000"/>
                  </a:cubicBezTo>
                  <a:close/>
                  <a:moveTo>
                    <a:pt x="8100" y="16200"/>
                  </a:moveTo>
                  <a:cubicBezTo>
                    <a:pt x="8995" y="16200"/>
                    <a:pt x="9720" y="15394"/>
                    <a:pt x="9720" y="14400"/>
                  </a:cubicBezTo>
                  <a:cubicBezTo>
                    <a:pt x="9720" y="13406"/>
                    <a:pt x="8995" y="12600"/>
                    <a:pt x="8100" y="12600"/>
                  </a:cubicBezTo>
                  <a:cubicBezTo>
                    <a:pt x="7205" y="12600"/>
                    <a:pt x="6480" y="13406"/>
                    <a:pt x="6480" y="14400"/>
                  </a:cubicBezTo>
                  <a:cubicBezTo>
                    <a:pt x="6480" y="15394"/>
                    <a:pt x="7205" y="16200"/>
                    <a:pt x="8100" y="16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42" name="成组"/>
          <p:cNvGrpSpPr/>
          <p:nvPr/>
        </p:nvGrpSpPr>
        <p:grpSpPr>
          <a:xfrm>
            <a:off x="1752612" y="2666670"/>
            <a:ext cx="457201" cy="457201"/>
            <a:chOff x="0" y="0"/>
            <a:chExt cx="457200" cy="457200"/>
          </a:xfrm>
        </p:grpSpPr>
        <p:sp>
          <p:nvSpPr>
            <p:cNvPr id="1840" name="任意形状 6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41" name="任意形状 68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200"/>
                  </a:moveTo>
                  <a:cubicBezTo>
                    <a:pt x="0" y="537"/>
                    <a:pt x="483" y="0"/>
                    <a:pt x="1080" y="0"/>
                  </a:cubicBezTo>
                  <a:lnTo>
                    <a:pt x="20520" y="0"/>
                  </a:lnTo>
                  <a:cubicBezTo>
                    <a:pt x="21117" y="0"/>
                    <a:pt x="21600" y="537"/>
                    <a:pt x="21600" y="1200"/>
                  </a:cubicBezTo>
                  <a:lnTo>
                    <a:pt x="21600" y="7800"/>
                  </a:lnTo>
                  <a:cubicBezTo>
                    <a:pt x="20109" y="7800"/>
                    <a:pt x="18900" y="9143"/>
                    <a:pt x="18900" y="10800"/>
                  </a:cubicBezTo>
                  <a:cubicBezTo>
                    <a:pt x="18900" y="12457"/>
                    <a:pt x="20109" y="13800"/>
                    <a:pt x="21600" y="13800"/>
                  </a:cubicBezTo>
                  <a:lnTo>
                    <a:pt x="21600" y="20400"/>
                  </a:lnTo>
                  <a:cubicBezTo>
                    <a:pt x="21600" y="21063"/>
                    <a:pt x="21117" y="21600"/>
                    <a:pt x="20520" y="21600"/>
                  </a:cubicBezTo>
                  <a:lnTo>
                    <a:pt x="1080" y="21600"/>
                  </a:lnTo>
                  <a:cubicBezTo>
                    <a:pt x="483" y="21600"/>
                    <a:pt x="0" y="21063"/>
                    <a:pt x="0" y="20400"/>
                  </a:cubicBezTo>
                  <a:lnTo>
                    <a:pt x="0" y="1200"/>
                  </a:lnTo>
                  <a:close/>
                  <a:moveTo>
                    <a:pt x="6572" y="19200"/>
                  </a:moveTo>
                  <a:cubicBezTo>
                    <a:pt x="6869" y="18262"/>
                    <a:pt x="7794" y="17769"/>
                    <a:pt x="8638" y="18099"/>
                  </a:cubicBezTo>
                  <a:cubicBezTo>
                    <a:pt x="9101" y="18280"/>
                    <a:pt x="9465" y="18685"/>
                    <a:pt x="9628" y="19200"/>
                  </a:cubicBezTo>
                  <a:lnTo>
                    <a:pt x="19440" y="19200"/>
                  </a:lnTo>
                  <a:lnTo>
                    <a:pt x="19440" y="15638"/>
                  </a:lnTo>
                  <a:cubicBezTo>
                    <a:pt x="17035" y="14314"/>
                    <a:pt x="16052" y="11074"/>
                    <a:pt x="17243" y="8402"/>
                  </a:cubicBezTo>
                  <a:cubicBezTo>
                    <a:pt x="17716" y="7343"/>
                    <a:pt x="18487" y="6486"/>
                    <a:pt x="19440" y="5962"/>
                  </a:cubicBezTo>
                  <a:lnTo>
                    <a:pt x="19440" y="2400"/>
                  </a:lnTo>
                  <a:lnTo>
                    <a:pt x="9628" y="2400"/>
                  </a:lnTo>
                  <a:cubicBezTo>
                    <a:pt x="9331" y="3338"/>
                    <a:pt x="8406" y="3831"/>
                    <a:pt x="7562" y="3501"/>
                  </a:cubicBezTo>
                  <a:cubicBezTo>
                    <a:pt x="7099" y="3320"/>
                    <a:pt x="6735" y="2915"/>
                    <a:pt x="6572" y="2400"/>
                  </a:cubicBezTo>
                  <a:lnTo>
                    <a:pt x="2160" y="2400"/>
                  </a:lnTo>
                  <a:lnTo>
                    <a:pt x="2160" y="19200"/>
                  </a:lnTo>
                  <a:lnTo>
                    <a:pt x="6572" y="19200"/>
                  </a:lnTo>
                  <a:close/>
                  <a:moveTo>
                    <a:pt x="8100" y="9600"/>
                  </a:moveTo>
                  <a:cubicBezTo>
                    <a:pt x="7205" y="9600"/>
                    <a:pt x="6480" y="8794"/>
                    <a:pt x="6480" y="7800"/>
                  </a:cubicBezTo>
                  <a:cubicBezTo>
                    <a:pt x="6480" y="6806"/>
                    <a:pt x="7205" y="6000"/>
                    <a:pt x="8100" y="6000"/>
                  </a:cubicBezTo>
                  <a:cubicBezTo>
                    <a:pt x="8995" y="6000"/>
                    <a:pt x="9720" y="6806"/>
                    <a:pt x="9720" y="7800"/>
                  </a:cubicBezTo>
                  <a:cubicBezTo>
                    <a:pt x="9720" y="8794"/>
                    <a:pt x="8995" y="9600"/>
                    <a:pt x="8100" y="9600"/>
                  </a:cubicBezTo>
                  <a:close/>
                  <a:moveTo>
                    <a:pt x="8100" y="15600"/>
                  </a:moveTo>
                  <a:cubicBezTo>
                    <a:pt x="7205" y="15600"/>
                    <a:pt x="6480" y="14794"/>
                    <a:pt x="6480" y="13800"/>
                  </a:cubicBezTo>
                  <a:cubicBezTo>
                    <a:pt x="6480" y="12806"/>
                    <a:pt x="7205" y="12000"/>
                    <a:pt x="8100" y="12000"/>
                  </a:cubicBezTo>
                  <a:cubicBezTo>
                    <a:pt x="8995" y="12000"/>
                    <a:pt x="9720" y="12806"/>
                    <a:pt x="9720" y="13800"/>
                  </a:cubicBezTo>
                  <a:cubicBezTo>
                    <a:pt x="9720" y="14794"/>
                    <a:pt x="8995" y="15600"/>
                    <a:pt x="8100" y="15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45" name="成组"/>
          <p:cNvGrpSpPr/>
          <p:nvPr/>
        </p:nvGrpSpPr>
        <p:grpSpPr>
          <a:xfrm>
            <a:off x="2667024" y="3580905"/>
            <a:ext cx="457201" cy="457201"/>
            <a:chOff x="0" y="0"/>
            <a:chExt cx="457200" cy="457200"/>
          </a:xfrm>
        </p:grpSpPr>
        <p:sp>
          <p:nvSpPr>
            <p:cNvPr id="1843" name="任意形状 68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44" name="任意形状 68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lnTo>
                    <a:pt x="1080" y="21600"/>
                  </a:lnTo>
                  <a:cubicBezTo>
                    <a:pt x="483" y="21600"/>
                    <a:pt x="0" y="21063"/>
                    <a:pt x="0" y="20400"/>
                  </a:cubicBezTo>
                  <a:lnTo>
                    <a:pt x="0" y="1200"/>
                  </a:lnTo>
                  <a:cubicBezTo>
                    <a:pt x="0" y="537"/>
                    <a:pt x="483" y="0"/>
                    <a:pt x="1080" y="0"/>
                  </a:cubicBezTo>
                  <a:lnTo>
                    <a:pt x="8640" y="0"/>
                  </a:lnTo>
                  <a:cubicBezTo>
                    <a:pt x="8640" y="1325"/>
                    <a:pt x="9607" y="2400"/>
                    <a:pt x="10800" y="2400"/>
                  </a:cubicBezTo>
                  <a:cubicBezTo>
                    <a:pt x="11993" y="2400"/>
                    <a:pt x="12960" y="1325"/>
                    <a:pt x="12960" y="0"/>
                  </a:cubicBezTo>
                  <a:lnTo>
                    <a:pt x="20520" y="0"/>
                  </a:lnTo>
                  <a:cubicBezTo>
                    <a:pt x="21117" y="0"/>
                    <a:pt x="21600" y="537"/>
                    <a:pt x="21600" y="1200"/>
                  </a:cubicBezTo>
                  <a:lnTo>
                    <a:pt x="21600" y="20400"/>
                  </a:lnTo>
                  <a:cubicBezTo>
                    <a:pt x="21600" y="21063"/>
                    <a:pt x="21117" y="21600"/>
                    <a:pt x="20520" y="21600"/>
                  </a:cubicBezTo>
                  <a:lnTo>
                    <a:pt x="12960" y="21600"/>
                  </a:lnTo>
                  <a:cubicBezTo>
                    <a:pt x="12960" y="20275"/>
                    <a:pt x="11993" y="19200"/>
                    <a:pt x="10800" y="19200"/>
                  </a:cubicBezTo>
                  <a:cubicBezTo>
                    <a:pt x="9607" y="19200"/>
                    <a:pt x="8640" y="20275"/>
                    <a:pt x="8640" y="21600"/>
                  </a:cubicBezTo>
                  <a:close/>
                  <a:moveTo>
                    <a:pt x="4320" y="6000"/>
                  </a:moveTo>
                  <a:lnTo>
                    <a:pt x="4320" y="15600"/>
                  </a:lnTo>
                  <a:lnTo>
                    <a:pt x="6480" y="15600"/>
                  </a:lnTo>
                  <a:lnTo>
                    <a:pt x="6480" y="6000"/>
                  </a:lnTo>
                  <a:lnTo>
                    <a:pt x="4320" y="6000"/>
                  </a:lnTo>
                  <a:close/>
                  <a:moveTo>
                    <a:pt x="15120" y="6000"/>
                  </a:moveTo>
                  <a:lnTo>
                    <a:pt x="15120" y="15600"/>
                  </a:lnTo>
                  <a:lnTo>
                    <a:pt x="17280" y="15600"/>
                  </a:lnTo>
                  <a:lnTo>
                    <a:pt x="17280" y="6000"/>
                  </a:lnTo>
                  <a:lnTo>
                    <a:pt x="15120" y="6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48" name="成组"/>
          <p:cNvGrpSpPr/>
          <p:nvPr/>
        </p:nvGrpSpPr>
        <p:grpSpPr>
          <a:xfrm>
            <a:off x="2667024" y="2666670"/>
            <a:ext cx="457201" cy="457201"/>
            <a:chOff x="0" y="0"/>
            <a:chExt cx="457200" cy="457200"/>
          </a:xfrm>
        </p:grpSpPr>
        <p:sp>
          <p:nvSpPr>
            <p:cNvPr id="1846" name="任意形状 68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47" name="任意形状 68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lnTo>
                    <a:pt x="1080" y="21600"/>
                  </a:lnTo>
                  <a:cubicBezTo>
                    <a:pt x="483" y="21600"/>
                    <a:pt x="0" y="21063"/>
                    <a:pt x="0" y="20400"/>
                  </a:cubicBezTo>
                  <a:lnTo>
                    <a:pt x="0" y="1200"/>
                  </a:lnTo>
                  <a:cubicBezTo>
                    <a:pt x="0" y="537"/>
                    <a:pt x="483" y="0"/>
                    <a:pt x="1080" y="0"/>
                  </a:cubicBezTo>
                  <a:lnTo>
                    <a:pt x="8640" y="0"/>
                  </a:lnTo>
                  <a:cubicBezTo>
                    <a:pt x="8640" y="1325"/>
                    <a:pt x="9607" y="2400"/>
                    <a:pt x="10800" y="2400"/>
                  </a:cubicBezTo>
                  <a:cubicBezTo>
                    <a:pt x="11993" y="2400"/>
                    <a:pt x="12960" y="1325"/>
                    <a:pt x="12960" y="0"/>
                  </a:cubicBezTo>
                  <a:lnTo>
                    <a:pt x="20520" y="0"/>
                  </a:lnTo>
                  <a:cubicBezTo>
                    <a:pt x="21117" y="0"/>
                    <a:pt x="21600" y="537"/>
                    <a:pt x="21600" y="1200"/>
                  </a:cubicBezTo>
                  <a:lnTo>
                    <a:pt x="21600" y="20400"/>
                  </a:lnTo>
                  <a:cubicBezTo>
                    <a:pt x="21600" y="21063"/>
                    <a:pt x="21117" y="21600"/>
                    <a:pt x="20520" y="21600"/>
                  </a:cubicBezTo>
                  <a:lnTo>
                    <a:pt x="12960" y="21600"/>
                  </a:lnTo>
                  <a:cubicBezTo>
                    <a:pt x="12960" y="20275"/>
                    <a:pt x="11993" y="19200"/>
                    <a:pt x="10800" y="19200"/>
                  </a:cubicBezTo>
                  <a:cubicBezTo>
                    <a:pt x="9607" y="19200"/>
                    <a:pt x="8640" y="20275"/>
                    <a:pt x="8640" y="21600"/>
                  </a:cubicBezTo>
                  <a:close/>
                  <a:moveTo>
                    <a:pt x="7058" y="19200"/>
                  </a:moveTo>
                  <a:cubicBezTo>
                    <a:pt x="7829" y="17714"/>
                    <a:pt x="9256" y="16799"/>
                    <a:pt x="10800" y="16800"/>
                  </a:cubicBezTo>
                  <a:cubicBezTo>
                    <a:pt x="12398" y="16800"/>
                    <a:pt x="13795" y="17765"/>
                    <a:pt x="14542" y="19200"/>
                  </a:cubicBezTo>
                  <a:lnTo>
                    <a:pt x="19440" y="19200"/>
                  </a:lnTo>
                  <a:lnTo>
                    <a:pt x="19440" y="2400"/>
                  </a:lnTo>
                  <a:lnTo>
                    <a:pt x="14542" y="2400"/>
                  </a:lnTo>
                  <a:cubicBezTo>
                    <a:pt x="13771" y="3886"/>
                    <a:pt x="12344" y="4801"/>
                    <a:pt x="10800" y="4800"/>
                  </a:cubicBezTo>
                  <a:cubicBezTo>
                    <a:pt x="9256" y="4801"/>
                    <a:pt x="7829" y="3886"/>
                    <a:pt x="7058" y="2400"/>
                  </a:cubicBezTo>
                  <a:lnTo>
                    <a:pt x="2160" y="2400"/>
                  </a:lnTo>
                  <a:lnTo>
                    <a:pt x="2160" y="19200"/>
                  </a:lnTo>
                  <a:lnTo>
                    <a:pt x="7058" y="19200"/>
                  </a:lnTo>
                  <a:close/>
                  <a:moveTo>
                    <a:pt x="4320" y="6000"/>
                  </a:moveTo>
                  <a:lnTo>
                    <a:pt x="6480" y="6000"/>
                  </a:lnTo>
                  <a:lnTo>
                    <a:pt x="6480" y="15600"/>
                  </a:lnTo>
                  <a:lnTo>
                    <a:pt x="4320" y="15600"/>
                  </a:lnTo>
                  <a:lnTo>
                    <a:pt x="4320" y="6000"/>
                  </a:lnTo>
                  <a:close/>
                  <a:moveTo>
                    <a:pt x="15120" y="6000"/>
                  </a:moveTo>
                  <a:lnTo>
                    <a:pt x="17280" y="6000"/>
                  </a:lnTo>
                  <a:lnTo>
                    <a:pt x="17280" y="15600"/>
                  </a:lnTo>
                  <a:lnTo>
                    <a:pt x="15120" y="15600"/>
                  </a:lnTo>
                  <a:lnTo>
                    <a:pt x="15120" y="6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51" name="成组"/>
          <p:cNvGrpSpPr/>
          <p:nvPr/>
        </p:nvGrpSpPr>
        <p:grpSpPr>
          <a:xfrm>
            <a:off x="3581436" y="3580905"/>
            <a:ext cx="457201" cy="457201"/>
            <a:chOff x="0" y="0"/>
            <a:chExt cx="457200" cy="457200"/>
          </a:xfrm>
        </p:grpSpPr>
        <p:sp>
          <p:nvSpPr>
            <p:cNvPr id="1849" name="任意形状 69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50" name="任意形状 692"/>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12960"/>
                  </a:moveTo>
                  <a:lnTo>
                    <a:pt x="21600" y="20520"/>
                  </a:lnTo>
                  <a:cubicBezTo>
                    <a:pt x="21600" y="21117"/>
                    <a:pt x="21063" y="21600"/>
                    <a:pt x="20400" y="21600"/>
                  </a:cubicBezTo>
                  <a:lnTo>
                    <a:pt x="1200" y="21600"/>
                  </a:lnTo>
                  <a:cubicBezTo>
                    <a:pt x="537" y="21600"/>
                    <a:pt x="0" y="21117"/>
                    <a:pt x="0" y="20520"/>
                  </a:cubicBezTo>
                  <a:lnTo>
                    <a:pt x="0" y="12960"/>
                  </a:lnTo>
                  <a:cubicBezTo>
                    <a:pt x="1325" y="12960"/>
                    <a:pt x="2400" y="11993"/>
                    <a:pt x="2400" y="10800"/>
                  </a:cubicBezTo>
                  <a:cubicBezTo>
                    <a:pt x="2400" y="9607"/>
                    <a:pt x="1325" y="8640"/>
                    <a:pt x="0" y="8640"/>
                  </a:cubicBezTo>
                  <a:lnTo>
                    <a:pt x="0" y="1080"/>
                  </a:lnTo>
                  <a:cubicBezTo>
                    <a:pt x="0" y="483"/>
                    <a:pt x="537" y="0"/>
                    <a:pt x="1200" y="0"/>
                  </a:cubicBezTo>
                  <a:lnTo>
                    <a:pt x="20400" y="0"/>
                  </a:lnTo>
                  <a:cubicBezTo>
                    <a:pt x="21063" y="0"/>
                    <a:pt x="21600" y="483"/>
                    <a:pt x="21600" y="1080"/>
                  </a:cubicBezTo>
                  <a:lnTo>
                    <a:pt x="21600" y="8640"/>
                  </a:lnTo>
                  <a:cubicBezTo>
                    <a:pt x="20275" y="8640"/>
                    <a:pt x="19200" y="9607"/>
                    <a:pt x="19200" y="10800"/>
                  </a:cubicBezTo>
                  <a:cubicBezTo>
                    <a:pt x="19200" y="11993"/>
                    <a:pt x="20275" y="12960"/>
                    <a:pt x="21600" y="12960"/>
                  </a:cubicBezTo>
                  <a:close/>
                  <a:moveTo>
                    <a:pt x="7200" y="4320"/>
                  </a:moveTo>
                  <a:lnTo>
                    <a:pt x="7200" y="6480"/>
                  </a:lnTo>
                  <a:lnTo>
                    <a:pt x="14400" y="6480"/>
                  </a:lnTo>
                  <a:lnTo>
                    <a:pt x="14400" y="4320"/>
                  </a:lnTo>
                  <a:lnTo>
                    <a:pt x="7200" y="4320"/>
                  </a:lnTo>
                  <a:close/>
                  <a:moveTo>
                    <a:pt x="7200" y="15120"/>
                  </a:moveTo>
                  <a:lnTo>
                    <a:pt x="7200" y="17280"/>
                  </a:lnTo>
                  <a:lnTo>
                    <a:pt x="14400" y="17280"/>
                  </a:lnTo>
                  <a:lnTo>
                    <a:pt x="14400" y="15120"/>
                  </a:lnTo>
                  <a:lnTo>
                    <a:pt x="7200"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54" name="成组"/>
          <p:cNvGrpSpPr/>
          <p:nvPr/>
        </p:nvGrpSpPr>
        <p:grpSpPr>
          <a:xfrm>
            <a:off x="3581436" y="2666670"/>
            <a:ext cx="457201" cy="457201"/>
            <a:chOff x="0" y="0"/>
            <a:chExt cx="457200" cy="457200"/>
          </a:xfrm>
        </p:grpSpPr>
        <p:sp>
          <p:nvSpPr>
            <p:cNvPr id="1852" name="任意形状 69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53" name="任意形状 695"/>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12960"/>
                  </a:moveTo>
                  <a:lnTo>
                    <a:pt x="21600" y="20520"/>
                  </a:lnTo>
                  <a:cubicBezTo>
                    <a:pt x="21600" y="21117"/>
                    <a:pt x="21063" y="21600"/>
                    <a:pt x="20400" y="21600"/>
                  </a:cubicBezTo>
                  <a:lnTo>
                    <a:pt x="1200" y="21600"/>
                  </a:lnTo>
                  <a:cubicBezTo>
                    <a:pt x="537" y="21600"/>
                    <a:pt x="0" y="21117"/>
                    <a:pt x="0" y="20520"/>
                  </a:cubicBezTo>
                  <a:lnTo>
                    <a:pt x="0" y="12960"/>
                  </a:lnTo>
                  <a:cubicBezTo>
                    <a:pt x="1325" y="12960"/>
                    <a:pt x="2400" y="11993"/>
                    <a:pt x="2400" y="10800"/>
                  </a:cubicBezTo>
                  <a:cubicBezTo>
                    <a:pt x="2400" y="9607"/>
                    <a:pt x="1325" y="8640"/>
                    <a:pt x="0" y="8640"/>
                  </a:cubicBezTo>
                  <a:lnTo>
                    <a:pt x="0" y="1080"/>
                  </a:lnTo>
                  <a:cubicBezTo>
                    <a:pt x="0" y="483"/>
                    <a:pt x="537" y="0"/>
                    <a:pt x="1200" y="0"/>
                  </a:cubicBezTo>
                  <a:lnTo>
                    <a:pt x="20400" y="0"/>
                  </a:lnTo>
                  <a:cubicBezTo>
                    <a:pt x="21063" y="0"/>
                    <a:pt x="21600" y="483"/>
                    <a:pt x="21600" y="1080"/>
                  </a:cubicBezTo>
                  <a:lnTo>
                    <a:pt x="21600" y="8640"/>
                  </a:lnTo>
                  <a:cubicBezTo>
                    <a:pt x="20275" y="8640"/>
                    <a:pt x="19200" y="9607"/>
                    <a:pt x="19200" y="10800"/>
                  </a:cubicBezTo>
                  <a:cubicBezTo>
                    <a:pt x="19200" y="11993"/>
                    <a:pt x="20275" y="12960"/>
                    <a:pt x="21600" y="12960"/>
                  </a:cubicBezTo>
                  <a:close/>
                  <a:moveTo>
                    <a:pt x="19200" y="14542"/>
                  </a:moveTo>
                  <a:cubicBezTo>
                    <a:pt x="17714" y="13771"/>
                    <a:pt x="16799" y="12344"/>
                    <a:pt x="16800" y="10800"/>
                  </a:cubicBezTo>
                  <a:cubicBezTo>
                    <a:pt x="16800" y="9202"/>
                    <a:pt x="17765" y="7805"/>
                    <a:pt x="19200" y="7058"/>
                  </a:cubicBezTo>
                  <a:lnTo>
                    <a:pt x="19200" y="2160"/>
                  </a:lnTo>
                  <a:lnTo>
                    <a:pt x="2400" y="2160"/>
                  </a:lnTo>
                  <a:lnTo>
                    <a:pt x="2400" y="7058"/>
                  </a:lnTo>
                  <a:cubicBezTo>
                    <a:pt x="3835" y="7805"/>
                    <a:pt x="4800" y="9202"/>
                    <a:pt x="4800" y="10800"/>
                  </a:cubicBezTo>
                  <a:cubicBezTo>
                    <a:pt x="4800" y="12398"/>
                    <a:pt x="3835" y="13795"/>
                    <a:pt x="2400" y="14542"/>
                  </a:cubicBezTo>
                  <a:lnTo>
                    <a:pt x="2400" y="19440"/>
                  </a:lnTo>
                  <a:lnTo>
                    <a:pt x="19200" y="19440"/>
                  </a:lnTo>
                  <a:lnTo>
                    <a:pt x="19200" y="14542"/>
                  </a:lnTo>
                  <a:close/>
                  <a:moveTo>
                    <a:pt x="7200" y="4320"/>
                  </a:moveTo>
                  <a:lnTo>
                    <a:pt x="14400" y="4320"/>
                  </a:lnTo>
                  <a:lnTo>
                    <a:pt x="14400" y="6480"/>
                  </a:lnTo>
                  <a:lnTo>
                    <a:pt x="7200" y="6480"/>
                  </a:lnTo>
                  <a:lnTo>
                    <a:pt x="7200" y="4320"/>
                  </a:lnTo>
                  <a:close/>
                  <a:moveTo>
                    <a:pt x="7200" y="15120"/>
                  </a:moveTo>
                  <a:lnTo>
                    <a:pt x="14400" y="15120"/>
                  </a:lnTo>
                  <a:lnTo>
                    <a:pt x="14400" y="17280"/>
                  </a:lnTo>
                  <a:lnTo>
                    <a:pt x="7200" y="17280"/>
                  </a:lnTo>
                  <a:lnTo>
                    <a:pt x="7200"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57" name="成组"/>
          <p:cNvGrpSpPr/>
          <p:nvPr/>
        </p:nvGrpSpPr>
        <p:grpSpPr>
          <a:xfrm>
            <a:off x="10896732" y="1752435"/>
            <a:ext cx="457201" cy="457201"/>
            <a:chOff x="0" y="0"/>
            <a:chExt cx="457200" cy="457200"/>
          </a:xfrm>
        </p:grpSpPr>
        <p:sp>
          <p:nvSpPr>
            <p:cNvPr id="1855" name="任意形状 69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56" name="任意形状 69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7800"/>
                  </a:moveTo>
                  <a:lnTo>
                    <a:pt x="0" y="1200"/>
                  </a:lnTo>
                  <a:cubicBezTo>
                    <a:pt x="0" y="537"/>
                    <a:pt x="483" y="0"/>
                    <a:pt x="1080" y="0"/>
                  </a:cubicBezTo>
                  <a:lnTo>
                    <a:pt x="20520" y="0"/>
                  </a:lnTo>
                  <a:cubicBezTo>
                    <a:pt x="21117" y="0"/>
                    <a:pt x="21600" y="537"/>
                    <a:pt x="21600" y="1200"/>
                  </a:cubicBezTo>
                  <a:lnTo>
                    <a:pt x="21600" y="7800"/>
                  </a:lnTo>
                  <a:cubicBezTo>
                    <a:pt x="20109" y="7800"/>
                    <a:pt x="18900" y="9143"/>
                    <a:pt x="18900" y="10800"/>
                  </a:cubicBezTo>
                  <a:cubicBezTo>
                    <a:pt x="18900" y="12457"/>
                    <a:pt x="20109" y="13800"/>
                    <a:pt x="21600" y="13800"/>
                  </a:cubicBezTo>
                  <a:lnTo>
                    <a:pt x="21600" y="20400"/>
                  </a:lnTo>
                  <a:cubicBezTo>
                    <a:pt x="21600" y="21063"/>
                    <a:pt x="21117" y="21600"/>
                    <a:pt x="20520" y="21600"/>
                  </a:cubicBezTo>
                  <a:lnTo>
                    <a:pt x="1080" y="21600"/>
                  </a:lnTo>
                  <a:cubicBezTo>
                    <a:pt x="483" y="21600"/>
                    <a:pt x="0" y="21063"/>
                    <a:pt x="0" y="20400"/>
                  </a:cubicBezTo>
                  <a:lnTo>
                    <a:pt x="0" y="13800"/>
                  </a:lnTo>
                  <a:cubicBezTo>
                    <a:pt x="1491" y="13800"/>
                    <a:pt x="2700" y="12457"/>
                    <a:pt x="2700" y="10800"/>
                  </a:cubicBezTo>
                  <a:cubicBezTo>
                    <a:pt x="2700" y="9143"/>
                    <a:pt x="1491" y="7800"/>
                    <a:pt x="0" y="7800"/>
                  </a:cubicBezTo>
                  <a:close/>
                  <a:moveTo>
                    <a:pt x="7560" y="7200"/>
                  </a:moveTo>
                  <a:lnTo>
                    <a:pt x="7560" y="9600"/>
                  </a:lnTo>
                  <a:lnTo>
                    <a:pt x="14040" y="9600"/>
                  </a:lnTo>
                  <a:lnTo>
                    <a:pt x="14040" y="7200"/>
                  </a:lnTo>
                  <a:lnTo>
                    <a:pt x="7560" y="7200"/>
                  </a:lnTo>
                  <a:close/>
                  <a:moveTo>
                    <a:pt x="7560" y="12000"/>
                  </a:moveTo>
                  <a:lnTo>
                    <a:pt x="7560" y="14400"/>
                  </a:lnTo>
                  <a:lnTo>
                    <a:pt x="14040" y="14400"/>
                  </a:lnTo>
                  <a:lnTo>
                    <a:pt x="14040" y="12000"/>
                  </a:lnTo>
                  <a:lnTo>
                    <a:pt x="756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60" name="成组"/>
          <p:cNvGrpSpPr/>
          <p:nvPr/>
        </p:nvGrpSpPr>
        <p:grpSpPr>
          <a:xfrm>
            <a:off x="10896732" y="838200"/>
            <a:ext cx="457201" cy="457200"/>
            <a:chOff x="0" y="0"/>
            <a:chExt cx="457200" cy="457200"/>
          </a:xfrm>
        </p:grpSpPr>
        <p:sp>
          <p:nvSpPr>
            <p:cNvPr id="1858" name="任意形状 7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59" name="任意形状 70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7800"/>
                  </a:moveTo>
                  <a:lnTo>
                    <a:pt x="0" y="1200"/>
                  </a:lnTo>
                  <a:cubicBezTo>
                    <a:pt x="0" y="537"/>
                    <a:pt x="483" y="0"/>
                    <a:pt x="1080" y="0"/>
                  </a:cubicBezTo>
                  <a:lnTo>
                    <a:pt x="20520" y="0"/>
                  </a:lnTo>
                  <a:cubicBezTo>
                    <a:pt x="21117" y="0"/>
                    <a:pt x="21600" y="537"/>
                    <a:pt x="21600" y="1200"/>
                  </a:cubicBezTo>
                  <a:lnTo>
                    <a:pt x="21600" y="7800"/>
                  </a:lnTo>
                  <a:cubicBezTo>
                    <a:pt x="20109" y="7800"/>
                    <a:pt x="18900" y="9143"/>
                    <a:pt x="18900" y="10800"/>
                  </a:cubicBezTo>
                  <a:cubicBezTo>
                    <a:pt x="18900" y="12457"/>
                    <a:pt x="20109" y="13800"/>
                    <a:pt x="21600" y="13800"/>
                  </a:cubicBezTo>
                  <a:lnTo>
                    <a:pt x="21600" y="20400"/>
                  </a:lnTo>
                  <a:cubicBezTo>
                    <a:pt x="21600" y="21063"/>
                    <a:pt x="21117" y="21600"/>
                    <a:pt x="20520" y="21600"/>
                  </a:cubicBezTo>
                  <a:lnTo>
                    <a:pt x="1080" y="21600"/>
                  </a:lnTo>
                  <a:cubicBezTo>
                    <a:pt x="483" y="21600"/>
                    <a:pt x="0" y="21063"/>
                    <a:pt x="0" y="20400"/>
                  </a:cubicBezTo>
                  <a:lnTo>
                    <a:pt x="0" y="13800"/>
                  </a:lnTo>
                  <a:cubicBezTo>
                    <a:pt x="1491" y="13800"/>
                    <a:pt x="2700" y="12457"/>
                    <a:pt x="2700" y="10800"/>
                  </a:cubicBezTo>
                  <a:cubicBezTo>
                    <a:pt x="2700" y="9143"/>
                    <a:pt x="1491" y="7800"/>
                    <a:pt x="0" y="7800"/>
                  </a:cubicBezTo>
                  <a:close/>
                  <a:moveTo>
                    <a:pt x="2160" y="5962"/>
                  </a:moveTo>
                  <a:cubicBezTo>
                    <a:pt x="4565" y="7286"/>
                    <a:pt x="5548" y="10526"/>
                    <a:pt x="4357" y="13198"/>
                  </a:cubicBezTo>
                  <a:cubicBezTo>
                    <a:pt x="3884" y="14257"/>
                    <a:pt x="3113" y="15114"/>
                    <a:pt x="2160" y="15638"/>
                  </a:cubicBezTo>
                  <a:lnTo>
                    <a:pt x="2160" y="19200"/>
                  </a:lnTo>
                  <a:lnTo>
                    <a:pt x="19440" y="19200"/>
                  </a:lnTo>
                  <a:lnTo>
                    <a:pt x="19440" y="15638"/>
                  </a:lnTo>
                  <a:cubicBezTo>
                    <a:pt x="17035" y="14314"/>
                    <a:pt x="16052" y="11074"/>
                    <a:pt x="17243" y="8402"/>
                  </a:cubicBezTo>
                  <a:cubicBezTo>
                    <a:pt x="17716" y="7343"/>
                    <a:pt x="18487" y="6486"/>
                    <a:pt x="19440" y="5962"/>
                  </a:cubicBezTo>
                  <a:lnTo>
                    <a:pt x="19440" y="2400"/>
                  </a:lnTo>
                  <a:lnTo>
                    <a:pt x="2160" y="2400"/>
                  </a:lnTo>
                  <a:lnTo>
                    <a:pt x="2160" y="5962"/>
                  </a:lnTo>
                  <a:close/>
                  <a:moveTo>
                    <a:pt x="7560" y="7200"/>
                  </a:moveTo>
                  <a:lnTo>
                    <a:pt x="14040" y="7200"/>
                  </a:lnTo>
                  <a:lnTo>
                    <a:pt x="14040" y="9600"/>
                  </a:lnTo>
                  <a:lnTo>
                    <a:pt x="7560" y="9600"/>
                  </a:lnTo>
                  <a:lnTo>
                    <a:pt x="7560" y="7200"/>
                  </a:lnTo>
                  <a:close/>
                  <a:moveTo>
                    <a:pt x="7560" y="12000"/>
                  </a:moveTo>
                  <a:lnTo>
                    <a:pt x="14040" y="12000"/>
                  </a:lnTo>
                  <a:lnTo>
                    <a:pt x="14040" y="14400"/>
                  </a:lnTo>
                  <a:lnTo>
                    <a:pt x="7560" y="14400"/>
                  </a:lnTo>
                  <a:lnTo>
                    <a:pt x="756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63" name="成组"/>
          <p:cNvGrpSpPr/>
          <p:nvPr/>
        </p:nvGrpSpPr>
        <p:grpSpPr>
          <a:xfrm>
            <a:off x="3581436" y="5409376"/>
            <a:ext cx="457201" cy="457201"/>
            <a:chOff x="0" y="0"/>
            <a:chExt cx="457200" cy="457200"/>
          </a:xfrm>
        </p:grpSpPr>
        <p:sp>
          <p:nvSpPr>
            <p:cNvPr id="1861" name="任意形状 70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62" name="任意形状 71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0800" y="7200"/>
                  </a:moveTo>
                  <a:lnTo>
                    <a:pt x="6480" y="7200"/>
                  </a:lnTo>
                  <a:lnTo>
                    <a:pt x="6480" y="9600"/>
                  </a:lnTo>
                  <a:lnTo>
                    <a:pt x="16200" y="9600"/>
                  </a:lnTo>
                  <a:lnTo>
                    <a:pt x="10800" y="3600"/>
                  </a:lnTo>
                  <a:lnTo>
                    <a:pt x="10800" y="7200"/>
                  </a:lnTo>
                  <a:close/>
                  <a:moveTo>
                    <a:pt x="5400" y="12000"/>
                  </a:moveTo>
                  <a:lnTo>
                    <a:pt x="10800" y="18000"/>
                  </a:lnTo>
                  <a:lnTo>
                    <a:pt x="10800" y="14400"/>
                  </a:lnTo>
                  <a:lnTo>
                    <a:pt x="15120" y="14400"/>
                  </a:lnTo>
                  <a:lnTo>
                    <a:pt x="15120" y="12000"/>
                  </a:lnTo>
                  <a:lnTo>
                    <a:pt x="540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66" name="成组"/>
          <p:cNvGrpSpPr/>
          <p:nvPr/>
        </p:nvGrpSpPr>
        <p:grpSpPr>
          <a:xfrm>
            <a:off x="3581436" y="4494976"/>
            <a:ext cx="457201" cy="457201"/>
            <a:chOff x="0" y="0"/>
            <a:chExt cx="457200" cy="457200"/>
          </a:xfrm>
        </p:grpSpPr>
        <p:sp>
          <p:nvSpPr>
            <p:cNvPr id="1864" name="任意形状 71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65" name="任意形状 71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2400"/>
                  </a:moveTo>
                  <a:lnTo>
                    <a:pt x="2160" y="19200"/>
                  </a:lnTo>
                  <a:lnTo>
                    <a:pt x="19440" y="19200"/>
                  </a:lnTo>
                  <a:lnTo>
                    <a:pt x="19440" y="2400"/>
                  </a:lnTo>
                  <a:lnTo>
                    <a:pt x="2160" y="24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0800" y="7200"/>
                  </a:moveTo>
                  <a:lnTo>
                    <a:pt x="10800" y="3600"/>
                  </a:lnTo>
                  <a:lnTo>
                    <a:pt x="16200" y="9600"/>
                  </a:lnTo>
                  <a:lnTo>
                    <a:pt x="6480" y="9600"/>
                  </a:lnTo>
                  <a:lnTo>
                    <a:pt x="6480" y="7200"/>
                  </a:lnTo>
                  <a:lnTo>
                    <a:pt x="10800" y="7200"/>
                  </a:lnTo>
                  <a:close/>
                  <a:moveTo>
                    <a:pt x="5400" y="12000"/>
                  </a:moveTo>
                  <a:lnTo>
                    <a:pt x="15120" y="12000"/>
                  </a:lnTo>
                  <a:lnTo>
                    <a:pt x="15120" y="14400"/>
                  </a:lnTo>
                  <a:lnTo>
                    <a:pt x="10800" y="14400"/>
                  </a:lnTo>
                  <a:lnTo>
                    <a:pt x="10800" y="18000"/>
                  </a:lnTo>
                  <a:lnTo>
                    <a:pt x="540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69" name="成组"/>
          <p:cNvGrpSpPr/>
          <p:nvPr/>
        </p:nvGrpSpPr>
        <p:grpSpPr>
          <a:xfrm>
            <a:off x="7239084" y="5409376"/>
            <a:ext cx="457201" cy="457201"/>
            <a:chOff x="0" y="0"/>
            <a:chExt cx="457200" cy="457200"/>
          </a:xfrm>
        </p:grpSpPr>
        <p:sp>
          <p:nvSpPr>
            <p:cNvPr id="1867" name="任意形状 71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68" name="任意形状 716"/>
            <p:cNvSpPr/>
            <p:nvPr/>
          </p:nvSpPr>
          <p:spPr>
            <a:xfrm>
              <a:off x="38100" y="38099"/>
              <a:ext cx="381001" cy="381002"/>
            </a:xfrm>
            <a:custGeom>
              <a:avLst/>
              <a:gdLst/>
              <a:ahLst/>
              <a:cxnLst>
                <a:cxn ang="0">
                  <a:pos x="wd2" y="hd2"/>
                </a:cxn>
                <a:cxn ang="5400000">
                  <a:pos x="wd2" y="hd2"/>
                </a:cxn>
                <a:cxn ang="10800000">
                  <a:pos x="wd2" y="hd2"/>
                </a:cxn>
                <a:cxn ang="16200000">
                  <a:pos x="wd2" y="hd2"/>
                </a:cxn>
              </a:cxnLst>
              <a:rect l="0" t="0" r="r" b="b"/>
              <a:pathLst>
                <a:path w="21596" h="21592" extrusionOk="0">
                  <a:moveTo>
                    <a:pt x="3642" y="2710"/>
                  </a:moveTo>
                  <a:cubicBezTo>
                    <a:pt x="5615" y="960"/>
                    <a:pt x="8161" y="-4"/>
                    <a:pt x="10798" y="0"/>
                  </a:cubicBezTo>
                  <a:cubicBezTo>
                    <a:pt x="16762" y="0"/>
                    <a:pt x="21596" y="4834"/>
                    <a:pt x="21596" y="10796"/>
                  </a:cubicBezTo>
                  <a:cubicBezTo>
                    <a:pt x="21600" y="13003"/>
                    <a:pt x="20924" y="15157"/>
                    <a:pt x="19660" y="16966"/>
                  </a:cubicBezTo>
                  <a:lnTo>
                    <a:pt x="16737" y="10796"/>
                  </a:lnTo>
                  <a:lnTo>
                    <a:pt x="19437" y="10796"/>
                  </a:lnTo>
                  <a:cubicBezTo>
                    <a:pt x="19437" y="6026"/>
                    <a:pt x="15569" y="2159"/>
                    <a:pt x="10798" y="2159"/>
                  </a:cubicBezTo>
                  <a:cubicBezTo>
                    <a:pt x="8470" y="2159"/>
                    <a:pt x="6241" y="3099"/>
                    <a:pt x="4615" y="4764"/>
                  </a:cubicBezTo>
                  <a:lnTo>
                    <a:pt x="3643" y="2711"/>
                  </a:lnTo>
                  <a:close/>
                  <a:moveTo>
                    <a:pt x="17954" y="18882"/>
                  </a:moveTo>
                  <a:cubicBezTo>
                    <a:pt x="15982" y="20632"/>
                    <a:pt x="13435" y="21596"/>
                    <a:pt x="10798" y="21592"/>
                  </a:cubicBezTo>
                  <a:cubicBezTo>
                    <a:pt x="4834" y="21592"/>
                    <a:pt x="0" y="16759"/>
                    <a:pt x="0" y="10796"/>
                  </a:cubicBezTo>
                  <a:cubicBezTo>
                    <a:pt x="0" y="8502"/>
                    <a:pt x="716" y="6375"/>
                    <a:pt x="1936" y="4626"/>
                  </a:cubicBezTo>
                  <a:lnTo>
                    <a:pt x="4859" y="10796"/>
                  </a:lnTo>
                  <a:lnTo>
                    <a:pt x="2160" y="10796"/>
                  </a:lnTo>
                  <a:cubicBezTo>
                    <a:pt x="2160" y="15566"/>
                    <a:pt x="6027" y="19433"/>
                    <a:pt x="10798" y="19433"/>
                  </a:cubicBezTo>
                  <a:cubicBezTo>
                    <a:pt x="13126" y="19433"/>
                    <a:pt x="15355" y="18493"/>
                    <a:pt x="16981" y="16828"/>
                  </a:cubicBezTo>
                  <a:lnTo>
                    <a:pt x="17953" y="18881"/>
                  </a:lnTo>
                  <a:close/>
                  <a:moveTo>
                    <a:pt x="11878" y="12453"/>
                  </a:moveTo>
                  <a:lnTo>
                    <a:pt x="15118" y="12453"/>
                  </a:lnTo>
                  <a:lnTo>
                    <a:pt x="15118" y="14612"/>
                  </a:lnTo>
                  <a:lnTo>
                    <a:pt x="11878" y="14612"/>
                  </a:lnTo>
                  <a:lnTo>
                    <a:pt x="11878" y="16771"/>
                  </a:lnTo>
                  <a:lnTo>
                    <a:pt x="9718" y="16771"/>
                  </a:lnTo>
                  <a:lnTo>
                    <a:pt x="9718" y="14612"/>
                  </a:lnTo>
                  <a:lnTo>
                    <a:pt x="6479" y="14612"/>
                  </a:lnTo>
                  <a:lnTo>
                    <a:pt x="6479" y="12453"/>
                  </a:lnTo>
                  <a:lnTo>
                    <a:pt x="9718" y="12453"/>
                  </a:lnTo>
                  <a:lnTo>
                    <a:pt x="9718" y="11374"/>
                  </a:lnTo>
                  <a:lnTo>
                    <a:pt x="6479" y="11374"/>
                  </a:lnTo>
                  <a:lnTo>
                    <a:pt x="6479" y="9214"/>
                  </a:lnTo>
                  <a:lnTo>
                    <a:pt x="9271" y="9214"/>
                  </a:lnTo>
                  <a:lnTo>
                    <a:pt x="6980" y="6925"/>
                  </a:lnTo>
                  <a:lnTo>
                    <a:pt x="8509" y="5398"/>
                  </a:lnTo>
                  <a:lnTo>
                    <a:pt x="10798" y="7688"/>
                  </a:lnTo>
                  <a:lnTo>
                    <a:pt x="13089" y="5398"/>
                  </a:lnTo>
                  <a:lnTo>
                    <a:pt x="14616" y="6925"/>
                  </a:lnTo>
                  <a:lnTo>
                    <a:pt x="12325" y="9216"/>
                  </a:lnTo>
                  <a:lnTo>
                    <a:pt x="15118" y="9216"/>
                  </a:lnTo>
                  <a:lnTo>
                    <a:pt x="15118" y="11375"/>
                  </a:lnTo>
                  <a:lnTo>
                    <a:pt x="11878" y="11375"/>
                  </a:lnTo>
                  <a:lnTo>
                    <a:pt x="11878" y="124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72" name="成组"/>
          <p:cNvGrpSpPr/>
          <p:nvPr/>
        </p:nvGrpSpPr>
        <p:grpSpPr>
          <a:xfrm>
            <a:off x="7239084" y="4494976"/>
            <a:ext cx="457201" cy="457201"/>
            <a:chOff x="0" y="0"/>
            <a:chExt cx="457200" cy="457200"/>
          </a:xfrm>
        </p:grpSpPr>
        <p:sp>
          <p:nvSpPr>
            <p:cNvPr id="1870" name="任意形状 71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71" name="任意形状 719"/>
            <p:cNvSpPr/>
            <p:nvPr/>
          </p:nvSpPr>
          <p:spPr>
            <a:xfrm>
              <a:off x="29336" y="38072"/>
              <a:ext cx="398507" cy="381056"/>
            </a:xfrm>
            <a:custGeom>
              <a:avLst/>
              <a:gdLst/>
              <a:ahLst/>
              <a:cxnLst>
                <a:cxn ang="0">
                  <a:pos x="wd2" y="hd2"/>
                </a:cxn>
                <a:cxn ang="5400000">
                  <a:pos x="wd2" y="hd2"/>
                </a:cxn>
                <a:cxn ang="10800000">
                  <a:pos x="wd2" y="hd2"/>
                </a:cxn>
                <a:cxn ang="16200000">
                  <a:pos x="wd2" y="hd2"/>
                </a:cxn>
              </a:cxnLst>
              <a:rect l="0" t="0" r="r" b="b"/>
              <a:pathLst>
                <a:path w="20154" h="20675" extrusionOk="0">
                  <a:moveTo>
                    <a:pt x="17182" y="13544"/>
                  </a:moveTo>
                  <a:cubicBezTo>
                    <a:pt x="18834" y="9335"/>
                    <a:pt x="16992" y="4486"/>
                    <a:pt x="13068" y="2714"/>
                  </a:cubicBezTo>
                  <a:cubicBezTo>
                    <a:pt x="10855" y="1715"/>
                    <a:pt x="8336" y="1879"/>
                    <a:pt x="6252" y="3157"/>
                  </a:cubicBezTo>
                  <a:lnTo>
                    <a:pt x="5296" y="1361"/>
                  </a:lnTo>
                  <a:cubicBezTo>
                    <a:pt x="8272" y="-463"/>
                    <a:pt x="11927" y="-454"/>
                    <a:pt x="14894" y="1386"/>
                  </a:cubicBezTo>
                  <a:cubicBezTo>
                    <a:pt x="19220" y="4065"/>
                    <a:pt x="20877" y="9802"/>
                    <a:pt x="18861" y="14585"/>
                  </a:cubicBezTo>
                  <a:lnTo>
                    <a:pt x="20153" y="15385"/>
                  </a:lnTo>
                  <a:lnTo>
                    <a:pt x="16141" y="17673"/>
                  </a:lnTo>
                  <a:lnTo>
                    <a:pt x="15982" y="12801"/>
                  </a:lnTo>
                  <a:lnTo>
                    <a:pt x="17182" y="13544"/>
                  </a:lnTo>
                  <a:close/>
                  <a:moveTo>
                    <a:pt x="2972" y="7130"/>
                  </a:moveTo>
                  <a:cubicBezTo>
                    <a:pt x="1320" y="11339"/>
                    <a:pt x="3162" y="16188"/>
                    <a:pt x="7086" y="17960"/>
                  </a:cubicBezTo>
                  <a:cubicBezTo>
                    <a:pt x="9299" y="18959"/>
                    <a:pt x="11818" y="18795"/>
                    <a:pt x="13902" y="17517"/>
                  </a:cubicBezTo>
                  <a:lnTo>
                    <a:pt x="14858" y="19313"/>
                  </a:lnTo>
                  <a:cubicBezTo>
                    <a:pt x="11882" y="21137"/>
                    <a:pt x="8227" y="21128"/>
                    <a:pt x="5260" y="19288"/>
                  </a:cubicBezTo>
                  <a:cubicBezTo>
                    <a:pt x="934" y="16609"/>
                    <a:pt x="-723" y="10872"/>
                    <a:pt x="1293" y="6089"/>
                  </a:cubicBezTo>
                  <a:lnTo>
                    <a:pt x="0" y="5290"/>
                  </a:lnTo>
                  <a:lnTo>
                    <a:pt x="4012" y="3002"/>
                  </a:lnTo>
                  <a:lnTo>
                    <a:pt x="4171" y="7874"/>
                  </a:lnTo>
                  <a:lnTo>
                    <a:pt x="2971" y="7131"/>
                  </a:lnTo>
                  <a:close/>
                  <a:moveTo>
                    <a:pt x="11040" y="11925"/>
                  </a:moveTo>
                  <a:lnTo>
                    <a:pt x="13931" y="11925"/>
                  </a:lnTo>
                  <a:lnTo>
                    <a:pt x="13931" y="13992"/>
                  </a:lnTo>
                  <a:lnTo>
                    <a:pt x="11040" y="13992"/>
                  </a:lnTo>
                  <a:lnTo>
                    <a:pt x="11040" y="16059"/>
                  </a:lnTo>
                  <a:lnTo>
                    <a:pt x="9114" y="16059"/>
                  </a:lnTo>
                  <a:lnTo>
                    <a:pt x="9114" y="13992"/>
                  </a:lnTo>
                  <a:lnTo>
                    <a:pt x="6223" y="13992"/>
                  </a:lnTo>
                  <a:lnTo>
                    <a:pt x="6223" y="11925"/>
                  </a:lnTo>
                  <a:lnTo>
                    <a:pt x="9114" y="11925"/>
                  </a:lnTo>
                  <a:lnTo>
                    <a:pt x="9114" y="10891"/>
                  </a:lnTo>
                  <a:lnTo>
                    <a:pt x="6223" y="10891"/>
                  </a:lnTo>
                  <a:lnTo>
                    <a:pt x="6223" y="8824"/>
                  </a:lnTo>
                  <a:lnTo>
                    <a:pt x="8715" y="8824"/>
                  </a:lnTo>
                  <a:lnTo>
                    <a:pt x="6670" y="6631"/>
                  </a:lnTo>
                  <a:lnTo>
                    <a:pt x="8035" y="5169"/>
                  </a:lnTo>
                  <a:lnTo>
                    <a:pt x="10077" y="7361"/>
                  </a:lnTo>
                  <a:lnTo>
                    <a:pt x="12120" y="5169"/>
                  </a:lnTo>
                  <a:lnTo>
                    <a:pt x="13484" y="6631"/>
                  </a:lnTo>
                  <a:lnTo>
                    <a:pt x="11439" y="8824"/>
                  </a:lnTo>
                  <a:lnTo>
                    <a:pt x="13931" y="8824"/>
                  </a:lnTo>
                  <a:lnTo>
                    <a:pt x="13931" y="10891"/>
                  </a:lnTo>
                  <a:lnTo>
                    <a:pt x="11040" y="10891"/>
                  </a:lnTo>
                  <a:lnTo>
                    <a:pt x="11040" y="1192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75" name="成组"/>
          <p:cNvGrpSpPr/>
          <p:nvPr/>
        </p:nvGrpSpPr>
        <p:grpSpPr>
          <a:xfrm>
            <a:off x="6324672" y="5409376"/>
            <a:ext cx="457201" cy="457201"/>
            <a:chOff x="0" y="0"/>
            <a:chExt cx="457200" cy="457200"/>
          </a:xfrm>
        </p:grpSpPr>
        <p:sp>
          <p:nvSpPr>
            <p:cNvPr id="1873" name="任意形状 72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74" name="任意形状 722"/>
            <p:cNvSpPr/>
            <p:nvPr/>
          </p:nvSpPr>
          <p:spPr>
            <a:xfrm>
              <a:off x="38100" y="38099"/>
              <a:ext cx="381001" cy="381002"/>
            </a:xfrm>
            <a:custGeom>
              <a:avLst/>
              <a:gdLst/>
              <a:ahLst/>
              <a:cxnLst>
                <a:cxn ang="0">
                  <a:pos x="wd2" y="hd2"/>
                </a:cxn>
                <a:cxn ang="5400000">
                  <a:pos x="wd2" y="hd2"/>
                </a:cxn>
                <a:cxn ang="10800000">
                  <a:pos x="wd2" y="hd2"/>
                </a:cxn>
                <a:cxn ang="16200000">
                  <a:pos x="wd2" y="hd2"/>
                </a:cxn>
              </a:cxnLst>
              <a:rect l="0" t="0" r="r" b="b"/>
              <a:pathLst>
                <a:path w="21596" h="21592" extrusionOk="0">
                  <a:moveTo>
                    <a:pt x="3642" y="2710"/>
                  </a:moveTo>
                  <a:cubicBezTo>
                    <a:pt x="5615" y="960"/>
                    <a:pt x="8161" y="-4"/>
                    <a:pt x="10798" y="0"/>
                  </a:cubicBezTo>
                  <a:cubicBezTo>
                    <a:pt x="16762" y="0"/>
                    <a:pt x="21596" y="4834"/>
                    <a:pt x="21596" y="10796"/>
                  </a:cubicBezTo>
                  <a:cubicBezTo>
                    <a:pt x="21600" y="13003"/>
                    <a:pt x="20924" y="15157"/>
                    <a:pt x="19660" y="16966"/>
                  </a:cubicBezTo>
                  <a:lnTo>
                    <a:pt x="16737" y="10796"/>
                  </a:lnTo>
                  <a:lnTo>
                    <a:pt x="19437" y="10796"/>
                  </a:lnTo>
                  <a:cubicBezTo>
                    <a:pt x="19437" y="6026"/>
                    <a:pt x="15569" y="2159"/>
                    <a:pt x="10798" y="2159"/>
                  </a:cubicBezTo>
                  <a:cubicBezTo>
                    <a:pt x="8470" y="2159"/>
                    <a:pt x="6241" y="3099"/>
                    <a:pt x="4615" y="4764"/>
                  </a:cubicBezTo>
                  <a:lnTo>
                    <a:pt x="3643" y="2711"/>
                  </a:lnTo>
                  <a:close/>
                  <a:moveTo>
                    <a:pt x="17954" y="18882"/>
                  </a:moveTo>
                  <a:cubicBezTo>
                    <a:pt x="15982" y="20632"/>
                    <a:pt x="13435" y="21596"/>
                    <a:pt x="10798" y="21592"/>
                  </a:cubicBezTo>
                  <a:cubicBezTo>
                    <a:pt x="4834" y="21592"/>
                    <a:pt x="0" y="16759"/>
                    <a:pt x="0" y="10796"/>
                  </a:cubicBezTo>
                  <a:cubicBezTo>
                    <a:pt x="0" y="8502"/>
                    <a:pt x="716" y="6375"/>
                    <a:pt x="1936" y="4626"/>
                  </a:cubicBezTo>
                  <a:lnTo>
                    <a:pt x="4859" y="10796"/>
                  </a:lnTo>
                  <a:lnTo>
                    <a:pt x="2160" y="10796"/>
                  </a:lnTo>
                  <a:cubicBezTo>
                    <a:pt x="2160" y="15566"/>
                    <a:pt x="6027" y="19433"/>
                    <a:pt x="10798" y="19433"/>
                  </a:cubicBezTo>
                  <a:cubicBezTo>
                    <a:pt x="13126" y="19433"/>
                    <a:pt x="15355" y="18493"/>
                    <a:pt x="16981" y="16828"/>
                  </a:cubicBezTo>
                  <a:lnTo>
                    <a:pt x="17953" y="18881"/>
                  </a:lnTo>
                  <a:close/>
                  <a:moveTo>
                    <a:pt x="7019" y="12955"/>
                  </a:moveTo>
                  <a:lnTo>
                    <a:pt x="12958" y="12955"/>
                  </a:lnTo>
                  <a:cubicBezTo>
                    <a:pt x="13256" y="12955"/>
                    <a:pt x="13498" y="12714"/>
                    <a:pt x="13498" y="12415"/>
                  </a:cubicBezTo>
                  <a:cubicBezTo>
                    <a:pt x="13498" y="12117"/>
                    <a:pt x="13256" y="11876"/>
                    <a:pt x="12958" y="11876"/>
                  </a:cubicBezTo>
                  <a:lnTo>
                    <a:pt x="8639" y="11876"/>
                  </a:lnTo>
                  <a:cubicBezTo>
                    <a:pt x="7148" y="11876"/>
                    <a:pt x="5939" y="10667"/>
                    <a:pt x="5939" y="9177"/>
                  </a:cubicBezTo>
                  <a:cubicBezTo>
                    <a:pt x="5939" y="7686"/>
                    <a:pt x="7148" y="6478"/>
                    <a:pt x="8639" y="6478"/>
                  </a:cubicBezTo>
                  <a:lnTo>
                    <a:pt x="9718" y="6478"/>
                  </a:lnTo>
                  <a:lnTo>
                    <a:pt x="9718" y="5398"/>
                  </a:lnTo>
                  <a:lnTo>
                    <a:pt x="11878" y="5398"/>
                  </a:lnTo>
                  <a:lnTo>
                    <a:pt x="11878" y="6478"/>
                  </a:lnTo>
                  <a:lnTo>
                    <a:pt x="14578" y="6478"/>
                  </a:lnTo>
                  <a:lnTo>
                    <a:pt x="14578" y="8637"/>
                  </a:lnTo>
                  <a:lnTo>
                    <a:pt x="8639" y="8637"/>
                  </a:lnTo>
                  <a:cubicBezTo>
                    <a:pt x="8340" y="8637"/>
                    <a:pt x="8099" y="8878"/>
                    <a:pt x="8099" y="9177"/>
                  </a:cubicBezTo>
                  <a:cubicBezTo>
                    <a:pt x="8099" y="9475"/>
                    <a:pt x="8340" y="9716"/>
                    <a:pt x="8639" y="9716"/>
                  </a:cubicBezTo>
                  <a:lnTo>
                    <a:pt x="12958" y="9716"/>
                  </a:lnTo>
                  <a:cubicBezTo>
                    <a:pt x="14449" y="9716"/>
                    <a:pt x="15658" y="10925"/>
                    <a:pt x="15658" y="12415"/>
                  </a:cubicBezTo>
                  <a:cubicBezTo>
                    <a:pt x="15658" y="13906"/>
                    <a:pt x="14449" y="15114"/>
                    <a:pt x="12958" y="15114"/>
                  </a:cubicBezTo>
                  <a:lnTo>
                    <a:pt x="11878" y="15114"/>
                  </a:lnTo>
                  <a:lnTo>
                    <a:pt x="11878" y="16194"/>
                  </a:lnTo>
                  <a:lnTo>
                    <a:pt x="9718" y="16194"/>
                  </a:lnTo>
                  <a:lnTo>
                    <a:pt x="9718" y="15114"/>
                  </a:lnTo>
                  <a:lnTo>
                    <a:pt x="7019" y="15114"/>
                  </a:lnTo>
                  <a:lnTo>
                    <a:pt x="7019" y="1295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78" name="成组"/>
          <p:cNvGrpSpPr/>
          <p:nvPr/>
        </p:nvGrpSpPr>
        <p:grpSpPr>
          <a:xfrm>
            <a:off x="6324672" y="4494976"/>
            <a:ext cx="457201" cy="457201"/>
            <a:chOff x="0" y="0"/>
            <a:chExt cx="457200" cy="457200"/>
          </a:xfrm>
        </p:grpSpPr>
        <p:sp>
          <p:nvSpPr>
            <p:cNvPr id="1876" name="任意形状 72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77" name="任意形状 725"/>
            <p:cNvSpPr/>
            <p:nvPr/>
          </p:nvSpPr>
          <p:spPr>
            <a:xfrm>
              <a:off x="29335" y="38072"/>
              <a:ext cx="398507" cy="381056"/>
            </a:xfrm>
            <a:custGeom>
              <a:avLst/>
              <a:gdLst/>
              <a:ahLst/>
              <a:cxnLst>
                <a:cxn ang="0">
                  <a:pos x="wd2" y="hd2"/>
                </a:cxn>
                <a:cxn ang="5400000">
                  <a:pos x="wd2" y="hd2"/>
                </a:cxn>
                <a:cxn ang="10800000">
                  <a:pos x="wd2" y="hd2"/>
                </a:cxn>
                <a:cxn ang="16200000">
                  <a:pos x="wd2" y="hd2"/>
                </a:cxn>
              </a:cxnLst>
              <a:rect l="0" t="0" r="r" b="b"/>
              <a:pathLst>
                <a:path w="20154" h="20675" extrusionOk="0">
                  <a:moveTo>
                    <a:pt x="17182" y="13544"/>
                  </a:moveTo>
                  <a:cubicBezTo>
                    <a:pt x="18834" y="9335"/>
                    <a:pt x="16992" y="4486"/>
                    <a:pt x="13068" y="2714"/>
                  </a:cubicBezTo>
                  <a:cubicBezTo>
                    <a:pt x="10855" y="1715"/>
                    <a:pt x="8336" y="1879"/>
                    <a:pt x="6252" y="3157"/>
                  </a:cubicBezTo>
                  <a:lnTo>
                    <a:pt x="5296" y="1361"/>
                  </a:lnTo>
                  <a:cubicBezTo>
                    <a:pt x="8272" y="-463"/>
                    <a:pt x="11927" y="-454"/>
                    <a:pt x="14894" y="1386"/>
                  </a:cubicBezTo>
                  <a:cubicBezTo>
                    <a:pt x="19220" y="4065"/>
                    <a:pt x="20877" y="9802"/>
                    <a:pt x="18861" y="14585"/>
                  </a:cubicBezTo>
                  <a:lnTo>
                    <a:pt x="20153" y="15385"/>
                  </a:lnTo>
                  <a:lnTo>
                    <a:pt x="16141" y="17673"/>
                  </a:lnTo>
                  <a:lnTo>
                    <a:pt x="15982" y="12801"/>
                  </a:lnTo>
                  <a:lnTo>
                    <a:pt x="17182" y="13544"/>
                  </a:lnTo>
                  <a:close/>
                  <a:moveTo>
                    <a:pt x="2972" y="7130"/>
                  </a:moveTo>
                  <a:cubicBezTo>
                    <a:pt x="1320" y="11339"/>
                    <a:pt x="3162" y="16188"/>
                    <a:pt x="7086" y="17960"/>
                  </a:cubicBezTo>
                  <a:cubicBezTo>
                    <a:pt x="9299" y="18959"/>
                    <a:pt x="11818" y="18795"/>
                    <a:pt x="13902" y="17517"/>
                  </a:cubicBezTo>
                  <a:lnTo>
                    <a:pt x="14858" y="19313"/>
                  </a:lnTo>
                  <a:cubicBezTo>
                    <a:pt x="11882" y="21137"/>
                    <a:pt x="8227" y="21128"/>
                    <a:pt x="5260" y="19288"/>
                  </a:cubicBezTo>
                  <a:cubicBezTo>
                    <a:pt x="934" y="16609"/>
                    <a:pt x="-723" y="10872"/>
                    <a:pt x="1293" y="6089"/>
                  </a:cubicBezTo>
                  <a:lnTo>
                    <a:pt x="0" y="5290"/>
                  </a:lnTo>
                  <a:lnTo>
                    <a:pt x="4012" y="3002"/>
                  </a:lnTo>
                  <a:lnTo>
                    <a:pt x="4171" y="7874"/>
                  </a:lnTo>
                  <a:lnTo>
                    <a:pt x="2971" y="7131"/>
                  </a:lnTo>
                  <a:close/>
                  <a:moveTo>
                    <a:pt x="6705" y="12404"/>
                  </a:moveTo>
                  <a:lnTo>
                    <a:pt x="12004" y="12404"/>
                  </a:lnTo>
                  <a:cubicBezTo>
                    <a:pt x="12270" y="12404"/>
                    <a:pt x="12486" y="12173"/>
                    <a:pt x="12486" y="11887"/>
                  </a:cubicBezTo>
                  <a:cubicBezTo>
                    <a:pt x="12486" y="11602"/>
                    <a:pt x="12270" y="11371"/>
                    <a:pt x="12004" y="11371"/>
                  </a:cubicBezTo>
                  <a:lnTo>
                    <a:pt x="8150" y="11371"/>
                  </a:lnTo>
                  <a:cubicBezTo>
                    <a:pt x="6820" y="11371"/>
                    <a:pt x="5742" y="10214"/>
                    <a:pt x="5742" y="8787"/>
                  </a:cubicBezTo>
                  <a:cubicBezTo>
                    <a:pt x="5742" y="7360"/>
                    <a:pt x="6820" y="6203"/>
                    <a:pt x="8150" y="6203"/>
                  </a:cubicBezTo>
                  <a:lnTo>
                    <a:pt x="9114" y="6203"/>
                  </a:lnTo>
                  <a:lnTo>
                    <a:pt x="9114" y="5169"/>
                  </a:lnTo>
                  <a:lnTo>
                    <a:pt x="11040" y="5169"/>
                  </a:lnTo>
                  <a:lnTo>
                    <a:pt x="11040" y="6203"/>
                  </a:lnTo>
                  <a:lnTo>
                    <a:pt x="13449" y="6203"/>
                  </a:lnTo>
                  <a:lnTo>
                    <a:pt x="13449" y="8270"/>
                  </a:lnTo>
                  <a:lnTo>
                    <a:pt x="8150" y="8270"/>
                  </a:lnTo>
                  <a:cubicBezTo>
                    <a:pt x="7884" y="8270"/>
                    <a:pt x="7668" y="8501"/>
                    <a:pt x="7668" y="8787"/>
                  </a:cubicBezTo>
                  <a:cubicBezTo>
                    <a:pt x="7668" y="9072"/>
                    <a:pt x="7884" y="9303"/>
                    <a:pt x="8150" y="9303"/>
                  </a:cubicBezTo>
                  <a:lnTo>
                    <a:pt x="12004" y="9303"/>
                  </a:lnTo>
                  <a:cubicBezTo>
                    <a:pt x="13334" y="9303"/>
                    <a:pt x="14412" y="10460"/>
                    <a:pt x="14412" y="11887"/>
                  </a:cubicBezTo>
                  <a:cubicBezTo>
                    <a:pt x="14412" y="13314"/>
                    <a:pt x="13334" y="14471"/>
                    <a:pt x="12004" y="14471"/>
                  </a:cubicBezTo>
                  <a:lnTo>
                    <a:pt x="11040" y="14471"/>
                  </a:lnTo>
                  <a:lnTo>
                    <a:pt x="11040" y="15505"/>
                  </a:lnTo>
                  <a:lnTo>
                    <a:pt x="9114" y="15505"/>
                  </a:lnTo>
                  <a:lnTo>
                    <a:pt x="9114" y="14471"/>
                  </a:lnTo>
                  <a:lnTo>
                    <a:pt x="6705" y="14471"/>
                  </a:lnTo>
                  <a:lnTo>
                    <a:pt x="6705" y="124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81" name="成组"/>
          <p:cNvGrpSpPr/>
          <p:nvPr/>
        </p:nvGrpSpPr>
        <p:grpSpPr>
          <a:xfrm>
            <a:off x="2667024" y="5409376"/>
            <a:ext cx="457201" cy="457201"/>
            <a:chOff x="0" y="0"/>
            <a:chExt cx="457200" cy="457200"/>
          </a:xfrm>
        </p:grpSpPr>
        <p:sp>
          <p:nvSpPr>
            <p:cNvPr id="1879" name="任意形状 72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80" name="任意形状 72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7560"/>
                  </a:moveTo>
                  <a:lnTo>
                    <a:pt x="6480" y="7560"/>
                  </a:lnTo>
                  <a:lnTo>
                    <a:pt x="6480" y="9720"/>
                  </a:lnTo>
                  <a:lnTo>
                    <a:pt x="16200" y="9720"/>
                  </a:lnTo>
                  <a:lnTo>
                    <a:pt x="10800" y="4320"/>
                  </a:lnTo>
                  <a:lnTo>
                    <a:pt x="10800" y="7560"/>
                  </a:lnTo>
                  <a:close/>
                  <a:moveTo>
                    <a:pt x="5400" y="11880"/>
                  </a:moveTo>
                  <a:lnTo>
                    <a:pt x="10800" y="17280"/>
                  </a:lnTo>
                  <a:lnTo>
                    <a:pt x="10800" y="14040"/>
                  </a:lnTo>
                  <a:lnTo>
                    <a:pt x="15120" y="14040"/>
                  </a:lnTo>
                  <a:lnTo>
                    <a:pt x="15120" y="11880"/>
                  </a:lnTo>
                  <a:lnTo>
                    <a:pt x="5400"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84" name="成组"/>
          <p:cNvGrpSpPr/>
          <p:nvPr/>
        </p:nvGrpSpPr>
        <p:grpSpPr>
          <a:xfrm>
            <a:off x="8153496" y="5409376"/>
            <a:ext cx="457201" cy="457201"/>
            <a:chOff x="0" y="0"/>
            <a:chExt cx="457200" cy="457200"/>
          </a:xfrm>
        </p:grpSpPr>
        <p:sp>
          <p:nvSpPr>
            <p:cNvPr id="1882" name="任意形状 73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83" name="任意形状 731"/>
            <p:cNvSpPr/>
            <p:nvPr/>
          </p:nvSpPr>
          <p:spPr>
            <a:xfrm>
              <a:off x="38100" y="38099"/>
              <a:ext cx="381001" cy="381002"/>
            </a:xfrm>
            <a:custGeom>
              <a:avLst/>
              <a:gdLst/>
              <a:ahLst/>
              <a:cxnLst>
                <a:cxn ang="0">
                  <a:pos x="wd2" y="hd2"/>
                </a:cxn>
                <a:cxn ang="5400000">
                  <a:pos x="wd2" y="hd2"/>
                </a:cxn>
                <a:cxn ang="10800000">
                  <a:pos x="wd2" y="hd2"/>
                </a:cxn>
                <a:cxn ang="16200000">
                  <a:pos x="wd2" y="hd2"/>
                </a:cxn>
              </a:cxnLst>
              <a:rect l="0" t="0" r="r" b="b"/>
              <a:pathLst>
                <a:path w="21596" h="21592" extrusionOk="0">
                  <a:moveTo>
                    <a:pt x="3642" y="2710"/>
                  </a:moveTo>
                  <a:cubicBezTo>
                    <a:pt x="5615" y="960"/>
                    <a:pt x="8161" y="-4"/>
                    <a:pt x="10798" y="0"/>
                  </a:cubicBezTo>
                  <a:cubicBezTo>
                    <a:pt x="16762" y="0"/>
                    <a:pt x="21596" y="4834"/>
                    <a:pt x="21596" y="10796"/>
                  </a:cubicBezTo>
                  <a:cubicBezTo>
                    <a:pt x="21600" y="13003"/>
                    <a:pt x="20924" y="15157"/>
                    <a:pt x="19660" y="16966"/>
                  </a:cubicBezTo>
                  <a:lnTo>
                    <a:pt x="16737" y="10796"/>
                  </a:lnTo>
                  <a:lnTo>
                    <a:pt x="19437" y="10796"/>
                  </a:lnTo>
                  <a:cubicBezTo>
                    <a:pt x="19437" y="6026"/>
                    <a:pt x="15569" y="2159"/>
                    <a:pt x="10798" y="2159"/>
                  </a:cubicBezTo>
                  <a:cubicBezTo>
                    <a:pt x="8470" y="2159"/>
                    <a:pt x="6241" y="3099"/>
                    <a:pt x="4615" y="4764"/>
                  </a:cubicBezTo>
                  <a:lnTo>
                    <a:pt x="3643" y="2711"/>
                  </a:lnTo>
                  <a:close/>
                  <a:moveTo>
                    <a:pt x="17954" y="18882"/>
                  </a:moveTo>
                  <a:cubicBezTo>
                    <a:pt x="15982" y="20632"/>
                    <a:pt x="13435" y="21596"/>
                    <a:pt x="10798" y="21592"/>
                  </a:cubicBezTo>
                  <a:cubicBezTo>
                    <a:pt x="4834" y="21592"/>
                    <a:pt x="0" y="16759"/>
                    <a:pt x="0" y="10796"/>
                  </a:cubicBezTo>
                  <a:cubicBezTo>
                    <a:pt x="0" y="8502"/>
                    <a:pt x="716" y="6375"/>
                    <a:pt x="1936" y="4626"/>
                  </a:cubicBezTo>
                  <a:lnTo>
                    <a:pt x="4859" y="10796"/>
                  </a:lnTo>
                  <a:lnTo>
                    <a:pt x="2160" y="10796"/>
                  </a:lnTo>
                  <a:cubicBezTo>
                    <a:pt x="2160" y="15566"/>
                    <a:pt x="6027" y="19433"/>
                    <a:pt x="10798" y="19433"/>
                  </a:cubicBezTo>
                  <a:cubicBezTo>
                    <a:pt x="13126" y="19433"/>
                    <a:pt x="15355" y="18493"/>
                    <a:pt x="16981" y="16828"/>
                  </a:cubicBezTo>
                  <a:lnTo>
                    <a:pt x="17953" y="18881"/>
                  </a:lnTo>
                  <a:close/>
                  <a:moveTo>
                    <a:pt x="12325" y="13849"/>
                  </a:moveTo>
                  <a:lnTo>
                    <a:pt x="9271" y="10796"/>
                  </a:lnTo>
                  <a:lnTo>
                    <a:pt x="6217" y="13849"/>
                  </a:lnTo>
                  <a:lnTo>
                    <a:pt x="4690" y="12322"/>
                  </a:lnTo>
                  <a:lnTo>
                    <a:pt x="9271" y="7743"/>
                  </a:lnTo>
                  <a:lnTo>
                    <a:pt x="12325" y="10796"/>
                  </a:lnTo>
                  <a:lnTo>
                    <a:pt x="15380" y="7743"/>
                  </a:lnTo>
                  <a:lnTo>
                    <a:pt x="16907" y="9270"/>
                  </a:lnTo>
                  <a:lnTo>
                    <a:pt x="12325" y="1384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87" name="成组"/>
          <p:cNvGrpSpPr/>
          <p:nvPr/>
        </p:nvGrpSpPr>
        <p:grpSpPr>
          <a:xfrm>
            <a:off x="8153496" y="4494976"/>
            <a:ext cx="457201" cy="457201"/>
            <a:chOff x="0" y="0"/>
            <a:chExt cx="457200" cy="457200"/>
          </a:xfrm>
        </p:grpSpPr>
        <p:sp>
          <p:nvSpPr>
            <p:cNvPr id="1885" name="任意形状 73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86" name="任意形状 734"/>
            <p:cNvSpPr/>
            <p:nvPr/>
          </p:nvSpPr>
          <p:spPr>
            <a:xfrm>
              <a:off x="29336" y="38072"/>
              <a:ext cx="398507" cy="381056"/>
            </a:xfrm>
            <a:custGeom>
              <a:avLst/>
              <a:gdLst/>
              <a:ahLst/>
              <a:cxnLst>
                <a:cxn ang="0">
                  <a:pos x="wd2" y="hd2"/>
                </a:cxn>
                <a:cxn ang="5400000">
                  <a:pos x="wd2" y="hd2"/>
                </a:cxn>
                <a:cxn ang="10800000">
                  <a:pos x="wd2" y="hd2"/>
                </a:cxn>
                <a:cxn ang="16200000">
                  <a:pos x="wd2" y="hd2"/>
                </a:cxn>
              </a:cxnLst>
              <a:rect l="0" t="0" r="r" b="b"/>
              <a:pathLst>
                <a:path w="20154" h="20675" extrusionOk="0">
                  <a:moveTo>
                    <a:pt x="17182" y="13544"/>
                  </a:moveTo>
                  <a:cubicBezTo>
                    <a:pt x="18834" y="9335"/>
                    <a:pt x="16992" y="4486"/>
                    <a:pt x="13068" y="2714"/>
                  </a:cubicBezTo>
                  <a:cubicBezTo>
                    <a:pt x="10855" y="1715"/>
                    <a:pt x="8336" y="1879"/>
                    <a:pt x="6252" y="3157"/>
                  </a:cubicBezTo>
                  <a:lnTo>
                    <a:pt x="5296" y="1361"/>
                  </a:lnTo>
                  <a:cubicBezTo>
                    <a:pt x="8272" y="-463"/>
                    <a:pt x="11927" y="-454"/>
                    <a:pt x="14894" y="1386"/>
                  </a:cubicBezTo>
                  <a:cubicBezTo>
                    <a:pt x="19220" y="4065"/>
                    <a:pt x="20877" y="9802"/>
                    <a:pt x="18861" y="14585"/>
                  </a:cubicBezTo>
                  <a:lnTo>
                    <a:pt x="20153" y="15385"/>
                  </a:lnTo>
                  <a:lnTo>
                    <a:pt x="16141" y="17673"/>
                  </a:lnTo>
                  <a:lnTo>
                    <a:pt x="15982" y="12801"/>
                  </a:lnTo>
                  <a:lnTo>
                    <a:pt x="17182" y="13544"/>
                  </a:lnTo>
                  <a:close/>
                  <a:moveTo>
                    <a:pt x="2972" y="7130"/>
                  </a:moveTo>
                  <a:cubicBezTo>
                    <a:pt x="1320" y="11339"/>
                    <a:pt x="3162" y="16188"/>
                    <a:pt x="7086" y="17960"/>
                  </a:cubicBezTo>
                  <a:cubicBezTo>
                    <a:pt x="9299" y="18959"/>
                    <a:pt x="11818" y="18795"/>
                    <a:pt x="13902" y="17517"/>
                  </a:cubicBezTo>
                  <a:lnTo>
                    <a:pt x="14858" y="19313"/>
                  </a:lnTo>
                  <a:cubicBezTo>
                    <a:pt x="11882" y="21137"/>
                    <a:pt x="8227" y="21128"/>
                    <a:pt x="5260" y="19288"/>
                  </a:cubicBezTo>
                  <a:cubicBezTo>
                    <a:pt x="934" y="16609"/>
                    <a:pt x="-723" y="10872"/>
                    <a:pt x="1293" y="6089"/>
                  </a:cubicBezTo>
                  <a:lnTo>
                    <a:pt x="0" y="5290"/>
                  </a:lnTo>
                  <a:lnTo>
                    <a:pt x="4012" y="3002"/>
                  </a:lnTo>
                  <a:lnTo>
                    <a:pt x="4171" y="7874"/>
                  </a:lnTo>
                  <a:lnTo>
                    <a:pt x="2971" y="7131"/>
                  </a:lnTo>
                  <a:close/>
                  <a:moveTo>
                    <a:pt x="11440" y="13260"/>
                  </a:moveTo>
                  <a:lnTo>
                    <a:pt x="8713" y="10337"/>
                  </a:lnTo>
                  <a:lnTo>
                    <a:pt x="5988" y="13260"/>
                  </a:lnTo>
                  <a:lnTo>
                    <a:pt x="4626" y="11798"/>
                  </a:lnTo>
                  <a:lnTo>
                    <a:pt x="8714" y="7414"/>
                  </a:lnTo>
                  <a:lnTo>
                    <a:pt x="11439" y="10337"/>
                  </a:lnTo>
                  <a:lnTo>
                    <a:pt x="14165" y="7414"/>
                  </a:lnTo>
                  <a:lnTo>
                    <a:pt x="15527" y="8875"/>
                  </a:lnTo>
                  <a:lnTo>
                    <a:pt x="11439" y="132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90" name="成组"/>
          <p:cNvGrpSpPr/>
          <p:nvPr/>
        </p:nvGrpSpPr>
        <p:grpSpPr>
          <a:xfrm>
            <a:off x="2667024" y="4494976"/>
            <a:ext cx="457201" cy="457201"/>
            <a:chOff x="0" y="0"/>
            <a:chExt cx="457200" cy="457200"/>
          </a:xfrm>
        </p:grpSpPr>
        <p:sp>
          <p:nvSpPr>
            <p:cNvPr id="1888" name="任意形状 73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89" name="任意形状 73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5400" y="11880"/>
                  </a:moveTo>
                  <a:lnTo>
                    <a:pt x="15120" y="11880"/>
                  </a:lnTo>
                  <a:lnTo>
                    <a:pt x="15120" y="14040"/>
                  </a:lnTo>
                  <a:lnTo>
                    <a:pt x="10800" y="14040"/>
                  </a:lnTo>
                  <a:lnTo>
                    <a:pt x="10800" y="17280"/>
                  </a:lnTo>
                  <a:lnTo>
                    <a:pt x="5400" y="11880"/>
                  </a:lnTo>
                  <a:close/>
                  <a:moveTo>
                    <a:pt x="10800" y="7560"/>
                  </a:moveTo>
                  <a:lnTo>
                    <a:pt x="10800" y="4320"/>
                  </a:lnTo>
                  <a:lnTo>
                    <a:pt x="16200" y="9720"/>
                  </a:lnTo>
                  <a:lnTo>
                    <a:pt x="6480" y="9720"/>
                  </a:lnTo>
                  <a:lnTo>
                    <a:pt x="6480" y="7560"/>
                  </a:lnTo>
                  <a:lnTo>
                    <a:pt x="10800" y="7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93" name="成组"/>
          <p:cNvGrpSpPr/>
          <p:nvPr/>
        </p:nvGrpSpPr>
        <p:grpSpPr>
          <a:xfrm>
            <a:off x="9067908" y="5409376"/>
            <a:ext cx="457201" cy="457201"/>
            <a:chOff x="0" y="0"/>
            <a:chExt cx="457200" cy="457200"/>
          </a:xfrm>
        </p:grpSpPr>
        <p:sp>
          <p:nvSpPr>
            <p:cNvPr id="1891" name="任意形状 75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92" name="任意形状 752"/>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7560" y="9600"/>
                  </a:moveTo>
                  <a:lnTo>
                    <a:pt x="7560" y="7200"/>
                  </a:lnTo>
                  <a:lnTo>
                    <a:pt x="5400" y="7200"/>
                  </a:lnTo>
                  <a:lnTo>
                    <a:pt x="5400" y="9600"/>
                  </a:lnTo>
                  <a:lnTo>
                    <a:pt x="3240" y="9600"/>
                  </a:lnTo>
                  <a:lnTo>
                    <a:pt x="3240" y="12000"/>
                  </a:lnTo>
                  <a:lnTo>
                    <a:pt x="5400" y="12000"/>
                  </a:lnTo>
                  <a:lnTo>
                    <a:pt x="5400" y="14400"/>
                  </a:lnTo>
                  <a:lnTo>
                    <a:pt x="7560" y="14400"/>
                  </a:lnTo>
                  <a:lnTo>
                    <a:pt x="7560" y="12000"/>
                  </a:lnTo>
                  <a:lnTo>
                    <a:pt x="9720" y="12000"/>
                  </a:lnTo>
                  <a:lnTo>
                    <a:pt x="9720" y="9600"/>
                  </a:lnTo>
                  <a:lnTo>
                    <a:pt x="7560" y="9600"/>
                  </a:lnTo>
                  <a:close/>
                  <a:moveTo>
                    <a:pt x="11880" y="9600"/>
                  </a:moveTo>
                  <a:lnTo>
                    <a:pt x="11880" y="12000"/>
                  </a:lnTo>
                  <a:lnTo>
                    <a:pt x="18360" y="12000"/>
                  </a:lnTo>
                  <a:lnTo>
                    <a:pt x="18360" y="9600"/>
                  </a:lnTo>
                  <a:lnTo>
                    <a:pt x="1188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96" name="成组"/>
          <p:cNvGrpSpPr/>
          <p:nvPr/>
        </p:nvGrpSpPr>
        <p:grpSpPr>
          <a:xfrm>
            <a:off x="9067908" y="4494976"/>
            <a:ext cx="457201" cy="457201"/>
            <a:chOff x="0" y="0"/>
            <a:chExt cx="457200" cy="457200"/>
          </a:xfrm>
        </p:grpSpPr>
        <p:sp>
          <p:nvSpPr>
            <p:cNvPr id="1894" name="任意形状 75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95" name="任意形状 75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2160" y="2400"/>
                  </a:moveTo>
                  <a:lnTo>
                    <a:pt x="2160" y="19200"/>
                  </a:lnTo>
                  <a:lnTo>
                    <a:pt x="19440" y="19200"/>
                  </a:lnTo>
                  <a:lnTo>
                    <a:pt x="19440" y="2400"/>
                  </a:lnTo>
                  <a:lnTo>
                    <a:pt x="2160" y="2400"/>
                  </a:lnTo>
                  <a:close/>
                  <a:moveTo>
                    <a:pt x="7560" y="9600"/>
                  </a:moveTo>
                  <a:lnTo>
                    <a:pt x="9720" y="9600"/>
                  </a:lnTo>
                  <a:lnTo>
                    <a:pt x="9720" y="12000"/>
                  </a:lnTo>
                  <a:lnTo>
                    <a:pt x="7560" y="12000"/>
                  </a:lnTo>
                  <a:lnTo>
                    <a:pt x="7560" y="14400"/>
                  </a:lnTo>
                  <a:lnTo>
                    <a:pt x="5400" y="14400"/>
                  </a:lnTo>
                  <a:lnTo>
                    <a:pt x="5400" y="12000"/>
                  </a:lnTo>
                  <a:lnTo>
                    <a:pt x="3240" y="12000"/>
                  </a:lnTo>
                  <a:lnTo>
                    <a:pt x="3240" y="9600"/>
                  </a:lnTo>
                  <a:lnTo>
                    <a:pt x="5400" y="9600"/>
                  </a:lnTo>
                  <a:lnTo>
                    <a:pt x="5400" y="7200"/>
                  </a:lnTo>
                  <a:lnTo>
                    <a:pt x="7560" y="7200"/>
                  </a:lnTo>
                  <a:lnTo>
                    <a:pt x="7560" y="9600"/>
                  </a:lnTo>
                  <a:close/>
                  <a:moveTo>
                    <a:pt x="11880" y="9600"/>
                  </a:moveTo>
                  <a:lnTo>
                    <a:pt x="18360" y="9600"/>
                  </a:lnTo>
                  <a:lnTo>
                    <a:pt x="18360" y="12000"/>
                  </a:lnTo>
                  <a:lnTo>
                    <a:pt x="11880" y="12000"/>
                  </a:lnTo>
                  <a:lnTo>
                    <a:pt x="1188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99" name="成组"/>
          <p:cNvGrpSpPr/>
          <p:nvPr/>
        </p:nvGrpSpPr>
        <p:grpSpPr>
          <a:xfrm>
            <a:off x="9982320" y="5409376"/>
            <a:ext cx="457201" cy="457201"/>
            <a:chOff x="0" y="0"/>
            <a:chExt cx="457200" cy="457200"/>
          </a:xfrm>
        </p:grpSpPr>
        <p:sp>
          <p:nvSpPr>
            <p:cNvPr id="1897" name="任意形状 8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98" name="任意形状 806"/>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7400" y="21600"/>
                  </a:moveTo>
                  <a:cubicBezTo>
                    <a:pt x="15080" y="21600"/>
                    <a:pt x="13200" y="19720"/>
                    <a:pt x="13200" y="17400"/>
                  </a:cubicBezTo>
                  <a:cubicBezTo>
                    <a:pt x="13200" y="15080"/>
                    <a:pt x="15080" y="13200"/>
                    <a:pt x="17400" y="13200"/>
                  </a:cubicBezTo>
                  <a:cubicBezTo>
                    <a:pt x="19720" y="13200"/>
                    <a:pt x="21600" y="15080"/>
                    <a:pt x="21600" y="17400"/>
                  </a:cubicBezTo>
                  <a:cubicBezTo>
                    <a:pt x="21600" y="19720"/>
                    <a:pt x="19720" y="21600"/>
                    <a:pt x="17400" y="21600"/>
                  </a:cubicBezTo>
                  <a:close/>
                  <a:moveTo>
                    <a:pt x="4200" y="8400"/>
                  </a:moveTo>
                  <a:cubicBezTo>
                    <a:pt x="1880" y="8400"/>
                    <a:pt x="0" y="6520"/>
                    <a:pt x="0" y="4200"/>
                  </a:cubicBezTo>
                  <a:cubicBezTo>
                    <a:pt x="0" y="1880"/>
                    <a:pt x="1880" y="0"/>
                    <a:pt x="4200" y="0"/>
                  </a:cubicBezTo>
                  <a:cubicBezTo>
                    <a:pt x="6520" y="0"/>
                    <a:pt x="8400" y="1880"/>
                    <a:pt x="8400" y="4200"/>
                  </a:cubicBezTo>
                  <a:cubicBezTo>
                    <a:pt x="8400" y="6520"/>
                    <a:pt x="6520" y="8400"/>
                    <a:pt x="4200" y="8400"/>
                  </a:cubicBezTo>
                  <a:close/>
                  <a:moveTo>
                    <a:pt x="19285" y="618"/>
                  </a:moveTo>
                  <a:lnTo>
                    <a:pt x="20982" y="2315"/>
                  </a:lnTo>
                  <a:lnTo>
                    <a:pt x="2316" y="20982"/>
                  </a:lnTo>
                  <a:lnTo>
                    <a:pt x="619" y="19285"/>
                  </a:lnTo>
                  <a:lnTo>
                    <a:pt x="19284" y="61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02" name="成组"/>
          <p:cNvGrpSpPr/>
          <p:nvPr/>
        </p:nvGrpSpPr>
        <p:grpSpPr>
          <a:xfrm>
            <a:off x="9982320" y="4494976"/>
            <a:ext cx="457201" cy="457201"/>
            <a:chOff x="0" y="0"/>
            <a:chExt cx="457200" cy="457200"/>
          </a:xfrm>
        </p:grpSpPr>
        <p:sp>
          <p:nvSpPr>
            <p:cNvPr id="1900" name="任意形状 8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01" name="任意形状 809"/>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7400" y="21600"/>
                  </a:moveTo>
                  <a:cubicBezTo>
                    <a:pt x="15080" y="21600"/>
                    <a:pt x="13200" y="19720"/>
                    <a:pt x="13200" y="17400"/>
                  </a:cubicBezTo>
                  <a:cubicBezTo>
                    <a:pt x="13200" y="15080"/>
                    <a:pt x="15080" y="13200"/>
                    <a:pt x="17400" y="13200"/>
                  </a:cubicBezTo>
                  <a:cubicBezTo>
                    <a:pt x="19720" y="13200"/>
                    <a:pt x="21600" y="15080"/>
                    <a:pt x="21600" y="17400"/>
                  </a:cubicBezTo>
                  <a:cubicBezTo>
                    <a:pt x="21600" y="19720"/>
                    <a:pt x="19720" y="21600"/>
                    <a:pt x="17400" y="21600"/>
                  </a:cubicBezTo>
                  <a:close/>
                  <a:moveTo>
                    <a:pt x="17400" y="19200"/>
                  </a:moveTo>
                  <a:cubicBezTo>
                    <a:pt x="18394" y="19200"/>
                    <a:pt x="19200" y="18394"/>
                    <a:pt x="19200" y="17400"/>
                  </a:cubicBezTo>
                  <a:cubicBezTo>
                    <a:pt x="19200" y="16406"/>
                    <a:pt x="18394" y="15600"/>
                    <a:pt x="17400" y="15600"/>
                  </a:cubicBezTo>
                  <a:cubicBezTo>
                    <a:pt x="16406" y="15600"/>
                    <a:pt x="15600" y="16406"/>
                    <a:pt x="15600" y="17400"/>
                  </a:cubicBezTo>
                  <a:cubicBezTo>
                    <a:pt x="15600" y="18394"/>
                    <a:pt x="16406" y="19200"/>
                    <a:pt x="17400" y="19200"/>
                  </a:cubicBezTo>
                  <a:close/>
                  <a:moveTo>
                    <a:pt x="4200" y="8400"/>
                  </a:moveTo>
                  <a:cubicBezTo>
                    <a:pt x="1880" y="8400"/>
                    <a:pt x="0" y="6520"/>
                    <a:pt x="0" y="4200"/>
                  </a:cubicBezTo>
                  <a:cubicBezTo>
                    <a:pt x="0" y="1880"/>
                    <a:pt x="1880" y="0"/>
                    <a:pt x="4200" y="0"/>
                  </a:cubicBezTo>
                  <a:cubicBezTo>
                    <a:pt x="6520" y="0"/>
                    <a:pt x="8400" y="1880"/>
                    <a:pt x="8400" y="4200"/>
                  </a:cubicBezTo>
                  <a:cubicBezTo>
                    <a:pt x="8400" y="6520"/>
                    <a:pt x="6520" y="8400"/>
                    <a:pt x="4200" y="8400"/>
                  </a:cubicBezTo>
                  <a:close/>
                  <a:moveTo>
                    <a:pt x="4200" y="6000"/>
                  </a:moveTo>
                  <a:cubicBezTo>
                    <a:pt x="5194" y="6000"/>
                    <a:pt x="6000" y="5194"/>
                    <a:pt x="6000" y="4200"/>
                  </a:cubicBezTo>
                  <a:cubicBezTo>
                    <a:pt x="6000" y="3206"/>
                    <a:pt x="5194" y="2400"/>
                    <a:pt x="4200" y="2400"/>
                  </a:cubicBezTo>
                  <a:cubicBezTo>
                    <a:pt x="3206" y="2400"/>
                    <a:pt x="2400" y="3206"/>
                    <a:pt x="2400" y="4200"/>
                  </a:cubicBezTo>
                  <a:cubicBezTo>
                    <a:pt x="2400" y="5194"/>
                    <a:pt x="3206" y="6000"/>
                    <a:pt x="4200" y="6000"/>
                  </a:cubicBezTo>
                  <a:close/>
                  <a:moveTo>
                    <a:pt x="19285" y="618"/>
                  </a:moveTo>
                  <a:lnTo>
                    <a:pt x="20982" y="2315"/>
                  </a:lnTo>
                  <a:lnTo>
                    <a:pt x="2316" y="20982"/>
                  </a:lnTo>
                  <a:lnTo>
                    <a:pt x="619" y="19285"/>
                  </a:lnTo>
                  <a:lnTo>
                    <a:pt x="19284" y="61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05" name="成组"/>
          <p:cNvGrpSpPr/>
          <p:nvPr/>
        </p:nvGrpSpPr>
        <p:grpSpPr>
          <a:xfrm>
            <a:off x="9067908" y="1752435"/>
            <a:ext cx="457201" cy="457201"/>
            <a:chOff x="0" y="0"/>
            <a:chExt cx="457200" cy="457200"/>
          </a:xfrm>
        </p:grpSpPr>
        <p:sp>
          <p:nvSpPr>
            <p:cNvPr id="1903" name="任意形状 8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04" name="任意形状 812"/>
            <p:cNvSpPr/>
            <p:nvPr/>
          </p:nvSpPr>
          <p:spPr>
            <a:xfrm>
              <a:off x="57150" y="22896"/>
              <a:ext cx="342900" cy="396205"/>
            </a:xfrm>
            <a:custGeom>
              <a:avLst/>
              <a:gdLst/>
              <a:ahLst/>
              <a:cxnLst>
                <a:cxn ang="0">
                  <a:pos x="wd2" y="hd2"/>
                </a:cxn>
                <a:cxn ang="5400000">
                  <a:pos x="wd2" y="hd2"/>
                </a:cxn>
                <a:cxn ang="10800000">
                  <a:pos x="wd2" y="hd2"/>
                </a:cxn>
                <a:cxn ang="16200000">
                  <a:pos x="wd2" y="hd2"/>
                </a:cxn>
              </a:cxnLst>
              <a:rect l="0" t="0" r="r" b="b"/>
              <a:pathLst>
                <a:path w="21600" h="21542" extrusionOk="0">
                  <a:moveTo>
                    <a:pt x="0" y="6006"/>
                  </a:moveTo>
                  <a:lnTo>
                    <a:pt x="10134" y="174"/>
                  </a:lnTo>
                  <a:cubicBezTo>
                    <a:pt x="10537" y="-58"/>
                    <a:pt x="11063" y="-58"/>
                    <a:pt x="11466" y="174"/>
                  </a:cubicBezTo>
                  <a:lnTo>
                    <a:pt x="21600" y="6006"/>
                  </a:lnTo>
                  <a:lnTo>
                    <a:pt x="21600" y="20506"/>
                  </a:lnTo>
                  <a:cubicBezTo>
                    <a:pt x="21600" y="21078"/>
                    <a:pt x="21063" y="21542"/>
                    <a:pt x="20400" y="21542"/>
                  </a:cubicBezTo>
                  <a:lnTo>
                    <a:pt x="1200" y="21542"/>
                  </a:lnTo>
                  <a:cubicBezTo>
                    <a:pt x="537" y="21542"/>
                    <a:pt x="0" y="21078"/>
                    <a:pt x="0" y="20506"/>
                  </a:cubicBezTo>
                  <a:lnTo>
                    <a:pt x="0" y="6006"/>
                  </a:lnTo>
                  <a:close/>
                  <a:moveTo>
                    <a:pt x="10800" y="10149"/>
                  </a:moveTo>
                  <a:cubicBezTo>
                    <a:pt x="12125" y="10149"/>
                    <a:pt x="13200" y="9221"/>
                    <a:pt x="13200" y="8077"/>
                  </a:cubicBezTo>
                  <a:cubicBezTo>
                    <a:pt x="13200" y="6933"/>
                    <a:pt x="12125" y="6006"/>
                    <a:pt x="10800" y="6006"/>
                  </a:cubicBezTo>
                  <a:cubicBezTo>
                    <a:pt x="9475" y="6006"/>
                    <a:pt x="8400" y="6933"/>
                    <a:pt x="8400" y="8077"/>
                  </a:cubicBezTo>
                  <a:cubicBezTo>
                    <a:pt x="8400" y="9221"/>
                    <a:pt x="9475" y="10149"/>
                    <a:pt x="10800" y="10149"/>
                  </a:cubicBezTo>
                  <a:close/>
                  <a:moveTo>
                    <a:pt x="6000" y="15327"/>
                  </a:moveTo>
                  <a:lnTo>
                    <a:pt x="6000" y="17399"/>
                  </a:lnTo>
                  <a:lnTo>
                    <a:pt x="15600" y="17399"/>
                  </a:lnTo>
                  <a:lnTo>
                    <a:pt x="15600" y="15327"/>
                  </a:lnTo>
                  <a:lnTo>
                    <a:pt x="6000" y="15327"/>
                  </a:lnTo>
                  <a:close/>
                  <a:moveTo>
                    <a:pt x="6000" y="12220"/>
                  </a:moveTo>
                  <a:lnTo>
                    <a:pt x="6000" y="14292"/>
                  </a:lnTo>
                  <a:lnTo>
                    <a:pt x="15600" y="14292"/>
                  </a:lnTo>
                  <a:lnTo>
                    <a:pt x="15600" y="12220"/>
                  </a:lnTo>
                  <a:lnTo>
                    <a:pt x="6000" y="122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08" name="成组"/>
          <p:cNvGrpSpPr/>
          <p:nvPr/>
        </p:nvGrpSpPr>
        <p:grpSpPr>
          <a:xfrm>
            <a:off x="9067908" y="838200"/>
            <a:ext cx="457201" cy="457200"/>
            <a:chOff x="0" y="0"/>
            <a:chExt cx="457200" cy="457200"/>
          </a:xfrm>
        </p:grpSpPr>
        <p:sp>
          <p:nvSpPr>
            <p:cNvPr id="1906" name="任意形状 8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07" name="任意形状 815"/>
            <p:cNvSpPr/>
            <p:nvPr/>
          </p:nvSpPr>
          <p:spPr>
            <a:xfrm>
              <a:off x="57150" y="22895"/>
              <a:ext cx="342900" cy="396205"/>
            </a:xfrm>
            <a:custGeom>
              <a:avLst/>
              <a:gdLst/>
              <a:ahLst/>
              <a:cxnLst>
                <a:cxn ang="0">
                  <a:pos x="wd2" y="hd2"/>
                </a:cxn>
                <a:cxn ang="5400000">
                  <a:pos x="wd2" y="hd2"/>
                </a:cxn>
                <a:cxn ang="10800000">
                  <a:pos x="wd2" y="hd2"/>
                </a:cxn>
                <a:cxn ang="16200000">
                  <a:pos x="wd2" y="hd2"/>
                </a:cxn>
              </a:cxnLst>
              <a:rect l="0" t="0" r="r" b="b"/>
              <a:pathLst>
                <a:path w="21600" h="21542" extrusionOk="0">
                  <a:moveTo>
                    <a:pt x="0" y="6006"/>
                  </a:moveTo>
                  <a:lnTo>
                    <a:pt x="10134" y="174"/>
                  </a:lnTo>
                  <a:cubicBezTo>
                    <a:pt x="10537" y="-58"/>
                    <a:pt x="11063" y="-58"/>
                    <a:pt x="11466" y="174"/>
                  </a:cubicBezTo>
                  <a:lnTo>
                    <a:pt x="21600" y="6006"/>
                  </a:lnTo>
                  <a:lnTo>
                    <a:pt x="21600" y="20506"/>
                  </a:lnTo>
                  <a:cubicBezTo>
                    <a:pt x="21600" y="21078"/>
                    <a:pt x="21063" y="21542"/>
                    <a:pt x="20400" y="21542"/>
                  </a:cubicBezTo>
                  <a:lnTo>
                    <a:pt x="1200" y="21542"/>
                  </a:lnTo>
                  <a:cubicBezTo>
                    <a:pt x="537" y="21542"/>
                    <a:pt x="0" y="21078"/>
                    <a:pt x="0" y="20506"/>
                  </a:cubicBezTo>
                  <a:lnTo>
                    <a:pt x="0" y="6006"/>
                  </a:lnTo>
                  <a:close/>
                  <a:moveTo>
                    <a:pt x="2400" y="7114"/>
                  </a:moveTo>
                  <a:lnTo>
                    <a:pt x="2400" y="19470"/>
                  </a:lnTo>
                  <a:lnTo>
                    <a:pt x="19200" y="19470"/>
                  </a:lnTo>
                  <a:lnTo>
                    <a:pt x="19200" y="7114"/>
                  </a:lnTo>
                  <a:lnTo>
                    <a:pt x="10800" y="2281"/>
                  </a:lnTo>
                  <a:lnTo>
                    <a:pt x="2400" y="7114"/>
                  </a:lnTo>
                  <a:close/>
                  <a:moveTo>
                    <a:pt x="6000" y="15327"/>
                  </a:moveTo>
                  <a:lnTo>
                    <a:pt x="15600" y="15327"/>
                  </a:lnTo>
                  <a:lnTo>
                    <a:pt x="15600" y="17399"/>
                  </a:lnTo>
                  <a:lnTo>
                    <a:pt x="6000" y="17399"/>
                  </a:lnTo>
                  <a:lnTo>
                    <a:pt x="6000" y="15327"/>
                  </a:lnTo>
                  <a:close/>
                  <a:moveTo>
                    <a:pt x="6000" y="12220"/>
                  </a:moveTo>
                  <a:lnTo>
                    <a:pt x="15600" y="12220"/>
                  </a:lnTo>
                  <a:lnTo>
                    <a:pt x="15600" y="14292"/>
                  </a:lnTo>
                  <a:lnTo>
                    <a:pt x="6000" y="14292"/>
                  </a:lnTo>
                  <a:lnTo>
                    <a:pt x="6000" y="12220"/>
                  </a:lnTo>
                  <a:close/>
                  <a:moveTo>
                    <a:pt x="10800" y="10149"/>
                  </a:moveTo>
                  <a:cubicBezTo>
                    <a:pt x="9475" y="10149"/>
                    <a:pt x="8400" y="9221"/>
                    <a:pt x="8400" y="8077"/>
                  </a:cubicBezTo>
                  <a:cubicBezTo>
                    <a:pt x="8400" y="6933"/>
                    <a:pt x="9475" y="6006"/>
                    <a:pt x="10800" y="6006"/>
                  </a:cubicBezTo>
                  <a:cubicBezTo>
                    <a:pt x="12125" y="6006"/>
                    <a:pt x="13200" y="6933"/>
                    <a:pt x="13200" y="8077"/>
                  </a:cubicBezTo>
                  <a:cubicBezTo>
                    <a:pt x="13200" y="9221"/>
                    <a:pt x="12125" y="10149"/>
                    <a:pt x="10800" y="1014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11" name="成组"/>
          <p:cNvGrpSpPr/>
          <p:nvPr/>
        </p:nvGrpSpPr>
        <p:grpSpPr>
          <a:xfrm>
            <a:off x="9982320" y="1752435"/>
            <a:ext cx="457201" cy="457201"/>
            <a:chOff x="0" y="0"/>
            <a:chExt cx="457200" cy="457200"/>
          </a:xfrm>
        </p:grpSpPr>
        <p:sp>
          <p:nvSpPr>
            <p:cNvPr id="1909" name="任意形状 8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10" name="任意形状 818"/>
            <p:cNvSpPr/>
            <p:nvPr/>
          </p:nvSpPr>
          <p:spPr>
            <a:xfrm>
              <a:off x="26939" y="40003"/>
              <a:ext cx="396217" cy="396238"/>
            </a:xfrm>
            <a:custGeom>
              <a:avLst/>
              <a:gdLst/>
              <a:ahLst/>
              <a:cxnLst>
                <a:cxn ang="0">
                  <a:pos x="wd2" y="hd2"/>
                </a:cxn>
                <a:cxn ang="5400000">
                  <a:pos x="wd2" y="hd2"/>
                </a:cxn>
                <a:cxn ang="10800000">
                  <a:pos x="wd2" y="hd2"/>
                </a:cxn>
                <a:cxn ang="16200000">
                  <a:pos x="wd2" y="hd2"/>
                </a:cxn>
              </a:cxnLst>
              <a:rect l="0" t="0" r="r" b="b"/>
              <a:pathLst>
                <a:path w="21499" h="21499" extrusionOk="0">
                  <a:moveTo>
                    <a:pt x="9805" y="0"/>
                  </a:moveTo>
                  <a:lnTo>
                    <a:pt x="20037" y="1463"/>
                  </a:lnTo>
                  <a:lnTo>
                    <a:pt x="21499" y="11695"/>
                  </a:lnTo>
                  <a:lnTo>
                    <a:pt x="11998" y="21196"/>
                  </a:lnTo>
                  <a:cubicBezTo>
                    <a:pt x="11594" y="21600"/>
                    <a:pt x="10940" y="21600"/>
                    <a:pt x="10536" y="21196"/>
                  </a:cubicBezTo>
                  <a:lnTo>
                    <a:pt x="303" y="10964"/>
                  </a:lnTo>
                  <a:cubicBezTo>
                    <a:pt x="-101" y="10560"/>
                    <a:pt x="-101" y="9906"/>
                    <a:pt x="303" y="9502"/>
                  </a:cubicBezTo>
                  <a:lnTo>
                    <a:pt x="9805" y="0"/>
                  </a:lnTo>
                  <a:close/>
                  <a:moveTo>
                    <a:pt x="12728" y="8771"/>
                  </a:moveTo>
                  <a:cubicBezTo>
                    <a:pt x="13536" y="9579"/>
                    <a:pt x="14845" y="9578"/>
                    <a:pt x="15652" y="8771"/>
                  </a:cubicBezTo>
                  <a:cubicBezTo>
                    <a:pt x="16459" y="7963"/>
                    <a:pt x="16459" y="6654"/>
                    <a:pt x="15652" y="5847"/>
                  </a:cubicBezTo>
                  <a:cubicBezTo>
                    <a:pt x="14844" y="5040"/>
                    <a:pt x="13535" y="5040"/>
                    <a:pt x="12728" y="5848"/>
                  </a:cubicBezTo>
                  <a:cubicBezTo>
                    <a:pt x="11921" y="6655"/>
                    <a:pt x="11921" y="7964"/>
                    <a:pt x="12728" y="877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14" name="成组"/>
          <p:cNvGrpSpPr/>
          <p:nvPr/>
        </p:nvGrpSpPr>
        <p:grpSpPr>
          <a:xfrm>
            <a:off x="9982320" y="838200"/>
            <a:ext cx="457201" cy="457200"/>
            <a:chOff x="0" y="0"/>
            <a:chExt cx="457200" cy="457200"/>
          </a:xfrm>
        </p:grpSpPr>
        <p:sp>
          <p:nvSpPr>
            <p:cNvPr id="1912" name="任意形状 8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13" name="任意形状 821"/>
            <p:cNvSpPr/>
            <p:nvPr/>
          </p:nvSpPr>
          <p:spPr>
            <a:xfrm>
              <a:off x="26939" y="40003"/>
              <a:ext cx="396217" cy="396238"/>
            </a:xfrm>
            <a:custGeom>
              <a:avLst/>
              <a:gdLst/>
              <a:ahLst/>
              <a:cxnLst>
                <a:cxn ang="0">
                  <a:pos x="wd2" y="hd2"/>
                </a:cxn>
                <a:cxn ang="5400000">
                  <a:pos x="wd2" y="hd2"/>
                </a:cxn>
                <a:cxn ang="10800000">
                  <a:pos x="wd2" y="hd2"/>
                </a:cxn>
                <a:cxn ang="16200000">
                  <a:pos x="wd2" y="hd2"/>
                </a:cxn>
              </a:cxnLst>
              <a:rect l="0" t="0" r="r" b="b"/>
              <a:pathLst>
                <a:path w="21499" h="21499" extrusionOk="0">
                  <a:moveTo>
                    <a:pt x="9805" y="0"/>
                  </a:moveTo>
                  <a:lnTo>
                    <a:pt x="20037" y="1463"/>
                  </a:lnTo>
                  <a:lnTo>
                    <a:pt x="21499" y="11695"/>
                  </a:lnTo>
                  <a:lnTo>
                    <a:pt x="11998" y="21196"/>
                  </a:lnTo>
                  <a:cubicBezTo>
                    <a:pt x="11594" y="21600"/>
                    <a:pt x="10940" y="21600"/>
                    <a:pt x="10536" y="21196"/>
                  </a:cubicBezTo>
                  <a:lnTo>
                    <a:pt x="303" y="10964"/>
                  </a:lnTo>
                  <a:cubicBezTo>
                    <a:pt x="-101" y="10560"/>
                    <a:pt x="-101" y="9906"/>
                    <a:pt x="303" y="9502"/>
                  </a:cubicBezTo>
                  <a:lnTo>
                    <a:pt x="9805" y="0"/>
                  </a:lnTo>
                  <a:close/>
                  <a:moveTo>
                    <a:pt x="10536" y="2193"/>
                  </a:moveTo>
                  <a:lnTo>
                    <a:pt x="2495" y="10233"/>
                  </a:lnTo>
                  <a:lnTo>
                    <a:pt x="11267" y="19003"/>
                  </a:lnTo>
                  <a:lnTo>
                    <a:pt x="19307" y="10964"/>
                  </a:lnTo>
                  <a:lnTo>
                    <a:pt x="18211" y="3289"/>
                  </a:lnTo>
                  <a:lnTo>
                    <a:pt x="10536" y="2193"/>
                  </a:lnTo>
                  <a:close/>
                  <a:moveTo>
                    <a:pt x="12727" y="8771"/>
                  </a:moveTo>
                  <a:cubicBezTo>
                    <a:pt x="11920" y="7964"/>
                    <a:pt x="11920" y="6654"/>
                    <a:pt x="12728" y="5847"/>
                  </a:cubicBezTo>
                  <a:cubicBezTo>
                    <a:pt x="13536" y="5039"/>
                    <a:pt x="14845" y="5039"/>
                    <a:pt x="15653" y="5847"/>
                  </a:cubicBezTo>
                  <a:cubicBezTo>
                    <a:pt x="16460" y="6655"/>
                    <a:pt x="16460" y="7964"/>
                    <a:pt x="15652" y="8772"/>
                  </a:cubicBezTo>
                  <a:cubicBezTo>
                    <a:pt x="14844" y="9579"/>
                    <a:pt x="13535" y="9579"/>
                    <a:pt x="12727" y="877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17" name="成组"/>
          <p:cNvGrpSpPr/>
          <p:nvPr/>
        </p:nvGrpSpPr>
        <p:grpSpPr>
          <a:xfrm>
            <a:off x="8153496" y="1752435"/>
            <a:ext cx="457201" cy="457201"/>
            <a:chOff x="0" y="0"/>
            <a:chExt cx="457200" cy="457200"/>
          </a:xfrm>
        </p:grpSpPr>
        <p:sp>
          <p:nvSpPr>
            <p:cNvPr id="1915" name="任意形状 8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16" name="任意形状 824"/>
            <p:cNvSpPr/>
            <p:nvPr/>
          </p:nvSpPr>
          <p:spPr>
            <a:xfrm>
              <a:off x="57150" y="22896"/>
              <a:ext cx="342900" cy="396205"/>
            </a:xfrm>
            <a:custGeom>
              <a:avLst/>
              <a:gdLst/>
              <a:ahLst/>
              <a:cxnLst>
                <a:cxn ang="0">
                  <a:pos x="wd2" y="hd2"/>
                </a:cxn>
                <a:cxn ang="5400000">
                  <a:pos x="wd2" y="hd2"/>
                </a:cxn>
                <a:cxn ang="10800000">
                  <a:pos x="wd2" y="hd2"/>
                </a:cxn>
                <a:cxn ang="16200000">
                  <a:pos x="wd2" y="hd2"/>
                </a:cxn>
              </a:cxnLst>
              <a:rect l="0" t="0" r="r" b="b"/>
              <a:pathLst>
                <a:path w="21600" h="21542" extrusionOk="0">
                  <a:moveTo>
                    <a:pt x="0" y="6006"/>
                  </a:moveTo>
                  <a:lnTo>
                    <a:pt x="10134" y="174"/>
                  </a:lnTo>
                  <a:cubicBezTo>
                    <a:pt x="10537" y="-58"/>
                    <a:pt x="11063" y="-58"/>
                    <a:pt x="11466" y="174"/>
                  </a:cubicBezTo>
                  <a:lnTo>
                    <a:pt x="21600" y="6006"/>
                  </a:lnTo>
                  <a:lnTo>
                    <a:pt x="21600" y="20506"/>
                  </a:lnTo>
                  <a:cubicBezTo>
                    <a:pt x="21600" y="21078"/>
                    <a:pt x="21063" y="21542"/>
                    <a:pt x="20400" y="21542"/>
                  </a:cubicBezTo>
                  <a:lnTo>
                    <a:pt x="1200" y="21542"/>
                  </a:lnTo>
                  <a:cubicBezTo>
                    <a:pt x="537" y="21542"/>
                    <a:pt x="0" y="21078"/>
                    <a:pt x="0" y="20506"/>
                  </a:cubicBezTo>
                  <a:lnTo>
                    <a:pt x="0" y="6006"/>
                  </a:lnTo>
                  <a:close/>
                  <a:moveTo>
                    <a:pt x="10800" y="10149"/>
                  </a:moveTo>
                  <a:cubicBezTo>
                    <a:pt x="12125" y="10149"/>
                    <a:pt x="13200" y="9221"/>
                    <a:pt x="13200" y="8077"/>
                  </a:cubicBezTo>
                  <a:cubicBezTo>
                    <a:pt x="13200" y="6933"/>
                    <a:pt x="12125" y="6006"/>
                    <a:pt x="10800" y="6006"/>
                  </a:cubicBezTo>
                  <a:cubicBezTo>
                    <a:pt x="9475" y="6006"/>
                    <a:pt x="8400" y="6933"/>
                    <a:pt x="8400" y="8077"/>
                  </a:cubicBezTo>
                  <a:cubicBezTo>
                    <a:pt x="8400" y="9221"/>
                    <a:pt x="9475" y="10149"/>
                    <a:pt x="10800" y="1014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20" name="成组"/>
          <p:cNvGrpSpPr/>
          <p:nvPr/>
        </p:nvGrpSpPr>
        <p:grpSpPr>
          <a:xfrm>
            <a:off x="8153496" y="838200"/>
            <a:ext cx="457201" cy="457200"/>
            <a:chOff x="0" y="0"/>
            <a:chExt cx="457200" cy="457200"/>
          </a:xfrm>
        </p:grpSpPr>
        <p:sp>
          <p:nvSpPr>
            <p:cNvPr id="1918" name="任意形状 8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19" name="任意形状 827"/>
            <p:cNvSpPr/>
            <p:nvPr/>
          </p:nvSpPr>
          <p:spPr>
            <a:xfrm>
              <a:off x="57150" y="22895"/>
              <a:ext cx="342900" cy="396205"/>
            </a:xfrm>
            <a:custGeom>
              <a:avLst/>
              <a:gdLst/>
              <a:ahLst/>
              <a:cxnLst>
                <a:cxn ang="0">
                  <a:pos x="wd2" y="hd2"/>
                </a:cxn>
                <a:cxn ang="5400000">
                  <a:pos x="wd2" y="hd2"/>
                </a:cxn>
                <a:cxn ang="10800000">
                  <a:pos x="wd2" y="hd2"/>
                </a:cxn>
                <a:cxn ang="16200000">
                  <a:pos x="wd2" y="hd2"/>
                </a:cxn>
              </a:cxnLst>
              <a:rect l="0" t="0" r="r" b="b"/>
              <a:pathLst>
                <a:path w="21600" h="21542" extrusionOk="0">
                  <a:moveTo>
                    <a:pt x="0" y="6006"/>
                  </a:moveTo>
                  <a:lnTo>
                    <a:pt x="10134" y="174"/>
                  </a:lnTo>
                  <a:cubicBezTo>
                    <a:pt x="10537" y="-58"/>
                    <a:pt x="11063" y="-58"/>
                    <a:pt x="11466" y="174"/>
                  </a:cubicBezTo>
                  <a:lnTo>
                    <a:pt x="21600" y="6006"/>
                  </a:lnTo>
                  <a:lnTo>
                    <a:pt x="21600" y="20506"/>
                  </a:lnTo>
                  <a:cubicBezTo>
                    <a:pt x="21600" y="21078"/>
                    <a:pt x="21063" y="21542"/>
                    <a:pt x="20400" y="21542"/>
                  </a:cubicBezTo>
                  <a:lnTo>
                    <a:pt x="1200" y="21542"/>
                  </a:lnTo>
                  <a:cubicBezTo>
                    <a:pt x="537" y="21542"/>
                    <a:pt x="0" y="21078"/>
                    <a:pt x="0" y="20506"/>
                  </a:cubicBezTo>
                  <a:lnTo>
                    <a:pt x="0" y="6006"/>
                  </a:lnTo>
                  <a:close/>
                  <a:moveTo>
                    <a:pt x="2400" y="7114"/>
                  </a:moveTo>
                  <a:lnTo>
                    <a:pt x="2400" y="19470"/>
                  </a:lnTo>
                  <a:lnTo>
                    <a:pt x="19200" y="19470"/>
                  </a:lnTo>
                  <a:lnTo>
                    <a:pt x="19200" y="7114"/>
                  </a:lnTo>
                  <a:lnTo>
                    <a:pt x="10800" y="2281"/>
                  </a:lnTo>
                  <a:lnTo>
                    <a:pt x="2400" y="7114"/>
                  </a:lnTo>
                  <a:close/>
                  <a:moveTo>
                    <a:pt x="10800" y="10149"/>
                  </a:moveTo>
                  <a:cubicBezTo>
                    <a:pt x="9475" y="10149"/>
                    <a:pt x="8400" y="9221"/>
                    <a:pt x="8400" y="8077"/>
                  </a:cubicBezTo>
                  <a:cubicBezTo>
                    <a:pt x="8400" y="6933"/>
                    <a:pt x="9475" y="6006"/>
                    <a:pt x="10800" y="6006"/>
                  </a:cubicBezTo>
                  <a:cubicBezTo>
                    <a:pt x="12125" y="6006"/>
                    <a:pt x="13200" y="6933"/>
                    <a:pt x="13200" y="8077"/>
                  </a:cubicBezTo>
                  <a:cubicBezTo>
                    <a:pt x="13200" y="9221"/>
                    <a:pt x="12125" y="10149"/>
                    <a:pt x="10800" y="1014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23" name="成组"/>
          <p:cNvGrpSpPr/>
          <p:nvPr/>
        </p:nvGrpSpPr>
        <p:grpSpPr>
          <a:xfrm>
            <a:off x="10896732" y="5409376"/>
            <a:ext cx="457201" cy="457201"/>
            <a:chOff x="0" y="0"/>
            <a:chExt cx="457200" cy="457200"/>
          </a:xfrm>
        </p:grpSpPr>
        <p:sp>
          <p:nvSpPr>
            <p:cNvPr id="1921" name="任意形状 8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22" name="任意形状 830"/>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4252"/>
                  </a:moveTo>
                  <a:cubicBezTo>
                    <a:pt x="19473" y="6426"/>
                    <a:pt x="16597" y="7895"/>
                    <a:pt x="13433" y="8424"/>
                  </a:cubicBezTo>
                  <a:cubicBezTo>
                    <a:pt x="12638" y="7115"/>
                    <a:pt x="10816" y="6634"/>
                    <a:pt x="9362" y="7349"/>
                  </a:cubicBezTo>
                  <a:cubicBezTo>
                    <a:pt x="8857" y="7597"/>
                    <a:pt x="8443" y="7970"/>
                    <a:pt x="8167" y="8424"/>
                  </a:cubicBezTo>
                  <a:cubicBezTo>
                    <a:pt x="5003" y="7895"/>
                    <a:pt x="2127" y="6426"/>
                    <a:pt x="0" y="4252"/>
                  </a:cubicBezTo>
                  <a:lnTo>
                    <a:pt x="0" y="1080"/>
                  </a:lnTo>
                  <a:cubicBezTo>
                    <a:pt x="0" y="483"/>
                    <a:pt x="537" y="0"/>
                    <a:pt x="1200" y="0"/>
                  </a:cubicBezTo>
                  <a:lnTo>
                    <a:pt x="20400" y="0"/>
                  </a:lnTo>
                  <a:cubicBezTo>
                    <a:pt x="21063" y="0"/>
                    <a:pt x="21600" y="483"/>
                    <a:pt x="21600" y="1080"/>
                  </a:cubicBezTo>
                  <a:lnTo>
                    <a:pt x="21600" y="4252"/>
                  </a:lnTo>
                  <a:close/>
                  <a:moveTo>
                    <a:pt x="21600" y="7262"/>
                  </a:moveTo>
                  <a:lnTo>
                    <a:pt x="21600" y="20520"/>
                  </a:lnTo>
                  <a:cubicBezTo>
                    <a:pt x="21600" y="21117"/>
                    <a:pt x="21063" y="21600"/>
                    <a:pt x="20400" y="21600"/>
                  </a:cubicBezTo>
                  <a:lnTo>
                    <a:pt x="1200" y="21600"/>
                  </a:lnTo>
                  <a:cubicBezTo>
                    <a:pt x="537" y="21600"/>
                    <a:pt x="0" y="21117"/>
                    <a:pt x="0" y="20520"/>
                  </a:cubicBezTo>
                  <a:lnTo>
                    <a:pt x="0" y="7262"/>
                  </a:lnTo>
                  <a:cubicBezTo>
                    <a:pt x="2277" y="8986"/>
                    <a:pt x="5023" y="10133"/>
                    <a:pt x="7956" y="10584"/>
                  </a:cubicBezTo>
                  <a:cubicBezTo>
                    <a:pt x="8485" y="11998"/>
                    <a:pt x="10188" y="12757"/>
                    <a:pt x="11759" y="12281"/>
                  </a:cubicBezTo>
                  <a:cubicBezTo>
                    <a:pt x="12647" y="12011"/>
                    <a:pt x="13345" y="11384"/>
                    <a:pt x="13644" y="10584"/>
                  </a:cubicBezTo>
                  <a:cubicBezTo>
                    <a:pt x="16577" y="10133"/>
                    <a:pt x="19323" y="8986"/>
                    <a:pt x="21600" y="726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26" name="成组"/>
          <p:cNvGrpSpPr/>
          <p:nvPr/>
        </p:nvGrpSpPr>
        <p:grpSpPr>
          <a:xfrm>
            <a:off x="10896732" y="4494976"/>
            <a:ext cx="457201" cy="457201"/>
            <a:chOff x="0" y="0"/>
            <a:chExt cx="457200" cy="457200"/>
          </a:xfrm>
        </p:grpSpPr>
        <p:sp>
          <p:nvSpPr>
            <p:cNvPr id="1924" name="任意形状 8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25" name="任意形状 833"/>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3408" y="8384"/>
                  </a:moveTo>
                  <a:cubicBezTo>
                    <a:pt x="15595" y="7946"/>
                    <a:pt x="17602" y="6965"/>
                    <a:pt x="19200" y="5552"/>
                  </a:cubicBezTo>
                  <a:lnTo>
                    <a:pt x="19200" y="2160"/>
                  </a:lnTo>
                  <a:lnTo>
                    <a:pt x="2400" y="2160"/>
                  </a:lnTo>
                  <a:lnTo>
                    <a:pt x="2400" y="5552"/>
                  </a:lnTo>
                  <a:cubicBezTo>
                    <a:pt x="3998" y="6965"/>
                    <a:pt x="6005" y="7946"/>
                    <a:pt x="8192" y="8384"/>
                  </a:cubicBezTo>
                  <a:cubicBezTo>
                    <a:pt x="9012" y="7088"/>
                    <a:pt x="10843" y="6635"/>
                    <a:pt x="12283" y="7372"/>
                  </a:cubicBezTo>
                  <a:cubicBezTo>
                    <a:pt x="12752" y="7612"/>
                    <a:pt x="13141" y="7962"/>
                    <a:pt x="13408" y="8384"/>
                  </a:cubicBezTo>
                  <a:close/>
                  <a:moveTo>
                    <a:pt x="13657" y="10544"/>
                  </a:moveTo>
                  <a:cubicBezTo>
                    <a:pt x="13150" y="11964"/>
                    <a:pt x="11460" y="12745"/>
                    <a:pt x="9882" y="12289"/>
                  </a:cubicBezTo>
                  <a:cubicBezTo>
                    <a:pt x="8961" y="12022"/>
                    <a:pt x="8239" y="11373"/>
                    <a:pt x="7943" y="10544"/>
                  </a:cubicBezTo>
                  <a:cubicBezTo>
                    <a:pt x="5944" y="10182"/>
                    <a:pt x="4055" y="9441"/>
                    <a:pt x="2400" y="8369"/>
                  </a:cubicBezTo>
                  <a:lnTo>
                    <a:pt x="2400" y="19440"/>
                  </a:lnTo>
                  <a:lnTo>
                    <a:pt x="19200" y="19440"/>
                  </a:lnTo>
                  <a:lnTo>
                    <a:pt x="19200" y="8368"/>
                  </a:lnTo>
                  <a:cubicBezTo>
                    <a:pt x="17546" y="9440"/>
                    <a:pt x="15656" y="10183"/>
                    <a:pt x="13657" y="10545"/>
                  </a:cubicBezTo>
                  <a:close/>
                  <a:moveTo>
                    <a:pt x="1200" y="0"/>
                  </a:moveTo>
                  <a:lnTo>
                    <a:pt x="20400" y="0"/>
                  </a:lnTo>
                  <a:cubicBezTo>
                    <a:pt x="21063" y="0"/>
                    <a:pt x="21600" y="483"/>
                    <a:pt x="21600" y="1080"/>
                  </a:cubicBezTo>
                  <a:lnTo>
                    <a:pt x="21600" y="20520"/>
                  </a:lnTo>
                  <a:cubicBezTo>
                    <a:pt x="21600" y="21117"/>
                    <a:pt x="21063" y="21600"/>
                    <a:pt x="20400" y="21600"/>
                  </a:cubicBezTo>
                  <a:lnTo>
                    <a:pt x="1200" y="21600"/>
                  </a:lnTo>
                  <a:cubicBezTo>
                    <a:pt x="537" y="21600"/>
                    <a:pt x="0" y="21117"/>
                    <a:pt x="0" y="20520"/>
                  </a:cubicBezTo>
                  <a:lnTo>
                    <a:pt x="0" y="1080"/>
                  </a:lnTo>
                  <a:cubicBezTo>
                    <a:pt x="0" y="483"/>
                    <a:pt x="537" y="0"/>
                    <a:pt x="12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29" name="成组"/>
          <p:cNvGrpSpPr/>
          <p:nvPr/>
        </p:nvGrpSpPr>
        <p:grpSpPr>
          <a:xfrm>
            <a:off x="5410260" y="1752435"/>
            <a:ext cx="457201" cy="457201"/>
            <a:chOff x="0" y="0"/>
            <a:chExt cx="457200" cy="457200"/>
          </a:xfrm>
        </p:grpSpPr>
        <p:sp>
          <p:nvSpPr>
            <p:cNvPr id="1927" name="任意形状 8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28" name="任意形状 83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0" y="4800"/>
                  </a:moveTo>
                  <a:lnTo>
                    <a:pt x="0" y="4800"/>
                  </a:lnTo>
                  <a:lnTo>
                    <a:pt x="0" y="1200"/>
                  </a:lnTo>
                  <a:cubicBezTo>
                    <a:pt x="0" y="537"/>
                    <a:pt x="483" y="0"/>
                    <a:pt x="1080" y="0"/>
                  </a:cubicBezTo>
                  <a:lnTo>
                    <a:pt x="20520" y="0"/>
                  </a:lnTo>
                  <a:cubicBezTo>
                    <a:pt x="21117" y="0"/>
                    <a:pt x="21600" y="537"/>
                    <a:pt x="21600" y="1200"/>
                  </a:cubicBezTo>
                  <a:lnTo>
                    <a:pt x="21600" y="4800"/>
                  </a:lnTo>
                  <a:close/>
                  <a:moveTo>
                    <a:pt x="21600" y="7200"/>
                  </a:moveTo>
                  <a:lnTo>
                    <a:pt x="21600" y="20400"/>
                  </a:lnTo>
                  <a:cubicBezTo>
                    <a:pt x="21600" y="21063"/>
                    <a:pt x="21117" y="21600"/>
                    <a:pt x="20520" y="21600"/>
                  </a:cubicBezTo>
                  <a:lnTo>
                    <a:pt x="1080" y="21600"/>
                  </a:lnTo>
                  <a:cubicBezTo>
                    <a:pt x="483" y="21600"/>
                    <a:pt x="0" y="21063"/>
                    <a:pt x="0" y="20400"/>
                  </a:cubicBezTo>
                  <a:lnTo>
                    <a:pt x="0" y="7200"/>
                  </a:lnTo>
                  <a:lnTo>
                    <a:pt x="21600" y="7200"/>
                  </a:lnTo>
                  <a:close/>
                  <a:moveTo>
                    <a:pt x="9720" y="13200"/>
                  </a:moveTo>
                  <a:lnTo>
                    <a:pt x="9720" y="10200"/>
                  </a:lnTo>
                  <a:lnTo>
                    <a:pt x="4860" y="15600"/>
                  </a:lnTo>
                  <a:lnTo>
                    <a:pt x="16200" y="15600"/>
                  </a:lnTo>
                  <a:lnTo>
                    <a:pt x="16200" y="13200"/>
                  </a:lnTo>
                  <a:lnTo>
                    <a:pt x="9720" y="13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32" name="成组"/>
          <p:cNvGrpSpPr/>
          <p:nvPr/>
        </p:nvGrpSpPr>
        <p:grpSpPr>
          <a:xfrm>
            <a:off x="5410260" y="838200"/>
            <a:ext cx="457201" cy="457200"/>
            <a:chOff x="0" y="0"/>
            <a:chExt cx="457200" cy="457200"/>
          </a:xfrm>
        </p:grpSpPr>
        <p:sp>
          <p:nvSpPr>
            <p:cNvPr id="1930" name="任意形状 8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31" name="任意形状 83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9440" y="6000"/>
                  </a:moveTo>
                  <a:lnTo>
                    <a:pt x="19440" y="2400"/>
                  </a:lnTo>
                  <a:lnTo>
                    <a:pt x="2160" y="2400"/>
                  </a:lnTo>
                  <a:lnTo>
                    <a:pt x="2160" y="6000"/>
                  </a:lnTo>
                  <a:lnTo>
                    <a:pt x="19440" y="6000"/>
                  </a:lnTo>
                  <a:close/>
                  <a:moveTo>
                    <a:pt x="19440" y="8400"/>
                  </a:moveTo>
                  <a:lnTo>
                    <a:pt x="2160" y="8400"/>
                  </a:lnTo>
                  <a:lnTo>
                    <a:pt x="2160" y="19200"/>
                  </a:lnTo>
                  <a:lnTo>
                    <a:pt x="19440" y="19200"/>
                  </a:lnTo>
                  <a:lnTo>
                    <a:pt x="19440" y="84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9720" y="13200"/>
                  </a:moveTo>
                  <a:lnTo>
                    <a:pt x="16200" y="13200"/>
                  </a:lnTo>
                  <a:lnTo>
                    <a:pt x="16200" y="15600"/>
                  </a:lnTo>
                  <a:lnTo>
                    <a:pt x="4860" y="15600"/>
                  </a:lnTo>
                  <a:lnTo>
                    <a:pt x="9720" y="10200"/>
                  </a:lnTo>
                  <a:lnTo>
                    <a:pt x="9720" y="13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35" name="成组"/>
          <p:cNvGrpSpPr/>
          <p:nvPr/>
        </p:nvGrpSpPr>
        <p:grpSpPr>
          <a:xfrm>
            <a:off x="7239084" y="1752435"/>
            <a:ext cx="457201" cy="457201"/>
            <a:chOff x="0" y="0"/>
            <a:chExt cx="457200" cy="457200"/>
          </a:xfrm>
        </p:grpSpPr>
        <p:sp>
          <p:nvSpPr>
            <p:cNvPr id="1933" name="任意形状 8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34" name="任意形状 842"/>
            <p:cNvSpPr/>
            <p:nvPr/>
          </p:nvSpPr>
          <p:spPr>
            <a:xfrm>
              <a:off x="38100" y="20767"/>
              <a:ext cx="400050" cy="398333"/>
            </a:xfrm>
            <a:custGeom>
              <a:avLst/>
              <a:gdLst/>
              <a:ahLst/>
              <a:cxnLst>
                <a:cxn ang="0">
                  <a:pos x="wd2" y="hd2"/>
                </a:cxn>
                <a:cxn ang="5400000">
                  <a:pos x="wd2" y="hd2"/>
                </a:cxn>
                <a:cxn ang="10800000">
                  <a:pos x="wd2" y="hd2"/>
                </a:cxn>
                <a:cxn ang="16200000">
                  <a:pos x="wd2" y="hd2"/>
                </a:cxn>
              </a:cxnLst>
              <a:rect l="0" t="0" r="r" b="b"/>
              <a:pathLst>
                <a:path w="21600" h="21600" extrusionOk="0">
                  <a:moveTo>
                    <a:pt x="8229" y="19534"/>
                  </a:moveTo>
                  <a:lnTo>
                    <a:pt x="4114" y="19534"/>
                  </a:lnTo>
                  <a:lnTo>
                    <a:pt x="4114" y="21600"/>
                  </a:lnTo>
                  <a:lnTo>
                    <a:pt x="2057" y="21600"/>
                  </a:lnTo>
                  <a:lnTo>
                    <a:pt x="2057" y="19534"/>
                  </a:lnTo>
                  <a:lnTo>
                    <a:pt x="1029" y="19534"/>
                  </a:lnTo>
                  <a:cubicBezTo>
                    <a:pt x="460" y="19534"/>
                    <a:pt x="0" y="19071"/>
                    <a:pt x="0" y="18501"/>
                  </a:cubicBezTo>
                  <a:lnTo>
                    <a:pt x="0" y="3006"/>
                  </a:lnTo>
                  <a:cubicBezTo>
                    <a:pt x="0" y="2435"/>
                    <a:pt x="460" y="1973"/>
                    <a:pt x="1029" y="1973"/>
                  </a:cubicBezTo>
                  <a:lnTo>
                    <a:pt x="8229" y="1973"/>
                  </a:lnTo>
                  <a:lnTo>
                    <a:pt x="8229" y="516"/>
                  </a:lnTo>
                  <a:cubicBezTo>
                    <a:pt x="8229" y="231"/>
                    <a:pt x="8459" y="0"/>
                    <a:pt x="8743" y="0"/>
                  </a:cubicBezTo>
                  <a:cubicBezTo>
                    <a:pt x="8771" y="0"/>
                    <a:pt x="8799" y="2"/>
                    <a:pt x="8827" y="7"/>
                  </a:cubicBezTo>
                  <a:lnTo>
                    <a:pt x="19712" y="1829"/>
                  </a:lnTo>
                  <a:cubicBezTo>
                    <a:pt x="20208" y="1912"/>
                    <a:pt x="20571" y="2343"/>
                    <a:pt x="20571" y="2848"/>
                  </a:cubicBezTo>
                  <a:lnTo>
                    <a:pt x="20571" y="5072"/>
                  </a:lnTo>
                  <a:lnTo>
                    <a:pt x="21600" y="5072"/>
                  </a:lnTo>
                  <a:lnTo>
                    <a:pt x="21600" y="7138"/>
                  </a:lnTo>
                  <a:lnTo>
                    <a:pt x="20571" y="7138"/>
                  </a:lnTo>
                  <a:lnTo>
                    <a:pt x="20571" y="14369"/>
                  </a:lnTo>
                  <a:lnTo>
                    <a:pt x="21600" y="14369"/>
                  </a:lnTo>
                  <a:lnTo>
                    <a:pt x="21600" y="16435"/>
                  </a:lnTo>
                  <a:lnTo>
                    <a:pt x="20571" y="16435"/>
                  </a:lnTo>
                  <a:lnTo>
                    <a:pt x="20571" y="18659"/>
                  </a:lnTo>
                  <a:cubicBezTo>
                    <a:pt x="20571" y="19164"/>
                    <a:pt x="20208" y="19595"/>
                    <a:pt x="19712" y="19678"/>
                  </a:cubicBezTo>
                  <a:lnTo>
                    <a:pt x="18514" y="19878"/>
                  </a:lnTo>
                  <a:lnTo>
                    <a:pt x="18514" y="21600"/>
                  </a:lnTo>
                  <a:lnTo>
                    <a:pt x="16457" y="21600"/>
                  </a:lnTo>
                  <a:lnTo>
                    <a:pt x="16457" y="20223"/>
                  </a:lnTo>
                  <a:lnTo>
                    <a:pt x="8827" y="21500"/>
                  </a:lnTo>
                  <a:cubicBezTo>
                    <a:pt x="8547" y="21547"/>
                    <a:pt x="8282" y="21356"/>
                    <a:pt x="8235" y="21075"/>
                  </a:cubicBezTo>
                  <a:cubicBezTo>
                    <a:pt x="8231" y="21047"/>
                    <a:pt x="8229" y="21019"/>
                    <a:pt x="8229" y="20991"/>
                  </a:cubicBezTo>
                  <a:lnTo>
                    <a:pt x="8229" y="19534"/>
                  </a:lnTo>
                  <a:close/>
                  <a:moveTo>
                    <a:pt x="10286" y="19162"/>
                  </a:moveTo>
                  <a:lnTo>
                    <a:pt x="18514" y="17784"/>
                  </a:lnTo>
                  <a:lnTo>
                    <a:pt x="18514" y="3723"/>
                  </a:lnTo>
                  <a:lnTo>
                    <a:pt x="10286" y="2346"/>
                  </a:lnTo>
                  <a:lnTo>
                    <a:pt x="10286" y="19161"/>
                  </a:lnTo>
                  <a:close/>
                  <a:moveTo>
                    <a:pt x="14914" y="13336"/>
                  </a:moveTo>
                  <a:cubicBezTo>
                    <a:pt x="14063" y="13336"/>
                    <a:pt x="13371" y="12179"/>
                    <a:pt x="13371" y="10753"/>
                  </a:cubicBezTo>
                  <a:cubicBezTo>
                    <a:pt x="13371" y="9328"/>
                    <a:pt x="14063" y="8171"/>
                    <a:pt x="14914" y="8171"/>
                  </a:cubicBezTo>
                  <a:cubicBezTo>
                    <a:pt x="15766" y="8171"/>
                    <a:pt x="16457" y="9328"/>
                    <a:pt x="16457" y="10753"/>
                  </a:cubicBezTo>
                  <a:cubicBezTo>
                    <a:pt x="16457" y="12179"/>
                    <a:pt x="15766" y="13336"/>
                    <a:pt x="14914" y="1333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38" name="成组"/>
          <p:cNvGrpSpPr/>
          <p:nvPr/>
        </p:nvGrpSpPr>
        <p:grpSpPr>
          <a:xfrm>
            <a:off x="7239084" y="838200"/>
            <a:ext cx="457201" cy="457200"/>
            <a:chOff x="0" y="0"/>
            <a:chExt cx="457200" cy="457200"/>
          </a:xfrm>
        </p:grpSpPr>
        <p:sp>
          <p:nvSpPr>
            <p:cNvPr id="1936" name="任意形状 8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37" name="任意形状 845"/>
            <p:cNvSpPr/>
            <p:nvPr/>
          </p:nvSpPr>
          <p:spPr>
            <a:xfrm>
              <a:off x="38100" y="20768"/>
              <a:ext cx="400050" cy="398333"/>
            </a:xfrm>
            <a:custGeom>
              <a:avLst/>
              <a:gdLst/>
              <a:ahLst/>
              <a:cxnLst>
                <a:cxn ang="0">
                  <a:pos x="wd2" y="hd2"/>
                </a:cxn>
                <a:cxn ang="5400000">
                  <a:pos x="wd2" y="hd2"/>
                </a:cxn>
                <a:cxn ang="10800000">
                  <a:pos x="wd2" y="hd2"/>
                </a:cxn>
                <a:cxn ang="16200000">
                  <a:pos x="wd2" y="hd2"/>
                </a:cxn>
              </a:cxnLst>
              <a:rect l="0" t="0" r="r" b="b"/>
              <a:pathLst>
                <a:path w="21600" h="21600" extrusionOk="0">
                  <a:moveTo>
                    <a:pt x="18514" y="19878"/>
                  </a:moveTo>
                  <a:lnTo>
                    <a:pt x="18514" y="21600"/>
                  </a:lnTo>
                  <a:lnTo>
                    <a:pt x="16457" y="21600"/>
                  </a:lnTo>
                  <a:lnTo>
                    <a:pt x="16457" y="20223"/>
                  </a:lnTo>
                  <a:lnTo>
                    <a:pt x="8827" y="21500"/>
                  </a:lnTo>
                  <a:cubicBezTo>
                    <a:pt x="8547" y="21547"/>
                    <a:pt x="8282" y="21356"/>
                    <a:pt x="8235" y="21075"/>
                  </a:cubicBezTo>
                  <a:cubicBezTo>
                    <a:pt x="8231" y="21047"/>
                    <a:pt x="8229" y="21019"/>
                    <a:pt x="8229" y="20991"/>
                  </a:cubicBezTo>
                  <a:lnTo>
                    <a:pt x="8229" y="19534"/>
                  </a:lnTo>
                  <a:lnTo>
                    <a:pt x="4114" y="19534"/>
                  </a:lnTo>
                  <a:lnTo>
                    <a:pt x="4114" y="21600"/>
                  </a:lnTo>
                  <a:lnTo>
                    <a:pt x="2057" y="21600"/>
                  </a:lnTo>
                  <a:lnTo>
                    <a:pt x="2057" y="19534"/>
                  </a:lnTo>
                  <a:lnTo>
                    <a:pt x="1029" y="19534"/>
                  </a:lnTo>
                  <a:cubicBezTo>
                    <a:pt x="460" y="19534"/>
                    <a:pt x="0" y="19071"/>
                    <a:pt x="0" y="18501"/>
                  </a:cubicBezTo>
                  <a:lnTo>
                    <a:pt x="0" y="3006"/>
                  </a:lnTo>
                  <a:cubicBezTo>
                    <a:pt x="0" y="2435"/>
                    <a:pt x="460" y="1973"/>
                    <a:pt x="1029" y="1973"/>
                  </a:cubicBezTo>
                  <a:lnTo>
                    <a:pt x="8229" y="1973"/>
                  </a:lnTo>
                  <a:lnTo>
                    <a:pt x="8229" y="516"/>
                  </a:lnTo>
                  <a:cubicBezTo>
                    <a:pt x="8229" y="231"/>
                    <a:pt x="8459" y="0"/>
                    <a:pt x="8743" y="0"/>
                  </a:cubicBezTo>
                  <a:cubicBezTo>
                    <a:pt x="8771" y="0"/>
                    <a:pt x="8799" y="2"/>
                    <a:pt x="8827" y="7"/>
                  </a:cubicBezTo>
                  <a:lnTo>
                    <a:pt x="19712" y="1829"/>
                  </a:lnTo>
                  <a:cubicBezTo>
                    <a:pt x="20208" y="1912"/>
                    <a:pt x="20571" y="2343"/>
                    <a:pt x="20571" y="2848"/>
                  </a:cubicBezTo>
                  <a:lnTo>
                    <a:pt x="20571" y="5072"/>
                  </a:lnTo>
                  <a:lnTo>
                    <a:pt x="21600" y="5072"/>
                  </a:lnTo>
                  <a:lnTo>
                    <a:pt x="21600" y="7138"/>
                  </a:lnTo>
                  <a:lnTo>
                    <a:pt x="20571" y="7138"/>
                  </a:lnTo>
                  <a:lnTo>
                    <a:pt x="20571" y="14369"/>
                  </a:lnTo>
                  <a:lnTo>
                    <a:pt x="21600" y="14369"/>
                  </a:lnTo>
                  <a:lnTo>
                    <a:pt x="21600" y="16435"/>
                  </a:lnTo>
                  <a:lnTo>
                    <a:pt x="20571" y="16435"/>
                  </a:lnTo>
                  <a:lnTo>
                    <a:pt x="20571" y="18659"/>
                  </a:lnTo>
                  <a:cubicBezTo>
                    <a:pt x="20571" y="19164"/>
                    <a:pt x="20208" y="19595"/>
                    <a:pt x="19712" y="19678"/>
                  </a:cubicBezTo>
                  <a:lnTo>
                    <a:pt x="18514" y="19878"/>
                  </a:lnTo>
                  <a:close/>
                  <a:moveTo>
                    <a:pt x="2057" y="4039"/>
                  </a:moveTo>
                  <a:lnTo>
                    <a:pt x="2057" y="17468"/>
                  </a:lnTo>
                  <a:lnTo>
                    <a:pt x="8229" y="17468"/>
                  </a:lnTo>
                  <a:lnTo>
                    <a:pt x="8229" y="4039"/>
                  </a:lnTo>
                  <a:lnTo>
                    <a:pt x="2057" y="4039"/>
                  </a:lnTo>
                  <a:close/>
                  <a:moveTo>
                    <a:pt x="10286" y="19162"/>
                  </a:moveTo>
                  <a:lnTo>
                    <a:pt x="18514" y="17784"/>
                  </a:lnTo>
                  <a:lnTo>
                    <a:pt x="18514" y="3723"/>
                  </a:lnTo>
                  <a:lnTo>
                    <a:pt x="10286" y="2346"/>
                  </a:lnTo>
                  <a:lnTo>
                    <a:pt x="10286" y="19161"/>
                  </a:lnTo>
                  <a:close/>
                  <a:moveTo>
                    <a:pt x="14914" y="13336"/>
                  </a:moveTo>
                  <a:cubicBezTo>
                    <a:pt x="14063" y="13336"/>
                    <a:pt x="13371" y="12179"/>
                    <a:pt x="13371" y="10753"/>
                  </a:cubicBezTo>
                  <a:cubicBezTo>
                    <a:pt x="13371" y="9328"/>
                    <a:pt x="14063" y="8171"/>
                    <a:pt x="14914" y="8171"/>
                  </a:cubicBezTo>
                  <a:cubicBezTo>
                    <a:pt x="15766" y="8171"/>
                    <a:pt x="16457" y="9328"/>
                    <a:pt x="16457" y="10753"/>
                  </a:cubicBezTo>
                  <a:cubicBezTo>
                    <a:pt x="16457" y="12179"/>
                    <a:pt x="15766" y="13336"/>
                    <a:pt x="14914" y="1333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41" name="成组"/>
          <p:cNvGrpSpPr/>
          <p:nvPr/>
        </p:nvGrpSpPr>
        <p:grpSpPr>
          <a:xfrm>
            <a:off x="6324672" y="1752435"/>
            <a:ext cx="457201" cy="457201"/>
            <a:chOff x="0" y="0"/>
            <a:chExt cx="457200" cy="457200"/>
          </a:xfrm>
        </p:grpSpPr>
        <p:sp>
          <p:nvSpPr>
            <p:cNvPr id="1939" name="任意形状 8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40" name="任意形状 848"/>
            <p:cNvSpPr/>
            <p:nvPr/>
          </p:nvSpPr>
          <p:spPr>
            <a:xfrm>
              <a:off x="38100" y="5715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17280" y="19326"/>
                  </a:moveTo>
                  <a:lnTo>
                    <a:pt x="4320" y="19326"/>
                  </a:lnTo>
                  <a:lnTo>
                    <a:pt x="4320" y="21600"/>
                  </a:lnTo>
                  <a:lnTo>
                    <a:pt x="2160" y="21600"/>
                  </a:lnTo>
                  <a:lnTo>
                    <a:pt x="2160" y="19326"/>
                  </a:lnTo>
                  <a:lnTo>
                    <a:pt x="1080" y="19326"/>
                  </a:lnTo>
                  <a:cubicBezTo>
                    <a:pt x="483" y="19326"/>
                    <a:pt x="0" y="18817"/>
                    <a:pt x="0" y="18189"/>
                  </a:cubicBezTo>
                  <a:lnTo>
                    <a:pt x="0" y="1137"/>
                  </a:lnTo>
                  <a:cubicBezTo>
                    <a:pt x="0" y="509"/>
                    <a:pt x="483" y="0"/>
                    <a:pt x="1080" y="0"/>
                  </a:cubicBezTo>
                  <a:lnTo>
                    <a:pt x="20520" y="0"/>
                  </a:lnTo>
                  <a:cubicBezTo>
                    <a:pt x="21117" y="0"/>
                    <a:pt x="21600" y="509"/>
                    <a:pt x="21600" y="1137"/>
                  </a:cubicBezTo>
                  <a:lnTo>
                    <a:pt x="21600" y="18189"/>
                  </a:lnTo>
                  <a:cubicBezTo>
                    <a:pt x="21600" y="18817"/>
                    <a:pt x="21117" y="19326"/>
                    <a:pt x="20520" y="19326"/>
                  </a:cubicBezTo>
                  <a:lnTo>
                    <a:pt x="19440" y="19326"/>
                  </a:lnTo>
                  <a:lnTo>
                    <a:pt x="19440" y="21600"/>
                  </a:lnTo>
                  <a:lnTo>
                    <a:pt x="17280" y="21600"/>
                  </a:lnTo>
                  <a:lnTo>
                    <a:pt x="17280" y="19326"/>
                  </a:lnTo>
                  <a:close/>
                  <a:moveTo>
                    <a:pt x="9720" y="12362"/>
                  </a:moveTo>
                  <a:lnTo>
                    <a:pt x="9720" y="15916"/>
                  </a:lnTo>
                  <a:lnTo>
                    <a:pt x="11880" y="15916"/>
                  </a:lnTo>
                  <a:lnTo>
                    <a:pt x="11880" y="12362"/>
                  </a:lnTo>
                  <a:cubicBezTo>
                    <a:pt x="14190" y="11727"/>
                    <a:pt x="15573" y="9241"/>
                    <a:pt x="14969" y="6810"/>
                  </a:cubicBezTo>
                  <a:cubicBezTo>
                    <a:pt x="14473" y="4812"/>
                    <a:pt x="12762" y="3416"/>
                    <a:pt x="10800" y="3411"/>
                  </a:cubicBezTo>
                  <a:cubicBezTo>
                    <a:pt x="8414" y="3408"/>
                    <a:pt x="6478" y="5442"/>
                    <a:pt x="6476" y="7953"/>
                  </a:cubicBezTo>
                  <a:cubicBezTo>
                    <a:pt x="6474" y="10030"/>
                    <a:pt x="7809" y="11845"/>
                    <a:pt x="9720" y="12362"/>
                  </a:cubicBezTo>
                  <a:close/>
                  <a:moveTo>
                    <a:pt x="10800" y="10232"/>
                  </a:moveTo>
                  <a:cubicBezTo>
                    <a:pt x="9607" y="10232"/>
                    <a:pt x="8640" y="9214"/>
                    <a:pt x="8640" y="7958"/>
                  </a:cubicBezTo>
                  <a:cubicBezTo>
                    <a:pt x="8640" y="6702"/>
                    <a:pt x="9607" y="5684"/>
                    <a:pt x="10800" y="5684"/>
                  </a:cubicBezTo>
                  <a:cubicBezTo>
                    <a:pt x="11993" y="5684"/>
                    <a:pt x="12960" y="6702"/>
                    <a:pt x="12960" y="7958"/>
                  </a:cubicBezTo>
                  <a:cubicBezTo>
                    <a:pt x="12960" y="9214"/>
                    <a:pt x="11993" y="10232"/>
                    <a:pt x="10800" y="1023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44" name="成组"/>
          <p:cNvGrpSpPr/>
          <p:nvPr/>
        </p:nvGrpSpPr>
        <p:grpSpPr>
          <a:xfrm>
            <a:off x="6324672" y="838200"/>
            <a:ext cx="457201" cy="457200"/>
            <a:chOff x="0" y="0"/>
            <a:chExt cx="457200" cy="457200"/>
          </a:xfrm>
        </p:grpSpPr>
        <p:sp>
          <p:nvSpPr>
            <p:cNvPr id="1942" name="任意形状 8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43" name="任意形状 851"/>
            <p:cNvSpPr/>
            <p:nvPr/>
          </p:nvSpPr>
          <p:spPr>
            <a:xfrm>
              <a:off x="38100" y="5715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17280" y="19326"/>
                  </a:moveTo>
                  <a:lnTo>
                    <a:pt x="4320" y="19326"/>
                  </a:lnTo>
                  <a:lnTo>
                    <a:pt x="4320" y="21600"/>
                  </a:lnTo>
                  <a:lnTo>
                    <a:pt x="2160" y="21600"/>
                  </a:lnTo>
                  <a:lnTo>
                    <a:pt x="2160" y="19326"/>
                  </a:lnTo>
                  <a:lnTo>
                    <a:pt x="1080" y="19326"/>
                  </a:lnTo>
                  <a:cubicBezTo>
                    <a:pt x="483" y="19326"/>
                    <a:pt x="0" y="18817"/>
                    <a:pt x="0" y="18189"/>
                  </a:cubicBezTo>
                  <a:lnTo>
                    <a:pt x="0" y="1137"/>
                  </a:lnTo>
                  <a:cubicBezTo>
                    <a:pt x="0" y="509"/>
                    <a:pt x="483" y="0"/>
                    <a:pt x="1080" y="0"/>
                  </a:cubicBezTo>
                  <a:lnTo>
                    <a:pt x="20520" y="0"/>
                  </a:lnTo>
                  <a:cubicBezTo>
                    <a:pt x="21117" y="0"/>
                    <a:pt x="21600" y="509"/>
                    <a:pt x="21600" y="1137"/>
                  </a:cubicBezTo>
                  <a:lnTo>
                    <a:pt x="21600" y="18189"/>
                  </a:lnTo>
                  <a:cubicBezTo>
                    <a:pt x="21600" y="18817"/>
                    <a:pt x="21117" y="19326"/>
                    <a:pt x="20520" y="19326"/>
                  </a:cubicBezTo>
                  <a:lnTo>
                    <a:pt x="19440" y="19326"/>
                  </a:lnTo>
                  <a:lnTo>
                    <a:pt x="19440" y="21600"/>
                  </a:lnTo>
                  <a:lnTo>
                    <a:pt x="17280" y="21600"/>
                  </a:lnTo>
                  <a:lnTo>
                    <a:pt x="17280" y="19326"/>
                  </a:lnTo>
                  <a:close/>
                  <a:moveTo>
                    <a:pt x="2160" y="17053"/>
                  </a:moveTo>
                  <a:lnTo>
                    <a:pt x="19440" y="17053"/>
                  </a:lnTo>
                  <a:lnTo>
                    <a:pt x="19440" y="2274"/>
                  </a:lnTo>
                  <a:lnTo>
                    <a:pt x="2160" y="2274"/>
                  </a:lnTo>
                  <a:lnTo>
                    <a:pt x="2160" y="17053"/>
                  </a:lnTo>
                  <a:close/>
                  <a:moveTo>
                    <a:pt x="11880" y="12362"/>
                  </a:moveTo>
                  <a:lnTo>
                    <a:pt x="11880" y="15916"/>
                  </a:lnTo>
                  <a:lnTo>
                    <a:pt x="9720" y="15916"/>
                  </a:lnTo>
                  <a:lnTo>
                    <a:pt x="9720" y="12362"/>
                  </a:lnTo>
                  <a:cubicBezTo>
                    <a:pt x="7410" y="11727"/>
                    <a:pt x="6027" y="9241"/>
                    <a:pt x="6631" y="6810"/>
                  </a:cubicBezTo>
                  <a:cubicBezTo>
                    <a:pt x="7127" y="4812"/>
                    <a:pt x="8838" y="3416"/>
                    <a:pt x="10800" y="3411"/>
                  </a:cubicBezTo>
                  <a:cubicBezTo>
                    <a:pt x="13186" y="3408"/>
                    <a:pt x="15122" y="5442"/>
                    <a:pt x="15124" y="7953"/>
                  </a:cubicBezTo>
                  <a:cubicBezTo>
                    <a:pt x="15126" y="10030"/>
                    <a:pt x="13791" y="11845"/>
                    <a:pt x="11880" y="12362"/>
                  </a:cubicBezTo>
                  <a:close/>
                  <a:moveTo>
                    <a:pt x="10800" y="10232"/>
                  </a:moveTo>
                  <a:cubicBezTo>
                    <a:pt x="11993" y="10232"/>
                    <a:pt x="12960" y="9214"/>
                    <a:pt x="12960" y="7958"/>
                  </a:cubicBezTo>
                  <a:cubicBezTo>
                    <a:pt x="12960" y="6702"/>
                    <a:pt x="11993" y="5684"/>
                    <a:pt x="10800" y="5684"/>
                  </a:cubicBezTo>
                  <a:cubicBezTo>
                    <a:pt x="9607" y="5684"/>
                    <a:pt x="8640" y="6702"/>
                    <a:pt x="8640" y="7958"/>
                  </a:cubicBezTo>
                  <a:cubicBezTo>
                    <a:pt x="8640" y="9214"/>
                    <a:pt x="9607" y="10232"/>
                    <a:pt x="10800" y="1023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47" name="成组"/>
          <p:cNvGrpSpPr/>
          <p:nvPr/>
        </p:nvGrpSpPr>
        <p:grpSpPr>
          <a:xfrm>
            <a:off x="6324672" y="3580905"/>
            <a:ext cx="457201" cy="457201"/>
            <a:chOff x="0" y="0"/>
            <a:chExt cx="457200" cy="457200"/>
          </a:xfrm>
        </p:grpSpPr>
        <p:sp>
          <p:nvSpPr>
            <p:cNvPr id="1945" name="任意形状 8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46" name="任意形状 854"/>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20520"/>
                  </a:lnTo>
                  <a:cubicBezTo>
                    <a:pt x="21600" y="21117"/>
                    <a:pt x="21063" y="21600"/>
                    <a:pt x="20400" y="21600"/>
                  </a:cubicBezTo>
                  <a:close/>
                  <a:moveTo>
                    <a:pt x="7200" y="4320"/>
                  </a:moveTo>
                  <a:lnTo>
                    <a:pt x="4800" y="4320"/>
                  </a:lnTo>
                  <a:lnTo>
                    <a:pt x="4800" y="6480"/>
                  </a:lnTo>
                  <a:cubicBezTo>
                    <a:pt x="4800" y="9462"/>
                    <a:pt x="7486" y="11880"/>
                    <a:pt x="10800" y="11880"/>
                  </a:cubicBezTo>
                  <a:cubicBezTo>
                    <a:pt x="14114" y="11880"/>
                    <a:pt x="16800" y="9462"/>
                    <a:pt x="16800" y="6480"/>
                  </a:cubicBezTo>
                  <a:lnTo>
                    <a:pt x="16800" y="4320"/>
                  </a:lnTo>
                  <a:lnTo>
                    <a:pt x="14400" y="4320"/>
                  </a:lnTo>
                  <a:lnTo>
                    <a:pt x="14400" y="6480"/>
                  </a:lnTo>
                  <a:cubicBezTo>
                    <a:pt x="14400" y="8269"/>
                    <a:pt x="12788" y="9720"/>
                    <a:pt x="10800" y="9720"/>
                  </a:cubicBezTo>
                  <a:cubicBezTo>
                    <a:pt x="8812" y="9720"/>
                    <a:pt x="7200" y="8269"/>
                    <a:pt x="7200" y="6480"/>
                  </a:cubicBezTo>
                  <a:lnTo>
                    <a:pt x="7200" y="43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50" name="成组"/>
          <p:cNvGrpSpPr/>
          <p:nvPr/>
        </p:nvGrpSpPr>
        <p:grpSpPr>
          <a:xfrm>
            <a:off x="6324672" y="2666670"/>
            <a:ext cx="457201" cy="457201"/>
            <a:chOff x="0" y="0"/>
            <a:chExt cx="457200" cy="457200"/>
          </a:xfrm>
        </p:grpSpPr>
        <p:sp>
          <p:nvSpPr>
            <p:cNvPr id="1948" name="任意形状 8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49" name="任意形状 857"/>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lnTo>
                    <a:pt x="1200" y="21600"/>
                  </a:lnTo>
                  <a:cubicBezTo>
                    <a:pt x="537" y="21600"/>
                    <a:pt x="0" y="21117"/>
                    <a:pt x="0" y="20520"/>
                  </a:cubicBezTo>
                  <a:lnTo>
                    <a:pt x="0" y="1080"/>
                  </a:lnTo>
                  <a:cubicBezTo>
                    <a:pt x="0" y="483"/>
                    <a:pt x="537" y="0"/>
                    <a:pt x="1200" y="0"/>
                  </a:cubicBezTo>
                  <a:lnTo>
                    <a:pt x="20400" y="0"/>
                  </a:lnTo>
                  <a:cubicBezTo>
                    <a:pt x="21063" y="0"/>
                    <a:pt x="21600" y="483"/>
                    <a:pt x="21600" y="1080"/>
                  </a:cubicBezTo>
                  <a:lnTo>
                    <a:pt x="21600" y="20520"/>
                  </a:lnTo>
                  <a:cubicBezTo>
                    <a:pt x="21600" y="21117"/>
                    <a:pt x="21063" y="21600"/>
                    <a:pt x="20400" y="21600"/>
                  </a:cubicBezTo>
                  <a:close/>
                  <a:moveTo>
                    <a:pt x="19200" y="19440"/>
                  </a:moveTo>
                  <a:lnTo>
                    <a:pt x="19200" y="2160"/>
                  </a:lnTo>
                  <a:lnTo>
                    <a:pt x="2400" y="2160"/>
                  </a:lnTo>
                  <a:lnTo>
                    <a:pt x="2400" y="19440"/>
                  </a:lnTo>
                  <a:lnTo>
                    <a:pt x="19200" y="19440"/>
                  </a:lnTo>
                  <a:close/>
                  <a:moveTo>
                    <a:pt x="7200" y="4320"/>
                  </a:moveTo>
                  <a:lnTo>
                    <a:pt x="7200" y="6480"/>
                  </a:lnTo>
                  <a:cubicBezTo>
                    <a:pt x="7200" y="8269"/>
                    <a:pt x="8812" y="9720"/>
                    <a:pt x="10800" y="9720"/>
                  </a:cubicBezTo>
                  <a:cubicBezTo>
                    <a:pt x="12788" y="9720"/>
                    <a:pt x="14400" y="8269"/>
                    <a:pt x="14400" y="6480"/>
                  </a:cubicBezTo>
                  <a:lnTo>
                    <a:pt x="14400" y="4320"/>
                  </a:lnTo>
                  <a:lnTo>
                    <a:pt x="16800" y="4320"/>
                  </a:lnTo>
                  <a:lnTo>
                    <a:pt x="16800" y="6480"/>
                  </a:lnTo>
                  <a:cubicBezTo>
                    <a:pt x="16800" y="9462"/>
                    <a:pt x="14114" y="11880"/>
                    <a:pt x="10800" y="11880"/>
                  </a:cubicBezTo>
                  <a:cubicBezTo>
                    <a:pt x="7486" y="11880"/>
                    <a:pt x="4800" y="9462"/>
                    <a:pt x="4800" y="6480"/>
                  </a:cubicBezTo>
                  <a:lnTo>
                    <a:pt x="4800" y="4320"/>
                  </a:lnTo>
                  <a:lnTo>
                    <a:pt x="7200" y="43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53" name="成组"/>
          <p:cNvGrpSpPr/>
          <p:nvPr/>
        </p:nvGrpSpPr>
        <p:grpSpPr>
          <a:xfrm>
            <a:off x="5410260" y="3580905"/>
            <a:ext cx="457201" cy="457201"/>
            <a:chOff x="0" y="0"/>
            <a:chExt cx="457200" cy="457200"/>
          </a:xfrm>
        </p:grpSpPr>
        <p:sp>
          <p:nvSpPr>
            <p:cNvPr id="1951" name="任意形状 8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52" name="任意形状 860"/>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4200" y="0"/>
                  </a:moveTo>
                  <a:lnTo>
                    <a:pt x="17400" y="0"/>
                  </a:lnTo>
                  <a:cubicBezTo>
                    <a:pt x="17778" y="0"/>
                    <a:pt x="18133" y="160"/>
                    <a:pt x="18360" y="432"/>
                  </a:cubicBezTo>
                  <a:lnTo>
                    <a:pt x="21600" y="4320"/>
                  </a:lnTo>
                  <a:lnTo>
                    <a:pt x="21600" y="20520"/>
                  </a:lnTo>
                  <a:cubicBezTo>
                    <a:pt x="21600" y="21117"/>
                    <a:pt x="21063" y="21600"/>
                    <a:pt x="20400" y="21600"/>
                  </a:cubicBezTo>
                  <a:lnTo>
                    <a:pt x="1200" y="21600"/>
                  </a:lnTo>
                  <a:cubicBezTo>
                    <a:pt x="537" y="21600"/>
                    <a:pt x="0" y="21117"/>
                    <a:pt x="0" y="20520"/>
                  </a:cubicBezTo>
                  <a:lnTo>
                    <a:pt x="0" y="4320"/>
                  </a:lnTo>
                  <a:lnTo>
                    <a:pt x="3240" y="432"/>
                  </a:lnTo>
                  <a:cubicBezTo>
                    <a:pt x="3467" y="160"/>
                    <a:pt x="3822" y="0"/>
                    <a:pt x="4200" y="0"/>
                  </a:cubicBezTo>
                  <a:close/>
                  <a:moveTo>
                    <a:pt x="18600" y="4320"/>
                  </a:moveTo>
                  <a:lnTo>
                    <a:pt x="16800" y="2160"/>
                  </a:lnTo>
                  <a:lnTo>
                    <a:pt x="4800" y="2160"/>
                  </a:lnTo>
                  <a:lnTo>
                    <a:pt x="3000" y="4320"/>
                  </a:lnTo>
                  <a:lnTo>
                    <a:pt x="18600" y="4320"/>
                  </a:lnTo>
                  <a:close/>
                  <a:moveTo>
                    <a:pt x="7200" y="8640"/>
                  </a:moveTo>
                  <a:lnTo>
                    <a:pt x="4800" y="8640"/>
                  </a:lnTo>
                  <a:lnTo>
                    <a:pt x="4800" y="10800"/>
                  </a:lnTo>
                  <a:cubicBezTo>
                    <a:pt x="4800" y="13782"/>
                    <a:pt x="7486" y="16200"/>
                    <a:pt x="10800" y="16200"/>
                  </a:cubicBezTo>
                  <a:cubicBezTo>
                    <a:pt x="14114" y="16200"/>
                    <a:pt x="16800" y="13782"/>
                    <a:pt x="16800" y="10800"/>
                  </a:cubicBezTo>
                  <a:lnTo>
                    <a:pt x="16800" y="8640"/>
                  </a:lnTo>
                  <a:lnTo>
                    <a:pt x="14400" y="8640"/>
                  </a:lnTo>
                  <a:lnTo>
                    <a:pt x="14400" y="10800"/>
                  </a:lnTo>
                  <a:cubicBezTo>
                    <a:pt x="14400" y="12589"/>
                    <a:pt x="12788" y="14040"/>
                    <a:pt x="10800" y="14040"/>
                  </a:cubicBezTo>
                  <a:cubicBezTo>
                    <a:pt x="8812" y="14040"/>
                    <a:pt x="7200" y="12589"/>
                    <a:pt x="7200" y="10800"/>
                  </a:cubicBezTo>
                  <a:lnTo>
                    <a:pt x="7200"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56" name="成组"/>
          <p:cNvGrpSpPr/>
          <p:nvPr/>
        </p:nvGrpSpPr>
        <p:grpSpPr>
          <a:xfrm>
            <a:off x="5410260" y="2666670"/>
            <a:ext cx="457201" cy="457201"/>
            <a:chOff x="0" y="0"/>
            <a:chExt cx="457200" cy="457200"/>
          </a:xfrm>
        </p:grpSpPr>
        <p:sp>
          <p:nvSpPr>
            <p:cNvPr id="1954" name="任意形状 8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55" name="任意形状 863"/>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4200" y="0"/>
                  </a:moveTo>
                  <a:lnTo>
                    <a:pt x="17400" y="0"/>
                  </a:lnTo>
                  <a:cubicBezTo>
                    <a:pt x="17778" y="0"/>
                    <a:pt x="18133" y="160"/>
                    <a:pt x="18360" y="432"/>
                  </a:cubicBezTo>
                  <a:lnTo>
                    <a:pt x="21600" y="4320"/>
                  </a:lnTo>
                  <a:lnTo>
                    <a:pt x="21600" y="20520"/>
                  </a:lnTo>
                  <a:cubicBezTo>
                    <a:pt x="21600" y="21117"/>
                    <a:pt x="21063" y="21600"/>
                    <a:pt x="20400" y="21600"/>
                  </a:cubicBezTo>
                  <a:lnTo>
                    <a:pt x="1200" y="21600"/>
                  </a:lnTo>
                  <a:cubicBezTo>
                    <a:pt x="537" y="21600"/>
                    <a:pt x="0" y="21117"/>
                    <a:pt x="0" y="20520"/>
                  </a:cubicBezTo>
                  <a:lnTo>
                    <a:pt x="0" y="4320"/>
                  </a:lnTo>
                  <a:lnTo>
                    <a:pt x="3240" y="432"/>
                  </a:lnTo>
                  <a:cubicBezTo>
                    <a:pt x="3467" y="160"/>
                    <a:pt x="3822" y="0"/>
                    <a:pt x="4200" y="0"/>
                  </a:cubicBezTo>
                  <a:close/>
                  <a:moveTo>
                    <a:pt x="19200" y="6480"/>
                  </a:moveTo>
                  <a:lnTo>
                    <a:pt x="2400" y="6480"/>
                  </a:lnTo>
                  <a:lnTo>
                    <a:pt x="2400" y="19440"/>
                  </a:lnTo>
                  <a:lnTo>
                    <a:pt x="19200" y="19440"/>
                  </a:lnTo>
                  <a:lnTo>
                    <a:pt x="19200" y="6480"/>
                  </a:lnTo>
                  <a:close/>
                  <a:moveTo>
                    <a:pt x="18600" y="4320"/>
                  </a:moveTo>
                  <a:lnTo>
                    <a:pt x="16800" y="2160"/>
                  </a:lnTo>
                  <a:lnTo>
                    <a:pt x="4800" y="2160"/>
                  </a:lnTo>
                  <a:lnTo>
                    <a:pt x="3000" y="4320"/>
                  </a:lnTo>
                  <a:lnTo>
                    <a:pt x="18600" y="4320"/>
                  </a:lnTo>
                  <a:close/>
                  <a:moveTo>
                    <a:pt x="7200" y="8640"/>
                  </a:moveTo>
                  <a:lnTo>
                    <a:pt x="7200" y="10800"/>
                  </a:lnTo>
                  <a:cubicBezTo>
                    <a:pt x="7200" y="12589"/>
                    <a:pt x="8812" y="14040"/>
                    <a:pt x="10800" y="14040"/>
                  </a:cubicBezTo>
                  <a:cubicBezTo>
                    <a:pt x="12788" y="14040"/>
                    <a:pt x="14400" y="12589"/>
                    <a:pt x="14400" y="10800"/>
                  </a:cubicBezTo>
                  <a:lnTo>
                    <a:pt x="14400" y="8640"/>
                  </a:lnTo>
                  <a:lnTo>
                    <a:pt x="16800" y="8640"/>
                  </a:lnTo>
                  <a:lnTo>
                    <a:pt x="16800" y="10800"/>
                  </a:lnTo>
                  <a:cubicBezTo>
                    <a:pt x="16800" y="13782"/>
                    <a:pt x="14114" y="16200"/>
                    <a:pt x="10800" y="16200"/>
                  </a:cubicBezTo>
                  <a:cubicBezTo>
                    <a:pt x="7486" y="16200"/>
                    <a:pt x="4800" y="13782"/>
                    <a:pt x="4800" y="10800"/>
                  </a:cubicBezTo>
                  <a:lnTo>
                    <a:pt x="4800" y="8640"/>
                  </a:lnTo>
                  <a:lnTo>
                    <a:pt x="7200"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59" name="成组"/>
          <p:cNvGrpSpPr/>
          <p:nvPr/>
        </p:nvGrpSpPr>
        <p:grpSpPr>
          <a:xfrm>
            <a:off x="4495848" y="3580905"/>
            <a:ext cx="457201" cy="457201"/>
            <a:chOff x="0" y="0"/>
            <a:chExt cx="457200" cy="457200"/>
          </a:xfrm>
        </p:grpSpPr>
        <p:sp>
          <p:nvSpPr>
            <p:cNvPr id="1957" name="任意形状 8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58" name="任意形状 866"/>
            <p:cNvSpPr/>
            <p:nvPr/>
          </p:nvSpPr>
          <p:spPr>
            <a:xfrm>
              <a:off x="57150" y="19050"/>
              <a:ext cx="342900" cy="400050"/>
            </a:xfrm>
            <a:custGeom>
              <a:avLst/>
              <a:gdLst/>
              <a:ahLst/>
              <a:cxnLst>
                <a:cxn ang="0">
                  <a:pos x="wd2" y="hd2"/>
                </a:cxn>
                <a:cxn ang="5400000">
                  <a:pos x="wd2" y="hd2"/>
                </a:cxn>
                <a:cxn ang="10800000">
                  <a:pos x="wd2" y="hd2"/>
                </a:cxn>
                <a:cxn ang="16200000">
                  <a:pos x="wd2" y="hd2"/>
                </a:cxn>
              </a:cxnLst>
              <a:rect l="0" t="0" r="r" b="b"/>
              <a:pathLst>
                <a:path w="21600" h="21600" extrusionOk="0">
                  <a:moveTo>
                    <a:pt x="4800" y="7200"/>
                  </a:moveTo>
                  <a:lnTo>
                    <a:pt x="4800" y="5143"/>
                  </a:lnTo>
                  <a:cubicBezTo>
                    <a:pt x="4800" y="2302"/>
                    <a:pt x="7486" y="0"/>
                    <a:pt x="10800" y="0"/>
                  </a:cubicBezTo>
                  <a:cubicBezTo>
                    <a:pt x="14114" y="0"/>
                    <a:pt x="16800" y="2302"/>
                    <a:pt x="16800" y="5143"/>
                  </a:cubicBezTo>
                  <a:lnTo>
                    <a:pt x="16800" y="7200"/>
                  </a:lnTo>
                  <a:lnTo>
                    <a:pt x="20400" y="7200"/>
                  </a:lnTo>
                  <a:cubicBezTo>
                    <a:pt x="21063" y="7200"/>
                    <a:pt x="21600" y="7660"/>
                    <a:pt x="21600" y="8229"/>
                  </a:cubicBezTo>
                  <a:lnTo>
                    <a:pt x="21600" y="20571"/>
                  </a:lnTo>
                  <a:cubicBezTo>
                    <a:pt x="21600" y="21140"/>
                    <a:pt x="21063" y="21600"/>
                    <a:pt x="20400" y="21600"/>
                  </a:cubicBezTo>
                  <a:lnTo>
                    <a:pt x="1200" y="21600"/>
                  </a:lnTo>
                  <a:cubicBezTo>
                    <a:pt x="537" y="21600"/>
                    <a:pt x="0" y="21140"/>
                    <a:pt x="0" y="20571"/>
                  </a:cubicBezTo>
                  <a:lnTo>
                    <a:pt x="0" y="8229"/>
                  </a:lnTo>
                  <a:cubicBezTo>
                    <a:pt x="0" y="7660"/>
                    <a:pt x="537" y="7200"/>
                    <a:pt x="1200" y="7200"/>
                  </a:cubicBezTo>
                  <a:lnTo>
                    <a:pt x="4800" y="7200"/>
                  </a:lnTo>
                  <a:close/>
                  <a:moveTo>
                    <a:pt x="7200" y="7200"/>
                  </a:moveTo>
                  <a:lnTo>
                    <a:pt x="14400" y="7200"/>
                  </a:lnTo>
                  <a:lnTo>
                    <a:pt x="14400" y="5143"/>
                  </a:lnTo>
                  <a:cubicBezTo>
                    <a:pt x="14400" y="3439"/>
                    <a:pt x="12788" y="2057"/>
                    <a:pt x="10800" y="2057"/>
                  </a:cubicBezTo>
                  <a:cubicBezTo>
                    <a:pt x="8812" y="2057"/>
                    <a:pt x="7200" y="3439"/>
                    <a:pt x="7200" y="5143"/>
                  </a:cubicBezTo>
                  <a:lnTo>
                    <a:pt x="720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62" name="成组"/>
          <p:cNvGrpSpPr/>
          <p:nvPr/>
        </p:nvGrpSpPr>
        <p:grpSpPr>
          <a:xfrm>
            <a:off x="4495848" y="2666670"/>
            <a:ext cx="457201" cy="457201"/>
            <a:chOff x="0" y="0"/>
            <a:chExt cx="457200" cy="457200"/>
          </a:xfrm>
        </p:grpSpPr>
        <p:sp>
          <p:nvSpPr>
            <p:cNvPr id="1960" name="任意形状 8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61" name="任意形状 869"/>
            <p:cNvSpPr/>
            <p:nvPr/>
          </p:nvSpPr>
          <p:spPr>
            <a:xfrm>
              <a:off x="57150" y="19050"/>
              <a:ext cx="342900" cy="400050"/>
            </a:xfrm>
            <a:custGeom>
              <a:avLst/>
              <a:gdLst/>
              <a:ahLst/>
              <a:cxnLst>
                <a:cxn ang="0">
                  <a:pos x="wd2" y="hd2"/>
                </a:cxn>
                <a:cxn ang="5400000">
                  <a:pos x="wd2" y="hd2"/>
                </a:cxn>
                <a:cxn ang="10800000">
                  <a:pos x="wd2" y="hd2"/>
                </a:cxn>
                <a:cxn ang="16200000">
                  <a:pos x="wd2" y="hd2"/>
                </a:cxn>
              </a:cxnLst>
              <a:rect l="0" t="0" r="r" b="b"/>
              <a:pathLst>
                <a:path w="21600" h="21600" extrusionOk="0">
                  <a:moveTo>
                    <a:pt x="4800" y="7200"/>
                  </a:moveTo>
                  <a:lnTo>
                    <a:pt x="4800" y="5143"/>
                  </a:lnTo>
                  <a:cubicBezTo>
                    <a:pt x="4800" y="2302"/>
                    <a:pt x="7486" y="0"/>
                    <a:pt x="10800" y="0"/>
                  </a:cubicBezTo>
                  <a:cubicBezTo>
                    <a:pt x="14114" y="0"/>
                    <a:pt x="16800" y="2302"/>
                    <a:pt x="16800" y="5143"/>
                  </a:cubicBezTo>
                  <a:lnTo>
                    <a:pt x="16800" y="7200"/>
                  </a:lnTo>
                  <a:lnTo>
                    <a:pt x="20400" y="7200"/>
                  </a:lnTo>
                  <a:cubicBezTo>
                    <a:pt x="21063" y="7200"/>
                    <a:pt x="21600" y="7660"/>
                    <a:pt x="21600" y="8229"/>
                  </a:cubicBezTo>
                  <a:lnTo>
                    <a:pt x="21600" y="20571"/>
                  </a:lnTo>
                  <a:cubicBezTo>
                    <a:pt x="21600" y="21140"/>
                    <a:pt x="21063" y="21600"/>
                    <a:pt x="20400" y="21600"/>
                  </a:cubicBezTo>
                  <a:lnTo>
                    <a:pt x="1200" y="21600"/>
                  </a:lnTo>
                  <a:cubicBezTo>
                    <a:pt x="537" y="21600"/>
                    <a:pt x="0" y="21140"/>
                    <a:pt x="0" y="20571"/>
                  </a:cubicBezTo>
                  <a:lnTo>
                    <a:pt x="0" y="8229"/>
                  </a:lnTo>
                  <a:cubicBezTo>
                    <a:pt x="0" y="7660"/>
                    <a:pt x="537" y="7200"/>
                    <a:pt x="1200" y="7200"/>
                  </a:cubicBezTo>
                  <a:lnTo>
                    <a:pt x="4800" y="7200"/>
                  </a:lnTo>
                  <a:close/>
                  <a:moveTo>
                    <a:pt x="4800" y="9257"/>
                  </a:moveTo>
                  <a:lnTo>
                    <a:pt x="2400" y="9257"/>
                  </a:lnTo>
                  <a:lnTo>
                    <a:pt x="2400" y="19543"/>
                  </a:lnTo>
                  <a:lnTo>
                    <a:pt x="19200" y="19543"/>
                  </a:lnTo>
                  <a:lnTo>
                    <a:pt x="19200" y="9257"/>
                  </a:lnTo>
                  <a:lnTo>
                    <a:pt x="16800" y="9257"/>
                  </a:lnTo>
                  <a:lnTo>
                    <a:pt x="16800" y="11314"/>
                  </a:lnTo>
                  <a:lnTo>
                    <a:pt x="14400" y="11314"/>
                  </a:lnTo>
                  <a:lnTo>
                    <a:pt x="14400" y="9257"/>
                  </a:lnTo>
                  <a:lnTo>
                    <a:pt x="7200" y="9257"/>
                  </a:lnTo>
                  <a:lnTo>
                    <a:pt x="7200" y="11314"/>
                  </a:lnTo>
                  <a:lnTo>
                    <a:pt x="4800" y="11314"/>
                  </a:lnTo>
                  <a:lnTo>
                    <a:pt x="4800" y="9257"/>
                  </a:lnTo>
                  <a:close/>
                  <a:moveTo>
                    <a:pt x="7200" y="7200"/>
                  </a:moveTo>
                  <a:lnTo>
                    <a:pt x="14400" y="7200"/>
                  </a:lnTo>
                  <a:lnTo>
                    <a:pt x="14400" y="5143"/>
                  </a:lnTo>
                  <a:cubicBezTo>
                    <a:pt x="14400" y="3439"/>
                    <a:pt x="12788" y="2057"/>
                    <a:pt x="10800" y="2057"/>
                  </a:cubicBezTo>
                  <a:cubicBezTo>
                    <a:pt x="8812" y="2057"/>
                    <a:pt x="7200" y="3439"/>
                    <a:pt x="7200" y="5143"/>
                  </a:cubicBezTo>
                  <a:lnTo>
                    <a:pt x="720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65" name="成组"/>
          <p:cNvGrpSpPr/>
          <p:nvPr/>
        </p:nvGrpSpPr>
        <p:grpSpPr>
          <a:xfrm>
            <a:off x="8153496" y="3580905"/>
            <a:ext cx="457201" cy="457201"/>
            <a:chOff x="0" y="0"/>
            <a:chExt cx="457200" cy="457200"/>
          </a:xfrm>
        </p:grpSpPr>
        <p:sp>
          <p:nvSpPr>
            <p:cNvPr id="1963" name="任意形状 8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64" name="任意形状 872"/>
            <p:cNvSpPr/>
            <p:nvPr/>
          </p:nvSpPr>
          <p:spPr>
            <a:xfrm>
              <a:off x="14420" y="33470"/>
              <a:ext cx="398129" cy="404681"/>
            </a:xfrm>
            <a:custGeom>
              <a:avLst/>
              <a:gdLst/>
              <a:ahLst/>
              <a:cxnLst>
                <a:cxn ang="0">
                  <a:pos x="wd2" y="hd2"/>
                </a:cxn>
                <a:cxn ang="5400000">
                  <a:pos x="wd2" y="hd2"/>
                </a:cxn>
                <a:cxn ang="10800000">
                  <a:pos x="wd2" y="hd2"/>
                </a:cxn>
                <a:cxn ang="16200000">
                  <a:pos x="wd2" y="hd2"/>
                </a:cxn>
              </a:cxnLst>
              <a:rect l="0" t="0" r="r" b="b"/>
              <a:pathLst>
                <a:path w="21600" h="21600" extrusionOk="0">
                  <a:moveTo>
                    <a:pt x="3352" y="4735"/>
                  </a:moveTo>
                  <a:lnTo>
                    <a:pt x="0" y="1439"/>
                  </a:lnTo>
                  <a:lnTo>
                    <a:pt x="1462" y="0"/>
                  </a:lnTo>
                  <a:lnTo>
                    <a:pt x="4813" y="3298"/>
                  </a:lnTo>
                  <a:lnTo>
                    <a:pt x="20566" y="3298"/>
                  </a:lnTo>
                  <a:cubicBezTo>
                    <a:pt x="21137" y="3297"/>
                    <a:pt x="21600" y="3753"/>
                    <a:pt x="21600" y="4314"/>
                  </a:cubicBezTo>
                  <a:cubicBezTo>
                    <a:pt x="21600" y="4413"/>
                    <a:pt x="21585" y="4511"/>
                    <a:pt x="21556" y="4606"/>
                  </a:cubicBezTo>
                  <a:lnTo>
                    <a:pt x="19076" y="12741"/>
                  </a:lnTo>
                  <a:cubicBezTo>
                    <a:pt x="18945" y="13171"/>
                    <a:pt x="18542" y="13466"/>
                    <a:pt x="18086" y="13466"/>
                  </a:cubicBezTo>
                  <a:lnTo>
                    <a:pt x="5419" y="13466"/>
                  </a:lnTo>
                  <a:lnTo>
                    <a:pt x="5419" y="15499"/>
                  </a:lnTo>
                  <a:lnTo>
                    <a:pt x="16788" y="15499"/>
                  </a:lnTo>
                  <a:lnTo>
                    <a:pt x="16788" y="17533"/>
                  </a:lnTo>
                  <a:lnTo>
                    <a:pt x="4385" y="17533"/>
                  </a:lnTo>
                  <a:cubicBezTo>
                    <a:pt x="3814" y="17533"/>
                    <a:pt x="3352" y="17077"/>
                    <a:pt x="3352" y="16516"/>
                  </a:cubicBezTo>
                  <a:lnTo>
                    <a:pt x="3352" y="4735"/>
                  </a:lnTo>
                  <a:close/>
                  <a:moveTo>
                    <a:pt x="4902" y="21600"/>
                  </a:moveTo>
                  <a:cubicBezTo>
                    <a:pt x="4046" y="21600"/>
                    <a:pt x="3352" y="20917"/>
                    <a:pt x="3352" y="20075"/>
                  </a:cubicBezTo>
                  <a:cubicBezTo>
                    <a:pt x="3352" y="19232"/>
                    <a:pt x="4046" y="18550"/>
                    <a:pt x="4902" y="18550"/>
                  </a:cubicBezTo>
                  <a:cubicBezTo>
                    <a:pt x="5758" y="18550"/>
                    <a:pt x="6452" y="19232"/>
                    <a:pt x="6452" y="20075"/>
                  </a:cubicBezTo>
                  <a:cubicBezTo>
                    <a:pt x="6452" y="20917"/>
                    <a:pt x="5758" y="21600"/>
                    <a:pt x="4902" y="21600"/>
                  </a:cubicBezTo>
                  <a:close/>
                  <a:moveTo>
                    <a:pt x="17305" y="21600"/>
                  </a:moveTo>
                  <a:cubicBezTo>
                    <a:pt x="16448" y="21600"/>
                    <a:pt x="15754" y="20917"/>
                    <a:pt x="15754" y="20075"/>
                  </a:cubicBezTo>
                  <a:cubicBezTo>
                    <a:pt x="15754" y="19232"/>
                    <a:pt x="16448" y="18550"/>
                    <a:pt x="17305" y="18550"/>
                  </a:cubicBezTo>
                  <a:cubicBezTo>
                    <a:pt x="18161" y="18550"/>
                    <a:pt x="18855" y="19232"/>
                    <a:pt x="18855" y="20075"/>
                  </a:cubicBezTo>
                  <a:cubicBezTo>
                    <a:pt x="18855" y="20917"/>
                    <a:pt x="18161" y="21600"/>
                    <a:pt x="17305"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68" name="成组"/>
          <p:cNvGrpSpPr/>
          <p:nvPr/>
        </p:nvGrpSpPr>
        <p:grpSpPr>
          <a:xfrm>
            <a:off x="8153496" y="2666670"/>
            <a:ext cx="457201" cy="457201"/>
            <a:chOff x="0" y="0"/>
            <a:chExt cx="457200" cy="457200"/>
          </a:xfrm>
        </p:grpSpPr>
        <p:sp>
          <p:nvSpPr>
            <p:cNvPr id="1966" name="任意形状 8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67" name="任意形状 875"/>
            <p:cNvSpPr/>
            <p:nvPr/>
          </p:nvSpPr>
          <p:spPr>
            <a:xfrm>
              <a:off x="14420" y="33470"/>
              <a:ext cx="398129" cy="404681"/>
            </a:xfrm>
            <a:custGeom>
              <a:avLst/>
              <a:gdLst/>
              <a:ahLst/>
              <a:cxnLst>
                <a:cxn ang="0">
                  <a:pos x="wd2" y="hd2"/>
                </a:cxn>
                <a:cxn ang="5400000">
                  <a:pos x="wd2" y="hd2"/>
                </a:cxn>
                <a:cxn ang="10800000">
                  <a:pos x="wd2" y="hd2"/>
                </a:cxn>
                <a:cxn ang="16200000">
                  <a:pos x="wd2" y="hd2"/>
                </a:cxn>
              </a:cxnLst>
              <a:rect l="0" t="0" r="r" b="b"/>
              <a:pathLst>
                <a:path w="21600" h="21600" extrusionOk="0">
                  <a:moveTo>
                    <a:pt x="3352" y="4735"/>
                  </a:moveTo>
                  <a:lnTo>
                    <a:pt x="0" y="1439"/>
                  </a:lnTo>
                  <a:lnTo>
                    <a:pt x="1462" y="0"/>
                  </a:lnTo>
                  <a:lnTo>
                    <a:pt x="4813" y="3298"/>
                  </a:lnTo>
                  <a:lnTo>
                    <a:pt x="20566" y="3298"/>
                  </a:lnTo>
                  <a:cubicBezTo>
                    <a:pt x="21137" y="3297"/>
                    <a:pt x="21600" y="3753"/>
                    <a:pt x="21600" y="4314"/>
                  </a:cubicBezTo>
                  <a:cubicBezTo>
                    <a:pt x="21600" y="4413"/>
                    <a:pt x="21585" y="4511"/>
                    <a:pt x="21556" y="4606"/>
                  </a:cubicBezTo>
                  <a:lnTo>
                    <a:pt x="19076" y="12741"/>
                  </a:lnTo>
                  <a:cubicBezTo>
                    <a:pt x="18945" y="13171"/>
                    <a:pt x="18542" y="13466"/>
                    <a:pt x="18086" y="13466"/>
                  </a:cubicBezTo>
                  <a:lnTo>
                    <a:pt x="5419" y="13466"/>
                  </a:lnTo>
                  <a:lnTo>
                    <a:pt x="5419" y="15499"/>
                  </a:lnTo>
                  <a:lnTo>
                    <a:pt x="16788" y="15499"/>
                  </a:lnTo>
                  <a:lnTo>
                    <a:pt x="16788" y="17533"/>
                  </a:lnTo>
                  <a:lnTo>
                    <a:pt x="4385" y="17533"/>
                  </a:lnTo>
                  <a:cubicBezTo>
                    <a:pt x="3814" y="17533"/>
                    <a:pt x="3352" y="17077"/>
                    <a:pt x="3352" y="16516"/>
                  </a:cubicBezTo>
                  <a:lnTo>
                    <a:pt x="3352" y="4735"/>
                  </a:lnTo>
                  <a:close/>
                  <a:moveTo>
                    <a:pt x="5419" y="5331"/>
                  </a:moveTo>
                  <a:lnTo>
                    <a:pt x="5419" y="11432"/>
                  </a:lnTo>
                  <a:lnTo>
                    <a:pt x="17317" y="11432"/>
                  </a:lnTo>
                  <a:lnTo>
                    <a:pt x="19177" y="5331"/>
                  </a:lnTo>
                  <a:lnTo>
                    <a:pt x="5419" y="5331"/>
                  </a:lnTo>
                  <a:close/>
                  <a:moveTo>
                    <a:pt x="4902" y="21600"/>
                  </a:moveTo>
                  <a:cubicBezTo>
                    <a:pt x="4046" y="21600"/>
                    <a:pt x="3352" y="20917"/>
                    <a:pt x="3352" y="20075"/>
                  </a:cubicBezTo>
                  <a:cubicBezTo>
                    <a:pt x="3352" y="19232"/>
                    <a:pt x="4046" y="18550"/>
                    <a:pt x="4902" y="18550"/>
                  </a:cubicBezTo>
                  <a:cubicBezTo>
                    <a:pt x="5758" y="18550"/>
                    <a:pt x="6452" y="19232"/>
                    <a:pt x="6452" y="20075"/>
                  </a:cubicBezTo>
                  <a:cubicBezTo>
                    <a:pt x="6452" y="20917"/>
                    <a:pt x="5758" y="21600"/>
                    <a:pt x="4902" y="21600"/>
                  </a:cubicBezTo>
                  <a:close/>
                  <a:moveTo>
                    <a:pt x="17305" y="21600"/>
                  </a:moveTo>
                  <a:cubicBezTo>
                    <a:pt x="16448" y="21600"/>
                    <a:pt x="15754" y="20917"/>
                    <a:pt x="15754" y="20075"/>
                  </a:cubicBezTo>
                  <a:cubicBezTo>
                    <a:pt x="15754" y="19232"/>
                    <a:pt x="16448" y="18550"/>
                    <a:pt x="17305" y="18550"/>
                  </a:cubicBezTo>
                  <a:cubicBezTo>
                    <a:pt x="18161" y="18550"/>
                    <a:pt x="18855" y="19232"/>
                    <a:pt x="18855" y="20075"/>
                  </a:cubicBezTo>
                  <a:cubicBezTo>
                    <a:pt x="18855" y="20917"/>
                    <a:pt x="18161" y="21600"/>
                    <a:pt x="17305"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71" name="成组"/>
          <p:cNvGrpSpPr/>
          <p:nvPr/>
        </p:nvGrpSpPr>
        <p:grpSpPr>
          <a:xfrm>
            <a:off x="7239084" y="3580905"/>
            <a:ext cx="457201" cy="457201"/>
            <a:chOff x="0" y="0"/>
            <a:chExt cx="457200" cy="457200"/>
          </a:xfrm>
        </p:grpSpPr>
        <p:sp>
          <p:nvSpPr>
            <p:cNvPr id="1969" name="任意形状 8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70" name="任意形状 878"/>
            <p:cNvSpPr/>
            <p:nvPr/>
          </p:nvSpPr>
          <p:spPr>
            <a:xfrm>
              <a:off x="38100" y="38100"/>
              <a:ext cx="394716" cy="400050"/>
            </a:xfrm>
            <a:custGeom>
              <a:avLst/>
              <a:gdLst/>
              <a:ahLst/>
              <a:cxnLst>
                <a:cxn ang="0">
                  <a:pos x="wd2" y="hd2"/>
                </a:cxn>
                <a:cxn ang="5400000">
                  <a:pos x="wd2" y="hd2"/>
                </a:cxn>
                <a:cxn ang="10800000">
                  <a:pos x="wd2" y="hd2"/>
                </a:cxn>
                <a:cxn ang="16200000">
                  <a:pos x="wd2" y="hd2"/>
                </a:cxn>
              </a:cxnLst>
              <a:rect l="0" t="0" r="r" b="b"/>
              <a:pathLst>
                <a:path w="21600" h="21600" extrusionOk="0">
                  <a:moveTo>
                    <a:pt x="4170" y="7200"/>
                  </a:moveTo>
                  <a:lnTo>
                    <a:pt x="18700" y="7200"/>
                  </a:lnTo>
                  <a:lnTo>
                    <a:pt x="19221" y="5143"/>
                  </a:lnTo>
                  <a:lnTo>
                    <a:pt x="6255" y="5143"/>
                  </a:lnTo>
                  <a:lnTo>
                    <a:pt x="6255" y="3086"/>
                  </a:lnTo>
                  <a:lnTo>
                    <a:pt x="20558" y="3086"/>
                  </a:lnTo>
                  <a:cubicBezTo>
                    <a:pt x="21133" y="3086"/>
                    <a:pt x="21600" y="3546"/>
                    <a:pt x="21600" y="4114"/>
                  </a:cubicBezTo>
                  <a:cubicBezTo>
                    <a:pt x="21600" y="4199"/>
                    <a:pt x="21589" y="4283"/>
                    <a:pt x="21569" y="4364"/>
                  </a:cubicBezTo>
                  <a:lnTo>
                    <a:pt x="18963" y="14650"/>
                  </a:lnTo>
                  <a:cubicBezTo>
                    <a:pt x="18846" y="15108"/>
                    <a:pt x="18429" y="15429"/>
                    <a:pt x="17951" y="15429"/>
                  </a:cubicBezTo>
                  <a:lnTo>
                    <a:pt x="3127" y="15429"/>
                  </a:lnTo>
                  <a:cubicBezTo>
                    <a:pt x="2552" y="15429"/>
                    <a:pt x="2085" y="14968"/>
                    <a:pt x="2085" y="14400"/>
                  </a:cubicBezTo>
                  <a:lnTo>
                    <a:pt x="2085" y="2057"/>
                  </a:lnTo>
                  <a:lnTo>
                    <a:pt x="0" y="2057"/>
                  </a:lnTo>
                  <a:lnTo>
                    <a:pt x="0" y="0"/>
                  </a:lnTo>
                  <a:lnTo>
                    <a:pt x="3127" y="0"/>
                  </a:lnTo>
                  <a:cubicBezTo>
                    <a:pt x="3703" y="0"/>
                    <a:pt x="4170" y="460"/>
                    <a:pt x="4170" y="1029"/>
                  </a:cubicBezTo>
                  <a:lnTo>
                    <a:pt x="4170" y="7200"/>
                  </a:lnTo>
                  <a:close/>
                  <a:moveTo>
                    <a:pt x="4170" y="21600"/>
                  </a:moveTo>
                  <a:cubicBezTo>
                    <a:pt x="3018" y="21600"/>
                    <a:pt x="2085" y="20679"/>
                    <a:pt x="2085" y="19543"/>
                  </a:cubicBezTo>
                  <a:cubicBezTo>
                    <a:pt x="2085" y="18407"/>
                    <a:pt x="3018" y="17486"/>
                    <a:pt x="4170" y="17486"/>
                  </a:cubicBezTo>
                  <a:cubicBezTo>
                    <a:pt x="5321" y="17486"/>
                    <a:pt x="6255" y="18407"/>
                    <a:pt x="6255" y="19543"/>
                  </a:cubicBezTo>
                  <a:cubicBezTo>
                    <a:pt x="6255" y="20679"/>
                    <a:pt x="5321" y="21600"/>
                    <a:pt x="4170" y="21600"/>
                  </a:cubicBezTo>
                  <a:close/>
                  <a:moveTo>
                    <a:pt x="16680" y="21600"/>
                  </a:moveTo>
                  <a:cubicBezTo>
                    <a:pt x="15528" y="21600"/>
                    <a:pt x="14595" y="20679"/>
                    <a:pt x="14595" y="19543"/>
                  </a:cubicBezTo>
                  <a:cubicBezTo>
                    <a:pt x="14595" y="18407"/>
                    <a:pt x="15528" y="17486"/>
                    <a:pt x="16680" y="17486"/>
                  </a:cubicBezTo>
                  <a:cubicBezTo>
                    <a:pt x="17831" y="17486"/>
                    <a:pt x="18764" y="18407"/>
                    <a:pt x="18764" y="19543"/>
                  </a:cubicBezTo>
                  <a:cubicBezTo>
                    <a:pt x="18764" y="20679"/>
                    <a:pt x="17831" y="21600"/>
                    <a:pt x="16680"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74" name="成组"/>
          <p:cNvGrpSpPr/>
          <p:nvPr/>
        </p:nvGrpSpPr>
        <p:grpSpPr>
          <a:xfrm>
            <a:off x="7239084" y="2666670"/>
            <a:ext cx="457201" cy="457201"/>
            <a:chOff x="0" y="0"/>
            <a:chExt cx="457200" cy="457200"/>
          </a:xfrm>
        </p:grpSpPr>
        <p:sp>
          <p:nvSpPr>
            <p:cNvPr id="1972" name="任意形状 8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73" name="任意形状 881"/>
            <p:cNvSpPr/>
            <p:nvPr/>
          </p:nvSpPr>
          <p:spPr>
            <a:xfrm>
              <a:off x="38100" y="38100"/>
              <a:ext cx="394716" cy="400050"/>
            </a:xfrm>
            <a:custGeom>
              <a:avLst/>
              <a:gdLst/>
              <a:ahLst/>
              <a:cxnLst>
                <a:cxn ang="0">
                  <a:pos x="wd2" y="hd2"/>
                </a:cxn>
                <a:cxn ang="5400000">
                  <a:pos x="wd2" y="hd2"/>
                </a:cxn>
                <a:cxn ang="10800000">
                  <a:pos x="wd2" y="hd2"/>
                </a:cxn>
                <a:cxn ang="16200000">
                  <a:pos x="wd2" y="hd2"/>
                </a:cxn>
              </a:cxnLst>
              <a:rect l="0" t="0" r="r" b="b"/>
              <a:pathLst>
                <a:path w="21600" h="21600" extrusionOk="0">
                  <a:moveTo>
                    <a:pt x="2085" y="14400"/>
                  </a:moveTo>
                  <a:lnTo>
                    <a:pt x="2085" y="2057"/>
                  </a:lnTo>
                  <a:lnTo>
                    <a:pt x="0" y="2057"/>
                  </a:lnTo>
                  <a:lnTo>
                    <a:pt x="0" y="0"/>
                  </a:lnTo>
                  <a:lnTo>
                    <a:pt x="3127" y="0"/>
                  </a:lnTo>
                  <a:cubicBezTo>
                    <a:pt x="3703" y="0"/>
                    <a:pt x="4170" y="460"/>
                    <a:pt x="4170" y="1029"/>
                  </a:cubicBezTo>
                  <a:lnTo>
                    <a:pt x="4170" y="13371"/>
                  </a:lnTo>
                  <a:lnTo>
                    <a:pt x="17136" y="13371"/>
                  </a:lnTo>
                  <a:lnTo>
                    <a:pt x="19221" y="5143"/>
                  </a:lnTo>
                  <a:lnTo>
                    <a:pt x="6255" y="5143"/>
                  </a:lnTo>
                  <a:lnTo>
                    <a:pt x="6255" y="3086"/>
                  </a:lnTo>
                  <a:lnTo>
                    <a:pt x="20558" y="3086"/>
                  </a:lnTo>
                  <a:cubicBezTo>
                    <a:pt x="21133" y="3086"/>
                    <a:pt x="21600" y="3546"/>
                    <a:pt x="21600" y="4114"/>
                  </a:cubicBezTo>
                  <a:cubicBezTo>
                    <a:pt x="21600" y="4199"/>
                    <a:pt x="21589" y="4283"/>
                    <a:pt x="21569" y="4364"/>
                  </a:cubicBezTo>
                  <a:lnTo>
                    <a:pt x="18963" y="14650"/>
                  </a:lnTo>
                  <a:cubicBezTo>
                    <a:pt x="18846" y="15108"/>
                    <a:pt x="18429" y="15429"/>
                    <a:pt x="17951" y="15429"/>
                  </a:cubicBezTo>
                  <a:lnTo>
                    <a:pt x="3127" y="15429"/>
                  </a:lnTo>
                  <a:cubicBezTo>
                    <a:pt x="2552" y="15429"/>
                    <a:pt x="2085" y="14968"/>
                    <a:pt x="2085" y="14400"/>
                  </a:cubicBezTo>
                  <a:close/>
                  <a:moveTo>
                    <a:pt x="4170" y="21600"/>
                  </a:moveTo>
                  <a:cubicBezTo>
                    <a:pt x="3018" y="21600"/>
                    <a:pt x="2085" y="20679"/>
                    <a:pt x="2085" y="19543"/>
                  </a:cubicBezTo>
                  <a:cubicBezTo>
                    <a:pt x="2085" y="18407"/>
                    <a:pt x="3018" y="17486"/>
                    <a:pt x="4170" y="17486"/>
                  </a:cubicBezTo>
                  <a:cubicBezTo>
                    <a:pt x="5321" y="17486"/>
                    <a:pt x="6255" y="18407"/>
                    <a:pt x="6255" y="19543"/>
                  </a:cubicBezTo>
                  <a:cubicBezTo>
                    <a:pt x="6255" y="20679"/>
                    <a:pt x="5321" y="21600"/>
                    <a:pt x="4170" y="21600"/>
                  </a:cubicBezTo>
                  <a:close/>
                  <a:moveTo>
                    <a:pt x="16680" y="21600"/>
                  </a:moveTo>
                  <a:cubicBezTo>
                    <a:pt x="15528" y="21600"/>
                    <a:pt x="14595" y="20679"/>
                    <a:pt x="14595" y="19543"/>
                  </a:cubicBezTo>
                  <a:cubicBezTo>
                    <a:pt x="14595" y="18407"/>
                    <a:pt x="15528" y="17486"/>
                    <a:pt x="16680" y="17486"/>
                  </a:cubicBezTo>
                  <a:cubicBezTo>
                    <a:pt x="17831" y="17486"/>
                    <a:pt x="18764" y="18407"/>
                    <a:pt x="18764" y="19543"/>
                  </a:cubicBezTo>
                  <a:cubicBezTo>
                    <a:pt x="18764" y="20679"/>
                    <a:pt x="17831" y="21600"/>
                    <a:pt x="16680"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77" name="成组"/>
          <p:cNvGrpSpPr/>
          <p:nvPr/>
        </p:nvGrpSpPr>
        <p:grpSpPr>
          <a:xfrm>
            <a:off x="5410260" y="5409376"/>
            <a:ext cx="457201" cy="457201"/>
            <a:chOff x="0" y="0"/>
            <a:chExt cx="457200" cy="457200"/>
          </a:xfrm>
        </p:grpSpPr>
        <p:sp>
          <p:nvSpPr>
            <p:cNvPr id="1975" name="任意形状 8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76" name="任意形状 884"/>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4040" y="4800"/>
                  </a:moveTo>
                  <a:lnTo>
                    <a:pt x="14040" y="7200"/>
                  </a:lnTo>
                  <a:lnTo>
                    <a:pt x="9720" y="7200"/>
                  </a:lnTo>
                  <a:lnTo>
                    <a:pt x="9720" y="9600"/>
                  </a:lnTo>
                  <a:lnTo>
                    <a:pt x="14040" y="9600"/>
                  </a:lnTo>
                  <a:lnTo>
                    <a:pt x="14040" y="12000"/>
                  </a:lnTo>
                  <a:lnTo>
                    <a:pt x="17820" y="8400"/>
                  </a:lnTo>
                  <a:lnTo>
                    <a:pt x="14040" y="4800"/>
                  </a:lnTo>
                  <a:close/>
                  <a:moveTo>
                    <a:pt x="7560" y="16800"/>
                  </a:moveTo>
                  <a:lnTo>
                    <a:pt x="7560" y="14400"/>
                  </a:lnTo>
                  <a:lnTo>
                    <a:pt x="11880" y="14400"/>
                  </a:lnTo>
                  <a:lnTo>
                    <a:pt x="11880" y="12000"/>
                  </a:lnTo>
                  <a:lnTo>
                    <a:pt x="7560" y="12000"/>
                  </a:lnTo>
                  <a:lnTo>
                    <a:pt x="7560" y="9600"/>
                  </a:lnTo>
                  <a:lnTo>
                    <a:pt x="3780" y="13200"/>
                  </a:lnTo>
                  <a:lnTo>
                    <a:pt x="7560" y="16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80" name="成组"/>
          <p:cNvGrpSpPr/>
          <p:nvPr/>
        </p:nvGrpSpPr>
        <p:grpSpPr>
          <a:xfrm>
            <a:off x="5410260" y="4494976"/>
            <a:ext cx="457201" cy="457201"/>
            <a:chOff x="0" y="0"/>
            <a:chExt cx="457200" cy="457200"/>
          </a:xfrm>
        </p:grpSpPr>
        <p:sp>
          <p:nvSpPr>
            <p:cNvPr id="1978" name="任意形状 8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79" name="任意形状 887"/>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2400"/>
                  </a:moveTo>
                  <a:lnTo>
                    <a:pt x="2160" y="19200"/>
                  </a:lnTo>
                  <a:lnTo>
                    <a:pt x="19440" y="19200"/>
                  </a:lnTo>
                  <a:lnTo>
                    <a:pt x="19440" y="2400"/>
                  </a:lnTo>
                  <a:lnTo>
                    <a:pt x="2160" y="24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4040" y="4800"/>
                  </a:moveTo>
                  <a:lnTo>
                    <a:pt x="17820" y="8400"/>
                  </a:lnTo>
                  <a:lnTo>
                    <a:pt x="14040" y="12000"/>
                  </a:lnTo>
                  <a:lnTo>
                    <a:pt x="14040" y="9600"/>
                  </a:lnTo>
                  <a:lnTo>
                    <a:pt x="9720" y="9600"/>
                  </a:lnTo>
                  <a:lnTo>
                    <a:pt x="9720" y="7200"/>
                  </a:lnTo>
                  <a:lnTo>
                    <a:pt x="14040" y="7200"/>
                  </a:lnTo>
                  <a:lnTo>
                    <a:pt x="14040" y="4800"/>
                  </a:lnTo>
                  <a:close/>
                  <a:moveTo>
                    <a:pt x="7560" y="16800"/>
                  </a:moveTo>
                  <a:lnTo>
                    <a:pt x="3780" y="13200"/>
                  </a:lnTo>
                  <a:lnTo>
                    <a:pt x="7560" y="9600"/>
                  </a:lnTo>
                  <a:lnTo>
                    <a:pt x="7560" y="12000"/>
                  </a:lnTo>
                  <a:lnTo>
                    <a:pt x="11880" y="12000"/>
                  </a:lnTo>
                  <a:lnTo>
                    <a:pt x="11880" y="14400"/>
                  </a:lnTo>
                  <a:lnTo>
                    <a:pt x="7560" y="14400"/>
                  </a:lnTo>
                  <a:lnTo>
                    <a:pt x="7560" y="16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83" name="成组"/>
          <p:cNvGrpSpPr/>
          <p:nvPr/>
        </p:nvGrpSpPr>
        <p:grpSpPr>
          <a:xfrm>
            <a:off x="4495848" y="5409376"/>
            <a:ext cx="457201" cy="457201"/>
            <a:chOff x="0" y="0"/>
            <a:chExt cx="457200" cy="457200"/>
          </a:xfrm>
        </p:grpSpPr>
        <p:sp>
          <p:nvSpPr>
            <p:cNvPr id="1981" name="任意形状 8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82" name="任意形状 89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5400" y="7560"/>
                  </a:moveTo>
                  <a:lnTo>
                    <a:pt x="7560" y="7560"/>
                  </a:lnTo>
                  <a:lnTo>
                    <a:pt x="7560" y="11880"/>
                  </a:lnTo>
                  <a:lnTo>
                    <a:pt x="9720" y="11880"/>
                  </a:lnTo>
                  <a:lnTo>
                    <a:pt x="9720" y="7560"/>
                  </a:lnTo>
                  <a:lnTo>
                    <a:pt x="11880" y="7560"/>
                  </a:lnTo>
                  <a:lnTo>
                    <a:pt x="8640" y="3780"/>
                  </a:lnTo>
                  <a:lnTo>
                    <a:pt x="5400" y="7560"/>
                  </a:lnTo>
                  <a:close/>
                  <a:moveTo>
                    <a:pt x="16200" y="14040"/>
                  </a:moveTo>
                  <a:lnTo>
                    <a:pt x="14040" y="14040"/>
                  </a:lnTo>
                  <a:lnTo>
                    <a:pt x="14040" y="9720"/>
                  </a:lnTo>
                  <a:lnTo>
                    <a:pt x="11880" y="9720"/>
                  </a:lnTo>
                  <a:lnTo>
                    <a:pt x="11880" y="14040"/>
                  </a:lnTo>
                  <a:lnTo>
                    <a:pt x="9720" y="14040"/>
                  </a:lnTo>
                  <a:lnTo>
                    <a:pt x="12960" y="17820"/>
                  </a:lnTo>
                  <a:lnTo>
                    <a:pt x="1620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86" name="成组"/>
          <p:cNvGrpSpPr/>
          <p:nvPr/>
        </p:nvGrpSpPr>
        <p:grpSpPr>
          <a:xfrm>
            <a:off x="4495848" y="4494976"/>
            <a:ext cx="457201" cy="457201"/>
            <a:chOff x="0" y="0"/>
            <a:chExt cx="457200" cy="457200"/>
          </a:xfrm>
        </p:grpSpPr>
        <p:sp>
          <p:nvSpPr>
            <p:cNvPr id="1984" name="任意形状 8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85" name="任意形状 89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5400" y="7560"/>
                  </a:moveTo>
                  <a:lnTo>
                    <a:pt x="8640" y="3780"/>
                  </a:lnTo>
                  <a:lnTo>
                    <a:pt x="11880" y="7560"/>
                  </a:lnTo>
                  <a:lnTo>
                    <a:pt x="9720" y="7560"/>
                  </a:lnTo>
                  <a:lnTo>
                    <a:pt x="9720" y="11880"/>
                  </a:lnTo>
                  <a:lnTo>
                    <a:pt x="7560" y="11880"/>
                  </a:lnTo>
                  <a:lnTo>
                    <a:pt x="7560" y="7560"/>
                  </a:lnTo>
                  <a:lnTo>
                    <a:pt x="5400" y="7560"/>
                  </a:lnTo>
                  <a:close/>
                  <a:moveTo>
                    <a:pt x="16200" y="14040"/>
                  </a:moveTo>
                  <a:lnTo>
                    <a:pt x="12960" y="17820"/>
                  </a:lnTo>
                  <a:lnTo>
                    <a:pt x="9720" y="14040"/>
                  </a:lnTo>
                  <a:lnTo>
                    <a:pt x="11880" y="14040"/>
                  </a:lnTo>
                  <a:lnTo>
                    <a:pt x="11880" y="9720"/>
                  </a:lnTo>
                  <a:lnTo>
                    <a:pt x="14040" y="9720"/>
                  </a:lnTo>
                  <a:lnTo>
                    <a:pt x="14040" y="14040"/>
                  </a:lnTo>
                  <a:lnTo>
                    <a:pt x="1620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89" name="成组"/>
          <p:cNvGrpSpPr/>
          <p:nvPr/>
        </p:nvGrpSpPr>
        <p:grpSpPr>
          <a:xfrm>
            <a:off x="1752612" y="5409376"/>
            <a:ext cx="457201" cy="457201"/>
            <a:chOff x="0" y="0"/>
            <a:chExt cx="457200" cy="457200"/>
          </a:xfrm>
        </p:grpSpPr>
        <p:sp>
          <p:nvSpPr>
            <p:cNvPr id="1987" name="任意形状 8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88" name="任意形状 896"/>
            <p:cNvSpPr/>
            <p:nvPr/>
          </p:nvSpPr>
          <p:spPr>
            <a:xfrm>
              <a:off x="19050" y="57150"/>
              <a:ext cx="4191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782" y="16726"/>
                  </a:moveTo>
                  <a:lnTo>
                    <a:pt x="11782" y="19200"/>
                  </a:lnTo>
                  <a:lnTo>
                    <a:pt x="16691" y="19200"/>
                  </a:lnTo>
                  <a:lnTo>
                    <a:pt x="16691" y="21600"/>
                  </a:lnTo>
                  <a:lnTo>
                    <a:pt x="4909" y="21600"/>
                  </a:lnTo>
                  <a:lnTo>
                    <a:pt x="4909" y="19200"/>
                  </a:lnTo>
                  <a:lnTo>
                    <a:pt x="9818" y="19200"/>
                  </a:lnTo>
                  <a:lnTo>
                    <a:pt x="9818" y="16726"/>
                  </a:lnTo>
                  <a:cubicBezTo>
                    <a:pt x="5891" y="16120"/>
                    <a:pt x="2946" y="12038"/>
                    <a:pt x="2945" y="7200"/>
                  </a:cubicBezTo>
                  <a:lnTo>
                    <a:pt x="2945" y="0"/>
                  </a:lnTo>
                  <a:lnTo>
                    <a:pt x="18655" y="0"/>
                  </a:lnTo>
                  <a:lnTo>
                    <a:pt x="18655" y="7200"/>
                  </a:lnTo>
                  <a:cubicBezTo>
                    <a:pt x="18654" y="12038"/>
                    <a:pt x="15709" y="16120"/>
                    <a:pt x="11782" y="16726"/>
                  </a:cubicBezTo>
                  <a:close/>
                  <a:moveTo>
                    <a:pt x="0" y="2400"/>
                  </a:moveTo>
                  <a:lnTo>
                    <a:pt x="1964" y="2400"/>
                  </a:lnTo>
                  <a:lnTo>
                    <a:pt x="1964" y="7200"/>
                  </a:lnTo>
                  <a:lnTo>
                    <a:pt x="0" y="7200"/>
                  </a:lnTo>
                  <a:lnTo>
                    <a:pt x="0" y="2400"/>
                  </a:lnTo>
                  <a:close/>
                  <a:moveTo>
                    <a:pt x="19636" y="2400"/>
                  </a:moveTo>
                  <a:lnTo>
                    <a:pt x="21600" y="2400"/>
                  </a:lnTo>
                  <a:lnTo>
                    <a:pt x="21600" y="7200"/>
                  </a:lnTo>
                  <a:lnTo>
                    <a:pt x="19636" y="7200"/>
                  </a:lnTo>
                  <a:lnTo>
                    <a:pt x="19636"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92" name="成组"/>
          <p:cNvGrpSpPr/>
          <p:nvPr/>
        </p:nvGrpSpPr>
        <p:grpSpPr>
          <a:xfrm>
            <a:off x="1752612" y="4494976"/>
            <a:ext cx="457201" cy="457201"/>
            <a:chOff x="0" y="0"/>
            <a:chExt cx="457200" cy="457200"/>
          </a:xfrm>
        </p:grpSpPr>
        <p:sp>
          <p:nvSpPr>
            <p:cNvPr id="1990" name="任意形状 89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91" name="任意形状 899"/>
            <p:cNvSpPr/>
            <p:nvPr/>
          </p:nvSpPr>
          <p:spPr>
            <a:xfrm>
              <a:off x="19050" y="57150"/>
              <a:ext cx="4191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782" y="16726"/>
                  </a:moveTo>
                  <a:lnTo>
                    <a:pt x="11782" y="19200"/>
                  </a:lnTo>
                  <a:lnTo>
                    <a:pt x="16691" y="19200"/>
                  </a:lnTo>
                  <a:lnTo>
                    <a:pt x="16691" y="21600"/>
                  </a:lnTo>
                  <a:lnTo>
                    <a:pt x="4909" y="21600"/>
                  </a:lnTo>
                  <a:lnTo>
                    <a:pt x="4909" y="19200"/>
                  </a:lnTo>
                  <a:lnTo>
                    <a:pt x="9818" y="19200"/>
                  </a:lnTo>
                  <a:lnTo>
                    <a:pt x="9818" y="16726"/>
                  </a:lnTo>
                  <a:cubicBezTo>
                    <a:pt x="5891" y="16120"/>
                    <a:pt x="2946" y="12038"/>
                    <a:pt x="2945" y="7200"/>
                  </a:cubicBezTo>
                  <a:lnTo>
                    <a:pt x="2945" y="0"/>
                  </a:lnTo>
                  <a:lnTo>
                    <a:pt x="18655" y="0"/>
                  </a:lnTo>
                  <a:lnTo>
                    <a:pt x="18655" y="7200"/>
                  </a:lnTo>
                  <a:cubicBezTo>
                    <a:pt x="18654" y="12038"/>
                    <a:pt x="15709" y="16120"/>
                    <a:pt x="11782" y="16726"/>
                  </a:cubicBezTo>
                  <a:close/>
                  <a:moveTo>
                    <a:pt x="4909" y="2400"/>
                  </a:moveTo>
                  <a:lnTo>
                    <a:pt x="4909" y="7200"/>
                  </a:lnTo>
                  <a:cubicBezTo>
                    <a:pt x="4909" y="11176"/>
                    <a:pt x="7547" y="14400"/>
                    <a:pt x="10800" y="14400"/>
                  </a:cubicBezTo>
                  <a:cubicBezTo>
                    <a:pt x="14053" y="14400"/>
                    <a:pt x="16691" y="11176"/>
                    <a:pt x="16691" y="7200"/>
                  </a:cubicBezTo>
                  <a:lnTo>
                    <a:pt x="16691" y="2400"/>
                  </a:lnTo>
                  <a:lnTo>
                    <a:pt x="4909" y="2400"/>
                  </a:lnTo>
                  <a:close/>
                  <a:moveTo>
                    <a:pt x="0" y="2400"/>
                  </a:moveTo>
                  <a:lnTo>
                    <a:pt x="1964" y="2400"/>
                  </a:lnTo>
                  <a:lnTo>
                    <a:pt x="1964" y="7200"/>
                  </a:lnTo>
                  <a:lnTo>
                    <a:pt x="0" y="7200"/>
                  </a:lnTo>
                  <a:lnTo>
                    <a:pt x="0" y="2400"/>
                  </a:lnTo>
                  <a:close/>
                  <a:moveTo>
                    <a:pt x="19636" y="2400"/>
                  </a:moveTo>
                  <a:lnTo>
                    <a:pt x="21600" y="2400"/>
                  </a:lnTo>
                  <a:lnTo>
                    <a:pt x="21600" y="7200"/>
                  </a:lnTo>
                  <a:lnTo>
                    <a:pt x="19636" y="7200"/>
                  </a:lnTo>
                  <a:lnTo>
                    <a:pt x="19636"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95" name="成组"/>
          <p:cNvGrpSpPr/>
          <p:nvPr/>
        </p:nvGrpSpPr>
        <p:grpSpPr>
          <a:xfrm>
            <a:off x="10896732" y="3580905"/>
            <a:ext cx="457201" cy="457201"/>
            <a:chOff x="0" y="0"/>
            <a:chExt cx="457200" cy="457200"/>
          </a:xfrm>
        </p:grpSpPr>
        <p:sp>
          <p:nvSpPr>
            <p:cNvPr id="1993" name="任意形状 90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94" name="任意形状 902"/>
            <p:cNvSpPr/>
            <p:nvPr/>
          </p:nvSpPr>
          <p:spPr>
            <a:xfrm>
              <a:off x="23738" y="32780"/>
              <a:ext cx="409724" cy="367271"/>
            </a:xfrm>
            <a:custGeom>
              <a:avLst/>
              <a:gdLst/>
              <a:ahLst/>
              <a:cxnLst>
                <a:cxn ang="0">
                  <a:pos x="wd2" y="hd2"/>
                </a:cxn>
                <a:cxn ang="5400000">
                  <a:pos x="wd2" y="hd2"/>
                </a:cxn>
                <a:cxn ang="10800000">
                  <a:pos x="wd2" y="hd2"/>
                </a:cxn>
                <a:cxn ang="16200000">
                  <a:pos x="wd2" y="hd2"/>
                </a:cxn>
              </a:cxnLst>
              <a:rect l="0" t="0" r="r" b="b"/>
              <a:pathLst>
                <a:path w="21522" h="21450" extrusionOk="0">
                  <a:moveTo>
                    <a:pt x="1555" y="3871"/>
                  </a:moveTo>
                  <a:lnTo>
                    <a:pt x="5758" y="6986"/>
                  </a:lnTo>
                  <a:lnTo>
                    <a:pt x="9947" y="466"/>
                  </a:lnTo>
                  <a:cubicBezTo>
                    <a:pt x="10268" y="-34"/>
                    <a:pt x="10893" y="-150"/>
                    <a:pt x="11342" y="207"/>
                  </a:cubicBezTo>
                  <a:cubicBezTo>
                    <a:pt x="11433" y="278"/>
                    <a:pt x="11511" y="366"/>
                    <a:pt x="11576" y="466"/>
                  </a:cubicBezTo>
                  <a:lnTo>
                    <a:pt x="15764" y="6986"/>
                  </a:lnTo>
                  <a:lnTo>
                    <a:pt x="19967" y="3871"/>
                  </a:lnTo>
                  <a:cubicBezTo>
                    <a:pt x="20427" y="3531"/>
                    <a:pt x="21048" y="3669"/>
                    <a:pt x="21355" y="4181"/>
                  </a:cubicBezTo>
                  <a:cubicBezTo>
                    <a:pt x="21486" y="4401"/>
                    <a:pt x="21543" y="4666"/>
                    <a:pt x="21515" y="4928"/>
                  </a:cubicBezTo>
                  <a:lnTo>
                    <a:pt x="19871" y="20468"/>
                  </a:lnTo>
                  <a:cubicBezTo>
                    <a:pt x="19812" y="21028"/>
                    <a:pt x="19385" y="21450"/>
                    <a:pt x="18877" y="21450"/>
                  </a:cubicBezTo>
                  <a:lnTo>
                    <a:pt x="2645" y="21450"/>
                  </a:lnTo>
                  <a:cubicBezTo>
                    <a:pt x="2138" y="21450"/>
                    <a:pt x="1711" y="21028"/>
                    <a:pt x="1651" y="20468"/>
                  </a:cubicBezTo>
                  <a:lnTo>
                    <a:pt x="7" y="4927"/>
                  </a:lnTo>
                  <a:cubicBezTo>
                    <a:pt x="-57" y="4316"/>
                    <a:pt x="336" y="3764"/>
                    <a:pt x="885" y="3692"/>
                  </a:cubicBezTo>
                  <a:cubicBezTo>
                    <a:pt x="1120" y="3662"/>
                    <a:pt x="1358" y="3725"/>
                    <a:pt x="1555" y="3871"/>
                  </a:cubicBezTo>
                  <a:close/>
                  <a:moveTo>
                    <a:pt x="10761" y="14774"/>
                  </a:moveTo>
                  <a:cubicBezTo>
                    <a:pt x="11867" y="14774"/>
                    <a:pt x="12763" y="13778"/>
                    <a:pt x="12763" y="12549"/>
                  </a:cubicBezTo>
                  <a:cubicBezTo>
                    <a:pt x="12763" y="11320"/>
                    <a:pt x="11867" y="10324"/>
                    <a:pt x="10761" y="10324"/>
                  </a:cubicBezTo>
                  <a:cubicBezTo>
                    <a:pt x="9656" y="10324"/>
                    <a:pt x="8760" y="11320"/>
                    <a:pt x="8760" y="12549"/>
                  </a:cubicBezTo>
                  <a:cubicBezTo>
                    <a:pt x="8760" y="13778"/>
                    <a:pt x="9656" y="14774"/>
                    <a:pt x="10761" y="1477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98" name="成组"/>
          <p:cNvGrpSpPr/>
          <p:nvPr/>
        </p:nvGrpSpPr>
        <p:grpSpPr>
          <a:xfrm>
            <a:off x="10896732" y="2666670"/>
            <a:ext cx="457201" cy="457201"/>
            <a:chOff x="0" y="0"/>
            <a:chExt cx="457200" cy="457200"/>
          </a:xfrm>
        </p:grpSpPr>
        <p:sp>
          <p:nvSpPr>
            <p:cNvPr id="1996" name="任意形状 90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97" name="任意形状 905"/>
            <p:cNvSpPr/>
            <p:nvPr/>
          </p:nvSpPr>
          <p:spPr>
            <a:xfrm>
              <a:off x="23738" y="32779"/>
              <a:ext cx="409724" cy="367271"/>
            </a:xfrm>
            <a:custGeom>
              <a:avLst/>
              <a:gdLst/>
              <a:ahLst/>
              <a:cxnLst>
                <a:cxn ang="0">
                  <a:pos x="wd2" y="hd2"/>
                </a:cxn>
                <a:cxn ang="5400000">
                  <a:pos x="wd2" y="hd2"/>
                </a:cxn>
                <a:cxn ang="10800000">
                  <a:pos x="wd2" y="hd2"/>
                </a:cxn>
                <a:cxn ang="16200000">
                  <a:pos x="wd2" y="hd2"/>
                </a:cxn>
              </a:cxnLst>
              <a:rect l="0" t="0" r="r" b="b"/>
              <a:pathLst>
                <a:path w="21522" h="21450" extrusionOk="0">
                  <a:moveTo>
                    <a:pt x="2248" y="7058"/>
                  </a:moveTo>
                  <a:lnTo>
                    <a:pt x="3535" y="19225"/>
                  </a:lnTo>
                  <a:lnTo>
                    <a:pt x="17988" y="19225"/>
                  </a:lnTo>
                  <a:lnTo>
                    <a:pt x="19275" y="7058"/>
                  </a:lnTo>
                  <a:lnTo>
                    <a:pt x="15262" y="10032"/>
                  </a:lnTo>
                  <a:lnTo>
                    <a:pt x="10761" y="3026"/>
                  </a:lnTo>
                  <a:lnTo>
                    <a:pt x="6260" y="10032"/>
                  </a:lnTo>
                  <a:lnTo>
                    <a:pt x="2248" y="7058"/>
                  </a:lnTo>
                  <a:close/>
                  <a:moveTo>
                    <a:pt x="1556" y="3871"/>
                  </a:moveTo>
                  <a:lnTo>
                    <a:pt x="5758" y="6986"/>
                  </a:lnTo>
                  <a:lnTo>
                    <a:pt x="9947" y="466"/>
                  </a:lnTo>
                  <a:cubicBezTo>
                    <a:pt x="10268" y="-34"/>
                    <a:pt x="10893" y="-150"/>
                    <a:pt x="11342" y="207"/>
                  </a:cubicBezTo>
                  <a:cubicBezTo>
                    <a:pt x="11433" y="278"/>
                    <a:pt x="11511" y="366"/>
                    <a:pt x="11576" y="466"/>
                  </a:cubicBezTo>
                  <a:lnTo>
                    <a:pt x="15764" y="6986"/>
                  </a:lnTo>
                  <a:lnTo>
                    <a:pt x="19967" y="3871"/>
                  </a:lnTo>
                  <a:cubicBezTo>
                    <a:pt x="20427" y="3531"/>
                    <a:pt x="21048" y="3669"/>
                    <a:pt x="21355" y="4181"/>
                  </a:cubicBezTo>
                  <a:cubicBezTo>
                    <a:pt x="21486" y="4401"/>
                    <a:pt x="21543" y="4666"/>
                    <a:pt x="21515" y="4928"/>
                  </a:cubicBezTo>
                  <a:lnTo>
                    <a:pt x="19871" y="20468"/>
                  </a:lnTo>
                  <a:cubicBezTo>
                    <a:pt x="19812" y="21028"/>
                    <a:pt x="19385" y="21450"/>
                    <a:pt x="18877" y="21450"/>
                  </a:cubicBezTo>
                  <a:lnTo>
                    <a:pt x="2645" y="21450"/>
                  </a:lnTo>
                  <a:cubicBezTo>
                    <a:pt x="2138" y="21450"/>
                    <a:pt x="1711" y="21028"/>
                    <a:pt x="1651" y="20468"/>
                  </a:cubicBezTo>
                  <a:lnTo>
                    <a:pt x="7" y="4927"/>
                  </a:lnTo>
                  <a:cubicBezTo>
                    <a:pt x="-57" y="4316"/>
                    <a:pt x="336" y="3764"/>
                    <a:pt x="885" y="3692"/>
                  </a:cubicBezTo>
                  <a:cubicBezTo>
                    <a:pt x="1120" y="3662"/>
                    <a:pt x="1358" y="3725"/>
                    <a:pt x="1555" y="3871"/>
                  </a:cubicBezTo>
                  <a:close/>
                  <a:moveTo>
                    <a:pt x="10761" y="14774"/>
                  </a:moveTo>
                  <a:cubicBezTo>
                    <a:pt x="9656" y="14774"/>
                    <a:pt x="8760" y="13778"/>
                    <a:pt x="8760" y="12549"/>
                  </a:cubicBezTo>
                  <a:cubicBezTo>
                    <a:pt x="8760" y="11320"/>
                    <a:pt x="9656" y="10324"/>
                    <a:pt x="10761" y="10324"/>
                  </a:cubicBezTo>
                  <a:cubicBezTo>
                    <a:pt x="11867" y="10324"/>
                    <a:pt x="12763" y="11320"/>
                    <a:pt x="12763" y="12549"/>
                  </a:cubicBezTo>
                  <a:cubicBezTo>
                    <a:pt x="12763" y="13778"/>
                    <a:pt x="11867" y="14774"/>
                    <a:pt x="10761" y="1477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01" name="成组"/>
          <p:cNvGrpSpPr/>
          <p:nvPr/>
        </p:nvGrpSpPr>
        <p:grpSpPr>
          <a:xfrm>
            <a:off x="9982320" y="3580905"/>
            <a:ext cx="457201" cy="457201"/>
            <a:chOff x="0" y="0"/>
            <a:chExt cx="457200" cy="457200"/>
          </a:xfrm>
        </p:grpSpPr>
        <p:sp>
          <p:nvSpPr>
            <p:cNvPr id="1999" name="任意形状 90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00" name="任意形状 908"/>
            <p:cNvSpPr/>
            <p:nvPr/>
          </p:nvSpPr>
          <p:spPr>
            <a:xfrm>
              <a:off x="38100" y="3810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0" y="19326"/>
                  </a:moveTo>
                  <a:lnTo>
                    <a:pt x="21600" y="19326"/>
                  </a:lnTo>
                  <a:lnTo>
                    <a:pt x="21600" y="21600"/>
                  </a:lnTo>
                  <a:lnTo>
                    <a:pt x="0" y="21600"/>
                  </a:lnTo>
                  <a:lnTo>
                    <a:pt x="0" y="19326"/>
                  </a:lnTo>
                  <a:close/>
                  <a:moveTo>
                    <a:pt x="0" y="3411"/>
                  </a:moveTo>
                  <a:lnTo>
                    <a:pt x="5400" y="6821"/>
                  </a:lnTo>
                  <a:lnTo>
                    <a:pt x="10800" y="0"/>
                  </a:lnTo>
                  <a:lnTo>
                    <a:pt x="16200" y="6821"/>
                  </a:lnTo>
                  <a:lnTo>
                    <a:pt x="21600" y="3411"/>
                  </a:lnTo>
                  <a:lnTo>
                    <a:pt x="21600" y="17053"/>
                  </a:lnTo>
                  <a:lnTo>
                    <a:pt x="0" y="17053"/>
                  </a:lnTo>
                  <a:lnTo>
                    <a:pt x="0" y="341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04" name="成组"/>
          <p:cNvGrpSpPr/>
          <p:nvPr/>
        </p:nvGrpSpPr>
        <p:grpSpPr>
          <a:xfrm>
            <a:off x="9982320" y="2666670"/>
            <a:ext cx="457201" cy="457201"/>
            <a:chOff x="0" y="0"/>
            <a:chExt cx="457200" cy="457200"/>
          </a:xfrm>
        </p:grpSpPr>
        <p:sp>
          <p:nvSpPr>
            <p:cNvPr id="2002" name="任意形状 91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03" name="任意形状 911"/>
            <p:cNvSpPr/>
            <p:nvPr/>
          </p:nvSpPr>
          <p:spPr>
            <a:xfrm>
              <a:off x="38100" y="3810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0" y="19326"/>
                  </a:moveTo>
                  <a:lnTo>
                    <a:pt x="21600" y="19326"/>
                  </a:lnTo>
                  <a:lnTo>
                    <a:pt x="21600" y="21600"/>
                  </a:lnTo>
                  <a:lnTo>
                    <a:pt x="0" y="21600"/>
                  </a:lnTo>
                  <a:lnTo>
                    <a:pt x="0" y="19326"/>
                  </a:lnTo>
                  <a:close/>
                  <a:moveTo>
                    <a:pt x="0" y="3411"/>
                  </a:moveTo>
                  <a:lnTo>
                    <a:pt x="5400" y="7390"/>
                  </a:lnTo>
                  <a:lnTo>
                    <a:pt x="10800" y="0"/>
                  </a:lnTo>
                  <a:lnTo>
                    <a:pt x="16200" y="7390"/>
                  </a:lnTo>
                  <a:lnTo>
                    <a:pt x="21600" y="3411"/>
                  </a:lnTo>
                  <a:lnTo>
                    <a:pt x="21600" y="17053"/>
                  </a:lnTo>
                  <a:lnTo>
                    <a:pt x="0" y="17053"/>
                  </a:lnTo>
                  <a:lnTo>
                    <a:pt x="0" y="3411"/>
                  </a:lnTo>
                  <a:close/>
                  <a:moveTo>
                    <a:pt x="2160" y="7777"/>
                  </a:moveTo>
                  <a:lnTo>
                    <a:pt x="2160" y="14779"/>
                  </a:lnTo>
                  <a:lnTo>
                    <a:pt x="19440" y="14779"/>
                  </a:lnTo>
                  <a:lnTo>
                    <a:pt x="19440" y="7777"/>
                  </a:lnTo>
                  <a:lnTo>
                    <a:pt x="15746" y="10499"/>
                  </a:lnTo>
                  <a:lnTo>
                    <a:pt x="10800" y="3729"/>
                  </a:lnTo>
                  <a:lnTo>
                    <a:pt x="5854" y="10499"/>
                  </a:lnTo>
                  <a:lnTo>
                    <a:pt x="2160" y="777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07" name="成组"/>
          <p:cNvGrpSpPr/>
          <p:nvPr/>
        </p:nvGrpSpPr>
        <p:grpSpPr>
          <a:xfrm>
            <a:off x="838200" y="5409376"/>
            <a:ext cx="457200" cy="457201"/>
            <a:chOff x="0" y="0"/>
            <a:chExt cx="457200" cy="457200"/>
          </a:xfrm>
        </p:grpSpPr>
        <p:sp>
          <p:nvSpPr>
            <p:cNvPr id="2005" name="任意形状 91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06" name="任意形状 914"/>
            <p:cNvSpPr/>
            <p:nvPr/>
          </p:nvSpPr>
          <p:spPr>
            <a:xfrm>
              <a:off x="2764" y="57150"/>
              <a:ext cx="451666" cy="357425"/>
            </a:xfrm>
            <a:custGeom>
              <a:avLst/>
              <a:gdLst/>
              <a:ahLst/>
              <a:cxnLst>
                <a:cxn ang="0">
                  <a:pos x="wd2" y="hd2"/>
                </a:cxn>
                <a:cxn ang="5400000">
                  <a:pos x="wd2" y="hd2"/>
                </a:cxn>
                <a:cxn ang="10800000">
                  <a:pos x="wd2" y="hd2"/>
                </a:cxn>
                <a:cxn ang="16200000">
                  <a:pos x="wd2" y="hd2"/>
                </a:cxn>
              </a:cxnLst>
              <a:rect l="0" t="0" r="r" b="b"/>
              <a:pathLst>
                <a:path w="21519" h="21537" extrusionOk="0">
                  <a:moveTo>
                    <a:pt x="4291" y="0"/>
                  </a:moveTo>
                  <a:lnTo>
                    <a:pt x="17228" y="0"/>
                  </a:lnTo>
                  <a:cubicBezTo>
                    <a:pt x="17518" y="0"/>
                    <a:pt x="17791" y="176"/>
                    <a:pt x="17962" y="473"/>
                  </a:cubicBezTo>
                  <a:lnTo>
                    <a:pt x="21432" y="6506"/>
                  </a:lnTo>
                  <a:cubicBezTo>
                    <a:pt x="21559" y="6728"/>
                    <a:pt x="21545" y="7032"/>
                    <a:pt x="21398" y="7233"/>
                  </a:cubicBezTo>
                  <a:lnTo>
                    <a:pt x="11092" y="21353"/>
                  </a:lnTo>
                  <a:cubicBezTo>
                    <a:pt x="10922" y="21586"/>
                    <a:pt x="10635" y="21600"/>
                    <a:pt x="10451" y="21385"/>
                  </a:cubicBezTo>
                  <a:cubicBezTo>
                    <a:pt x="10442" y="21375"/>
                    <a:pt x="10434" y="21364"/>
                    <a:pt x="10426" y="21353"/>
                  </a:cubicBezTo>
                  <a:lnTo>
                    <a:pt x="120" y="7234"/>
                  </a:lnTo>
                  <a:cubicBezTo>
                    <a:pt x="-27" y="7033"/>
                    <a:pt x="-41" y="6728"/>
                    <a:pt x="87" y="6506"/>
                  </a:cubicBezTo>
                  <a:lnTo>
                    <a:pt x="3556" y="473"/>
                  </a:lnTo>
                  <a:cubicBezTo>
                    <a:pt x="3727" y="176"/>
                    <a:pt x="4000" y="0"/>
                    <a:pt x="4291"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10" name="成组"/>
          <p:cNvGrpSpPr/>
          <p:nvPr/>
        </p:nvGrpSpPr>
        <p:grpSpPr>
          <a:xfrm>
            <a:off x="838200" y="4494976"/>
            <a:ext cx="457200" cy="457201"/>
            <a:chOff x="0" y="0"/>
            <a:chExt cx="457200" cy="457200"/>
          </a:xfrm>
        </p:grpSpPr>
        <p:sp>
          <p:nvSpPr>
            <p:cNvPr id="2008" name="任意形状 9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09" name="任意形状 917"/>
            <p:cNvSpPr/>
            <p:nvPr/>
          </p:nvSpPr>
          <p:spPr>
            <a:xfrm>
              <a:off x="2772" y="57150"/>
              <a:ext cx="451658" cy="357426"/>
            </a:xfrm>
            <a:custGeom>
              <a:avLst/>
              <a:gdLst/>
              <a:ahLst/>
              <a:cxnLst>
                <a:cxn ang="0">
                  <a:pos x="wd2" y="hd2"/>
                </a:cxn>
                <a:cxn ang="5400000">
                  <a:pos x="wd2" y="hd2"/>
                </a:cxn>
                <a:cxn ang="10800000">
                  <a:pos x="wd2" y="hd2"/>
                </a:cxn>
                <a:cxn ang="16200000">
                  <a:pos x="wd2" y="hd2"/>
                </a:cxn>
              </a:cxnLst>
              <a:rect l="0" t="0" r="r" b="b"/>
              <a:pathLst>
                <a:path w="21519" h="21537" extrusionOk="0">
                  <a:moveTo>
                    <a:pt x="4290" y="0"/>
                  </a:moveTo>
                  <a:lnTo>
                    <a:pt x="17228" y="0"/>
                  </a:lnTo>
                  <a:cubicBezTo>
                    <a:pt x="17518" y="0"/>
                    <a:pt x="17791" y="176"/>
                    <a:pt x="17962" y="473"/>
                  </a:cubicBezTo>
                  <a:lnTo>
                    <a:pt x="21432" y="6506"/>
                  </a:lnTo>
                  <a:cubicBezTo>
                    <a:pt x="21559" y="6728"/>
                    <a:pt x="21545" y="7032"/>
                    <a:pt x="21398" y="7233"/>
                  </a:cubicBezTo>
                  <a:lnTo>
                    <a:pt x="11092" y="21353"/>
                  </a:lnTo>
                  <a:cubicBezTo>
                    <a:pt x="10922" y="21586"/>
                    <a:pt x="10635" y="21600"/>
                    <a:pt x="10451" y="21385"/>
                  </a:cubicBezTo>
                  <a:cubicBezTo>
                    <a:pt x="10445" y="21378"/>
                    <a:pt x="7002" y="16662"/>
                    <a:pt x="120" y="7233"/>
                  </a:cubicBezTo>
                  <a:cubicBezTo>
                    <a:pt x="-27" y="7032"/>
                    <a:pt x="-41" y="6728"/>
                    <a:pt x="86" y="6506"/>
                  </a:cubicBezTo>
                  <a:lnTo>
                    <a:pt x="3556" y="473"/>
                  </a:lnTo>
                  <a:cubicBezTo>
                    <a:pt x="3727" y="176"/>
                    <a:pt x="4000" y="0"/>
                    <a:pt x="4290" y="0"/>
                  </a:cubicBezTo>
                  <a:close/>
                  <a:moveTo>
                    <a:pt x="4753" y="2296"/>
                  </a:moveTo>
                  <a:lnTo>
                    <a:pt x="2212" y="6715"/>
                  </a:lnTo>
                  <a:lnTo>
                    <a:pt x="10759" y="18424"/>
                  </a:lnTo>
                  <a:lnTo>
                    <a:pt x="19306" y="6715"/>
                  </a:lnTo>
                  <a:lnTo>
                    <a:pt x="16765" y="2296"/>
                  </a:lnTo>
                  <a:lnTo>
                    <a:pt x="4753" y="229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13" name="成组"/>
          <p:cNvGrpSpPr/>
          <p:nvPr/>
        </p:nvGrpSpPr>
        <p:grpSpPr>
          <a:xfrm>
            <a:off x="9067908" y="3580905"/>
            <a:ext cx="457201" cy="457201"/>
            <a:chOff x="0" y="0"/>
            <a:chExt cx="457200" cy="457200"/>
          </a:xfrm>
        </p:grpSpPr>
        <p:sp>
          <p:nvSpPr>
            <p:cNvPr id="2011" name="任意形状 91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12" name="任意形状 92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9720" y="6600"/>
                  </a:moveTo>
                  <a:lnTo>
                    <a:pt x="9720" y="15000"/>
                  </a:lnTo>
                  <a:lnTo>
                    <a:pt x="11880" y="15000"/>
                  </a:lnTo>
                  <a:lnTo>
                    <a:pt x="11880" y="6600"/>
                  </a:lnTo>
                  <a:lnTo>
                    <a:pt x="9720" y="6600"/>
                  </a:lnTo>
                  <a:close/>
                  <a:moveTo>
                    <a:pt x="9412" y="6600"/>
                  </a:moveTo>
                  <a:lnTo>
                    <a:pt x="7129" y="6600"/>
                  </a:lnTo>
                  <a:lnTo>
                    <a:pt x="5512" y="11536"/>
                  </a:lnTo>
                  <a:lnTo>
                    <a:pt x="3896" y="6600"/>
                  </a:lnTo>
                  <a:lnTo>
                    <a:pt x="1612" y="6600"/>
                  </a:lnTo>
                  <a:lnTo>
                    <a:pt x="4432" y="14957"/>
                  </a:lnTo>
                  <a:lnTo>
                    <a:pt x="6592" y="14957"/>
                  </a:lnTo>
                  <a:lnTo>
                    <a:pt x="9412" y="6600"/>
                  </a:lnTo>
                  <a:close/>
                  <a:moveTo>
                    <a:pt x="15120" y="12600"/>
                  </a:moveTo>
                  <a:lnTo>
                    <a:pt x="16740" y="12600"/>
                  </a:lnTo>
                  <a:cubicBezTo>
                    <a:pt x="18231" y="12600"/>
                    <a:pt x="19440" y="11257"/>
                    <a:pt x="19440" y="9600"/>
                  </a:cubicBezTo>
                  <a:cubicBezTo>
                    <a:pt x="19440" y="7943"/>
                    <a:pt x="18231" y="6600"/>
                    <a:pt x="16740" y="6600"/>
                  </a:cubicBezTo>
                  <a:lnTo>
                    <a:pt x="12960" y="6600"/>
                  </a:lnTo>
                  <a:lnTo>
                    <a:pt x="12960" y="15000"/>
                  </a:lnTo>
                  <a:lnTo>
                    <a:pt x="15120" y="15000"/>
                  </a:lnTo>
                  <a:lnTo>
                    <a:pt x="15120" y="12600"/>
                  </a:lnTo>
                  <a:close/>
                  <a:moveTo>
                    <a:pt x="15120" y="10200"/>
                  </a:moveTo>
                  <a:lnTo>
                    <a:pt x="15120" y="9000"/>
                  </a:lnTo>
                  <a:lnTo>
                    <a:pt x="16740" y="9000"/>
                  </a:lnTo>
                  <a:cubicBezTo>
                    <a:pt x="17038" y="9000"/>
                    <a:pt x="17280" y="9269"/>
                    <a:pt x="17280" y="9600"/>
                  </a:cubicBezTo>
                  <a:cubicBezTo>
                    <a:pt x="17280" y="9931"/>
                    <a:pt x="17038" y="10200"/>
                    <a:pt x="16740" y="10200"/>
                  </a:cubicBezTo>
                  <a:lnTo>
                    <a:pt x="15120" y="10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16" name="成组"/>
          <p:cNvGrpSpPr/>
          <p:nvPr/>
        </p:nvGrpSpPr>
        <p:grpSpPr>
          <a:xfrm>
            <a:off x="9067908" y="2666670"/>
            <a:ext cx="457201" cy="457201"/>
            <a:chOff x="0" y="0"/>
            <a:chExt cx="457200" cy="457200"/>
          </a:xfrm>
        </p:grpSpPr>
        <p:sp>
          <p:nvSpPr>
            <p:cNvPr id="2014" name="任意形状 9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15" name="任意形状 92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9200"/>
                  </a:moveTo>
                  <a:lnTo>
                    <a:pt x="21600" y="19200"/>
                  </a:lnTo>
                  <a:lnTo>
                    <a:pt x="21600" y="21600"/>
                  </a:lnTo>
                  <a:lnTo>
                    <a:pt x="0" y="21600"/>
                  </a:lnTo>
                  <a:lnTo>
                    <a:pt x="0" y="19200"/>
                  </a:lnTo>
                  <a:close/>
                  <a:moveTo>
                    <a:pt x="9720" y="6000"/>
                  </a:moveTo>
                  <a:lnTo>
                    <a:pt x="11880" y="6000"/>
                  </a:lnTo>
                  <a:lnTo>
                    <a:pt x="11880" y="15600"/>
                  </a:lnTo>
                  <a:lnTo>
                    <a:pt x="9720" y="15600"/>
                  </a:lnTo>
                  <a:lnTo>
                    <a:pt x="9720" y="6000"/>
                  </a:lnTo>
                  <a:close/>
                  <a:moveTo>
                    <a:pt x="6442" y="6000"/>
                  </a:moveTo>
                  <a:lnTo>
                    <a:pt x="8737" y="6000"/>
                  </a:lnTo>
                  <a:lnTo>
                    <a:pt x="5512" y="15557"/>
                  </a:lnTo>
                  <a:lnTo>
                    <a:pt x="3352" y="15557"/>
                  </a:lnTo>
                  <a:lnTo>
                    <a:pt x="127" y="6000"/>
                  </a:lnTo>
                  <a:lnTo>
                    <a:pt x="2422" y="6000"/>
                  </a:lnTo>
                  <a:lnTo>
                    <a:pt x="4432" y="12136"/>
                  </a:lnTo>
                  <a:lnTo>
                    <a:pt x="6442" y="6000"/>
                  </a:lnTo>
                  <a:close/>
                  <a:moveTo>
                    <a:pt x="16200" y="13200"/>
                  </a:moveTo>
                  <a:lnTo>
                    <a:pt x="16200" y="15600"/>
                  </a:lnTo>
                  <a:lnTo>
                    <a:pt x="14040" y="15600"/>
                  </a:lnTo>
                  <a:lnTo>
                    <a:pt x="14040" y="6000"/>
                  </a:lnTo>
                  <a:lnTo>
                    <a:pt x="18360" y="6000"/>
                  </a:lnTo>
                  <a:cubicBezTo>
                    <a:pt x="20149" y="6000"/>
                    <a:pt x="21600" y="7612"/>
                    <a:pt x="21600" y="9600"/>
                  </a:cubicBezTo>
                  <a:cubicBezTo>
                    <a:pt x="21600" y="11588"/>
                    <a:pt x="20149" y="13200"/>
                    <a:pt x="18360" y="13200"/>
                  </a:cubicBezTo>
                  <a:lnTo>
                    <a:pt x="16200" y="13200"/>
                  </a:lnTo>
                  <a:close/>
                  <a:moveTo>
                    <a:pt x="16200" y="8400"/>
                  </a:moveTo>
                  <a:lnTo>
                    <a:pt x="16200" y="10800"/>
                  </a:lnTo>
                  <a:lnTo>
                    <a:pt x="18360" y="10800"/>
                  </a:lnTo>
                  <a:cubicBezTo>
                    <a:pt x="18957" y="10800"/>
                    <a:pt x="19440" y="10263"/>
                    <a:pt x="19440" y="9600"/>
                  </a:cubicBezTo>
                  <a:cubicBezTo>
                    <a:pt x="19440" y="8937"/>
                    <a:pt x="18957" y="8400"/>
                    <a:pt x="18360" y="8400"/>
                  </a:cubicBezTo>
                  <a:lnTo>
                    <a:pt x="16200" y="8400"/>
                  </a:lnTo>
                  <a:close/>
                  <a:moveTo>
                    <a:pt x="0" y="0"/>
                  </a:moveTo>
                  <a:lnTo>
                    <a:pt x="21600" y="0"/>
                  </a:lnTo>
                  <a:lnTo>
                    <a:pt x="21600" y="2400"/>
                  </a:lnTo>
                  <a:lnTo>
                    <a:pt x="0" y="24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19" name="成组"/>
          <p:cNvGrpSpPr/>
          <p:nvPr/>
        </p:nvGrpSpPr>
        <p:grpSpPr>
          <a:xfrm>
            <a:off x="1752612" y="1752435"/>
            <a:ext cx="457201" cy="457201"/>
            <a:chOff x="0" y="0"/>
            <a:chExt cx="457200" cy="457200"/>
          </a:xfrm>
        </p:grpSpPr>
        <p:sp>
          <p:nvSpPr>
            <p:cNvPr id="2017" name="任意形状 9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18" name="任意形状 92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0" y="6000"/>
                  </a:moveTo>
                  <a:lnTo>
                    <a:pt x="11880" y="6000"/>
                  </a:lnTo>
                  <a:cubicBezTo>
                    <a:pt x="11283" y="6000"/>
                    <a:pt x="10800" y="6537"/>
                    <a:pt x="10800" y="7200"/>
                  </a:cubicBezTo>
                  <a:lnTo>
                    <a:pt x="10800" y="14400"/>
                  </a:lnTo>
                  <a:cubicBezTo>
                    <a:pt x="10800" y="15063"/>
                    <a:pt x="11283" y="15600"/>
                    <a:pt x="11880" y="15600"/>
                  </a:cubicBezTo>
                  <a:lnTo>
                    <a:pt x="21600" y="15600"/>
                  </a:ln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20520" y="0"/>
                  </a:lnTo>
                  <a:cubicBezTo>
                    <a:pt x="21117" y="0"/>
                    <a:pt x="21600" y="537"/>
                    <a:pt x="21600" y="1200"/>
                  </a:cubicBezTo>
                  <a:lnTo>
                    <a:pt x="21600" y="6000"/>
                  </a:lnTo>
                  <a:close/>
                  <a:moveTo>
                    <a:pt x="14040" y="9600"/>
                  </a:moveTo>
                  <a:lnTo>
                    <a:pt x="17280" y="9600"/>
                  </a:lnTo>
                  <a:lnTo>
                    <a:pt x="17280" y="12000"/>
                  </a:lnTo>
                  <a:lnTo>
                    <a:pt x="14040" y="12000"/>
                  </a:lnTo>
                  <a:lnTo>
                    <a:pt x="1404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22" name="成组"/>
          <p:cNvGrpSpPr/>
          <p:nvPr/>
        </p:nvGrpSpPr>
        <p:grpSpPr>
          <a:xfrm>
            <a:off x="1752612" y="838200"/>
            <a:ext cx="457201" cy="457200"/>
            <a:chOff x="0" y="0"/>
            <a:chExt cx="457200" cy="457200"/>
          </a:xfrm>
        </p:grpSpPr>
        <p:sp>
          <p:nvSpPr>
            <p:cNvPr id="2020" name="任意形状 9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21" name="任意形状 92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9440" y="4800"/>
                  </a:moveTo>
                  <a:lnTo>
                    <a:pt x="19440" y="2400"/>
                  </a:lnTo>
                  <a:lnTo>
                    <a:pt x="2160" y="2400"/>
                  </a:lnTo>
                  <a:lnTo>
                    <a:pt x="2160" y="19200"/>
                  </a:lnTo>
                  <a:lnTo>
                    <a:pt x="19440" y="19200"/>
                  </a:lnTo>
                  <a:lnTo>
                    <a:pt x="19440" y="16800"/>
                  </a:lnTo>
                  <a:lnTo>
                    <a:pt x="10800" y="16800"/>
                  </a:lnTo>
                  <a:cubicBezTo>
                    <a:pt x="10203" y="16800"/>
                    <a:pt x="9720" y="16263"/>
                    <a:pt x="9720" y="15600"/>
                  </a:cubicBezTo>
                  <a:lnTo>
                    <a:pt x="9720" y="6000"/>
                  </a:lnTo>
                  <a:cubicBezTo>
                    <a:pt x="9720" y="5337"/>
                    <a:pt x="10203" y="4800"/>
                    <a:pt x="10800" y="4800"/>
                  </a:cubicBezTo>
                  <a:lnTo>
                    <a:pt x="19440" y="48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1880" y="7200"/>
                  </a:moveTo>
                  <a:lnTo>
                    <a:pt x="11880" y="14400"/>
                  </a:lnTo>
                  <a:lnTo>
                    <a:pt x="19440" y="14400"/>
                  </a:lnTo>
                  <a:lnTo>
                    <a:pt x="19440" y="7200"/>
                  </a:lnTo>
                  <a:lnTo>
                    <a:pt x="11880" y="7200"/>
                  </a:lnTo>
                  <a:close/>
                  <a:moveTo>
                    <a:pt x="14040" y="9600"/>
                  </a:moveTo>
                  <a:lnTo>
                    <a:pt x="17280" y="9600"/>
                  </a:lnTo>
                  <a:lnTo>
                    <a:pt x="17280" y="12000"/>
                  </a:lnTo>
                  <a:lnTo>
                    <a:pt x="14040" y="12000"/>
                  </a:lnTo>
                  <a:lnTo>
                    <a:pt x="1404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25" name="成组"/>
          <p:cNvGrpSpPr/>
          <p:nvPr/>
        </p:nvGrpSpPr>
        <p:grpSpPr>
          <a:xfrm>
            <a:off x="2667024" y="1752435"/>
            <a:ext cx="457201" cy="457201"/>
            <a:chOff x="0" y="0"/>
            <a:chExt cx="457200" cy="457200"/>
          </a:xfrm>
        </p:grpSpPr>
        <p:sp>
          <p:nvSpPr>
            <p:cNvPr id="2023" name="任意形状 9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24" name="任意形状 932"/>
            <p:cNvSpPr/>
            <p:nvPr/>
          </p:nvSpPr>
          <p:spPr>
            <a:xfrm>
              <a:off x="38100" y="57150"/>
              <a:ext cx="400050" cy="342900"/>
            </a:xfrm>
            <a:custGeom>
              <a:avLst/>
              <a:gdLst/>
              <a:ahLst/>
              <a:cxnLst>
                <a:cxn ang="0">
                  <a:pos x="wd2" y="hd2"/>
                </a:cxn>
                <a:cxn ang="5400000">
                  <a:pos x="wd2" y="hd2"/>
                </a:cxn>
                <a:cxn ang="10800000">
                  <a:pos x="wd2" y="hd2"/>
                </a:cxn>
                <a:cxn ang="16200000">
                  <a:pos x="wd2" y="hd2"/>
                </a:cxn>
              </a:cxnLst>
              <a:rect l="0" t="0" r="r" b="b"/>
              <a:pathLst>
                <a:path w="21600" h="21600" extrusionOk="0">
                  <a:moveTo>
                    <a:pt x="20571" y="3600"/>
                  </a:moveTo>
                  <a:lnTo>
                    <a:pt x="13371" y="3600"/>
                  </a:lnTo>
                  <a:cubicBezTo>
                    <a:pt x="9963" y="3600"/>
                    <a:pt x="7200" y="6824"/>
                    <a:pt x="7200" y="10800"/>
                  </a:cubicBezTo>
                  <a:cubicBezTo>
                    <a:pt x="7200" y="14776"/>
                    <a:pt x="9963" y="18000"/>
                    <a:pt x="13371" y="18000"/>
                  </a:cubicBezTo>
                  <a:lnTo>
                    <a:pt x="20571" y="18000"/>
                  </a:lnTo>
                  <a:lnTo>
                    <a:pt x="20571" y="20400"/>
                  </a:lnTo>
                  <a:cubicBezTo>
                    <a:pt x="20571" y="21063"/>
                    <a:pt x="20111" y="21600"/>
                    <a:pt x="19543" y="21600"/>
                  </a:cubicBezTo>
                  <a:lnTo>
                    <a:pt x="1029" y="21600"/>
                  </a:lnTo>
                  <a:cubicBezTo>
                    <a:pt x="460" y="21600"/>
                    <a:pt x="0" y="21063"/>
                    <a:pt x="0" y="20400"/>
                  </a:cubicBezTo>
                  <a:lnTo>
                    <a:pt x="0" y="1200"/>
                  </a:lnTo>
                  <a:cubicBezTo>
                    <a:pt x="0" y="537"/>
                    <a:pt x="460" y="0"/>
                    <a:pt x="1029" y="0"/>
                  </a:cubicBezTo>
                  <a:lnTo>
                    <a:pt x="19543" y="0"/>
                  </a:lnTo>
                  <a:cubicBezTo>
                    <a:pt x="20111" y="0"/>
                    <a:pt x="20571" y="537"/>
                    <a:pt x="20571" y="1200"/>
                  </a:cubicBezTo>
                  <a:lnTo>
                    <a:pt x="20571" y="3600"/>
                  </a:lnTo>
                  <a:close/>
                  <a:moveTo>
                    <a:pt x="13371" y="6000"/>
                  </a:moveTo>
                  <a:lnTo>
                    <a:pt x="21600" y="6000"/>
                  </a:lnTo>
                  <a:lnTo>
                    <a:pt x="21600" y="15600"/>
                  </a:lnTo>
                  <a:lnTo>
                    <a:pt x="13371" y="15600"/>
                  </a:lnTo>
                  <a:cubicBezTo>
                    <a:pt x="11099" y="15600"/>
                    <a:pt x="9257" y="13451"/>
                    <a:pt x="9257" y="10800"/>
                  </a:cubicBezTo>
                  <a:cubicBezTo>
                    <a:pt x="9257" y="8149"/>
                    <a:pt x="11099" y="6000"/>
                    <a:pt x="13371" y="6000"/>
                  </a:cubicBezTo>
                  <a:close/>
                  <a:moveTo>
                    <a:pt x="13371" y="9600"/>
                  </a:moveTo>
                  <a:lnTo>
                    <a:pt x="13371" y="12000"/>
                  </a:lnTo>
                  <a:lnTo>
                    <a:pt x="16457" y="12000"/>
                  </a:lnTo>
                  <a:lnTo>
                    <a:pt x="16457" y="9600"/>
                  </a:lnTo>
                  <a:lnTo>
                    <a:pt x="13371"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28" name="成组"/>
          <p:cNvGrpSpPr/>
          <p:nvPr/>
        </p:nvGrpSpPr>
        <p:grpSpPr>
          <a:xfrm>
            <a:off x="2667024" y="838200"/>
            <a:ext cx="457201" cy="457200"/>
            <a:chOff x="0" y="0"/>
            <a:chExt cx="457200" cy="457200"/>
          </a:xfrm>
        </p:grpSpPr>
        <p:sp>
          <p:nvSpPr>
            <p:cNvPr id="2026" name="任意形状 9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27" name="任意形状 935"/>
            <p:cNvSpPr/>
            <p:nvPr/>
          </p:nvSpPr>
          <p:spPr>
            <a:xfrm>
              <a:off x="38100" y="57150"/>
              <a:ext cx="400050" cy="342900"/>
            </a:xfrm>
            <a:custGeom>
              <a:avLst/>
              <a:gdLst/>
              <a:ahLst/>
              <a:cxnLst>
                <a:cxn ang="0">
                  <a:pos x="wd2" y="hd2"/>
                </a:cxn>
                <a:cxn ang="5400000">
                  <a:pos x="wd2" y="hd2"/>
                </a:cxn>
                <a:cxn ang="10800000">
                  <a:pos x="wd2" y="hd2"/>
                </a:cxn>
                <a:cxn ang="16200000">
                  <a:pos x="wd2" y="hd2"/>
                </a:cxn>
              </a:cxnLst>
              <a:rect l="0" t="0" r="r" b="b"/>
              <a:pathLst>
                <a:path w="21600" h="21600" extrusionOk="0">
                  <a:moveTo>
                    <a:pt x="20571" y="4800"/>
                  </a:moveTo>
                  <a:lnTo>
                    <a:pt x="21600" y="4800"/>
                  </a:lnTo>
                  <a:lnTo>
                    <a:pt x="21600" y="16800"/>
                  </a:lnTo>
                  <a:lnTo>
                    <a:pt x="20571" y="16800"/>
                  </a:lnTo>
                  <a:lnTo>
                    <a:pt x="20571" y="20400"/>
                  </a:lnTo>
                  <a:cubicBezTo>
                    <a:pt x="20571" y="21063"/>
                    <a:pt x="20111" y="21600"/>
                    <a:pt x="19543" y="21600"/>
                  </a:cubicBezTo>
                  <a:lnTo>
                    <a:pt x="1029" y="21600"/>
                  </a:lnTo>
                  <a:cubicBezTo>
                    <a:pt x="460" y="21600"/>
                    <a:pt x="0" y="21063"/>
                    <a:pt x="0" y="20400"/>
                  </a:cubicBezTo>
                  <a:lnTo>
                    <a:pt x="0" y="1200"/>
                  </a:lnTo>
                  <a:cubicBezTo>
                    <a:pt x="0" y="537"/>
                    <a:pt x="460" y="0"/>
                    <a:pt x="1029" y="0"/>
                  </a:cubicBezTo>
                  <a:lnTo>
                    <a:pt x="19543" y="0"/>
                  </a:lnTo>
                  <a:cubicBezTo>
                    <a:pt x="20111" y="0"/>
                    <a:pt x="20571" y="537"/>
                    <a:pt x="20571" y="1200"/>
                  </a:cubicBezTo>
                  <a:lnTo>
                    <a:pt x="20571" y="4800"/>
                  </a:lnTo>
                  <a:close/>
                  <a:moveTo>
                    <a:pt x="18514" y="16800"/>
                  </a:moveTo>
                  <a:lnTo>
                    <a:pt x="12343" y="16800"/>
                  </a:lnTo>
                  <a:cubicBezTo>
                    <a:pt x="9502" y="16800"/>
                    <a:pt x="7200" y="14114"/>
                    <a:pt x="7200" y="10800"/>
                  </a:cubicBezTo>
                  <a:cubicBezTo>
                    <a:pt x="7200" y="7486"/>
                    <a:pt x="9502" y="4800"/>
                    <a:pt x="12343" y="4800"/>
                  </a:cubicBezTo>
                  <a:lnTo>
                    <a:pt x="18514" y="4800"/>
                  </a:lnTo>
                  <a:lnTo>
                    <a:pt x="18514" y="2400"/>
                  </a:lnTo>
                  <a:lnTo>
                    <a:pt x="2057" y="2400"/>
                  </a:lnTo>
                  <a:lnTo>
                    <a:pt x="2057" y="19200"/>
                  </a:lnTo>
                  <a:lnTo>
                    <a:pt x="18514" y="19200"/>
                  </a:lnTo>
                  <a:lnTo>
                    <a:pt x="18514" y="16800"/>
                  </a:lnTo>
                  <a:close/>
                  <a:moveTo>
                    <a:pt x="19543" y="14400"/>
                  </a:moveTo>
                  <a:lnTo>
                    <a:pt x="19543" y="7200"/>
                  </a:lnTo>
                  <a:lnTo>
                    <a:pt x="12343" y="7200"/>
                  </a:lnTo>
                  <a:cubicBezTo>
                    <a:pt x="10639" y="7200"/>
                    <a:pt x="9257" y="8812"/>
                    <a:pt x="9257" y="10800"/>
                  </a:cubicBezTo>
                  <a:cubicBezTo>
                    <a:pt x="9257" y="12788"/>
                    <a:pt x="10639" y="14400"/>
                    <a:pt x="12343" y="14400"/>
                  </a:cubicBezTo>
                  <a:lnTo>
                    <a:pt x="19543" y="14400"/>
                  </a:lnTo>
                  <a:close/>
                  <a:moveTo>
                    <a:pt x="12343" y="9600"/>
                  </a:moveTo>
                  <a:lnTo>
                    <a:pt x="15429" y="9600"/>
                  </a:lnTo>
                  <a:lnTo>
                    <a:pt x="15429" y="12000"/>
                  </a:lnTo>
                  <a:lnTo>
                    <a:pt x="12343" y="12000"/>
                  </a:lnTo>
                  <a:lnTo>
                    <a:pt x="12343"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31" name="成组"/>
          <p:cNvGrpSpPr/>
          <p:nvPr/>
        </p:nvGrpSpPr>
        <p:grpSpPr>
          <a:xfrm>
            <a:off x="838200" y="1752435"/>
            <a:ext cx="457200" cy="457201"/>
            <a:chOff x="0" y="0"/>
            <a:chExt cx="457200" cy="457200"/>
          </a:xfrm>
        </p:grpSpPr>
        <p:sp>
          <p:nvSpPr>
            <p:cNvPr id="2029" name="任意形状 9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30" name="任意形状 93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7200"/>
                  </a:moveTo>
                  <a:lnTo>
                    <a:pt x="20520" y="7200"/>
                  </a:lnTo>
                  <a:cubicBezTo>
                    <a:pt x="21117" y="7200"/>
                    <a:pt x="21600" y="7737"/>
                    <a:pt x="21600" y="8400"/>
                  </a:cubicBezTo>
                  <a:lnTo>
                    <a:pt x="21600" y="20400"/>
                  </a:lnTo>
                  <a:cubicBezTo>
                    <a:pt x="21600" y="21063"/>
                    <a:pt x="21117" y="21600"/>
                    <a:pt x="20520" y="21600"/>
                  </a:cubicBezTo>
                  <a:lnTo>
                    <a:pt x="1080" y="21600"/>
                  </a:lnTo>
                  <a:cubicBezTo>
                    <a:pt x="483" y="21600"/>
                    <a:pt x="0" y="21063"/>
                    <a:pt x="0" y="20400"/>
                  </a:cubicBezTo>
                  <a:lnTo>
                    <a:pt x="0" y="7200"/>
                  </a:lnTo>
                  <a:close/>
                  <a:moveTo>
                    <a:pt x="1080" y="0"/>
                  </a:moveTo>
                  <a:lnTo>
                    <a:pt x="17280" y="0"/>
                  </a:lnTo>
                  <a:lnTo>
                    <a:pt x="17280" y="4800"/>
                  </a:lnTo>
                  <a:lnTo>
                    <a:pt x="0" y="4800"/>
                  </a:lnTo>
                  <a:lnTo>
                    <a:pt x="0" y="1200"/>
                  </a:lnTo>
                  <a:cubicBezTo>
                    <a:pt x="0" y="537"/>
                    <a:pt x="483" y="0"/>
                    <a:pt x="1080" y="0"/>
                  </a:cubicBezTo>
                  <a:close/>
                  <a:moveTo>
                    <a:pt x="14040" y="13200"/>
                  </a:moveTo>
                  <a:lnTo>
                    <a:pt x="14040" y="15600"/>
                  </a:lnTo>
                  <a:lnTo>
                    <a:pt x="17280" y="15600"/>
                  </a:lnTo>
                  <a:lnTo>
                    <a:pt x="17280" y="13200"/>
                  </a:lnTo>
                  <a:lnTo>
                    <a:pt x="14040" y="13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34" name="成组"/>
          <p:cNvGrpSpPr/>
          <p:nvPr/>
        </p:nvGrpSpPr>
        <p:grpSpPr>
          <a:xfrm>
            <a:off x="838200" y="838200"/>
            <a:ext cx="457200" cy="457200"/>
            <a:chOff x="0" y="0"/>
            <a:chExt cx="457200" cy="457200"/>
          </a:xfrm>
        </p:grpSpPr>
        <p:sp>
          <p:nvSpPr>
            <p:cNvPr id="2032" name="任意形状 9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33" name="任意形状 94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7280" y="4800"/>
                  </a:moveTo>
                  <a:lnTo>
                    <a:pt x="20520" y="4800"/>
                  </a:lnTo>
                  <a:cubicBezTo>
                    <a:pt x="21117" y="4800"/>
                    <a:pt x="21600" y="5337"/>
                    <a:pt x="21600" y="60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lnTo>
                    <a:pt x="17280" y="0"/>
                  </a:lnTo>
                  <a:lnTo>
                    <a:pt x="17280" y="4800"/>
                  </a:lnTo>
                  <a:close/>
                  <a:moveTo>
                    <a:pt x="2160" y="7200"/>
                  </a:moveTo>
                  <a:lnTo>
                    <a:pt x="2160" y="19200"/>
                  </a:lnTo>
                  <a:lnTo>
                    <a:pt x="19440" y="19200"/>
                  </a:lnTo>
                  <a:lnTo>
                    <a:pt x="19440" y="7200"/>
                  </a:lnTo>
                  <a:lnTo>
                    <a:pt x="2160" y="7200"/>
                  </a:lnTo>
                  <a:close/>
                  <a:moveTo>
                    <a:pt x="2160" y="2400"/>
                  </a:moveTo>
                  <a:lnTo>
                    <a:pt x="2160" y="4800"/>
                  </a:lnTo>
                  <a:lnTo>
                    <a:pt x="15120" y="4800"/>
                  </a:lnTo>
                  <a:lnTo>
                    <a:pt x="15120" y="2400"/>
                  </a:lnTo>
                  <a:lnTo>
                    <a:pt x="2160" y="2400"/>
                  </a:lnTo>
                  <a:close/>
                  <a:moveTo>
                    <a:pt x="14040" y="12000"/>
                  </a:moveTo>
                  <a:lnTo>
                    <a:pt x="17280" y="12000"/>
                  </a:lnTo>
                  <a:lnTo>
                    <a:pt x="17280" y="14400"/>
                  </a:lnTo>
                  <a:lnTo>
                    <a:pt x="14040" y="14400"/>
                  </a:lnTo>
                  <a:lnTo>
                    <a:pt x="1404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2035" name="Finance"/>
          <p:cNvSpPr txBox="1"/>
          <p:nvPr/>
        </p:nvSpPr>
        <p:spPr>
          <a:xfrm>
            <a:off x="10716581" y="6347459"/>
            <a:ext cx="63735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Finance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9" name="成组"/>
          <p:cNvGrpSpPr/>
          <p:nvPr/>
        </p:nvGrpSpPr>
        <p:grpSpPr>
          <a:xfrm>
            <a:off x="9067908" y="1750087"/>
            <a:ext cx="457201" cy="457201"/>
            <a:chOff x="0" y="0"/>
            <a:chExt cx="457200" cy="457200"/>
          </a:xfrm>
        </p:grpSpPr>
        <p:sp>
          <p:nvSpPr>
            <p:cNvPr id="2037" name="任意形状 65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38" name="任意形状 65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9720" y="15120"/>
                  </a:moveTo>
                  <a:lnTo>
                    <a:pt x="9720" y="17280"/>
                  </a:lnTo>
                  <a:lnTo>
                    <a:pt x="11880" y="17280"/>
                  </a:lnTo>
                  <a:lnTo>
                    <a:pt x="11880" y="15120"/>
                  </a:lnTo>
                  <a:lnTo>
                    <a:pt x="12960" y="15120"/>
                  </a:lnTo>
                  <a:cubicBezTo>
                    <a:pt x="14451" y="15120"/>
                    <a:pt x="15660" y="13911"/>
                    <a:pt x="15660" y="12420"/>
                  </a:cubicBezTo>
                  <a:cubicBezTo>
                    <a:pt x="15660" y="11836"/>
                    <a:pt x="15470" y="11267"/>
                    <a:pt x="15120" y="10800"/>
                  </a:cubicBezTo>
                  <a:cubicBezTo>
                    <a:pt x="16015" y="9607"/>
                    <a:pt x="15773" y="7915"/>
                    <a:pt x="14580" y="7020"/>
                  </a:cubicBezTo>
                  <a:cubicBezTo>
                    <a:pt x="14113" y="6669"/>
                    <a:pt x="13544" y="6480"/>
                    <a:pt x="12960" y="6480"/>
                  </a:cubicBezTo>
                  <a:lnTo>
                    <a:pt x="11880" y="6480"/>
                  </a:lnTo>
                  <a:lnTo>
                    <a:pt x="11880" y="4320"/>
                  </a:lnTo>
                  <a:lnTo>
                    <a:pt x="9720" y="4320"/>
                  </a:lnTo>
                  <a:lnTo>
                    <a:pt x="9720" y="6480"/>
                  </a:lnTo>
                  <a:lnTo>
                    <a:pt x="6480" y="6480"/>
                  </a:lnTo>
                  <a:lnTo>
                    <a:pt x="6480" y="15120"/>
                  </a:lnTo>
                  <a:lnTo>
                    <a:pt x="9720" y="15120"/>
                  </a:lnTo>
                  <a:close/>
                  <a:moveTo>
                    <a:pt x="8640" y="11880"/>
                  </a:moveTo>
                  <a:lnTo>
                    <a:pt x="12960" y="11880"/>
                  </a:lnTo>
                  <a:cubicBezTo>
                    <a:pt x="13258" y="11880"/>
                    <a:pt x="13500" y="12122"/>
                    <a:pt x="13500" y="12420"/>
                  </a:cubicBezTo>
                  <a:cubicBezTo>
                    <a:pt x="13500" y="12718"/>
                    <a:pt x="13258" y="12960"/>
                    <a:pt x="12960" y="12960"/>
                  </a:cubicBezTo>
                  <a:lnTo>
                    <a:pt x="8640" y="12960"/>
                  </a:lnTo>
                  <a:lnTo>
                    <a:pt x="8640" y="11880"/>
                  </a:lnTo>
                  <a:close/>
                  <a:moveTo>
                    <a:pt x="8640" y="8640"/>
                  </a:moveTo>
                  <a:lnTo>
                    <a:pt x="12960" y="8640"/>
                  </a:lnTo>
                  <a:cubicBezTo>
                    <a:pt x="13258" y="8640"/>
                    <a:pt x="13500" y="8882"/>
                    <a:pt x="13500" y="9180"/>
                  </a:cubicBezTo>
                  <a:cubicBezTo>
                    <a:pt x="13500" y="9478"/>
                    <a:pt x="13258" y="9720"/>
                    <a:pt x="12960" y="9720"/>
                  </a:cubicBezTo>
                  <a:lnTo>
                    <a:pt x="8640" y="9720"/>
                  </a:lnTo>
                  <a:lnTo>
                    <a:pt x="8640"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42" name="成组"/>
          <p:cNvGrpSpPr/>
          <p:nvPr/>
        </p:nvGrpSpPr>
        <p:grpSpPr>
          <a:xfrm>
            <a:off x="9067908" y="838200"/>
            <a:ext cx="457201" cy="457200"/>
            <a:chOff x="0" y="0"/>
            <a:chExt cx="457200" cy="457200"/>
          </a:xfrm>
        </p:grpSpPr>
        <p:sp>
          <p:nvSpPr>
            <p:cNvPr id="2040" name="任意形状 65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41" name="任意形状 65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9720" y="15120"/>
                  </a:moveTo>
                  <a:lnTo>
                    <a:pt x="6480" y="15120"/>
                  </a:lnTo>
                  <a:lnTo>
                    <a:pt x="6480" y="6480"/>
                  </a:lnTo>
                  <a:lnTo>
                    <a:pt x="9720" y="6480"/>
                  </a:lnTo>
                  <a:lnTo>
                    <a:pt x="9720" y="4320"/>
                  </a:lnTo>
                  <a:lnTo>
                    <a:pt x="11880" y="4320"/>
                  </a:lnTo>
                  <a:lnTo>
                    <a:pt x="11880" y="6480"/>
                  </a:lnTo>
                  <a:lnTo>
                    <a:pt x="12960" y="6480"/>
                  </a:lnTo>
                  <a:cubicBezTo>
                    <a:pt x="14451" y="6480"/>
                    <a:pt x="15660" y="7689"/>
                    <a:pt x="15660" y="9180"/>
                  </a:cubicBezTo>
                  <a:cubicBezTo>
                    <a:pt x="15660" y="9764"/>
                    <a:pt x="15470" y="10333"/>
                    <a:pt x="15120" y="10800"/>
                  </a:cubicBezTo>
                  <a:cubicBezTo>
                    <a:pt x="16015" y="11993"/>
                    <a:pt x="15773" y="13685"/>
                    <a:pt x="14580" y="14580"/>
                  </a:cubicBezTo>
                  <a:cubicBezTo>
                    <a:pt x="14113" y="14931"/>
                    <a:pt x="13544" y="15120"/>
                    <a:pt x="12960" y="15120"/>
                  </a:cubicBezTo>
                  <a:lnTo>
                    <a:pt x="11880" y="15120"/>
                  </a:lnTo>
                  <a:lnTo>
                    <a:pt x="11880" y="17280"/>
                  </a:lnTo>
                  <a:lnTo>
                    <a:pt x="9720" y="17280"/>
                  </a:lnTo>
                  <a:lnTo>
                    <a:pt x="9720" y="15120"/>
                  </a:lnTo>
                  <a:close/>
                  <a:moveTo>
                    <a:pt x="8640" y="11880"/>
                  </a:moveTo>
                  <a:lnTo>
                    <a:pt x="8640" y="12960"/>
                  </a:lnTo>
                  <a:lnTo>
                    <a:pt x="12960" y="12960"/>
                  </a:lnTo>
                  <a:cubicBezTo>
                    <a:pt x="13258" y="12960"/>
                    <a:pt x="13500" y="12718"/>
                    <a:pt x="13500" y="12420"/>
                  </a:cubicBezTo>
                  <a:cubicBezTo>
                    <a:pt x="13500" y="12122"/>
                    <a:pt x="13258" y="11880"/>
                    <a:pt x="12960" y="11880"/>
                  </a:cubicBezTo>
                  <a:lnTo>
                    <a:pt x="8640" y="11880"/>
                  </a:lnTo>
                  <a:close/>
                  <a:moveTo>
                    <a:pt x="8640" y="8640"/>
                  </a:moveTo>
                  <a:lnTo>
                    <a:pt x="8640" y="9720"/>
                  </a:lnTo>
                  <a:lnTo>
                    <a:pt x="12960" y="9720"/>
                  </a:lnTo>
                  <a:cubicBezTo>
                    <a:pt x="13258" y="9720"/>
                    <a:pt x="13500" y="9478"/>
                    <a:pt x="13500" y="9180"/>
                  </a:cubicBezTo>
                  <a:cubicBezTo>
                    <a:pt x="13500" y="8882"/>
                    <a:pt x="13258" y="8640"/>
                    <a:pt x="12960" y="8640"/>
                  </a:cubicBezTo>
                  <a:lnTo>
                    <a:pt x="8640"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45" name="成组"/>
          <p:cNvGrpSpPr/>
          <p:nvPr/>
        </p:nvGrpSpPr>
        <p:grpSpPr>
          <a:xfrm>
            <a:off x="838200" y="1750087"/>
            <a:ext cx="457200" cy="457201"/>
            <a:chOff x="0" y="0"/>
            <a:chExt cx="457200" cy="457200"/>
          </a:xfrm>
        </p:grpSpPr>
        <p:sp>
          <p:nvSpPr>
            <p:cNvPr id="2043" name="任意形状 6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44" name="任意形状 66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6218"/>
                  </a:moveTo>
                  <a:lnTo>
                    <a:pt x="6218" y="10800"/>
                  </a:lnTo>
                  <a:lnTo>
                    <a:pt x="10800" y="15382"/>
                  </a:lnTo>
                  <a:lnTo>
                    <a:pt x="15382" y="10800"/>
                  </a:lnTo>
                  <a:lnTo>
                    <a:pt x="10800" y="621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48" name="成组"/>
          <p:cNvGrpSpPr/>
          <p:nvPr/>
        </p:nvGrpSpPr>
        <p:grpSpPr>
          <a:xfrm>
            <a:off x="838200" y="838200"/>
            <a:ext cx="457200" cy="457200"/>
            <a:chOff x="0" y="0"/>
            <a:chExt cx="457200" cy="457200"/>
          </a:xfrm>
        </p:grpSpPr>
        <p:sp>
          <p:nvSpPr>
            <p:cNvPr id="2046" name="任意形状 66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47" name="任意形状 66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0800" y="5454"/>
                  </a:moveTo>
                  <a:lnTo>
                    <a:pt x="16146" y="10800"/>
                  </a:lnTo>
                  <a:lnTo>
                    <a:pt x="10800" y="16146"/>
                  </a:lnTo>
                  <a:lnTo>
                    <a:pt x="5454" y="10800"/>
                  </a:lnTo>
                  <a:lnTo>
                    <a:pt x="10800" y="5454"/>
                  </a:lnTo>
                  <a:close/>
                  <a:moveTo>
                    <a:pt x="10800" y="8509"/>
                  </a:moveTo>
                  <a:lnTo>
                    <a:pt x="8509" y="10800"/>
                  </a:lnTo>
                  <a:lnTo>
                    <a:pt x="10800" y="13091"/>
                  </a:lnTo>
                  <a:lnTo>
                    <a:pt x="13091" y="10800"/>
                  </a:lnTo>
                  <a:lnTo>
                    <a:pt x="10800" y="850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51" name="成组"/>
          <p:cNvGrpSpPr/>
          <p:nvPr/>
        </p:nvGrpSpPr>
        <p:grpSpPr>
          <a:xfrm>
            <a:off x="9982320" y="1750087"/>
            <a:ext cx="457201" cy="457201"/>
            <a:chOff x="0" y="0"/>
            <a:chExt cx="457200" cy="457200"/>
          </a:xfrm>
        </p:grpSpPr>
        <p:sp>
          <p:nvSpPr>
            <p:cNvPr id="2049" name="任意形状 66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50" name="任意形状 66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8100" y="7560"/>
                  </a:moveTo>
                  <a:lnTo>
                    <a:pt x="5400" y="10260"/>
                  </a:lnTo>
                  <a:lnTo>
                    <a:pt x="10800" y="15660"/>
                  </a:lnTo>
                  <a:lnTo>
                    <a:pt x="16200" y="10260"/>
                  </a:lnTo>
                  <a:lnTo>
                    <a:pt x="13500" y="7560"/>
                  </a:lnTo>
                  <a:lnTo>
                    <a:pt x="8100" y="7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54" name="成组"/>
          <p:cNvGrpSpPr/>
          <p:nvPr/>
        </p:nvGrpSpPr>
        <p:grpSpPr>
          <a:xfrm>
            <a:off x="9982320" y="838200"/>
            <a:ext cx="457201" cy="457200"/>
            <a:chOff x="0" y="0"/>
            <a:chExt cx="457200" cy="457200"/>
          </a:xfrm>
        </p:grpSpPr>
        <p:sp>
          <p:nvSpPr>
            <p:cNvPr id="2052" name="任意形状 6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53" name="任意形状 67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7560" y="6480"/>
                  </a:moveTo>
                  <a:lnTo>
                    <a:pt x="14040" y="6480"/>
                  </a:lnTo>
                  <a:lnTo>
                    <a:pt x="16740" y="10260"/>
                  </a:lnTo>
                  <a:lnTo>
                    <a:pt x="10800" y="16200"/>
                  </a:lnTo>
                  <a:lnTo>
                    <a:pt x="4860" y="10260"/>
                  </a:lnTo>
                  <a:lnTo>
                    <a:pt x="7560" y="6480"/>
                  </a:lnTo>
                  <a:close/>
                  <a:moveTo>
                    <a:pt x="8672" y="8640"/>
                  </a:moveTo>
                  <a:lnTo>
                    <a:pt x="7679" y="10033"/>
                  </a:lnTo>
                  <a:lnTo>
                    <a:pt x="10800" y="13154"/>
                  </a:lnTo>
                  <a:lnTo>
                    <a:pt x="13921" y="10033"/>
                  </a:lnTo>
                  <a:lnTo>
                    <a:pt x="12928" y="8640"/>
                  </a:lnTo>
                  <a:lnTo>
                    <a:pt x="8672"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57" name="成组"/>
          <p:cNvGrpSpPr/>
          <p:nvPr/>
        </p:nvGrpSpPr>
        <p:grpSpPr>
          <a:xfrm>
            <a:off x="10896732" y="1750087"/>
            <a:ext cx="457201" cy="457201"/>
            <a:chOff x="0" y="0"/>
            <a:chExt cx="457200" cy="457200"/>
          </a:xfrm>
        </p:grpSpPr>
        <p:sp>
          <p:nvSpPr>
            <p:cNvPr id="2055" name="任意形状 70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56" name="任意形状 704"/>
            <p:cNvSpPr/>
            <p:nvPr/>
          </p:nvSpPr>
          <p:spPr>
            <a:xfrm>
              <a:off x="57150" y="38100"/>
              <a:ext cx="342900" cy="381001"/>
            </a:xfrm>
            <a:custGeom>
              <a:avLst/>
              <a:gdLst/>
              <a:ahLst/>
              <a:cxnLst>
                <a:cxn ang="0">
                  <a:pos x="wd2" y="hd2"/>
                </a:cxn>
                <a:cxn ang="5400000">
                  <a:pos x="wd2" y="hd2"/>
                </a:cxn>
                <a:cxn ang="10800000">
                  <a:pos x="wd2" y="hd2"/>
                </a:cxn>
                <a:cxn ang="16200000">
                  <a:pos x="wd2" y="hd2"/>
                </a:cxn>
              </a:cxnLst>
              <a:rect l="0" t="0" r="r" b="b"/>
              <a:pathLst>
                <a:path w="21600" h="21596" extrusionOk="0">
                  <a:moveTo>
                    <a:pt x="16800" y="15117"/>
                  </a:moveTo>
                  <a:lnTo>
                    <a:pt x="19200" y="15117"/>
                  </a:lnTo>
                  <a:lnTo>
                    <a:pt x="19200" y="2160"/>
                  </a:lnTo>
                  <a:lnTo>
                    <a:pt x="7200" y="2160"/>
                  </a:lnTo>
                  <a:lnTo>
                    <a:pt x="7200" y="4319"/>
                  </a:lnTo>
                  <a:lnTo>
                    <a:pt x="16800" y="4319"/>
                  </a:lnTo>
                  <a:lnTo>
                    <a:pt x="16800" y="15117"/>
                  </a:lnTo>
                  <a:close/>
                  <a:moveTo>
                    <a:pt x="16800" y="17277"/>
                  </a:moveTo>
                  <a:lnTo>
                    <a:pt x="16800" y="20517"/>
                  </a:lnTo>
                  <a:cubicBezTo>
                    <a:pt x="16800" y="21113"/>
                    <a:pt x="16260" y="21596"/>
                    <a:pt x="15592" y="21596"/>
                  </a:cubicBezTo>
                  <a:lnTo>
                    <a:pt x="1208" y="21596"/>
                  </a:lnTo>
                  <a:cubicBezTo>
                    <a:pt x="545" y="21600"/>
                    <a:pt x="4" y="21119"/>
                    <a:pt x="0" y="20522"/>
                  </a:cubicBezTo>
                  <a:cubicBezTo>
                    <a:pt x="0" y="20520"/>
                    <a:pt x="0" y="20518"/>
                    <a:pt x="0" y="20517"/>
                  </a:cubicBezTo>
                  <a:lnTo>
                    <a:pt x="4" y="5399"/>
                  </a:lnTo>
                  <a:cubicBezTo>
                    <a:pt x="4" y="4803"/>
                    <a:pt x="544" y="4319"/>
                    <a:pt x="1212" y="4319"/>
                  </a:cubicBezTo>
                  <a:lnTo>
                    <a:pt x="4800" y="4319"/>
                  </a:lnTo>
                  <a:lnTo>
                    <a:pt x="4800" y="1080"/>
                  </a:lnTo>
                  <a:cubicBezTo>
                    <a:pt x="4800" y="483"/>
                    <a:pt x="5337" y="0"/>
                    <a:pt x="6000" y="0"/>
                  </a:cubicBezTo>
                  <a:lnTo>
                    <a:pt x="20400" y="0"/>
                  </a:lnTo>
                  <a:cubicBezTo>
                    <a:pt x="21063" y="0"/>
                    <a:pt x="21600" y="483"/>
                    <a:pt x="21600" y="1080"/>
                  </a:cubicBezTo>
                  <a:lnTo>
                    <a:pt x="21600" y="16197"/>
                  </a:lnTo>
                  <a:cubicBezTo>
                    <a:pt x="21600" y="16794"/>
                    <a:pt x="21063" y="17277"/>
                    <a:pt x="20400" y="17277"/>
                  </a:cubicBezTo>
                  <a:lnTo>
                    <a:pt x="16800" y="17277"/>
                  </a:lnTo>
                  <a:close/>
                  <a:moveTo>
                    <a:pt x="4800" y="15117"/>
                  </a:moveTo>
                  <a:lnTo>
                    <a:pt x="4800" y="17277"/>
                  </a:lnTo>
                  <a:lnTo>
                    <a:pt x="7200" y="17277"/>
                  </a:lnTo>
                  <a:lnTo>
                    <a:pt x="7200" y="18357"/>
                  </a:lnTo>
                  <a:lnTo>
                    <a:pt x="9600" y="18357"/>
                  </a:lnTo>
                  <a:lnTo>
                    <a:pt x="9600" y="17277"/>
                  </a:lnTo>
                  <a:lnTo>
                    <a:pt x="10200" y="17277"/>
                  </a:lnTo>
                  <a:cubicBezTo>
                    <a:pt x="11857" y="17277"/>
                    <a:pt x="13200" y="16068"/>
                    <a:pt x="13200" y="14578"/>
                  </a:cubicBezTo>
                  <a:cubicBezTo>
                    <a:pt x="13200" y="13087"/>
                    <a:pt x="11857" y="11878"/>
                    <a:pt x="10200" y="11878"/>
                  </a:cubicBezTo>
                  <a:lnTo>
                    <a:pt x="6600" y="11878"/>
                  </a:lnTo>
                  <a:cubicBezTo>
                    <a:pt x="6269" y="11878"/>
                    <a:pt x="6000" y="11636"/>
                    <a:pt x="6000" y="11338"/>
                  </a:cubicBezTo>
                  <a:cubicBezTo>
                    <a:pt x="6000" y="11040"/>
                    <a:pt x="6269" y="10798"/>
                    <a:pt x="6600" y="10798"/>
                  </a:cubicBezTo>
                  <a:lnTo>
                    <a:pt x="12000" y="10798"/>
                  </a:lnTo>
                  <a:lnTo>
                    <a:pt x="12000" y="8639"/>
                  </a:lnTo>
                  <a:lnTo>
                    <a:pt x="9600" y="8639"/>
                  </a:lnTo>
                  <a:lnTo>
                    <a:pt x="9600" y="7559"/>
                  </a:lnTo>
                  <a:lnTo>
                    <a:pt x="7200" y="7559"/>
                  </a:lnTo>
                  <a:lnTo>
                    <a:pt x="7200" y="8639"/>
                  </a:lnTo>
                  <a:lnTo>
                    <a:pt x="6600" y="8639"/>
                  </a:lnTo>
                  <a:cubicBezTo>
                    <a:pt x="4943" y="8639"/>
                    <a:pt x="3600" y="9847"/>
                    <a:pt x="3600" y="11338"/>
                  </a:cubicBezTo>
                  <a:cubicBezTo>
                    <a:pt x="3600" y="12829"/>
                    <a:pt x="4943" y="14038"/>
                    <a:pt x="6600" y="14038"/>
                  </a:cubicBezTo>
                  <a:lnTo>
                    <a:pt x="10200" y="14038"/>
                  </a:lnTo>
                  <a:cubicBezTo>
                    <a:pt x="10531" y="14038"/>
                    <a:pt x="10800" y="14279"/>
                    <a:pt x="10800" y="14578"/>
                  </a:cubicBezTo>
                  <a:cubicBezTo>
                    <a:pt x="10800" y="14876"/>
                    <a:pt x="10531" y="15117"/>
                    <a:pt x="10200" y="15117"/>
                  </a:cubicBezTo>
                  <a:lnTo>
                    <a:pt x="4800" y="1511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60" name="成组"/>
          <p:cNvGrpSpPr/>
          <p:nvPr/>
        </p:nvGrpSpPr>
        <p:grpSpPr>
          <a:xfrm>
            <a:off x="10896732" y="838200"/>
            <a:ext cx="457201" cy="457200"/>
            <a:chOff x="0" y="0"/>
            <a:chExt cx="457200" cy="457200"/>
          </a:xfrm>
        </p:grpSpPr>
        <p:sp>
          <p:nvSpPr>
            <p:cNvPr id="2058" name="任意形状 70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59" name="任意形状 707"/>
            <p:cNvSpPr/>
            <p:nvPr/>
          </p:nvSpPr>
          <p:spPr>
            <a:xfrm>
              <a:off x="57150" y="38100"/>
              <a:ext cx="342900" cy="381001"/>
            </a:xfrm>
            <a:custGeom>
              <a:avLst/>
              <a:gdLst/>
              <a:ahLst/>
              <a:cxnLst>
                <a:cxn ang="0">
                  <a:pos x="wd2" y="hd2"/>
                </a:cxn>
                <a:cxn ang="5400000">
                  <a:pos x="wd2" y="hd2"/>
                </a:cxn>
                <a:cxn ang="10800000">
                  <a:pos x="wd2" y="hd2"/>
                </a:cxn>
                <a:cxn ang="16200000">
                  <a:pos x="wd2" y="hd2"/>
                </a:cxn>
              </a:cxnLst>
              <a:rect l="0" t="0" r="r" b="b"/>
              <a:pathLst>
                <a:path w="21600" h="21596" extrusionOk="0">
                  <a:moveTo>
                    <a:pt x="16800" y="15117"/>
                  </a:moveTo>
                  <a:lnTo>
                    <a:pt x="19200" y="15117"/>
                  </a:lnTo>
                  <a:lnTo>
                    <a:pt x="19200" y="2160"/>
                  </a:lnTo>
                  <a:lnTo>
                    <a:pt x="7200" y="2160"/>
                  </a:lnTo>
                  <a:lnTo>
                    <a:pt x="7200" y="4319"/>
                  </a:lnTo>
                  <a:lnTo>
                    <a:pt x="16800" y="4319"/>
                  </a:lnTo>
                  <a:lnTo>
                    <a:pt x="16800" y="15117"/>
                  </a:lnTo>
                  <a:close/>
                  <a:moveTo>
                    <a:pt x="16800" y="17277"/>
                  </a:moveTo>
                  <a:lnTo>
                    <a:pt x="16800" y="20517"/>
                  </a:lnTo>
                  <a:cubicBezTo>
                    <a:pt x="16800" y="21113"/>
                    <a:pt x="16260" y="21596"/>
                    <a:pt x="15592" y="21596"/>
                  </a:cubicBezTo>
                  <a:lnTo>
                    <a:pt x="1208" y="21596"/>
                  </a:lnTo>
                  <a:cubicBezTo>
                    <a:pt x="545" y="21600"/>
                    <a:pt x="4" y="21119"/>
                    <a:pt x="0" y="20522"/>
                  </a:cubicBezTo>
                  <a:cubicBezTo>
                    <a:pt x="0" y="20520"/>
                    <a:pt x="0" y="20518"/>
                    <a:pt x="0" y="20517"/>
                  </a:cubicBezTo>
                  <a:lnTo>
                    <a:pt x="4" y="5399"/>
                  </a:lnTo>
                  <a:cubicBezTo>
                    <a:pt x="4" y="4803"/>
                    <a:pt x="544" y="4319"/>
                    <a:pt x="1212" y="4319"/>
                  </a:cubicBezTo>
                  <a:lnTo>
                    <a:pt x="4800" y="4319"/>
                  </a:lnTo>
                  <a:lnTo>
                    <a:pt x="4800" y="1080"/>
                  </a:lnTo>
                  <a:cubicBezTo>
                    <a:pt x="4800" y="483"/>
                    <a:pt x="5337" y="0"/>
                    <a:pt x="6000" y="0"/>
                  </a:cubicBezTo>
                  <a:lnTo>
                    <a:pt x="20400" y="0"/>
                  </a:lnTo>
                  <a:cubicBezTo>
                    <a:pt x="21063" y="0"/>
                    <a:pt x="21600" y="483"/>
                    <a:pt x="21600" y="1080"/>
                  </a:cubicBezTo>
                  <a:lnTo>
                    <a:pt x="21600" y="16197"/>
                  </a:lnTo>
                  <a:cubicBezTo>
                    <a:pt x="21600" y="16794"/>
                    <a:pt x="21063" y="17277"/>
                    <a:pt x="20400" y="17277"/>
                  </a:cubicBezTo>
                  <a:lnTo>
                    <a:pt x="16800" y="17277"/>
                  </a:lnTo>
                  <a:close/>
                  <a:moveTo>
                    <a:pt x="2404" y="6479"/>
                  </a:moveTo>
                  <a:lnTo>
                    <a:pt x="2400" y="19437"/>
                  </a:lnTo>
                  <a:lnTo>
                    <a:pt x="14400" y="19437"/>
                  </a:lnTo>
                  <a:lnTo>
                    <a:pt x="14400" y="6479"/>
                  </a:lnTo>
                  <a:lnTo>
                    <a:pt x="2404" y="6479"/>
                  </a:lnTo>
                  <a:close/>
                  <a:moveTo>
                    <a:pt x="4800" y="15117"/>
                  </a:moveTo>
                  <a:lnTo>
                    <a:pt x="10200" y="15117"/>
                  </a:lnTo>
                  <a:cubicBezTo>
                    <a:pt x="10531" y="15117"/>
                    <a:pt x="10800" y="14876"/>
                    <a:pt x="10800" y="14578"/>
                  </a:cubicBezTo>
                  <a:cubicBezTo>
                    <a:pt x="10800" y="14279"/>
                    <a:pt x="10531" y="14038"/>
                    <a:pt x="10200" y="14038"/>
                  </a:cubicBezTo>
                  <a:lnTo>
                    <a:pt x="6600" y="14038"/>
                  </a:lnTo>
                  <a:cubicBezTo>
                    <a:pt x="4943" y="14038"/>
                    <a:pt x="3600" y="12829"/>
                    <a:pt x="3600" y="11338"/>
                  </a:cubicBezTo>
                  <a:cubicBezTo>
                    <a:pt x="3600" y="9847"/>
                    <a:pt x="4943" y="8639"/>
                    <a:pt x="6600" y="8639"/>
                  </a:cubicBezTo>
                  <a:lnTo>
                    <a:pt x="7200" y="8639"/>
                  </a:lnTo>
                  <a:lnTo>
                    <a:pt x="7200" y="7559"/>
                  </a:lnTo>
                  <a:lnTo>
                    <a:pt x="9600" y="7559"/>
                  </a:lnTo>
                  <a:lnTo>
                    <a:pt x="9600" y="8639"/>
                  </a:lnTo>
                  <a:lnTo>
                    <a:pt x="12000" y="8639"/>
                  </a:lnTo>
                  <a:lnTo>
                    <a:pt x="12000" y="10798"/>
                  </a:lnTo>
                  <a:lnTo>
                    <a:pt x="6600" y="10798"/>
                  </a:lnTo>
                  <a:cubicBezTo>
                    <a:pt x="6269" y="10798"/>
                    <a:pt x="6000" y="11040"/>
                    <a:pt x="6000" y="11338"/>
                  </a:cubicBezTo>
                  <a:cubicBezTo>
                    <a:pt x="6000" y="11636"/>
                    <a:pt x="6269" y="11878"/>
                    <a:pt x="6600" y="11878"/>
                  </a:cubicBezTo>
                  <a:lnTo>
                    <a:pt x="10200" y="11878"/>
                  </a:lnTo>
                  <a:cubicBezTo>
                    <a:pt x="11857" y="11878"/>
                    <a:pt x="13200" y="13087"/>
                    <a:pt x="13200" y="14578"/>
                  </a:cubicBezTo>
                  <a:cubicBezTo>
                    <a:pt x="13200" y="16068"/>
                    <a:pt x="11857" y="17277"/>
                    <a:pt x="10200" y="17277"/>
                  </a:cubicBezTo>
                  <a:lnTo>
                    <a:pt x="9600" y="17277"/>
                  </a:lnTo>
                  <a:lnTo>
                    <a:pt x="9600" y="18357"/>
                  </a:lnTo>
                  <a:lnTo>
                    <a:pt x="7200" y="18357"/>
                  </a:lnTo>
                  <a:lnTo>
                    <a:pt x="7200" y="17277"/>
                  </a:lnTo>
                  <a:lnTo>
                    <a:pt x="4800" y="17277"/>
                  </a:lnTo>
                  <a:lnTo>
                    <a:pt x="4800" y="1511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63" name="成组"/>
          <p:cNvGrpSpPr/>
          <p:nvPr/>
        </p:nvGrpSpPr>
        <p:grpSpPr>
          <a:xfrm>
            <a:off x="1752612" y="3573862"/>
            <a:ext cx="457201" cy="457201"/>
            <a:chOff x="0" y="0"/>
            <a:chExt cx="457200" cy="457200"/>
          </a:xfrm>
        </p:grpSpPr>
        <p:sp>
          <p:nvSpPr>
            <p:cNvPr id="2061" name="任意形状 73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62" name="任意形状 74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3816" y="8152"/>
                  </a:moveTo>
                  <a:lnTo>
                    <a:pt x="11170" y="11092"/>
                  </a:lnTo>
                  <a:lnTo>
                    <a:pt x="8880" y="8545"/>
                  </a:lnTo>
                  <a:lnTo>
                    <a:pt x="4297" y="13637"/>
                  </a:lnTo>
                  <a:lnTo>
                    <a:pt x="5824" y="15334"/>
                  </a:lnTo>
                  <a:lnTo>
                    <a:pt x="8880" y="11940"/>
                  </a:lnTo>
                  <a:lnTo>
                    <a:pt x="11170" y="14485"/>
                  </a:lnTo>
                  <a:lnTo>
                    <a:pt x="15344" y="9848"/>
                  </a:lnTo>
                  <a:lnTo>
                    <a:pt x="17280" y="12000"/>
                  </a:lnTo>
                  <a:lnTo>
                    <a:pt x="17280" y="6000"/>
                  </a:lnTo>
                  <a:lnTo>
                    <a:pt x="11880" y="6000"/>
                  </a:lnTo>
                  <a:lnTo>
                    <a:pt x="13816" y="815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66" name="成组"/>
          <p:cNvGrpSpPr/>
          <p:nvPr/>
        </p:nvGrpSpPr>
        <p:grpSpPr>
          <a:xfrm>
            <a:off x="1752612" y="2661975"/>
            <a:ext cx="457201" cy="457201"/>
            <a:chOff x="0" y="0"/>
            <a:chExt cx="457200" cy="457200"/>
          </a:xfrm>
        </p:grpSpPr>
        <p:sp>
          <p:nvSpPr>
            <p:cNvPr id="2064" name="任意形状 74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65" name="任意形状 74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2400"/>
                  </a:moveTo>
                  <a:lnTo>
                    <a:pt x="2160" y="19200"/>
                  </a:lnTo>
                  <a:lnTo>
                    <a:pt x="19440" y="19200"/>
                  </a:lnTo>
                  <a:lnTo>
                    <a:pt x="19440" y="2400"/>
                  </a:lnTo>
                  <a:lnTo>
                    <a:pt x="2160" y="24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3816" y="8152"/>
                  </a:moveTo>
                  <a:lnTo>
                    <a:pt x="11880" y="6000"/>
                  </a:lnTo>
                  <a:lnTo>
                    <a:pt x="17280" y="6000"/>
                  </a:lnTo>
                  <a:lnTo>
                    <a:pt x="17280" y="12000"/>
                  </a:lnTo>
                  <a:lnTo>
                    <a:pt x="15344" y="9848"/>
                  </a:lnTo>
                  <a:lnTo>
                    <a:pt x="11170" y="14485"/>
                  </a:lnTo>
                  <a:lnTo>
                    <a:pt x="8880" y="11940"/>
                  </a:lnTo>
                  <a:lnTo>
                    <a:pt x="5824" y="15334"/>
                  </a:lnTo>
                  <a:lnTo>
                    <a:pt x="4297" y="13637"/>
                  </a:lnTo>
                  <a:lnTo>
                    <a:pt x="8880" y="8545"/>
                  </a:lnTo>
                  <a:lnTo>
                    <a:pt x="11170" y="11092"/>
                  </a:lnTo>
                  <a:lnTo>
                    <a:pt x="13816" y="815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69" name="成组"/>
          <p:cNvGrpSpPr/>
          <p:nvPr/>
        </p:nvGrpSpPr>
        <p:grpSpPr>
          <a:xfrm>
            <a:off x="838200" y="3573862"/>
            <a:ext cx="457200" cy="457201"/>
            <a:chOff x="0" y="0"/>
            <a:chExt cx="457200" cy="457200"/>
          </a:xfrm>
        </p:grpSpPr>
        <p:sp>
          <p:nvSpPr>
            <p:cNvPr id="2067" name="任意形状 74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68" name="任意形状 746"/>
            <p:cNvSpPr/>
            <p:nvPr/>
          </p:nvSpPr>
          <p:spPr>
            <a:xfrm>
              <a:off x="38099" y="38099"/>
              <a:ext cx="381001" cy="381002"/>
            </a:xfrm>
            <a:custGeom>
              <a:avLst/>
              <a:gdLst/>
              <a:ahLst/>
              <a:cxnLst>
                <a:cxn ang="0">
                  <a:pos x="wd2" y="hd2"/>
                </a:cxn>
                <a:cxn ang="5400000">
                  <a:pos x="wd2" y="hd2"/>
                </a:cxn>
                <a:cxn ang="10800000">
                  <a:pos x="wd2" y="hd2"/>
                </a:cxn>
                <a:cxn ang="16200000">
                  <a:pos x="wd2" y="hd2"/>
                </a:cxn>
              </a:cxnLst>
              <a:rect l="0" t="0" r="r" b="b"/>
              <a:pathLst>
                <a:path w="21598" h="21598" extrusionOk="0">
                  <a:moveTo>
                    <a:pt x="2049" y="17127"/>
                  </a:moveTo>
                  <a:lnTo>
                    <a:pt x="6271" y="12905"/>
                  </a:lnTo>
                  <a:lnTo>
                    <a:pt x="9326" y="15959"/>
                  </a:lnTo>
                  <a:lnTo>
                    <a:pt x="14262" y="11023"/>
                  </a:lnTo>
                  <a:lnTo>
                    <a:pt x="16198" y="12959"/>
                  </a:lnTo>
                  <a:lnTo>
                    <a:pt x="16198" y="7559"/>
                  </a:lnTo>
                  <a:lnTo>
                    <a:pt x="10799" y="7559"/>
                  </a:lnTo>
                  <a:lnTo>
                    <a:pt x="12735" y="9495"/>
                  </a:lnTo>
                  <a:lnTo>
                    <a:pt x="9326" y="12905"/>
                  </a:lnTo>
                  <a:lnTo>
                    <a:pt x="6272" y="9850"/>
                  </a:lnTo>
                  <a:lnTo>
                    <a:pt x="931" y="15191"/>
                  </a:lnTo>
                  <a:cubicBezTo>
                    <a:pt x="315" y="13808"/>
                    <a:pt x="-2" y="12312"/>
                    <a:pt x="0" y="10799"/>
                  </a:cubicBezTo>
                  <a:cubicBezTo>
                    <a:pt x="0" y="4835"/>
                    <a:pt x="4835" y="0"/>
                    <a:pt x="10799" y="0"/>
                  </a:cubicBezTo>
                  <a:cubicBezTo>
                    <a:pt x="16763" y="0"/>
                    <a:pt x="21598" y="4835"/>
                    <a:pt x="21598" y="10799"/>
                  </a:cubicBezTo>
                  <a:cubicBezTo>
                    <a:pt x="21598" y="16763"/>
                    <a:pt x="16763" y="21598"/>
                    <a:pt x="10799" y="21598"/>
                  </a:cubicBezTo>
                  <a:cubicBezTo>
                    <a:pt x="7333" y="21600"/>
                    <a:pt x="4078" y="19937"/>
                    <a:pt x="2049" y="1712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72" name="成组"/>
          <p:cNvGrpSpPr/>
          <p:nvPr/>
        </p:nvGrpSpPr>
        <p:grpSpPr>
          <a:xfrm>
            <a:off x="838200" y="2661975"/>
            <a:ext cx="457200" cy="457201"/>
            <a:chOff x="0" y="0"/>
            <a:chExt cx="457200" cy="457200"/>
          </a:xfrm>
        </p:grpSpPr>
        <p:sp>
          <p:nvSpPr>
            <p:cNvPr id="2070" name="任意形状 74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71" name="任意形状 749"/>
            <p:cNvSpPr/>
            <p:nvPr/>
          </p:nvSpPr>
          <p:spPr>
            <a:xfrm>
              <a:off x="38099" y="38100"/>
              <a:ext cx="381001" cy="381000"/>
            </a:xfrm>
            <a:custGeom>
              <a:avLst/>
              <a:gdLst/>
              <a:ahLst/>
              <a:cxnLst>
                <a:cxn ang="0">
                  <a:pos x="wd2" y="hd2"/>
                </a:cxn>
                <a:cxn ang="5400000">
                  <a:pos x="wd2" y="hd2"/>
                </a:cxn>
                <a:cxn ang="10800000">
                  <a:pos x="wd2" y="hd2"/>
                </a:cxn>
                <a:cxn ang="16200000">
                  <a:pos x="wd2" y="hd2"/>
                </a:cxn>
              </a:cxnLst>
              <a:rect l="0" t="0" r="r" b="b"/>
              <a:pathLst>
                <a:path w="21598" h="21600" extrusionOk="0">
                  <a:moveTo>
                    <a:pt x="2598" y="13525"/>
                  </a:moveTo>
                  <a:lnTo>
                    <a:pt x="6272" y="9851"/>
                  </a:lnTo>
                  <a:lnTo>
                    <a:pt x="9326" y="12906"/>
                  </a:lnTo>
                  <a:lnTo>
                    <a:pt x="12735" y="9496"/>
                  </a:lnTo>
                  <a:lnTo>
                    <a:pt x="10799" y="7560"/>
                  </a:lnTo>
                  <a:lnTo>
                    <a:pt x="16198" y="7560"/>
                  </a:lnTo>
                  <a:lnTo>
                    <a:pt x="16198" y="12960"/>
                  </a:lnTo>
                  <a:lnTo>
                    <a:pt x="14262" y="11024"/>
                  </a:lnTo>
                  <a:lnTo>
                    <a:pt x="9326" y="15960"/>
                  </a:lnTo>
                  <a:lnTo>
                    <a:pt x="6272" y="12906"/>
                  </a:lnTo>
                  <a:lnTo>
                    <a:pt x="3599" y="15578"/>
                  </a:lnTo>
                  <a:cubicBezTo>
                    <a:pt x="6240" y="19552"/>
                    <a:pt x="11602" y="20634"/>
                    <a:pt x="15576" y="17993"/>
                  </a:cubicBezTo>
                  <a:cubicBezTo>
                    <a:pt x="19550" y="15352"/>
                    <a:pt x="20631" y="9990"/>
                    <a:pt x="17991" y="6015"/>
                  </a:cubicBezTo>
                  <a:cubicBezTo>
                    <a:pt x="15350" y="2041"/>
                    <a:pt x="9988" y="959"/>
                    <a:pt x="6014" y="3600"/>
                  </a:cubicBezTo>
                  <a:cubicBezTo>
                    <a:pt x="2766" y="5759"/>
                    <a:pt x="1366" y="9825"/>
                    <a:pt x="2598" y="13526"/>
                  </a:cubicBezTo>
                  <a:close/>
                  <a:moveTo>
                    <a:pt x="937" y="15208"/>
                  </a:moveTo>
                  <a:lnTo>
                    <a:pt x="927" y="15197"/>
                  </a:lnTo>
                  <a:lnTo>
                    <a:pt x="931" y="15192"/>
                  </a:lnTo>
                  <a:cubicBezTo>
                    <a:pt x="315" y="13810"/>
                    <a:pt x="-2" y="12313"/>
                    <a:pt x="0" y="10800"/>
                  </a:cubicBezTo>
                  <a:cubicBezTo>
                    <a:pt x="0" y="4835"/>
                    <a:pt x="4835" y="0"/>
                    <a:pt x="10799" y="0"/>
                  </a:cubicBezTo>
                  <a:cubicBezTo>
                    <a:pt x="16763" y="0"/>
                    <a:pt x="21598" y="4835"/>
                    <a:pt x="21598" y="10800"/>
                  </a:cubicBezTo>
                  <a:cubicBezTo>
                    <a:pt x="21598" y="16765"/>
                    <a:pt x="16763" y="21600"/>
                    <a:pt x="10799" y="21600"/>
                  </a:cubicBezTo>
                  <a:cubicBezTo>
                    <a:pt x="6404" y="21600"/>
                    <a:pt x="2624" y="18976"/>
                    <a:pt x="937" y="1520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75" name="成组"/>
          <p:cNvGrpSpPr/>
          <p:nvPr/>
        </p:nvGrpSpPr>
        <p:grpSpPr>
          <a:xfrm>
            <a:off x="4495848" y="1750087"/>
            <a:ext cx="457201" cy="457201"/>
            <a:chOff x="0" y="0"/>
            <a:chExt cx="457200" cy="457200"/>
          </a:xfrm>
        </p:grpSpPr>
        <p:sp>
          <p:nvSpPr>
            <p:cNvPr id="2073" name="任意形状 75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74" name="任意形状 75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1880" y="12000"/>
                  </a:moveTo>
                  <a:lnTo>
                    <a:pt x="11880" y="10800"/>
                  </a:lnTo>
                  <a:lnTo>
                    <a:pt x="15120" y="10800"/>
                  </a:lnTo>
                  <a:lnTo>
                    <a:pt x="15120" y="8400"/>
                  </a:lnTo>
                  <a:lnTo>
                    <a:pt x="12327" y="8400"/>
                  </a:lnTo>
                  <a:lnTo>
                    <a:pt x="14619" y="5855"/>
                  </a:lnTo>
                  <a:lnTo>
                    <a:pt x="13091" y="4157"/>
                  </a:lnTo>
                  <a:lnTo>
                    <a:pt x="10800" y="6703"/>
                  </a:lnTo>
                  <a:lnTo>
                    <a:pt x="8509" y="4157"/>
                  </a:lnTo>
                  <a:lnTo>
                    <a:pt x="6981" y="5856"/>
                  </a:lnTo>
                  <a:lnTo>
                    <a:pt x="9273" y="8400"/>
                  </a:lnTo>
                  <a:lnTo>
                    <a:pt x="6480" y="8400"/>
                  </a:lnTo>
                  <a:lnTo>
                    <a:pt x="6480" y="10800"/>
                  </a:lnTo>
                  <a:lnTo>
                    <a:pt x="9720" y="10800"/>
                  </a:lnTo>
                  <a:lnTo>
                    <a:pt x="9720" y="12000"/>
                  </a:lnTo>
                  <a:lnTo>
                    <a:pt x="6480" y="12000"/>
                  </a:lnTo>
                  <a:lnTo>
                    <a:pt x="6480" y="14400"/>
                  </a:lnTo>
                  <a:lnTo>
                    <a:pt x="9720" y="14400"/>
                  </a:lnTo>
                  <a:lnTo>
                    <a:pt x="9720" y="16800"/>
                  </a:lnTo>
                  <a:lnTo>
                    <a:pt x="11880" y="16800"/>
                  </a:lnTo>
                  <a:lnTo>
                    <a:pt x="11880" y="14400"/>
                  </a:lnTo>
                  <a:lnTo>
                    <a:pt x="15120" y="14400"/>
                  </a:lnTo>
                  <a:lnTo>
                    <a:pt x="15120" y="12000"/>
                  </a:lnTo>
                  <a:lnTo>
                    <a:pt x="1188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78" name="成组"/>
          <p:cNvGrpSpPr/>
          <p:nvPr/>
        </p:nvGrpSpPr>
        <p:grpSpPr>
          <a:xfrm>
            <a:off x="4495848" y="838200"/>
            <a:ext cx="457201" cy="457200"/>
            <a:chOff x="0" y="0"/>
            <a:chExt cx="457200" cy="457200"/>
          </a:xfrm>
        </p:grpSpPr>
        <p:sp>
          <p:nvSpPr>
            <p:cNvPr id="2076" name="任意形状 7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77" name="任意形状 76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2160" y="2400"/>
                  </a:moveTo>
                  <a:lnTo>
                    <a:pt x="2160" y="19200"/>
                  </a:lnTo>
                  <a:lnTo>
                    <a:pt x="19440" y="19200"/>
                  </a:lnTo>
                  <a:lnTo>
                    <a:pt x="19440" y="2400"/>
                  </a:lnTo>
                  <a:lnTo>
                    <a:pt x="2160" y="2400"/>
                  </a:lnTo>
                  <a:close/>
                  <a:moveTo>
                    <a:pt x="11880" y="12000"/>
                  </a:moveTo>
                  <a:lnTo>
                    <a:pt x="15120" y="12000"/>
                  </a:lnTo>
                  <a:lnTo>
                    <a:pt x="15120" y="14400"/>
                  </a:lnTo>
                  <a:lnTo>
                    <a:pt x="11880" y="14400"/>
                  </a:lnTo>
                  <a:lnTo>
                    <a:pt x="11880" y="16800"/>
                  </a:lnTo>
                  <a:lnTo>
                    <a:pt x="9720" y="16800"/>
                  </a:lnTo>
                  <a:lnTo>
                    <a:pt x="9720" y="14400"/>
                  </a:lnTo>
                  <a:lnTo>
                    <a:pt x="6480" y="14400"/>
                  </a:lnTo>
                  <a:lnTo>
                    <a:pt x="6480" y="12000"/>
                  </a:lnTo>
                  <a:lnTo>
                    <a:pt x="9720" y="12000"/>
                  </a:lnTo>
                  <a:lnTo>
                    <a:pt x="9720" y="10800"/>
                  </a:lnTo>
                  <a:lnTo>
                    <a:pt x="6480" y="10800"/>
                  </a:lnTo>
                  <a:lnTo>
                    <a:pt x="6480" y="8400"/>
                  </a:lnTo>
                  <a:lnTo>
                    <a:pt x="9273" y="8400"/>
                  </a:lnTo>
                  <a:lnTo>
                    <a:pt x="6981" y="5855"/>
                  </a:lnTo>
                  <a:lnTo>
                    <a:pt x="8510" y="4157"/>
                  </a:lnTo>
                  <a:lnTo>
                    <a:pt x="10800" y="6703"/>
                  </a:lnTo>
                  <a:lnTo>
                    <a:pt x="13091" y="4157"/>
                  </a:lnTo>
                  <a:lnTo>
                    <a:pt x="14619" y="5855"/>
                  </a:lnTo>
                  <a:lnTo>
                    <a:pt x="12327" y="8400"/>
                  </a:lnTo>
                  <a:lnTo>
                    <a:pt x="15120" y="8400"/>
                  </a:lnTo>
                  <a:lnTo>
                    <a:pt x="15120" y="10800"/>
                  </a:lnTo>
                  <a:lnTo>
                    <a:pt x="11880" y="10800"/>
                  </a:lnTo>
                  <a:lnTo>
                    <a:pt x="1188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81" name="成组"/>
          <p:cNvGrpSpPr/>
          <p:nvPr/>
        </p:nvGrpSpPr>
        <p:grpSpPr>
          <a:xfrm>
            <a:off x="3581436" y="1750087"/>
            <a:ext cx="457201" cy="457201"/>
            <a:chOff x="0" y="0"/>
            <a:chExt cx="457200" cy="457200"/>
          </a:xfrm>
        </p:grpSpPr>
        <p:sp>
          <p:nvSpPr>
            <p:cNvPr id="2079" name="任意形状 76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80" name="任意形状 76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1880" y="11880"/>
                  </a:moveTo>
                  <a:lnTo>
                    <a:pt x="11880" y="10800"/>
                  </a:lnTo>
                  <a:lnTo>
                    <a:pt x="15120" y="10800"/>
                  </a:lnTo>
                  <a:lnTo>
                    <a:pt x="15120" y="8640"/>
                  </a:lnTo>
                  <a:lnTo>
                    <a:pt x="12327" y="8640"/>
                  </a:lnTo>
                  <a:lnTo>
                    <a:pt x="14619" y="6349"/>
                  </a:lnTo>
                  <a:lnTo>
                    <a:pt x="13091" y="4821"/>
                  </a:lnTo>
                  <a:lnTo>
                    <a:pt x="10800" y="7113"/>
                  </a:lnTo>
                  <a:lnTo>
                    <a:pt x="8509" y="4821"/>
                  </a:lnTo>
                  <a:lnTo>
                    <a:pt x="6981" y="6350"/>
                  </a:lnTo>
                  <a:lnTo>
                    <a:pt x="9273" y="8640"/>
                  </a:lnTo>
                  <a:lnTo>
                    <a:pt x="6480" y="8640"/>
                  </a:lnTo>
                  <a:lnTo>
                    <a:pt x="6480" y="10800"/>
                  </a:lnTo>
                  <a:lnTo>
                    <a:pt x="9720" y="10800"/>
                  </a:lnTo>
                  <a:lnTo>
                    <a:pt x="9720" y="11880"/>
                  </a:lnTo>
                  <a:lnTo>
                    <a:pt x="6480" y="11880"/>
                  </a:lnTo>
                  <a:lnTo>
                    <a:pt x="6480" y="14040"/>
                  </a:lnTo>
                  <a:lnTo>
                    <a:pt x="9720" y="14040"/>
                  </a:lnTo>
                  <a:lnTo>
                    <a:pt x="9720" y="16200"/>
                  </a:lnTo>
                  <a:lnTo>
                    <a:pt x="11880" y="16200"/>
                  </a:lnTo>
                  <a:lnTo>
                    <a:pt x="11880" y="14040"/>
                  </a:lnTo>
                  <a:lnTo>
                    <a:pt x="15120" y="14040"/>
                  </a:lnTo>
                  <a:lnTo>
                    <a:pt x="15120" y="11880"/>
                  </a:lnTo>
                  <a:lnTo>
                    <a:pt x="11880"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84" name="成组"/>
          <p:cNvGrpSpPr/>
          <p:nvPr/>
        </p:nvGrpSpPr>
        <p:grpSpPr>
          <a:xfrm>
            <a:off x="3581436" y="838200"/>
            <a:ext cx="457201" cy="457200"/>
            <a:chOff x="0" y="0"/>
            <a:chExt cx="457200" cy="457200"/>
          </a:xfrm>
        </p:grpSpPr>
        <p:sp>
          <p:nvSpPr>
            <p:cNvPr id="2082" name="任意形状 76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83" name="任意形状 76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1880" y="11880"/>
                  </a:moveTo>
                  <a:lnTo>
                    <a:pt x="15120" y="11880"/>
                  </a:lnTo>
                  <a:lnTo>
                    <a:pt x="15120" y="14040"/>
                  </a:lnTo>
                  <a:lnTo>
                    <a:pt x="11880" y="14040"/>
                  </a:lnTo>
                  <a:lnTo>
                    <a:pt x="11880" y="16200"/>
                  </a:lnTo>
                  <a:lnTo>
                    <a:pt x="9720" y="16200"/>
                  </a:lnTo>
                  <a:lnTo>
                    <a:pt x="9720" y="14040"/>
                  </a:lnTo>
                  <a:lnTo>
                    <a:pt x="6480" y="14040"/>
                  </a:lnTo>
                  <a:lnTo>
                    <a:pt x="6480" y="11880"/>
                  </a:lnTo>
                  <a:lnTo>
                    <a:pt x="9720" y="11880"/>
                  </a:lnTo>
                  <a:lnTo>
                    <a:pt x="9720" y="10800"/>
                  </a:lnTo>
                  <a:lnTo>
                    <a:pt x="6480" y="10800"/>
                  </a:lnTo>
                  <a:lnTo>
                    <a:pt x="6480" y="8640"/>
                  </a:lnTo>
                  <a:lnTo>
                    <a:pt x="9273" y="8640"/>
                  </a:lnTo>
                  <a:lnTo>
                    <a:pt x="6981" y="6349"/>
                  </a:lnTo>
                  <a:lnTo>
                    <a:pt x="8510" y="4821"/>
                  </a:lnTo>
                  <a:lnTo>
                    <a:pt x="10800" y="7113"/>
                  </a:lnTo>
                  <a:lnTo>
                    <a:pt x="13091" y="4821"/>
                  </a:lnTo>
                  <a:lnTo>
                    <a:pt x="14619" y="6349"/>
                  </a:lnTo>
                  <a:lnTo>
                    <a:pt x="12327" y="8640"/>
                  </a:lnTo>
                  <a:lnTo>
                    <a:pt x="15120" y="8640"/>
                  </a:lnTo>
                  <a:lnTo>
                    <a:pt x="15120" y="10800"/>
                  </a:lnTo>
                  <a:lnTo>
                    <a:pt x="11880" y="10800"/>
                  </a:lnTo>
                  <a:lnTo>
                    <a:pt x="11880"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87" name="成组"/>
          <p:cNvGrpSpPr/>
          <p:nvPr/>
        </p:nvGrpSpPr>
        <p:grpSpPr>
          <a:xfrm>
            <a:off x="2667024" y="1750087"/>
            <a:ext cx="457201" cy="457201"/>
            <a:chOff x="0" y="0"/>
            <a:chExt cx="457200" cy="457200"/>
          </a:xfrm>
        </p:grpSpPr>
        <p:sp>
          <p:nvSpPr>
            <p:cNvPr id="2085" name="任意形状 7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86" name="任意形状 77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7020" y="13200"/>
                  </a:moveTo>
                  <a:lnTo>
                    <a:pt x="7020" y="15600"/>
                  </a:lnTo>
                  <a:lnTo>
                    <a:pt x="9720" y="15600"/>
                  </a:lnTo>
                  <a:lnTo>
                    <a:pt x="9720" y="18000"/>
                  </a:lnTo>
                  <a:lnTo>
                    <a:pt x="11880" y="18000"/>
                  </a:lnTo>
                  <a:lnTo>
                    <a:pt x="11880" y="15600"/>
                  </a:lnTo>
                  <a:lnTo>
                    <a:pt x="12960" y="15600"/>
                  </a:lnTo>
                  <a:cubicBezTo>
                    <a:pt x="14451" y="15600"/>
                    <a:pt x="15660" y="14257"/>
                    <a:pt x="15660" y="12600"/>
                  </a:cubicBezTo>
                  <a:cubicBezTo>
                    <a:pt x="15660" y="10943"/>
                    <a:pt x="14451" y="9600"/>
                    <a:pt x="12960" y="9600"/>
                  </a:cubicBezTo>
                  <a:lnTo>
                    <a:pt x="8640" y="9600"/>
                  </a:lnTo>
                  <a:cubicBezTo>
                    <a:pt x="8342" y="9600"/>
                    <a:pt x="8100" y="9331"/>
                    <a:pt x="8100" y="9000"/>
                  </a:cubicBezTo>
                  <a:cubicBezTo>
                    <a:pt x="8100" y="8669"/>
                    <a:pt x="8342" y="8400"/>
                    <a:pt x="8640" y="8400"/>
                  </a:cubicBezTo>
                  <a:lnTo>
                    <a:pt x="14580" y="8400"/>
                  </a:lnTo>
                  <a:lnTo>
                    <a:pt x="14580" y="6000"/>
                  </a:lnTo>
                  <a:lnTo>
                    <a:pt x="11880" y="6000"/>
                  </a:lnTo>
                  <a:lnTo>
                    <a:pt x="11880" y="3600"/>
                  </a:lnTo>
                  <a:lnTo>
                    <a:pt x="9720" y="3600"/>
                  </a:lnTo>
                  <a:lnTo>
                    <a:pt x="9720" y="6000"/>
                  </a:lnTo>
                  <a:lnTo>
                    <a:pt x="8640" y="6000"/>
                  </a:lnTo>
                  <a:cubicBezTo>
                    <a:pt x="7149" y="6000"/>
                    <a:pt x="5940" y="7343"/>
                    <a:pt x="5940" y="9000"/>
                  </a:cubicBezTo>
                  <a:cubicBezTo>
                    <a:pt x="5940" y="10657"/>
                    <a:pt x="7149" y="12000"/>
                    <a:pt x="8640" y="12000"/>
                  </a:cubicBezTo>
                  <a:lnTo>
                    <a:pt x="12960" y="12000"/>
                  </a:lnTo>
                  <a:cubicBezTo>
                    <a:pt x="13258" y="12000"/>
                    <a:pt x="13500" y="12269"/>
                    <a:pt x="13500" y="12600"/>
                  </a:cubicBezTo>
                  <a:cubicBezTo>
                    <a:pt x="13500" y="12931"/>
                    <a:pt x="13258" y="13200"/>
                    <a:pt x="12960" y="13200"/>
                  </a:cubicBezTo>
                  <a:lnTo>
                    <a:pt x="7020" y="13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90" name="成组"/>
          <p:cNvGrpSpPr/>
          <p:nvPr/>
        </p:nvGrpSpPr>
        <p:grpSpPr>
          <a:xfrm>
            <a:off x="2667024" y="838200"/>
            <a:ext cx="457201" cy="457200"/>
            <a:chOff x="0" y="0"/>
            <a:chExt cx="457200" cy="457200"/>
          </a:xfrm>
        </p:grpSpPr>
        <p:sp>
          <p:nvSpPr>
            <p:cNvPr id="2088" name="任意形状 7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89" name="任意形状 77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2160" y="2400"/>
                  </a:moveTo>
                  <a:lnTo>
                    <a:pt x="2160" y="19200"/>
                  </a:lnTo>
                  <a:lnTo>
                    <a:pt x="19440" y="19200"/>
                  </a:lnTo>
                  <a:lnTo>
                    <a:pt x="19440" y="2400"/>
                  </a:lnTo>
                  <a:lnTo>
                    <a:pt x="2160" y="2400"/>
                  </a:lnTo>
                  <a:close/>
                  <a:moveTo>
                    <a:pt x="7020" y="13200"/>
                  </a:moveTo>
                  <a:lnTo>
                    <a:pt x="12960" y="13200"/>
                  </a:lnTo>
                  <a:cubicBezTo>
                    <a:pt x="13258" y="13200"/>
                    <a:pt x="13500" y="12931"/>
                    <a:pt x="13500" y="12600"/>
                  </a:cubicBezTo>
                  <a:cubicBezTo>
                    <a:pt x="13500" y="12269"/>
                    <a:pt x="13258" y="12000"/>
                    <a:pt x="12960" y="12000"/>
                  </a:cubicBezTo>
                  <a:lnTo>
                    <a:pt x="8640" y="12000"/>
                  </a:lnTo>
                  <a:cubicBezTo>
                    <a:pt x="7149" y="12000"/>
                    <a:pt x="5940" y="10657"/>
                    <a:pt x="5940" y="9000"/>
                  </a:cubicBezTo>
                  <a:cubicBezTo>
                    <a:pt x="5940" y="7343"/>
                    <a:pt x="7149" y="6000"/>
                    <a:pt x="8640" y="6000"/>
                  </a:cubicBezTo>
                  <a:lnTo>
                    <a:pt x="9720" y="6000"/>
                  </a:lnTo>
                  <a:lnTo>
                    <a:pt x="9720" y="3600"/>
                  </a:lnTo>
                  <a:lnTo>
                    <a:pt x="11880" y="3600"/>
                  </a:lnTo>
                  <a:lnTo>
                    <a:pt x="11880" y="6000"/>
                  </a:lnTo>
                  <a:lnTo>
                    <a:pt x="14580" y="6000"/>
                  </a:lnTo>
                  <a:lnTo>
                    <a:pt x="14580" y="8400"/>
                  </a:lnTo>
                  <a:lnTo>
                    <a:pt x="8640" y="8400"/>
                  </a:lnTo>
                  <a:cubicBezTo>
                    <a:pt x="8342" y="8400"/>
                    <a:pt x="8100" y="8669"/>
                    <a:pt x="8100" y="9000"/>
                  </a:cubicBezTo>
                  <a:cubicBezTo>
                    <a:pt x="8100" y="9331"/>
                    <a:pt x="8342" y="9600"/>
                    <a:pt x="8640" y="9600"/>
                  </a:cubicBezTo>
                  <a:lnTo>
                    <a:pt x="12960" y="9600"/>
                  </a:lnTo>
                  <a:cubicBezTo>
                    <a:pt x="14451" y="9600"/>
                    <a:pt x="15660" y="10943"/>
                    <a:pt x="15660" y="12600"/>
                  </a:cubicBezTo>
                  <a:cubicBezTo>
                    <a:pt x="15660" y="14257"/>
                    <a:pt x="14451" y="15600"/>
                    <a:pt x="12960" y="15600"/>
                  </a:cubicBezTo>
                  <a:lnTo>
                    <a:pt x="11880" y="15600"/>
                  </a:lnTo>
                  <a:lnTo>
                    <a:pt x="11880" y="18000"/>
                  </a:lnTo>
                  <a:lnTo>
                    <a:pt x="9720" y="18000"/>
                  </a:lnTo>
                  <a:lnTo>
                    <a:pt x="9720" y="15600"/>
                  </a:lnTo>
                  <a:lnTo>
                    <a:pt x="7020" y="15600"/>
                  </a:lnTo>
                  <a:lnTo>
                    <a:pt x="7020" y="13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93" name="成组"/>
          <p:cNvGrpSpPr/>
          <p:nvPr/>
        </p:nvGrpSpPr>
        <p:grpSpPr>
          <a:xfrm>
            <a:off x="1752612" y="1750087"/>
            <a:ext cx="457201" cy="457201"/>
            <a:chOff x="0" y="0"/>
            <a:chExt cx="457200" cy="457200"/>
          </a:xfrm>
        </p:grpSpPr>
        <p:sp>
          <p:nvSpPr>
            <p:cNvPr id="2091" name="任意形状 7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92" name="任意形状 77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7020" y="12960"/>
                  </a:moveTo>
                  <a:lnTo>
                    <a:pt x="7020" y="15120"/>
                  </a:lnTo>
                  <a:lnTo>
                    <a:pt x="9720" y="15120"/>
                  </a:lnTo>
                  <a:lnTo>
                    <a:pt x="9720" y="17280"/>
                  </a:lnTo>
                  <a:lnTo>
                    <a:pt x="11880" y="17280"/>
                  </a:lnTo>
                  <a:lnTo>
                    <a:pt x="11880" y="15120"/>
                  </a:lnTo>
                  <a:lnTo>
                    <a:pt x="12960" y="15120"/>
                  </a:lnTo>
                  <a:cubicBezTo>
                    <a:pt x="14451" y="15120"/>
                    <a:pt x="15660" y="13911"/>
                    <a:pt x="15660" y="12420"/>
                  </a:cubicBezTo>
                  <a:cubicBezTo>
                    <a:pt x="15660" y="10929"/>
                    <a:pt x="14451" y="9720"/>
                    <a:pt x="12960" y="9720"/>
                  </a:cubicBezTo>
                  <a:lnTo>
                    <a:pt x="8640" y="9720"/>
                  </a:lnTo>
                  <a:cubicBezTo>
                    <a:pt x="8342" y="9720"/>
                    <a:pt x="8100" y="9478"/>
                    <a:pt x="8100" y="9180"/>
                  </a:cubicBezTo>
                  <a:cubicBezTo>
                    <a:pt x="8100" y="8882"/>
                    <a:pt x="8342" y="8640"/>
                    <a:pt x="8640" y="8640"/>
                  </a:cubicBezTo>
                  <a:lnTo>
                    <a:pt x="14580" y="8640"/>
                  </a:lnTo>
                  <a:lnTo>
                    <a:pt x="14580" y="6480"/>
                  </a:lnTo>
                  <a:lnTo>
                    <a:pt x="11880" y="6480"/>
                  </a:lnTo>
                  <a:lnTo>
                    <a:pt x="11880" y="4320"/>
                  </a:lnTo>
                  <a:lnTo>
                    <a:pt x="9720" y="4320"/>
                  </a:lnTo>
                  <a:lnTo>
                    <a:pt x="9720" y="6480"/>
                  </a:lnTo>
                  <a:lnTo>
                    <a:pt x="8640" y="6480"/>
                  </a:lnTo>
                  <a:cubicBezTo>
                    <a:pt x="7149" y="6480"/>
                    <a:pt x="5940" y="7689"/>
                    <a:pt x="5940" y="9180"/>
                  </a:cubicBezTo>
                  <a:cubicBezTo>
                    <a:pt x="5940" y="10671"/>
                    <a:pt x="7149" y="11880"/>
                    <a:pt x="8640" y="11880"/>
                  </a:cubicBezTo>
                  <a:lnTo>
                    <a:pt x="12960" y="11880"/>
                  </a:lnTo>
                  <a:cubicBezTo>
                    <a:pt x="13258" y="11880"/>
                    <a:pt x="13500" y="12122"/>
                    <a:pt x="13500" y="12420"/>
                  </a:cubicBezTo>
                  <a:cubicBezTo>
                    <a:pt x="13500" y="12718"/>
                    <a:pt x="13258" y="12960"/>
                    <a:pt x="12960" y="12960"/>
                  </a:cubicBezTo>
                  <a:lnTo>
                    <a:pt x="7020" y="129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96" name="成组"/>
          <p:cNvGrpSpPr/>
          <p:nvPr/>
        </p:nvGrpSpPr>
        <p:grpSpPr>
          <a:xfrm>
            <a:off x="1752612" y="838200"/>
            <a:ext cx="457201" cy="457200"/>
            <a:chOff x="0" y="0"/>
            <a:chExt cx="457200" cy="457200"/>
          </a:xfrm>
        </p:grpSpPr>
        <p:sp>
          <p:nvSpPr>
            <p:cNvPr id="2094" name="任意形状 7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95" name="任意形状 77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7020" y="12960"/>
                  </a:moveTo>
                  <a:lnTo>
                    <a:pt x="12960" y="12960"/>
                  </a:lnTo>
                  <a:cubicBezTo>
                    <a:pt x="13258" y="12960"/>
                    <a:pt x="13500" y="12718"/>
                    <a:pt x="13500" y="12420"/>
                  </a:cubicBezTo>
                  <a:cubicBezTo>
                    <a:pt x="13500" y="12122"/>
                    <a:pt x="13258" y="11880"/>
                    <a:pt x="12960" y="11880"/>
                  </a:cubicBezTo>
                  <a:lnTo>
                    <a:pt x="8640" y="11880"/>
                  </a:lnTo>
                  <a:cubicBezTo>
                    <a:pt x="7149" y="11880"/>
                    <a:pt x="5940" y="10671"/>
                    <a:pt x="5940" y="9180"/>
                  </a:cubicBezTo>
                  <a:cubicBezTo>
                    <a:pt x="5940" y="7689"/>
                    <a:pt x="7149" y="6480"/>
                    <a:pt x="8640" y="6480"/>
                  </a:cubicBezTo>
                  <a:lnTo>
                    <a:pt x="9720" y="6480"/>
                  </a:lnTo>
                  <a:lnTo>
                    <a:pt x="9720" y="4320"/>
                  </a:lnTo>
                  <a:lnTo>
                    <a:pt x="11880" y="4320"/>
                  </a:lnTo>
                  <a:lnTo>
                    <a:pt x="11880" y="6480"/>
                  </a:lnTo>
                  <a:lnTo>
                    <a:pt x="14580" y="6480"/>
                  </a:lnTo>
                  <a:lnTo>
                    <a:pt x="14580" y="8640"/>
                  </a:lnTo>
                  <a:lnTo>
                    <a:pt x="8640" y="8640"/>
                  </a:lnTo>
                  <a:cubicBezTo>
                    <a:pt x="8342" y="8640"/>
                    <a:pt x="8100" y="8882"/>
                    <a:pt x="8100" y="9180"/>
                  </a:cubicBezTo>
                  <a:cubicBezTo>
                    <a:pt x="8100" y="9478"/>
                    <a:pt x="8342" y="9720"/>
                    <a:pt x="8640" y="9720"/>
                  </a:cubicBezTo>
                  <a:lnTo>
                    <a:pt x="12960" y="9720"/>
                  </a:lnTo>
                  <a:cubicBezTo>
                    <a:pt x="14451" y="9720"/>
                    <a:pt x="15660" y="10929"/>
                    <a:pt x="15660" y="12420"/>
                  </a:cubicBezTo>
                  <a:cubicBezTo>
                    <a:pt x="15660" y="13911"/>
                    <a:pt x="14451" y="15120"/>
                    <a:pt x="12960" y="15120"/>
                  </a:cubicBezTo>
                  <a:lnTo>
                    <a:pt x="11880" y="15120"/>
                  </a:lnTo>
                  <a:lnTo>
                    <a:pt x="11880" y="17280"/>
                  </a:lnTo>
                  <a:lnTo>
                    <a:pt x="9720" y="17280"/>
                  </a:lnTo>
                  <a:lnTo>
                    <a:pt x="9720" y="15120"/>
                  </a:lnTo>
                  <a:lnTo>
                    <a:pt x="7020" y="15120"/>
                  </a:lnTo>
                  <a:lnTo>
                    <a:pt x="7020" y="129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99" name="成组"/>
          <p:cNvGrpSpPr/>
          <p:nvPr/>
        </p:nvGrpSpPr>
        <p:grpSpPr>
          <a:xfrm>
            <a:off x="8153496" y="1750087"/>
            <a:ext cx="457201" cy="457201"/>
            <a:chOff x="0" y="0"/>
            <a:chExt cx="457200" cy="457200"/>
          </a:xfrm>
        </p:grpSpPr>
        <p:sp>
          <p:nvSpPr>
            <p:cNvPr id="2097" name="任意形状 7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98" name="任意形状 782"/>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8694" y="9600"/>
                  </a:moveTo>
                  <a:cubicBezTo>
                    <a:pt x="8992" y="7976"/>
                    <a:pt x="10417" y="6928"/>
                    <a:pt x="11879" y="7259"/>
                  </a:cubicBezTo>
                  <a:cubicBezTo>
                    <a:pt x="12323" y="7360"/>
                    <a:pt x="12737" y="7583"/>
                    <a:pt x="13083" y="7908"/>
                  </a:cubicBezTo>
                  <a:lnTo>
                    <a:pt x="14920" y="6548"/>
                  </a:lnTo>
                  <a:cubicBezTo>
                    <a:pt x="13105" y="4351"/>
                    <a:pt x="10031" y="4206"/>
                    <a:pt x="8053" y="6222"/>
                  </a:cubicBezTo>
                  <a:cubicBezTo>
                    <a:pt x="7189" y="7104"/>
                    <a:pt x="6641" y="8304"/>
                    <a:pt x="6510" y="9600"/>
                  </a:cubicBezTo>
                  <a:lnTo>
                    <a:pt x="5400" y="9600"/>
                  </a:lnTo>
                  <a:lnTo>
                    <a:pt x="5400" y="12000"/>
                  </a:lnTo>
                  <a:lnTo>
                    <a:pt x="6509" y="12000"/>
                  </a:lnTo>
                  <a:cubicBezTo>
                    <a:pt x="6807" y="14964"/>
                    <a:pt x="9211" y="17098"/>
                    <a:pt x="11878" y="16767"/>
                  </a:cubicBezTo>
                  <a:cubicBezTo>
                    <a:pt x="13046" y="16623"/>
                    <a:pt x="14126" y="16013"/>
                    <a:pt x="14920" y="15052"/>
                  </a:cubicBezTo>
                  <a:lnTo>
                    <a:pt x="13083" y="13691"/>
                  </a:lnTo>
                  <a:cubicBezTo>
                    <a:pt x="11945" y="14761"/>
                    <a:pt x="10241" y="14603"/>
                    <a:pt x="9278" y="13338"/>
                  </a:cubicBezTo>
                  <a:cubicBezTo>
                    <a:pt x="8985" y="12953"/>
                    <a:pt x="8785" y="12493"/>
                    <a:pt x="8694" y="12000"/>
                  </a:cubicBezTo>
                  <a:lnTo>
                    <a:pt x="14040" y="12001"/>
                  </a:lnTo>
                  <a:lnTo>
                    <a:pt x="14040" y="9601"/>
                  </a:lnTo>
                  <a:lnTo>
                    <a:pt x="8694" y="96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02" name="成组"/>
          <p:cNvGrpSpPr/>
          <p:nvPr/>
        </p:nvGrpSpPr>
        <p:grpSpPr>
          <a:xfrm>
            <a:off x="8153496" y="838200"/>
            <a:ext cx="457201" cy="457200"/>
            <a:chOff x="0" y="0"/>
            <a:chExt cx="457200" cy="457200"/>
          </a:xfrm>
        </p:grpSpPr>
        <p:sp>
          <p:nvSpPr>
            <p:cNvPr id="2100" name="任意形状 7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01" name="任意形状 78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2160" y="2400"/>
                  </a:moveTo>
                  <a:lnTo>
                    <a:pt x="2160" y="19200"/>
                  </a:lnTo>
                  <a:lnTo>
                    <a:pt x="19440" y="19200"/>
                  </a:lnTo>
                  <a:lnTo>
                    <a:pt x="19440" y="2400"/>
                  </a:lnTo>
                  <a:lnTo>
                    <a:pt x="2160" y="2400"/>
                  </a:lnTo>
                  <a:close/>
                  <a:moveTo>
                    <a:pt x="8694" y="9600"/>
                  </a:moveTo>
                  <a:lnTo>
                    <a:pt x="14040" y="9600"/>
                  </a:lnTo>
                  <a:lnTo>
                    <a:pt x="14040" y="12000"/>
                  </a:lnTo>
                  <a:lnTo>
                    <a:pt x="8694" y="12000"/>
                  </a:lnTo>
                  <a:cubicBezTo>
                    <a:pt x="8992" y="13624"/>
                    <a:pt x="10417" y="14672"/>
                    <a:pt x="11879" y="14341"/>
                  </a:cubicBezTo>
                  <a:cubicBezTo>
                    <a:pt x="12323" y="14240"/>
                    <a:pt x="12737" y="14017"/>
                    <a:pt x="13083" y="13692"/>
                  </a:cubicBezTo>
                  <a:lnTo>
                    <a:pt x="14919" y="15052"/>
                  </a:lnTo>
                  <a:cubicBezTo>
                    <a:pt x="13103" y="17248"/>
                    <a:pt x="10029" y="17393"/>
                    <a:pt x="8052" y="15375"/>
                  </a:cubicBezTo>
                  <a:cubicBezTo>
                    <a:pt x="7189" y="14494"/>
                    <a:pt x="6641" y="13295"/>
                    <a:pt x="6510" y="12000"/>
                  </a:cubicBezTo>
                  <a:lnTo>
                    <a:pt x="5400" y="12000"/>
                  </a:lnTo>
                  <a:lnTo>
                    <a:pt x="5400" y="9600"/>
                  </a:lnTo>
                  <a:lnTo>
                    <a:pt x="6509" y="9600"/>
                  </a:lnTo>
                  <a:cubicBezTo>
                    <a:pt x="6807" y="6636"/>
                    <a:pt x="9211" y="4502"/>
                    <a:pt x="11878" y="4833"/>
                  </a:cubicBezTo>
                  <a:cubicBezTo>
                    <a:pt x="13046" y="4977"/>
                    <a:pt x="14126" y="5587"/>
                    <a:pt x="14920" y="6548"/>
                  </a:cubicBezTo>
                  <a:lnTo>
                    <a:pt x="13083" y="7908"/>
                  </a:lnTo>
                  <a:cubicBezTo>
                    <a:pt x="11945" y="6838"/>
                    <a:pt x="10241" y="6996"/>
                    <a:pt x="9278" y="8262"/>
                  </a:cubicBezTo>
                  <a:cubicBezTo>
                    <a:pt x="8985" y="8646"/>
                    <a:pt x="8784" y="9107"/>
                    <a:pt x="8694" y="9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05" name="成组"/>
          <p:cNvGrpSpPr/>
          <p:nvPr/>
        </p:nvGrpSpPr>
        <p:grpSpPr>
          <a:xfrm>
            <a:off x="7239084" y="1750087"/>
            <a:ext cx="457201" cy="457201"/>
            <a:chOff x="0" y="0"/>
            <a:chExt cx="457200" cy="457200"/>
          </a:xfrm>
        </p:grpSpPr>
        <p:sp>
          <p:nvSpPr>
            <p:cNvPr id="2103" name="任意形状 7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04" name="任意形状 78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8694" y="9720"/>
                  </a:moveTo>
                  <a:cubicBezTo>
                    <a:pt x="8992" y="8259"/>
                    <a:pt x="10417" y="7316"/>
                    <a:pt x="11879" y="7613"/>
                  </a:cubicBezTo>
                  <a:cubicBezTo>
                    <a:pt x="12323" y="7704"/>
                    <a:pt x="12737" y="7904"/>
                    <a:pt x="13083" y="8197"/>
                  </a:cubicBezTo>
                  <a:lnTo>
                    <a:pt x="14920" y="6974"/>
                  </a:lnTo>
                  <a:cubicBezTo>
                    <a:pt x="13105" y="4996"/>
                    <a:pt x="10031" y="4865"/>
                    <a:pt x="8053" y="6680"/>
                  </a:cubicBezTo>
                  <a:cubicBezTo>
                    <a:pt x="7189" y="7474"/>
                    <a:pt x="6641" y="8554"/>
                    <a:pt x="6510" y="9720"/>
                  </a:cubicBezTo>
                  <a:lnTo>
                    <a:pt x="5400" y="9720"/>
                  </a:lnTo>
                  <a:lnTo>
                    <a:pt x="5400" y="11880"/>
                  </a:lnTo>
                  <a:lnTo>
                    <a:pt x="6509" y="11880"/>
                  </a:lnTo>
                  <a:cubicBezTo>
                    <a:pt x="6807" y="14548"/>
                    <a:pt x="9211" y="16469"/>
                    <a:pt x="11878" y="16171"/>
                  </a:cubicBezTo>
                  <a:cubicBezTo>
                    <a:pt x="13046" y="16040"/>
                    <a:pt x="14126" y="15492"/>
                    <a:pt x="14920" y="14626"/>
                  </a:cubicBezTo>
                  <a:lnTo>
                    <a:pt x="13083" y="13402"/>
                  </a:lnTo>
                  <a:cubicBezTo>
                    <a:pt x="11945" y="14365"/>
                    <a:pt x="10241" y="14222"/>
                    <a:pt x="9278" y="13084"/>
                  </a:cubicBezTo>
                  <a:cubicBezTo>
                    <a:pt x="8985" y="12738"/>
                    <a:pt x="8785" y="12324"/>
                    <a:pt x="8694" y="11880"/>
                  </a:cubicBezTo>
                  <a:lnTo>
                    <a:pt x="14040" y="11881"/>
                  </a:lnTo>
                  <a:lnTo>
                    <a:pt x="14040" y="9721"/>
                  </a:lnTo>
                  <a:lnTo>
                    <a:pt x="8694" y="972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08" name="成组"/>
          <p:cNvGrpSpPr/>
          <p:nvPr/>
        </p:nvGrpSpPr>
        <p:grpSpPr>
          <a:xfrm>
            <a:off x="7239084" y="838200"/>
            <a:ext cx="457201" cy="457200"/>
            <a:chOff x="0" y="0"/>
            <a:chExt cx="457200" cy="457200"/>
          </a:xfrm>
        </p:grpSpPr>
        <p:sp>
          <p:nvSpPr>
            <p:cNvPr id="2106" name="任意形状 7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07" name="任意形状 79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8694" y="9720"/>
                  </a:moveTo>
                  <a:lnTo>
                    <a:pt x="14040" y="9720"/>
                  </a:lnTo>
                  <a:lnTo>
                    <a:pt x="14040" y="11880"/>
                  </a:lnTo>
                  <a:lnTo>
                    <a:pt x="8694" y="11880"/>
                  </a:lnTo>
                  <a:cubicBezTo>
                    <a:pt x="8992" y="13341"/>
                    <a:pt x="10417" y="14284"/>
                    <a:pt x="11879" y="13987"/>
                  </a:cubicBezTo>
                  <a:cubicBezTo>
                    <a:pt x="12323" y="13896"/>
                    <a:pt x="12737" y="13696"/>
                    <a:pt x="13083" y="13403"/>
                  </a:cubicBezTo>
                  <a:lnTo>
                    <a:pt x="14919" y="14626"/>
                  </a:lnTo>
                  <a:cubicBezTo>
                    <a:pt x="13103" y="16603"/>
                    <a:pt x="10029" y="16734"/>
                    <a:pt x="8052" y="14918"/>
                  </a:cubicBezTo>
                  <a:cubicBezTo>
                    <a:pt x="7189" y="14124"/>
                    <a:pt x="6641" y="13045"/>
                    <a:pt x="6510" y="11880"/>
                  </a:cubicBezTo>
                  <a:lnTo>
                    <a:pt x="5400" y="11880"/>
                  </a:lnTo>
                  <a:lnTo>
                    <a:pt x="5400" y="9720"/>
                  </a:lnTo>
                  <a:lnTo>
                    <a:pt x="6509" y="9720"/>
                  </a:lnTo>
                  <a:cubicBezTo>
                    <a:pt x="6807" y="7052"/>
                    <a:pt x="9211" y="5131"/>
                    <a:pt x="11878" y="5429"/>
                  </a:cubicBezTo>
                  <a:cubicBezTo>
                    <a:pt x="13046" y="5560"/>
                    <a:pt x="14126" y="6108"/>
                    <a:pt x="14920" y="6974"/>
                  </a:cubicBezTo>
                  <a:lnTo>
                    <a:pt x="13083" y="8197"/>
                  </a:lnTo>
                  <a:cubicBezTo>
                    <a:pt x="11945" y="7234"/>
                    <a:pt x="10241" y="7377"/>
                    <a:pt x="9278" y="8515"/>
                  </a:cubicBezTo>
                  <a:cubicBezTo>
                    <a:pt x="8985" y="8862"/>
                    <a:pt x="8784" y="9276"/>
                    <a:pt x="8694"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11" name="成组"/>
          <p:cNvGrpSpPr/>
          <p:nvPr/>
        </p:nvGrpSpPr>
        <p:grpSpPr>
          <a:xfrm>
            <a:off x="6324672" y="1750087"/>
            <a:ext cx="457201" cy="457201"/>
            <a:chOff x="0" y="0"/>
            <a:chExt cx="457200" cy="457200"/>
          </a:xfrm>
        </p:grpSpPr>
        <p:sp>
          <p:nvSpPr>
            <p:cNvPr id="2109" name="任意形状 7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10" name="任意形状 794"/>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7560" y="12000"/>
                  </a:moveTo>
                  <a:lnTo>
                    <a:pt x="7560" y="14400"/>
                  </a:lnTo>
                  <a:lnTo>
                    <a:pt x="6480" y="14400"/>
                  </a:lnTo>
                  <a:lnTo>
                    <a:pt x="6480" y="16800"/>
                  </a:lnTo>
                  <a:lnTo>
                    <a:pt x="15120" y="16800"/>
                  </a:lnTo>
                  <a:lnTo>
                    <a:pt x="15120" y="14400"/>
                  </a:lnTo>
                  <a:lnTo>
                    <a:pt x="9720" y="14400"/>
                  </a:lnTo>
                  <a:lnTo>
                    <a:pt x="9720" y="12000"/>
                  </a:lnTo>
                  <a:lnTo>
                    <a:pt x="12960" y="12000"/>
                  </a:lnTo>
                  <a:lnTo>
                    <a:pt x="12960" y="9600"/>
                  </a:lnTo>
                  <a:lnTo>
                    <a:pt x="9720" y="9600"/>
                  </a:lnTo>
                  <a:lnTo>
                    <a:pt x="9720" y="8400"/>
                  </a:lnTo>
                  <a:cubicBezTo>
                    <a:pt x="9719" y="7406"/>
                    <a:pt x="10444" y="6599"/>
                    <a:pt x="11339" y="6599"/>
                  </a:cubicBezTo>
                  <a:cubicBezTo>
                    <a:pt x="11889" y="6598"/>
                    <a:pt x="12402" y="6908"/>
                    <a:pt x="12701" y="7422"/>
                  </a:cubicBezTo>
                  <a:lnTo>
                    <a:pt x="14846" y="6827"/>
                  </a:lnTo>
                  <a:cubicBezTo>
                    <a:pt x="14062" y="4676"/>
                    <a:pt x="11857" y="3639"/>
                    <a:pt x="9922" y="4510"/>
                  </a:cubicBezTo>
                  <a:cubicBezTo>
                    <a:pt x="8495" y="5152"/>
                    <a:pt x="7561" y="6690"/>
                    <a:pt x="7560" y="8400"/>
                  </a:cubicBezTo>
                  <a:lnTo>
                    <a:pt x="7560" y="9600"/>
                  </a:lnTo>
                  <a:lnTo>
                    <a:pt x="6480" y="9600"/>
                  </a:lnTo>
                  <a:lnTo>
                    <a:pt x="6480" y="12000"/>
                  </a:lnTo>
                  <a:lnTo>
                    <a:pt x="756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14" name="成组"/>
          <p:cNvGrpSpPr/>
          <p:nvPr/>
        </p:nvGrpSpPr>
        <p:grpSpPr>
          <a:xfrm>
            <a:off x="6324672" y="838200"/>
            <a:ext cx="457201" cy="457200"/>
            <a:chOff x="0" y="0"/>
            <a:chExt cx="457200" cy="457200"/>
          </a:xfrm>
        </p:grpSpPr>
        <p:sp>
          <p:nvSpPr>
            <p:cNvPr id="2112" name="任意形状 7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13" name="任意形状 797"/>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2160" y="2400"/>
                  </a:moveTo>
                  <a:lnTo>
                    <a:pt x="2160" y="19200"/>
                  </a:lnTo>
                  <a:lnTo>
                    <a:pt x="19440" y="19200"/>
                  </a:lnTo>
                  <a:lnTo>
                    <a:pt x="19440" y="2400"/>
                  </a:lnTo>
                  <a:lnTo>
                    <a:pt x="2160" y="2400"/>
                  </a:lnTo>
                  <a:close/>
                  <a:moveTo>
                    <a:pt x="7560" y="12000"/>
                  </a:moveTo>
                  <a:lnTo>
                    <a:pt x="6480" y="12000"/>
                  </a:lnTo>
                  <a:lnTo>
                    <a:pt x="6480" y="9600"/>
                  </a:lnTo>
                  <a:lnTo>
                    <a:pt x="7560" y="9600"/>
                  </a:lnTo>
                  <a:lnTo>
                    <a:pt x="7560" y="8400"/>
                  </a:lnTo>
                  <a:cubicBezTo>
                    <a:pt x="7559" y="6080"/>
                    <a:pt x="9250" y="4199"/>
                    <a:pt x="11338" y="4198"/>
                  </a:cubicBezTo>
                  <a:cubicBezTo>
                    <a:pt x="12880" y="4197"/>
                    <a:pt x="14269" y="5237"/>
                    <a:pt x="14846" y="6827"/>
                  </a:cubicBezTo>
                  <a:lnTo>
                    <a:pt x="12701" y="7422"/>
                  </a:lnTo>
                  <a:cubicBezTo>
                    <a:pt x="12217" y="6586"/>
                    <a:pt x="11216" y="6344"/>
                    <a:pt x="10464" y="6881"/>
                  </a:cubicBezTo>
                  <a:cubicBezTo>
                    <a:pt x="9999" y="7213"/>
                    <a:pt x="9718" y="7786"/>
                    <a:pt x="9720" y="8400"/>
                  </a:cubicBezTo>
                  <a:lnTo>
                    <a:pt x="9720" y="9600"/>
                  </a:lnTo>
                  <a:lnTo>
                    <a:pt x="12960" y="9600"/>
                  </a:lnTo>
                  <a:lnTo>
                    <a:pt x="12960" y="12000"/>
                  </a:lnTo>
                  <a:lnTo>
                    <a:pt x="9720" y="12000"/>
                  </a:lnTo>
                  <a:lnTo>
                    <a:pt x="9720" y="14400"/>
                  </a:lnTo>
                  <a:lnTo>
                    <a:pt x="15120" y="14400"/>
                  </a:lnTo>
                  <a:lnTo>
                    <a:pt x="15120" y="16800"/>
                  </a:lnTo>
                  <a:lnTo>
                    <a:pt x="6480" y="16800"/>
                  </a:lnTo>
                  <a:lnTo>
                    <a:pt x="6480" y="14400"/>
                  </a:lnTo>
                  <a:lnTo>
                    <a:pt x="7560" y="14400"/>
                  </a:lnTo>
                  <a:lnTo>
                    <a:pt x="756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17" name="成组"/>
          <p:cNvGrpSpPr/>
          <p:nvPr/>
        </p:nvGrpSpPr>
        <p:grpSpPr>
          <a:xfrm>
            <a:off x="5410260" y="1750087"/>
            <a:ext cx="457201" cy="457201"/>
            <a:chOff x="0" y="0"/>
            <a:chExt cx="457200" cy="457200"/>
          </a:xfrm>
        </p:grpSpPr>
        <p:sp>
          <p:nvSpPr>
            <p:cNvPr id="2115" name="任意形状 7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16" name="任意形状 80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7560" y="11880"/>
                  </a:moveTo>
                  <a:lnTo>
                    <a:pt x="7560" y="14040"/>
                  </a:lnTo>
                  <a:lnTo>
                    <a:pt x="6480" y="14040"/>
                  </a:lnTo>
                  <a:lnTo>
                    <a:pt x="6480" y="16200"/>
                  </a:lnTo>
                  <a:lnTo>
                    <a:pt x="15120" y="16200"/>
                  </a:lnTo>
                  <a:lnTo>
                    <a:pt x="15120" y="14040"/>
                  </a:lnTo>
                  <a:lnTo>
                    <a:pt x="9720" y="14040"/>
                  </a:lnTo>
                  <a:lnTo>
                    <a:pt x="9720" y="11880"/>
                  </a:lnTo>
                  <a:lnTo>
                    <a:pt x="12960" y="11880"/>
                  </a:lnTo>
                  <a:lnTo>
                    <a:pt x="12960" y="9720"/>
                  </a:lnTo>
                  <a:lnTo>
                    <a:pt x="9720" y="9720"/>
                  </a:lnTo>
                  <a:lnTo>
                    <a:pt x="9720" y="8640"/>
                  </a:lnTo>
                  <a:cubicBezTo>
                    <a:pt x="9719" y="7745"/>
                    <a:pt x="10444" y="7019"/>
                    <a:pt x="11339" y="7019"/>
                  </a:cubicBezTo>
                  <a:cubicBezTo>
                    <a:pt x="11889" y="7018"/>
                    <a:pt x="12402" y="7298"/>
                    <a:pt x="12701" y="7760"/>
                  </a:cubicBezTo>
                  <a:lnTo>
                    <a:pt x="14846" y="7224"/>
                  </a:lnTo>
                  <a:cubicBezTo>
                    <a:pt x="14062" y="5289"/>
                    <a:pt x="11857" y="4355"/>
                    <a:pt x="9922" y="5139"/>
                  </a:cubicBezTo>
                  <a:cubicBezTo>
                    <a:pt x="8495" y="5716"/>
                    <a:pt x="7561" y="7101"/>
                    <a:pt x="7560" y="8640"/>
                  </a:cubicBezTo>
                  <a:lnTo>
                    <a:pt x="7560" y="9720"/>
                  </a:lnTo>
                  <a:lnTo>
                    <a:pt x="6480" y="9720"/>
                  </a:lnTo>
                  <a:lnTo>
                    <a:pt x="6480" y="11880"/>
                  </a:lnTo>
                  <a:lnTo>
                    <a:pt x="7560"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20" name="成组"/>
          <p:cNvGrpSpPr/>
          <p:nvPr/>
        </p:nvGrpSpPr>
        <p:grpSpPr>
          <a:xfrm>
            <a:off x="5410260" y="838200"/>
            <a:ext cx="457201" cy="457200"/>
            <a:chOff x="0" y="0"/>
            <a:chExt cx="457200" cy="457200"/>
          </a:xfrm>
        </p:grpSpPr>
        <p:sp>
          <p:nvSpPr>
            <p:cNvPr id="2118" name="任意形状 8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19" name="任意形状 80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7560" y="11880"/>
                  </a:moveTo>
                  <a:lnTo>
                    <a:pt x="6480" y="11880"/>
                  </a:lnTo>
                  <a:lnTo>
                    <a:pt x="6480" y="9720"/>
                  </a:lnTo>
                  <a:lnTo>
                    <a:pt x="7560" y="9720"/>
                  </a:lnTo>
                  <a:lnTo>
                    <a:pt x="7560" y="8640"/>
                  </a:lnTo>
                  <a:cubicBezTo>
                    <a:pt x="7559" y="6552"/>
                    <a:pt x="9250" y="4859"/>
                    <a:pt x="11338" y="4858"/>
                  </a:cubicBezTo>
                  <a:cubicBezTo>
                    <a:pt x="12880" y="4857"/>
                    <a:pt x="14269" y="5793"/>
                    <a:pt x="14846" y="7224"/>
                  </a:cubicBezTo>
                  <a:lnTo>
                    <a:pt x="12701" y="7760"/>
                  </a:lnTo>
                  <a:cubicBezTo>
                    <a:pt x="12217" y="7008"/>
                    <a:pt x="11216" y="6790"/>
                    <a:pt x="10464" y="7273"/>
                  </a:cubicBezTo>
                  <a:cubicBezTo>
                    <a:pt x="9999" y="7572"/>
                    <a:pt x="9718" y="8087"/>
                    <a:pt x="9720" y="8640"/>
                  </a:cubicBezTo>
                  <a:lnTo>
                    <a:pt x="9720" y="9720"/>
                  </a:lnTo>
                  <a:lnTo>
                    <a:pt x="12960" y="9720"/>
                  </a:lnTo>
                  <a:lnTo>
                    <a:pt x="12960" y="11880"/>
                  </a:lnTo>
                  <a:lnTo>
                    <a:pt x="9720" y="11880"/>
                  </a:lnTo>
                  <a:lnTo>
                    <a:pt x="9720" y="14040"/>
                  </a:lnTo>
                  <a:lnTo>
                    <a:pt x="15120" y="14040"/>
                  </a:lnTo>
                  <a:lnTo>
                    <a:pt x="15120" y="16200"/>
                  </a:lnTo>
                  <a:lnTo>
                    <a:pt x="6480" y="16200"/>
                  </a:lnTo>
                  <a:lnTo>
                    <a:pt x="6480" y="14040"/>
                  </a:lnTo>
                  <a:lnTo>
                    <a:pt x="7560" y="14040"/>
                  </a:lnTo>
                  <a:lnTo>
                    <a:pt x="7560"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23" name="成组"/>
          <p:cNvGrpSpPr/>
          <p:nvPr/>
        </p:nvGrpSpPr>
        <p:grpSpPr>
          <a:xfrm>
            <a:off x="2667024" y="3573862"/>
            <a:ext cx="457201" cy="457201"/>
            <a:chOff x="0" y="0"/>
            <a:chExt cx="457200" cy="457200"/>
          </a:xfrm>
        </p:grpSpPr>
        <p:sp>
          <p:nvSpPr>
            <p:cNvPr id="2121" name="任意形状 9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22" name="任意形状 944"/>
            <p:cNvSpPr/>
            <p:nvPr/>
          </p:nvSpPr>
          <p:spPr>
            <a:xfrm>
              <a:off x="57150" y="5181"/>
              <a:ext cx="342901" cy="413919"/>
            </a:xfrm>
            <a:custGeom>
              <a:avLst/>
              <a:gdLst/>
              <a:ahLst/>
              <a:cxnLst>
                <a:cxn ang="0">
                  <a:pos x="wd2" y="hd2"/>
                </a:cxn>
                <a:cxn ang="5400000">
                  <a:pos x="wd2" y="hd2"/>
                </a:cxn>
                <a:cxn ang="10800000">
                  <a:pos x="wd2" y="hd2"/>
                </a:cxn>
                <a:cxn ang="16200000">
                  <a:pos x="wd2" y="hd2"/>
                </a:cxn>
              </a:cxnLst>
              <a:rect l="0" t="0" r="r" b="b"/>
              <a:pathLst>
                <a:path w="19679" h="20760" extrusionOk="0">
                  <a:moveTo>
                    <a:pt x="2881" y="6081"/>
                  </a:moveTo>
                  <a:lnTo>
                    <a:pt x="9839" y="0"/>
                  </a:lnTo>
                  <a:lnTo>
                    <a:pt x="16796" y="6081"/>
                  </a:lnTo>
                  <a:cubicBezTo>
                    <a:pt x="20639" y="9439"/>
                    <a:pt x="20639" y="14884"/>
                    <a:pt x="16796" y="18242"/>
                  </a:cubicBezTo>
                  <a:cubicBezTo>
                    <a:pt x="12954" y="21600"/>
                    <a:pt x="6724" y="21600"/>
                    <a:pt x="2881" y="18242"/>
                  </a:cubicBezTo>
                  <a:cubicBezTo>
                    <a:pt x="-961" y="14884"/>
                    <a:pt x="-961" y="9439"/>
                    <a:pt x="2881" y="6081"/>
                  </a:cubicBezTo>
                  <a:close/>
                  <a:moveTo>
                    <a:pt x="10932" y="10250"/>
                  </a:moveTo>
                  <a:lnTo>
                    <a:pt x="10932" y="5951"/>
                  </a:lnTo>
                  <a:lnTo>
                    <a:pt x="6012" y="12161"/>
                  </a:lnTo>
                  <a:lnTo>
                    <a:pt x="8746" y="12161"/>
                  </a:lnTo>
                  <a:lnTo>
                    <a:pt x="8746" y="16461"/>
                  </a:lnTo>
                  <a:lnTo>
                    <a:pt x="13665" y="10250"/>
                  </a:lnTo>
                  <a:lnTo>
                    <a:pt x="10932" y="1025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26" name="成组"/>
          <p:cNvGrpSpPr/>
          <p:nvPr/>
        </p:nvGrpSpPr>
        <p:grpSpPr>
          <a:xfrm>
            <a:off x="2667024" y="2661975"/>
            <a:ext cx="457201" cy="457201"/>
            <a:chOff x="0" y="0"/>
            <a:chExt cx="457200" cy="457200"/>
          </a:xfrm>
        </p:grpSpPr>
        <p:sp>
          <p:nvSpPr>
            <p:cNvPr id="2124" name="任意形状 9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25" name="任意形状 947"/>
            <p:cNvSpPr/>
            <p:nvPr/>
          </p:nvSpPr>
          <p:spPr>
            <a:xfrm>
              <a:off x="57150" y="5182"/>
              <a:ext cx="342901" cy="413918"/>
            </a:xfrm>
            <a:custGeom>
              <a:avLst/>
              <a:gdLst/>
              <a:ahLst/>
              <a:cxnLst>
                <a:cxn ang="0">
                  <a:pos x="wd2" y="hd2"/>
                </a:cxn>
                <a:cxn ang="5400000">
                  <a:pos x="wd2" y="hd2"/>
                </a:cxn>
                <a:cxn ang="10800000">
                  <a:pos x="wd2" y="hd2"/>
                </a:cxn>
                <a:cxn ang="16200000">
                  <a:pos x="wd2" y="hd2"/>
                </a:cxn>
              </a:cxnLst>
              <a:rect l="0" t="0" r="r" b="b"/>
              <a:pathLst>
                <a:path w="19679" h="20760" extrusionOk="0">
                  <a:moveTo>
                    <a:pt x="9839" y="2702"/>
                  </a:moveTo>
                  <a:lnTo>
                    <a:pt x="4427" y="7432"/>
                  </a:lnTo>
                  <a:cubicBezTo>
                    <a:pt x="1439" y="10044"/>
                    <a:pt x="1439" y="14279"/>
                    <a:pt x="4428" y="16890"/>
                  </a:cubicBezTo>
                  <a:cubicBezTo>
                    <a:pt x="7417" y="19502"/>
                    <a:pt x="12262" y="19502"/>
                    <a:pt x="15251" y="16890"/>
                  </a:cubicBezTo>
                  <a:cubicBezTo>
                    <a:pt x="18239" y="14278"/>
                    <a:pt x="18239" y="10044"/>
                    <a:pt x="15251" y="7432"/>
                  </a:cubicBezTo>
                  <a:lnTo>
                    <a:pt x="9839" y="2702"/>
                  </a:lnTo>
                  <a:close/>
                  <a:moveTo>
                    <a:pt x="9839" y="0"/>
                  </a:moveTo>
                  <a:lnTo>
                    <a:pt x="16796" y="6081"/>
                  </a:lnTo>
                  <a:cubicBezTo>
                    <a:pt x="20639" y="9439"/>
                    <a:pt x="20639" y="14884"/>
                    <a:pt x="16796" y="18242"/>
                  </a:cubicBezTo>
                  <a:cubicBezTo>
                    <a:pt x="12954" y="21600"/>
                    <a:pt x="6724" y="21600"/>
                    <a:pt x="2881" y="18242"/>
                  </a:cubicBezTo>
                  <a:cubicBezTo>
                    <a:pt x="-961" y="14884"/>
                    <a:pt x="-961" y="9439"/>
                    <a:pt x="2881" y="6081"/>
                  </a:cubicBezTo>
                  <a:lnTo>
                    <a:pt x="9839" y="0"/>
                  </a:lnTo>
                  <a:close/>
                  <a:moveTo>
                    <a:pt x="10932" y="10250"/>
                  </a:moveTo>
                  <a:lnTo>
                    <a:pt x="13665" y="10250"/>
                  </a:lnTo>
                  <a:lnTo>
                    <a:pt x="8746" y="16461"/>
                  </a:lnTo>
                  <a:lnTo>
                    <a:pt x="8746" y="12161"/>
                  </a:lnTo>
                  <a:lnTo>
                    <a:pt x="6012" y="12161"/>
                  </a:lnTo>
                  <a:lnTo>
                    <a:pt x="10932" y="5951"/>
                  </a:lnTo>
                  <a:lnTo>
                    <a:pt x="10932" y="1025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2127" name="Finance"/>
          <p:cNvSpPr txBox="1"/>
          <p:nvPr/>
        </p:nvSpPr>
        <p:spPr>
          <a:xfrm>
            <a:off x="10716581" y="6347459"/>
            <a:ext cx="63735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Finance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 name="Logos"/>
          <p:cNvSpPr txBox="1"/>
          <p:nvPr/>
        </p:nvSpPr>
        <p:spPr>
          <a:xfrm>
            <a:off x="5505416" y="3210983"/>
            <a:ext cx="1181168" cy="436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algn="ctr" defTabSz="550333">
              <a:defRPr sz="2400" b="1" cap="all">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Logos</a:t>
            </a:r>
          </a:p>
        </p:txBody>
      </p:sp>
      <p:sp>
        <p:nvSpPr>
          <p:cNvPr id="2130" name="矩形"/>
          <p:cNvSpPr/>
          <p:nvPr/>
        </p:nvSpPr>
        <p:spPr>
          <a:xfrm>
            <a:off x="5556217" y="3824953"/>
            <a:ext cx="406401" cy="25401"/>
          </a:xfrm>
          <a:prstGeom prst="rect">
            <a:avLst/>
          </a:prstGeom>
          <a:solidFill>
            <a:srgbClr val="EB4726"/>
          </a:solidFill>
          <a:ln w="12700">
            <a:miter lim="400000"/>
          </a:ln>
        </p:spPr>
        <p:txBody>
          <a:bodyPr lIns="45719" rIns="45719" anchor="ctr"/>
          <a:lstStyle/>
          <a:p>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34" name="成组"/>
          <p:cNvGrpSpPr/>
          <p:nvPr/>
        </p:nvGrpSpPr>
        <p:grpSpPr>
          <a:xfrm>
            <a:off x="10896732" y="5409376"/>
            <a:ext cx="457201" cy="457201"/>
            <a:chOff x="0" y="0"/>
            <a:chExt cx="457200" cy="457200"/>
          </a:xfrm>
        </p:grpSpPr>
        <p:sp>
          <p:nvSpPr>
            <p:cNvPr id="2132" name="任意形状 65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33" name="任意形状 652"/>
            <p:cNvSpPr/>
            <p:nvPr/>
          </p:nvSpPr>
          <p:spPr>
            <a:xfrm>
              <a:off x="38100" y="38100"/>
              <a:ext cx="381001" cy="381001"/>
            </a:xfrm>
            <a:custGeom>
              <a:avLst/>
              <a:gdLst/>
              <a:ahLst/>
              <a:cxnLst>
                <a:cxn ang="0">
                  <a:pos x="wd2" y="hd2"/>
                </a:cxn>
                <a:cxn ang="5400000">
                  <a:pos x="wd2" y="hd2"/>
                </a:cxn>
                <a:cxn ang="10800000">
                  <a:pos x="wd2" y="hd2"/>
                </a:cxn>
                <a:cxn ang="16200000">
                  <a:pos x="wd2" y="hd2"/>
                </a:cxn>
              </a:cxnLst>
              <a:rect l="0" t="0" r="r" b="b"/>
              <a:pathLst>
                <a:path w="21599" h="21598" extrusionOk="0">
                  <a:moveTo>
                    <a:pt x="20975" y="14425"/>
                  </a:moveTo>
                  <a:cubicBezTo>
                    <a:pt x="16838" y="13180"/>
                    <a:pt x="14436" y="12438"/>
                    <a:pt x="13763" y="12198"/>
                  </a:cubicBezTo>
                  <a:cubicBezTo>
                    <a:pt x="14408" y="11078"/>
                    <a:pt x="14889" y="9871"/>
                    <a:pt x="15188" y="8613"/>
                  </a:cubicBezTo>
                  <a:lnTo>
                    <a:pt x="11663" y="8613"/>
                  </a:lnTo>
                  <a:lnTo>
                    <a:pt x="11663" y="7421"/>
                  </a:lnTo>
                  <a:lnTo>
                    <a:pt x="15983" y="7421"/>
                  </a:lnTo>
                  <a:lnTo>
                    <a:pt x="15983" y="6687"/>
                  </a:lnTo>
                  <a:lnTo>
                    <a:pt x="11663" y="6687"/>
                  </a:lnTo>
                  <a:lnTo>
                    <a:pt x="11663" y="4691"/>
                  </a:lnTo>
                  <a:lnTo>
                    <a:pt x="10005" y="4691"/>
                  </a:lnTo>
                  <a:cubicBezTo>
                    <a:pt x="9702" y="4691"/>
                    <a:pt x="9668" y="4959"/>
                    <a:pt x="9668" y="4959"/>
                  </a:cubicBezTo>
                  <a:lnTo>
                    <a:pt x="9668" y="6678"/>
                  </a:lnTo>
                  <a:lnTo>
                    <a:pt x="5616" y="6678"/>
                  </a:lnTo>
                  <a:lnTo>
                    <a:pt x="5616" y="7412"/>
                  </a:lnTo>
                  <a:lnTo>
                    <a:pt x="9668" y="7412"/>
                  </a:lnTo>
                  <a:lnTo>
                    <a:pt x="9668" y="8605"/>
                  </a:lnTo>
                  <a:lnTo>
                    <a:pt x="6350" y="8605"/>
                  </a:lnTo>
                  <a:lnTo>
                    <a:pt x="6350" y="9270"/>
                  </a:lnTo>
                  <a:lnTo>
                    <a:pt x="13072" y="9270"/>
                  </a:lnTo>
                  <a:cubicBezTo>
                    <a:pt x="12837" y="10085"/>
                    <a:pt x="12515" y="10873"/>
                    <a:pt x="12113" y="11620"/>
                  </a:cubicBezTo>
                  <a:cubicBezTo>
                    <a:pt x="10592" y="11118"/>
                    <a:pt x="9745" y="10773"/>
                    <a:pt x="7888" y="10600"/>
                  </a:cubicBezTo>
                  <a:cubicBezTo>
                    <a:pt x="4372" y="10263"/>
                    <a:pt x="3559" y="12198"/>
                    <a:pt x="3430" y="13382"/>
                  </a:cubicBezTo>
                  <a:cubicBezTo>
                    <a:pt x="3240" y="15188"/>
                    <a:pt x="4838" y="16656"/>
                    <a:pt x="7223" y="16656"/>
                  </a:cubicBezTo>
                  <a:cubicBezTo>
                    <a:pt x="9607" y="16656"/>
                    <a:pt x="11197" y="15550"/>
                    <a:pt x="12709" y="13719"/>
                  </a:cubicBezTo>
                  <a:cubicBezTo>
                    <a:pt x="13969" y="14322"/>
                    <a:pt x="16314" y="15366"/>
                    <a:pt x="19743" y="16853"/>
                  </a:cubicBezTo>
                  <a:cubicBezTo>
                    <a:pt x="17735" y="19822"/>
                    <a:pt x="14384" y="21600"/>
                    <a:pt x="10799" y="21598"/>
                  </a:cubicBezTo>
                  <a:cubicBezTo>
                    <a:pt x="4835" y="21598"/>
                    <a:pt x="0" y="16763"/>
                    <a:pt x="0" y="10799"/>
                  </a:cubicBezTo>
                  <a:cubicBezTo>
                    <a:pt x="0" y="4835"/>
                    <a:pt x="4835" y="0"/>
                    <a:pt x="10799" y="0"/>
                  </a:cubicBezTo>
                  <a:cubicBezTo>
                    <a:pt x="16764" y="0"/>
                    <a:pt x="21599" y="4835"/>
                    <a:pt x="21599" y="10799"/>
                  </a:cubicBezTo>
                  <a:cubicBezTo>
                    <a:pt x="21600" y="12034"/>
                    <a:pt x="21389" y="13261"/>
                    <a:pt x="20975" y="14425"/>
                  </a:cubicBezTo>
                  <a:close/>
                  <a:moveTo>
                    <a:pt x="6946" y="15516"/>
                  </a:moveTo>
                  <a:cubicBezTo>
                    <a:pt x="4423" y="15516"/>
                    <a:pt x="4026" y="13918"/>
                    <a:pt x="4156" y="13252"/>
                  </a:cubicBezTo>
                  <a:cubicBezTo>
                    <a:pt x="4285" y="12587"/>
                    <a:pt x="5020" y="11723"/>
                    <a:pt x="6428" y="11723"/>
                  </a:cubicBezTo>
                  <a:cubicBezTo>
                    <a:pt x="8043" y="11723"/>
                    <a:pt x="9486" y="12138"/>
                    <a:pt x="11223" y="12976"/>
                  </a:cubicBezTo>
                  <a:cubicBezTo>
                    <a:pt x="9996" y="14574"/>
                    <a:pt x="8501" y="15516"/>
                    <a:pt x="6946" y="1551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37" name="成组"/>
          <p:cNvGrpSpPr/>
          <p:nvPr/>
        </p:nvGrpSpPr>
        <p:grpSpPr>
          <a:xfrm>
            <a:off x="10896732" y="4495140"/>
            <a:ext cx="457201" cy="457201"/>
            <a:chOff x="0" y="0"/>
            <a:chExt cx="457200" cy="457200"/>
          </a:xfrm>
        </p:grpSpPr>
        <p:sp>
          <p:nvSpPr>
            <p:cNvPr id="2135" name="任意形状 65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36" name="任意形状 65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7721" y="15973"/>
                  </a:moveTo>
                  <a:cubicBezTo>
                    <a:pt x="15374" y="14947"/>
                    <a:pt x="13703" y="14196"/>
                    <a:pt x="12709" y="13720"/>
                  </a:cubicBezTo>
                  <a:cubicBezTo>
                    <a:pt x="11197" y="15552"/>
                    <a:pt x="9608" y="16658"/>
                    <a:pt x="7223" y="16658"/>
                  </a:cubicBezTo>
                  <a:cubicBezTo>
                    <a:pt x="4838" y="16658"/>
                    <a:pt x="3240" y="15189"/>
                    <a:pt x="3430" y="13383"/>
                  </a:cubicBezTo>
                  <a:cubicBezTo>
                    <a:pt x="3560" y="12200"/>
                    <a:pt x="4372" y="10264"/>
                    <a:pt x="7888" y="10601"/>
                  </a:cubicBezTo>
                  <a:cubicBezTo>
                    <a:pt x="9746" y="10774"/>
                    <a:pt x="10593" y="11120"/>
                    <a:pt x="12113" y="11621"/>
                  </a:cubicBezTo>
                  <a:cubicBezTo>
                    <a:pt x="12502" y="10904"/>
                    <a:pt x="12830" y="10109"/>
                    <a:pt x="13072" y="9271"/>
                  </a:cubicBezTo>
                  <a:lnTo>
                    <a:pt x="6350" y="9271"/>
                  </a:lnTo>
                  <a:lnTo>
                    <a:pt x="6350" y="8605"/>
                  </a:lnTo>
                  <a:lnTo>
                    <a:pt x="9668" y="8605"/>
                  </a:lnTo>
                  <a:lnTo>
                    <a:pt x="9668" y="7413"/>
                  </a:lnTo>
                  <a:lnTo>
                    <a:pt x="5616" y="7413"/>
                  </a:lnTo>
                  <a:lnTo>
                    <a:pt x="5616" y="6679"/>
                  </a:lnTo>
                  <a:lnTo>
                    <a:pt x="9668" y="6679"/>
                  </a:lnTo>
                  <a:lnTo>
                    <a:pt x="9668" y="4959"/>
                  </a:lnTo>
                  <a:cubicBezTo>
                    <a:pt x="9668" y="4959"/>
                    <a:pt x="9703" y="4692"/>
                    <a:pt x="10005" y="4692"/>
                  </a:cubicBezTo>
                  <a:lnTo>
                    <a:pt x="11664" y="4692"/>
                  </a:lnTo>
                  <a:lnTo>
                    <a:pt x="11664" y="6687"/>
                  </a:lnTo>
                  <a:lnTo>
                    <a:pt x="15984" y="6687"/>
                  </a:lnTo>
                  <a:lnTo>
                    <a:pt x="15984" y="7422"/>
                  </a:lnTo>
                  <a:lnTo>
                    <a:pt x="11664" y="7422"/>
                  </a:lnTo>
                  <a:lnTo>
                    <a:pt x="11664" y="8614"/>
                  </a:lnTo>
                  <a:lnTo>
                    <a:pt x="15189" y="8614"/>
                  </a:lnTo>
                  <a:cubicBezTo>
                    <a:pt x="14889" y="9872"/>
                    <a:pt x="14409" y="11079"/>
                    <a:pt x="13764" y="12200"/>
                  </a:cubicBezTo>
                  <a:cubicBezTo>
                    <a:pt x="14314" y="12396"/>
                    <a:pt x="16028" y="12930"/>
                    <a:pt x="18904" y="13801"/>
                  </a:cubicBezTo>
                  <a:cubicBezTo>
                    <a:pt x="20563" y="9327"/>
                    <a:pt x="18281" y="4355"/>
                    <a:pt x="13807" y="2696"/>
                  </a:cubicBezTo>
                  <a:cubicBezTo>
                    <a:pt x="9333" y="1037"/>
                    <a:pt x="4361" y="3319"/>
                    <a:pt x="2702" y="7793"/>
                  </a:cubicBezTo>
                  <a:cubicBezTo>
                    <a:pt x="1043" y="12267"/>
                    <a:pt x="3325" y="17239"/>
                    <a:pt x="7799" y="18898"/>
                  </a:cubicBezTo>
                  <a:cubicBezTo>
                    <a:pt x="11389" y="20229"/>
                    <a:pt x="15427" y="19039"/>
                    <a:pt x="17721" y="15974"/>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6947" y="15517"/>
                  </a:moveTo>
                  <a:cubicBezTo>
                    <a:pt x="8502" y="15517"/>
                    <a:pt x="9996" y="14576"/>
                    <a:pt x="11223" y="12977"/>
                  </a:cubicBezTo>
                  <a:cubicBezTo>
                    <a:pt x="9487" y="12139"/>
                    <a:pt x="8044" y="11724"/>
                    <a:pt x="6428" y="11724"/>
                  </a:cubicBezTo>
                  <a:cubicBezTo>
                    <a:pt x="5020" y="11724"/>
                    <a:pt x="4285" y="12588"/>
                    <a:pt x="4156" y="13254"/>
                  </a:cubicBezTo>
                  <a:cubicBezTo>
                    <a:pt x="4026" y="13919"/>
                    <a:pt x="4424" y="15517"/>
                    <a:pt x="6947" y="1551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40" name="成组"/>
          <p:cNvGrpSpPr/>
          <p:nvPr/>
        </p:nvGrpSpPr>
        <p:grpSpPr>
          <a:xfrm>
            <a:off x="3581436" y="1752435"/>
            <a:ext cx="457201" cy="457201"/>
            <a:chOff x="0" y="0"/>
            <a:chExt cx="457200" cy="457200"/>
          </a:xfrm>
        </p:grpSpPr>
        <p:sp>
          <p:nvSpPr>
            <p:cNvPr id="2138" name="任意形状 66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39" name="任意形状 664"/>
            <p:cNvSpPr/>
            <p:nvPr/>
          </p:nvSpPr>
          <p:spPr>
            <a:xfrm>
              <a:off x="57150" y="38099"/>
              <a:ext cx="342901" cy="381002"/>
            </a:xfrm>
            <a:custGeom>
              <a:avLst/>
              <a:gdLst/>
              <a:ahLst/>
              <a:cxnLst>
                <a:cxn ang="0">
                  <a:pos x="wd2" y="hd2"/>
                </a:cxn>
                <a:cxn ang="5400000">
                  <a:pos x="wd2" y="hd2"/>
                </a:cxn>
                <a:cxn ang="10800000">
                  <a:pos x="wd2" y="hd2"/>
                </a:cxn>
                <a:cxn ang="16200000">
                  <a:pos x="wd2" y="hd2"/>
                </a:cxn>
              </a:cxnLst>
              <a:rect l="0" t="0" r="r" b="b"/>
              <a:pathLst>
                <a:path w="21596" h="21596" extrusionOk="0">
                  <a:moveTo>
                    <a:pt x="4058" y="2125"/>
                  </a:moveTo>
                  <a:cubicBezTo>
                    <a:pt x="5970" y="746"/>
                    <a:pt x="8348" y="-4"/>
                    <a:pt x="10798" y="0"/>
                  </a:cubicBezTo>
                  <a:cubicBezTo>
                    <a:pt x="13348" y="0"/>
                    <a:pt x="15691" y="794"/>
                    <a:pt x="17538" y="2125"/>
                  </a:cubicBezTo>
                  <a:lnTo>
                    <a:pt x="19282" y="556"/>
                  </a:lnTo>
                  <a:lnTo>
                    <a:pt x="20978" y="2083"/>
                  </a:lnTo>
                  <a:lnTo>
                    <a:pt x="19235" y="3652"/>
                  </a:lnTo>
                  <a:cubicBezTo>
                    <a:pt x="20767" y="5372"/>
                    <a:pt x="21600" y="7513"/>
                    <a:pt x="21596" y="9718"/>
                  </a:cubicBezTo>
                  <a:lnTo>
                    <a:pt x="21596" y="10798"/>
                  </a:lnTo>
                  <a:lnTo>
                    <a:pt x="0" y="10798"/>
                  </a:lnTo>
                  <a:lnTo>
                    <a:pt x="0" y="9718"/>
                  </a:lnTo>
                  <a:cubicBezTo>
                    <a:pt x="0" y="7423"/>
                    <a:pt x="883" y="5314"/>
                    <a:pt x="2361" y="3652"/>
                  </a:cubicBezTo>
                  <a:lnTo>
                    <a:pt x="618" y="2084"/>
                  </a:lnTo>
                  <a:lnTo>
                    <a:pt x="2314" y="557"/>
                  </a:lnTo>
                  <a:lnTo>
                    <a:pt x="4058" y="2126"/>
                  </a:lnTo>
                  <a:close/>
                  <a:moveTo>
                    <a:pt x="0" y="12957"/>
                  </a:moveTo>
                  <a:lnTo>
                    <a:pt x="21596" y="12957"/>
                  </a:lnTo>
                  <a:lnTo>
                    <a:pt x="21596" y="20516"/>
                  </a:lnTo>
                  <a:cubicBezTo>
                    <a:pt x="21596" y="21113"/>
                    <a:pt x="21059" y="21596"/>
                    <a:pt x="20396" y="21596"/>
                  </a:cubicBezTo>
                  <a:lnTo>
                    <a:pt x="1200" y="21596"/>
                  </a:lnTo>
                  <a:cubicBezTo>
                    <a:pt x="537" y="21596"/>
                    <a:pt x="0" y="21113"/>
                    <a:pt x="0" y="20516"/>
                  </a:cubicBezTo>
                  <a:lnTo>
                    <a:pt x="0" y="12957"/>
                  </a:lnTo>
                  <a:close/>
                  <a:moveTo>
                    <a:pt x="7199" y="7558"/>
                  </a:moveTo>
                  <a:cubicBezTo>
                    <a:pt x="7861" y="7558"/>
                    <a:pt x="8398" y="7075"/>
                    <a:pt x="8398" y="6478"/>
                  </a:cubicBezTo>
                  <a:cubicBezTo>
                    <a:pt x="8398" y="5882"/>
                    <a:pt x="7861" y="5399"/>
                    <a:pt x="7199" y="5399"/>
                  </a:cubicBezTo>
                  <a:cubicBezTo>
                    <a:pt x="6536" y="5399"/>
                    <a:pt x="5999" y="5882"/>
                    <a:pt x="5999" y="6478"/>
                  </a:cubicBezTo>
                  <a:cubicBezTo>
                    <a:pt x="5999" y="7075"/>
                    <a:pt x="6536" y="7558"/>
                    <a:pt x="7199" y="7558"/>
                  </a:cubicBezTo>
                  <a:close/>
                  <a:moveTo>
                    <a:pt x="14397" y="7558"/>
                  </a:moveTo>
                  <a:cubicBezTo>
                    <a:pt x="15060" y="7558"/>
                    <a:pt x="15597" y="7075"/>
                    <a:pt x="15597" y="6478"/>
                  </a:cubicBezTo>
                  <a:cubicBezTo>
                    <a:pt x="15597" y="5882"/>
                    <a:pt x="15060" y="5399"/>
                    <a:pt x="14397" y="5399"/>
                  </a:cubicBezTo>
                  <a:cubicBezTo>
                    <a:pt x="13735" y="5399"/>
                    <a:pt x="13198" y="5882"/>
                    <a:pt x="13198" y="6478"/>
                  </a:cubicBezTo>
                  <a:cubicBezTo>
                    <a:pt x="13198" y="7075"/>
                    <a:pt x="13735" y="7558"/>
                    <a:pt x="14397" y="755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43" name="成组"/>
          <p:cNvGrpSpPr/>
          <p:nvPr/>
        </p:nvGrpSpPr>
        <p:grpSpPr>
          <a:xfrm>
            <a:off x="3581436" y="838200"/>
            <a:ext cx="457201" cy="457200"/>
            <a:chOff x="0" y="0"/>
            <a:chExt cx="457200" cy="457200"/>
          </a:xfrm>
        </p:grpSpPr>
        <p:sp>
          <p:nvSpPr>
            <p:cNvPr id="2141" name="任意形状 66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42" name="任意形状 667"/>
            <p:cNvSpPr/>
            <p:nvPr/>
          </p:nvSpPr>
          <p:spPr>
            <a:xfrm>
              <a:off x="57150" y="38099"/>
              <a:ext cx="342901" cy="381002"/>
            </a:xfrm>
            <a:custGeom>
              <a:avLst/>
              <a:gdLst/>
              <a:ahLst/>
              <a:cxnLst>
                <a:cxn ang="0">
                  <a:pos x="wd2" y="hd2"/>
                </a:cxn>
                <a:cxn ang="5400000">
                  <a:pos x="wd2" y="hd2"/>
                </a:cxn>
                <a:cxn ang="10800000">
                  <a:pos x="wd2" y="hd2"/>
                </a:cxn>
                <a:cxn ang="16200000">
                  <a:pos x="wd2" y="hd2"/>
                </a:cxn>
              </a:cxnLst>
              <a:rect l="0" t="0" r="r" b="b"/>
              <a:pathLst>
                <a:path w="21596" h="21596" extrusionOk="0">
                  <a:moveTo>
                    <a:pt x="19197" y="11878"/>
                  </a:moveTo>
                  <a:lnTo>
                    <a:pt x="2400" y="11878"/>
                  </a:lnTo>
                  <a:lnTo>
                    <a:pt x="2400" y="19436"/>
                  </a:lnTo>
                  <a:lnTo>
                    <a:pt x="19197" y="19436"/>
                  </a:lnTo>
                  <a:lnTo>
                    <a:pt x="19197" y="11878"/>
                  </a:lnTo>
                  <a:close/>
                  <a:moveTo>
                    <a:pt x="19197" y="9718"/>
                  </a:moveTo>
                  <a:cubicBezTo>
                    <a:pt x="19197" y="5543"/>
                    <a:pt x="15436" y="2159"/>
                    <a:pt x="10798" y="2159"/>
                  </a:cubicBezTo>
                  <a:cubicBezTo>
                    <a:pt x="6160" y="2159"/>
                    <a:pt x="2400" y="5543"/>
                    <a:pt x="2400" y="9718"/>
                  </a:cubicBezTo>
                  <a:lnTo>
                    <a:pt x="19197" y="9718"/>
                  </a:lnTo>
                  <a:close/>
                  <a:moveTo>
                    <a:pt x="4058" y="2125"/>
                  </a:moveTo>
                  <a:cubicBezTo>
                    <a:pt x="5970" y="746"/>
                    <a:pt x="8348" y="-4"/>
                    <a:pt x="10798" y="0"/>
                  </a:cubicBezTo>
                  <a:cubicBezTo>
                    <a:pt x="13348" y="0"/>
                    <a:pt x="15691" y="794"/>
                    <a:pt x="17538" y="2125"/>
                  </a:cubicBezTo>
                  <a:lnTo>
                    <a:pt x="19282" y="556"/>
                  </a:lnTo>
                  <a:lnTo>
                    <a:pt x="20978" y="2083"/>
                  </a:lnTo>
                  <a:lnTo>
                    <a:pt x="19235" y="3652"/>
                  </a:lnTo>
                  <a:cubicBezTo>
                    <a:pt x="20767" y="5372"/>
                    <a:pt x="21600" y="7513"/>
                    <a:pt x="21596" y="9718"/>
                  </a:cubicBezTo>
                  <a:lnTo>
                    <a:pt x="21596" y="20516"/>
                  </a:lnTo>
                  <a:cubicBezTo>
                    <a:pt x="21596" y="21113"/>
                    <a:pt x="21059" y="21596"/>
                    <a:pt x="20396" y="21596"/>
                  </a:cubicBezTo>
                  <a:lnTo>
                    <a:pt x="1200" y="21596"/>
                  </a:lnTo>
                  <a:cubicBezTo>
                    <a:pt x="537" y="21596"/>
                    <a:pt x="0" y="21113"/>
                    <a:pt x="0" y="20516"/>
                  </a:cubicBezTo>
                  <a:lnTo>
                    <a:pt x="0" y="9718"/>
                  </a:lnTo>
                  <a:cubicBezTo>
                    <a:pt x="0" y="7423"/>
                    <a:pt x="883" y="5314"/>
                    <a:pt x="2361" y="3652"/>
                  </a:cubicBezTo>
                  <a:lnTo>
                    <a:pt x="618" y="2084"/>
                  </a:lnTo>
                  <a:lnTo>
                    <a:pt x="2314" y="557"/>
                  </a:lnTo>
                  <a:lnTo>
                    <a:pt x="4058" y="2126"/>
                  </a:lnTo>
                  <a:close/>
                  <a:moveTo>
                    <a:pt x="7199" y="7558"/>
                  </a:moveTo>
                  <a:cubicBezTo>
                    <a:pt x="6536" y="7558"/>
                    <a:pt x="5999" y="7075"/>
                    <a:pt x="5999" y="6478"/>
                  </a:cubicBezTo>
                  <a:cubicBezTo>
                    <a:pt x="5999" y="5882"/>
                    <a:pt x="6536" y="5399"/>
                    <a:pt x="7199" y="5399"/>
                  </a:cubicBezTo>
                  <a:cubicBezTo>
                    <a:pt x="7861" y="5399"/>
                    <a:pt x="8398" y="5882"/>
                    <a:pt x="8398" y="6478"/>
                  </a:cubicBezTo>
                  <a:cubicBezTo>
                    <a:pt x="8398" y="7075"/>
                    <a:pt x="7861" y="7558"/>
                    <a:pt x="7199" y="7558"/>
                  </a:cubicBezTo>
                  <a:close/>
                  <a:moveTo>
                    <a:pt x="14397" y="7558"/>
                  </a:moveTo>
                  <a:cubicBezTo>
                    <a:pt x="13735" y="7558"/>
                    <a:pt x="13198" y="7075"/>
                    <a:pt x="13198" y="6478"/>
                  </a:cubicBezTo>
                  <a:cubicBezTo>
                    <a:pt x="13198" y="5882"/>
                    <a:pt x="13735" y="5399"/>
                    <a:pt x="14397" y="5399"/>
                  </a:cubicBezTo>
                  <a:cubicBezTo>
                    <a:pt x="15060" y="5399"/>
                    <a:pt x="15597" y="5882"/>
                    <a:pt x="15597" y="6478"/>
                  </a:cubicBezTo>
                  <a:cubicBezTo>
                    <a:pt x="15597" y="7075"/>
                    <a:pt x="15060" y="7558"/>
                    <a:pt x="14397" y="755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46" name="成组"/>
          <p:cNvGrpSpPr/>
          <p:nvPr/>
        </p:nvGrpSpPr>
        <p:grpSpPr>
          <a:xfrm>
            <a:off x="1752612" y="1752435"/>
            <a:ext cx="457201" cy="457201"/>
            <a:chOff x="0" y="0"/>
            <a:chExt cx="457200" cy="457200"/>
          </a:xfrm>
        </p:grpSpPr>
        <p:sp>
          <p:nvSpPr>
            <p:cNvPr id="2144" name="任意形状 6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45" name="任意形状 670"/>
            <p:cNvSpPr/>
            <p:nvPr/>
          </p:nvSpPr>
          <p:spPr>
            <a:xfrm>
              <a:off x="46683" y="16192"/>
              <a:ext cx="344148" cy="422474"/>
            </a:xfrm>
            <a:custGeom>
              <a:avLst/>
              <a:gdLst/>
              <a:ahLst/>
              <a:cxnLst>
                <a:cxn ang="0">
                  <a:pos x="wd2" y="hd2"/>
                </a:cxn>
                <a:cxn ang="5400000">
                  <a:pos x="wd2" y="hd2"/>
                </a:cxn>
                <a:cxn ang="10800000">
                  <a:pos x="wd2" y="hd2"/>
                </a:cxn>
                <a:cxn ang="16200000">
                  <a:pos x="wd2" y="hd2"/>
                </a:cxn>
              </a:cxnLst>
              <a:rect l="0" t="0" r="r" b="b"/>
              <a:pathLst>
                <a:path w="20438" h="21554" extrusionOk="0">
                  <a:moveTo>
                    <a:pt x="10378" y="6193"/>
                  </a:moveTo>
                  <a:cubicBezTo>
                    <a:pt x="9387" y="6193"/>
                    <a:pt x="7853" y="5225"/>
                    <a:pt x="6237" y="5260"/>
                  </a:cubicBezTo>
                  <a:cubicBezTo>
                    <a:pt x="4106" y="5283"/>
                    <a:pt x="2151" y="6321"/>
                    <a:pt x="1051" y="7966"/>
                  </a:cubicBezTo>
                  <a:cubicBezTo>
                    <a:pt x="-1162" y="11267"/>
                    <a:pt x="481" y="16142"/>
                    <a:pt x="2639" y="18824"/>
                  </a:cubicBezTo>
                  <a:cubicBezTo>
                    <a:pt x="3698" y="20130"/>
                    <a:pt x="4947" y="21600"/>
                    <a:pt x="6604" y="21553"/>
                  </a:cubicBezTo>
                  <a:cubicBezTo>
                    <a:pt x="8192" y="21495"/>
                    <a:pt x="8789" y="20667"/>
                    <a:pt x="10717" y="20667"/>
                  </a:cubicBezTo>
                  <a:cubicBezTo>
                    <a:pt x="12632" y="20667"/>
                    <a:pt x="13175" y="21553"/>
                    <a:pt x="14858" y="21518"/>
                  </a:cubicBezTo>
                  <a:cubicBezTo>
                    <a:pt x="16569" y="21495"/>
                    <a:pt x="17655" y="20189"/>
                    <a:pt x="18700" y="18871"/>
                  </a:cubicBezTo>
                  <a:cubicBezTo>
                    <a:pt x="19908" y="17355"/>
                    <a:pt x="20411" y="15885"/>
                    <a:pt x="20438" y="15803"/>
                  </a:cubicBezTo>
                  <a:cubicBezTo>
                    <a:pt x="20397" y="15792"/>
                    <a:pt x="17112" y="14707"/>
                    <a:pt x="17071" y="11441"/>
                  </a:cubicBezTo>
                  <a:cubicBezTo>
                    <a:pt x="17044" y="8712"/>
                    <a:pt x="19664" y="7406"/>
                    <a:pt x="19786" y="7348"/>
                  </a:cubicBezTo>
                  <a:cubicBezTo>
                    <a:pt x="18293" y="5470"/>
                    <a:pt x="15999" y="5260"/>
                    <a:pt x="15198" y="5213"/>
                  </a:cubicBezTo>
                  <a:cubicBezTo>
                    <a:pt x="13107" y="5073"/>
                    <a:pt x="11355" y="6193"/>
                    <a:pt x="10378" y="6193"/>
                  </a:cubicBezTo>
                  <a:close/>
                  <a:moveTo>
                    <a:pt x="13908" y="3441"/>
                  </a:moveTo>
                  <a:cubicBezTo>
                    <a:pt x="14790" y="2531"/>
                    <a:pt x="15374" y="1260"/>
                    <a:pt x="15211" y="0"/>
                  </a:cubicBezTo>
                  <a:cubicBezTo>
                    <a:pt x="13948" y="47"/>
                    <a:pt x="12428" y="723"/>
                    <a:pt x="11518" y="1633"/>
                  </a:cubicBezTo>
                  <a:cubicBezTo>
                    <a:pt x="10704" y="2438"/>
                    <a:pt x="9998" y="3732"/>
                    <a:pt x="10188" y="4968"/>
                  </a:cubicBezTo>
                  <a:cubicBezTo>
                    <a:pt x="11586" y="5062"/>
                    <a:pt x="13025" y="4350"/>
                    <a:pt x="13908" y="344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49" name="成组"/>
          <p:cNvGrpSpPr/>
          <p:nvPr/>
        </p:nvGrpSpPr>
        <p:grpSpPr>
          <a:xfrm>
            <a:off x="1752612" y="838200"/>
            <a:ext cx="457201" cy="457200"/>
            <a:chOff x="0" y="0"/>
            <a:chExt cx="457200" cy="457200"/>
          </a:xfrm>
        </p:grpSpPr>
        <p:sp>
          <p:nvSpPr>
            <p:cNvPr id="2147" name="任意形状 6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48" name="任意形状 673"/>
            <p:cNvSpPr/>
            <p:nvPr/>
          </p:nvSpPr>
          <p:spPr>
            <a:xfrm>
              <a:off x="46683" y="16192"/>
              <a:ext cx="344148" cy="422474"/>
            </a:xfrm>
            <a:custGeom>
              <a:avLst/>
              <a:gdLst/>
              <a:ahLst/>
              <a:cxnLst>
                <a:cxn ang="0">
                  <a:pos x="wd2" y="hd2"/>
                </a:cxn>
                <a:cxn ang="5400000">
                  <a:pos x="wd2" y="hd2"/>
                </a:cxn>
                <a:cxn ang="10800000">
                  <a:pos x="wd2" y="hd2"/>
                </a:cxn>
                <a:cxn ang="16200000">
                  <a:pos x="wd2" y="hd2"/>
                </a:cxn>
              </a:cxnLst>
              <a:rect l="0" t="0" r="r" b="b"/>
              <a:pathLst>
                <a:path w="20438" h="21554" extrusionOk="0">
                  <a:moveTo>
                    <a:pt x="15022" y="7151"/>
                  </a:moveTo>
                  <a:cubicBezTo>
                    <a:pt x="14487" y="7115"/>
                    <a:pt x="13912" y="7225"/>
                    <a:pt x="13032" y="7514"/>
                  </a:cubicBezTo>
                  <a:cubicBezTo>
                    <a:pt x="13107" y="7490"/>
                    <a:pt x="12193" y="7796"/>
                    <a:pt x="11937" y="7874"/>
                  </a:cubicBezTo>
                  <a:cubicBezTo>
                    <a:pt x="11369" y="8044"/>
                    <a:pt x="10902" y="8137"/>
                    <a:pt x="10378" y="8137"/>
                  </a:cubicBezTo>
                  <a:cubicBezTo>
                    <a:pt x="9860" y="8137"/>
                    <a:pt x="9382" y="8048"/>
                    <a:pt x="8832" y="7889"/>
                  </a:cubicBezTo>
                  <a:cubicBezTo>
                    <a:pt x="8657" y="7838"/>
                    <a:pt x="8481" y="7782"/>
                    <a:pt x="8261" y="7708"/>
                  </a:cubicBezTo>
                  <a:cubicBezTo>
                    <a:pt x="8168" y="7677"/>
                    <a:pt x="7829" y="7561"/>
                    <a:pt x="7754" y="7536"/>
                  </a:cubicBezTo>
                  <a:cubicBezTo>
                    <a:pt x="7021" y="7289"/>
                    <a:pt x="6608" y="7196"/>
                    <a:pt x="6265" y="7204"/>
                  </a:cubicBezTo>
                  <a:cubicBezTo>
                    <a:pt x="4962" y="7218"/>
                    <a:pt x="3728" y="7865"/>
                    <a:pt x="3012" y="8936"/>
                  </a:cubicBezTo>
                  <a:cubicBezTo>
                    <a:pt x="1550" y="11117"/>
                    <a:pt x="2359" y="15058"/>
                    <a:pt x="4496" y="17713"/>
                  </a:cubicBezTo>
                  <a:cubicBezTo>
                    <a:pt x="5634" y="19117"/>
                    <a:pt x="6256" y="19618"/>
                    <a:pt x="6507" y="19611"/>
                  </a:cubicBezTo>
                  <a:cubicBezTo>
                    <a:pt x="6759" y="19602"/>
                    <a:pt x="6943" y="19556"/>
                    <a:pt x="7393" y="19393"/>
                  </a:cubicBezTo>
                  <a:lnTo>
                    <a:pt x="7582" y="19324"/>
                  </a:lnTo>
                  <a:cubicBezTo>
                    <a:pt x="8719" y="18907"/>
                    <a:pt x="9517" y="18723"/>
                    <a:pt x="10717" y="18723"/>
                  </a:cubicBezTo>
                  <a:cubicBezTo>
                    <a:pt x="11872" y="18723"/>
                    <a:pt x="12644" y="18904"/>
                    <a:pt x="13736" y="19308"/>
                  </a:cubicBezTo>
                  <a:lnTo>
                    <a:pt x="13926" y="19378"/>
                  </a:lnTo>
                  <a:cubicBezTo>
                    <a:pt x="14376" y="19543"/>
                    <a:pt x="14539" y="19580"/>
                    <a:pt x="14822" y="19575"/>
                  </a:cubicBezTo>
                  <a:cubicBezTo>
                    <a:pt x="15227" y="19570"/>
                    <a:pt x="15726" y="19169"/>
                    <a:pt x="16833" y="17773"/>
                  </a:cubicBezTo>
                  <a:cubicBezTo>
                    <a:pt x="17137" y="17393"/>
                    <a:pt x="17405" y="16992"/>
                    <a:pt x="17637" y="16587"/>
                  </a:cubicBezTo>
                  <a:cubicBezTo>
                    <a:pt x="17484" y="16479"/>
                    <a:pt x="17336" y="16366"/>
                    <a:pt x="17193" y="16249"/>
                  </a:cubicBezTo>
                  <a:cubicBezTo>
                    <a:pt x="15735" y="15056"/>
                    <a:pt x="14833" y="13446"/>
                    <a:pt x="14808" y="11458"/>
                  </a:cubicBezTo>
                  <a:cubicBezTo>
                    <a:pt x="14784" y="9987"/>
                    <a:pt x="15347" y="8552"/>
                    <a:pt x="16404" y="7394"/>
                  </a:cubicBezTo>
                  <a:cubicBezTo>
                    <a:pt x="15960" y="7254"/>
                    <a:pt x="15494" y="7172"/>
                    <a:pt x="15022" y="7151"/>
                  </a:cubicBezTo>
                  <a:close/>
                  <a:moveTo>
                    <a:pt x="15198" y="5213"/>
                  </a:moveTo>
                  <a:cubicBezTo>
                    <a:pt x="15999" y="5260"/>
                    <a:pt x="18293" y="5470"/>
                    <a:pt x="19786" y="7348"/>
                  </a:cubicBezTo>
                  <a:cubicBezTo>
                    <a:pt x="19664" y="7406"/>
                    <a:pt x="17044" y="8712"/>
                    <a:pt x="17071" y="11441"/>
                  </a:cubicBezTo>
                  <a:cubicBezTo>
                    <a:pt x="17112" y="14707"/>
                    <a:pt x="20397" y="15792"/>
                    <a:pt x="20438" y="15803"/>
                  </a:cubicBezTo>
                  <a:cubicBezTo>
                    <a:pt x="20411" y="15885"/>
                    <a:pt x="19908" y="17355"/>
                    <a:pt x="18700" y="18871"/>
                  </a:cubicBezTo>
                  <a:cubicBezTo>
                    <a:pt x="17655" y="20189"/>
                    <a:pt x="16569" y="21495"/>
                    <a:pt x="14858" y="21518"/>
                  </a:cubicBezTo>
                  <a:cubicBezTo>
                    <a:pt x="13175" y="21553"/>
                    <a:pt x="12632" y="20667"/>
                    <a:pt x="10717" y="20667"/>
                  </a:cubicBezTo>
                  <a:cubicBezTo>
                    <a:pt x="8789" y="20667"/>
                    <a:pt x="8192" y="21495"/>
                    <a:pt x="6604" y="21553"/>
                  </a:cubicBezTo>
                  <a:cubicBezTo>
                    <a:pt x="4947" y="21600"/>
                    <a:pt x="3698" y="20130"/>
                    <a:pt x="2639" y="18824"/>
                  </a:cubicBezTo>
                  <a:cubicBezTo>
                    <a:pt x="481" y="16142"/>
                    <a:pt x="-1162" y="11267"/>
                    <a:pt x="1051" y="7966"/>
                  </a:cubicBezTo>
                  <a:cubicBezTo>
                    <a:pt x="2151" y="6321"/>
                    <a:pt x="4106" y="5283"/>
                    <a:pt x="6237" y="5260"/>
                  </a:cubicBezTo>
                  <a:cubicBezTo>
                    <a:pt x="7853" y="5225"/>
                    <a:pt x="9387" y="6193"/>
                    <a:pt x="10378" y="6193"/>
                  </a:cubicBezTo>
                  <a:cubicBezTo>
                    <a:pt x="11355" y="6193"/>
                    <a:pt x="13107" y="5073"/>
                    <a:pt x="15198" y="5213"/>
                  </a:cubicBezTo>
                  <a:close/>
                  <a:moveTo>
                    <a:pt x="13908" y="3441"/>
                  </a:moveTo>
                  <a:cubicBezTo>
                    <a:pt x="13025" y="4350"/>
                    <a:pt x="11586" y="5062"/>
                    <a:pt x="10188" y="4968"/>
                  </a:cubicBezTo>
                  <a:cubicBezTo>
                    <a:pt x="9998" y="3732"/>
                    <a:pt x="10704" y="2438"/>
                    <a:pt x="11518" y="1633"/>
                  </a:cubicBezTo>
                  <a:cubicBezTo>
                    <a:pt x="12428" y="723"/>
                    <a:pt x="13948" y="47"/>
                    <a:pt x="15211" y="0"/>
                  </a:cubicBezTo>
                  <a:cubicBezTo>
                    <a:pt x="15374" y="1260"/>
                    <a:pt x="14790" y="2531"/>
                    <a:pt x="13908" y="344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52" name="成组"/>
          <p:cNvGrpSpPr/>
          <p:nvPr/>
        </p:nvGrpSpPr>
        <p:grpSpPr>
          <a:xfrm>
            <a:off x="9982320" y="3580905"/>
            <a:ext cx="457201" cy="457201"/>
            <a:chOff x="0" y="0"/>
            <a:chExt cx="457200" cy="457200"/>
          </a:xfrm>
        </p:grpSpPr>
        <p:sp>
          <p:nvSpPr>
            <p:cNvPr id="2150" name="任意形状 6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51" name="任意形状 682"/>
            <p:cNvSpPr/>
            <p:nvPr/>
          </p:nvSpPr>
          <p:spPr>
            <a:xfrm>
              <a:off x="19050" y="101917"/>
              <a:ext cx="421963" cy="266702"/>
            </a:xfrm>
            <a:custGeom>
              <a:avLst/>
              <a:gdLst/>
              <a:ahLst/>
              <a:cxnLst>
                <a:cxn ang="0">
                  <a:pos x="wd2" y="hd2"/>
                </a:cxn>
                <a:cxn ang="5400000">
                  <a:pos x="wd2" y="hd2"/>
                </a:cxn>
                <a:cxn ang="10800000">
                  <a:pos x="wd2" y="hd2"/>
                </a:cxn>
                <a:cxn ang="16200000">
                  <a:pos x="wd2" y="hd2"/>
                </a:cxn>
              </a:cxnLst>
              <a:rect l="0" t="0" r="r" b="b"/>
              <a:pathLst>
                <a:path w="21571" h="21597" extrusionOk="0">
                  <a:moveTo>
                    <a:pt x="6275" y="0"/>
                  </a:moveTo>
                  <a:cubicBezTo>
                    <a:pt x="6897" y="0"/>
                    <a:pt x="7472" y="77"/>
                    <a:pt x="7998" y="305"/>
                  </a:cubicBezTo>
                  <a:cubicBezTo>
                    <a:pt x="8475" y="444"/>
                    <a:pt x="8931" y="729"/>
                    <a:pt x="9339" y="1145"/>
                  </a:cubicBezTo>
                  <a:cubicBezTo>
                    <a:pt x="9723" y="1526"/>
                    <a:pt x="10010" y="2061"/>
                    <a:pt x="10201" y="2747"/>
                  </a:cubicBezTo>
                  <a:cubicBezTo>
                    <a:pt x="10393" y="3434"/>
                    <a:pt x="10488" y="4275"/>
                    <a:pt x="10488" y="5189"/>
                  </a:cubicBezTo>
                  <a:cubicBezTo>
                    <a:pt x="10488" y="6258"/>
                    <a:pt x="10345" y="7173"/>
                    <a:pt x="10010" y="7860"/>
                  </a:cubicBezTo>
                  <a:cubicBezTo>
                    <a:pt x="9723" y="8548"/>
                    <a:pt x="9244" y="9157"/>
                    <a:pt x="8669" y="9615"/>
                  </a:cubicBezTo>
                  <a:cubicBezTo>
                    <a:pt x="9483" y="9998"/>
                    <a:pt x="10106" y="10684"/>
                    <a:pt x="10488" y="11599"/>
                  </a:cubicBezTo>
                  <a:cubicBezTo>
                    <a:pt x="10872" y="12515"/>
                    <a:pt x="11112" y="13660"/>
                    <a:pt x="11112" y="14957"/>
                  </a:cubicBezTo>
                  <a:cubicBezTo>
                    <a:pt x="11112" y="16026"/>
                    <a:pt x="10968" y="16941"/>
                    <a:pt x="10728" y="17705"/>
                  </a:cubicBezTo>
                  <a:cubicBezTo>
                    <a:pt x="10488" y="18468"/>
                    <a:pt x="10106" y="19155"/>
                    <a:pt x="9674" y="19613"/>
                  </a:cubicBezTo>
                  <a:cubicBezTo>
                    <a:pt x="9206" y="20104"/>
                    <a:pt x="8688" y="20465"/>
                    <a:pt x="8142" y="20680"/>
                  </a:cubicBezTo>
                  <a:cubicBezTo>
                    <a:pt x="7568" y="20910"/>
                    <a:pt x="6993" y="21063"/>
                    <a:pt x="6419" y="21063"/>
                  </a:cubicBezTo>
                  <a:lnTo>
                    <a:pt x="0" y="21063"/>
                  </a:lnTo>
                  <a:lnTo>
                    <a:pt x="0" y="0"/>
                  </a:lnTo>
                  <a:lnTo>
                    <a:pt x="6275" y="0"/>
                  </a:lnTo>
                  <a:close/>
                  <a:moveTo>
                    <a:pt x="5891" y="8546"/>
                  </a:moveTo>
                  <a:cubicBezTo>
                    <a:pt x="6418" y="8546"/>
                    <a:pt x="6849" y="8318"/>
                    <a:pt x="7184" y="7937"/>
                  </a:cubicBezTo>
                  <a:cubicBezTo>
                    <a:pt x="7519" y="7556"/>
                    <a:pt x="7663" y="6868"/>
                    <a:pt x="7663" y="6029"/>
                  </a:cubicBezTo>
                  <a:cubicBezTo>
                    <a:pt x="7663" y="5570"/>
                    <a:pt x="7615" y="5112"/>
                    <a:pt x="7519" y="4808"/>
                  </a:cubicBezTo>
                  <a:cubicBezTo>
                    <a:pt x="7424" y="4503"/>
                    <a:pt x="7279" y="4273"/>
                    <a:pt x="7089" y="4045"/>
                  </a:cubicBezTo>
                  <a:cubicBezTo>
                    <a:pt x="6897" y="3892"/>
                    <a:pt x="6705" y="3739"/>
                    <a:pt x="6465" y="3664"/>
                  </a:cubicBezTo>
                  <a:cubicBezTo>
                    <a:pt x="6226" y="3587"/>
                    <a:pt x="5987" y="3587"/>
                    <a:pt x="5699" y="3587"/>
                  </a:cubicBezTo>
                  <a:lnTo>
                    <a:pt x="2922" y="3587"/>
                  </a:lnTo>
                  <a:lnTo>
                    <a:pt x="2922" y="8548"/>
                  </a:lnTo>
                  <a:lnTo>
                    <a:pt x="5892" y="8548"/>
                  </a:lnTo>
                  <a:close/>
                  <a:moveTo>
                    <a:pt x="6035" y="17552"/>
                  </a:moveTo>
                  <a:cubicBezTo>
                    <a:pt x="6322" y="17552"/>
                    <a:pt x="6609" y="17475"/>
                    <a:pt x="6849" y="17399"/>
                  </a:cubicBezTo>
                  <a:cubicBezTo>
                    <a:pt x="7091" y="17326"/>
                    <a:pt x="7320" y="17170"/>
                    <a:pt x="7519" y="16941"/>
                  </a:cubicBezTo>
                  <a:cubicBezTo>
                    <a:pt x="7714" y="16718"/>
                    <a:pt x="7877" y="16432"/>
                    <a:pt x="7998" y="16102"/>
                  </a:cubicBezTo>
                  <a:cubicBezTo>
                    <a:pt x="8094" y="15721"/>
                    <a:pt x="8190" y="15263"/>
                    <a:pt x="8190" y="14729"/>
                  </a:cubicBezTo>
                  <a:cubicBezTo>
                    <a:pt x="8190" y="13660"/>
                    <a:pt x="7998" y="12896"/>
                    <a:pt x="7616" y="12362"/>
                  </a:cubicBezTo>
                  <a:cubicBezTo>
                    <a:pt x="7232" y="11904"/>
                    <a:pt x="6705" y="11676"/>
                    <a:pt x="6083" y="11676"/>
                  </a:cubicBezTo>
                  <a:lnTo>
                    <a:pt x="2922" y="11676"/>
                  </a:lnTo>
                  <a:lnTo>
                    <a:pt x="2922" y="17553"/>
                  </a:lnTo>
                  <a:lnTo>
                    <a:pt x="6035" y="17553"/>
                  </a:lnTo>
                  <a:close/>
                  <a:moveTo>
                    <a:pt x="15279" y="17475"/>
                  </a:moveTo>
                  <a:cubicBezTo>
                    <a:pt x="15661" y="18086"/>
                    <a:pt x="16236" y="18391"/>
                    <a:pt x="17002" y="18391"/>
                  </a:cubicBezTo>
                  <a:cubicBezTo>
                    <a:pt x="17529" y="18391"/>
                    <a:pt x="18008" y="18163"/>
                    <a:pt x="18391" y="17782"/>
                  </a:cubicBezTo>
                  <a:cubicBezTo>
                    <a:pt x="18775" y="17324"/>
                    <a:pt x="19014" y="16865"/>
                    <a:pt x="19110" y="16407"/>
                  </a:cubicBezTo>
                  <a:lnTo>
                    <a:pt x="21457" y="16407"/>
                  </a:lnTo>
                  <a:cubicBezTo>
                    <a:pt x="21073" y="18238"/>
                    <a:pt x="20499" y="19536"/>
                    <a:pt x="19733" y="20375"/>
                  </a:cubicBezTo>
                  <a:cubicBezTo>
                    <a:pt x="18966" y="21138"/>
                    <a:pt x="18056" y="21597"/>
                    <a:pt x="16955" y="21597"/>
                  </a:cubicBezTo>
                  <a:cubicBezTo>
                    <a:pt x="16250" y="21600"/>
                    <a:pt x="15551" y="21393"/>
                    <a:pt x="14895" y="20986"/>
                  </a:cubicBezTo>
                  <a:cubicBezTo>
                    <a:pt x="14305" y="20635"/>
                    <a:pt x="13778" y="20058"/>
                    <a:pt x="13362" y="19307"/>
                  </a:cubicBezTo>
                  <a:cubicBezTo>
                    <a:pt x="12917" y="18605"/>
                    <a:pt x="12589" y="17740"/>
                    <a:pt x="12405" y="16788"/>
                  </a:cubicBezTo>
                  <a:cubicBezTo>
                    <a:pt x="12165" y="15796"/>
                    <a:pt x="12069" y="14729"/>
                    <a:pt x="12069" y="13507"/>
                  </a:cubicBezTo>
                  <a:cubicBezTo>
                    <a:pt x="12069" y="12362"/>
                    <a:pt x="12165" y="11295"/>
                    <a:pt x="12405" y="10302"/>
                  </a:cubicBezTo>
                  <a:cubicBezTo>
                    <a:pt x="12635" y="9345"/>
                    <a:pt x="12976" y="8465"/>
                    <a:pt x="13410" y="7707"/>
                  </a:cubicBezTo>
                  <a:cubicBezTo>
                    <a:pt x="13841" y="7020"/>
                    <a:pt x="14368" y="6411"/>
                    <a:pt x="14943" y="6029"/>
                  </a:cubicBezTo>
                  <a:cubicBezTo>
                    <a:pt x="15582" y="5621"/>
                    <a:pt x="16265" y="5414"/>
                    <a:pt x="16955" y="5418"/>
                  </a:cubicBezTo>
                  <a:cubicBezTo>
                    <a:pt x="17769" y="5418"/>
                    <a:pt x="18488" y="5648"/>
                    <a:pt x="19110" y="6181"/>
                  </a:cubicBezTo>
                  <a:cubicBezTo>
                    <a:pt x="19733" y="6715"/>
                    <a:pt x="20211" y="7326"/>
                    <a:pt x="20595" y="8242"/>
                  </a:cubicBezTo>
                  <a:cubicBezTo>
                    <a:pt x="20986" y="9122"/>
                    <a:pt x="21278" y="10104"/>
                    <a:pt x="21457" y="11142"/>
                  </a:cubicBezTo>
                  <a:cubicBezTo>
                    <a:pt x="21552" y="12210"/>
                    <a:pt x="21600" y="13279"/>
                    <a:pt x="21552" y="14499"/>
                  </a:cubicBezTo>
                  <a:lnTo>
                    <a:pt x="14608" y="14499"/>
                  </a:lnTo>
                  <a:cubicBezTo>
                    <a:pt x="14608" y="15721"/>
                    <a:pt x="14895" y="16865"/>
                    <a:pt x="15279" y="17476"/>
                  </a:cubicBezTo>
                  <a:close/>
                  <a:moveTo>
                    <a:pt x="18296" y="9462"/>
                  </a:moveTo>
                  <a:cubicBezTo>
                    <a:pt x="17961" y="8929"/>
                    <a:pt x="17434" y="8623"/>
                    <a:pt x="16811" y="8623"/>
                  </a:cubicBezTo>
                  <a:cubicBezTo>
                    <a:pt x="16380" y="8623"/>
                    <a:pt x="16044" y="8776"/>
                    <a:pt x="15757" y="9004"/>
                  </a:cubicBezTo>
                  <a:cubicBezTo>
                    <a:pt x="15470" y="9234"/>
                    <a:pt x="15279" y="9540"/>
                    <a:pt x="15087" y="9845"/>
                  </a:cubicBezTo>
                  <a:cubicBezTo>
                    <a:pt x="14911" y="10140"/>
                    <a:pt x="14794" y="10512"/>
                    <a:pt x="14752" y="10912"/>
                  </a:cubicBezTo>
                  <a:cubicBezTo>
                    <a:pt x="14703" y="11295"/>
                    <a:pt x="14655" y="11599"/>
                    <a:pt x="14655" y="11904"/>
                  </a:cubicBezTo>
                  <a:lnTo>
                    <a:pt x="18966" y="11904"/>
                  </a:lnTo>
                  <a:cubicBezTo>
                    <a:pt x="18870" y="10760"/>
                    <a:pt x="18631" y="9998"/>
                    <a:pt x="18296" y="9462"/>
                  </a:cubicBezTo>
                  <a:close/>
                  <a:moveTo>
                    <a:pt x="14081" y="1450"/>
                  </a:moveTo>
                  <a:lnTo>
                    <a:pt x="19445" y="1450"/>
                  </a:lnTo>
                  <a:lnTo>
                    <a:pt x="19445" y="3511"/>
                  </a:lnTo>
                  <a:lnTo>
                    <a:pt x="14082" y="3511"/>
                  </a:lnTo>
                  <a:lnTo>
                    <a:pt x="14082" y="145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55" name="成组"/>
          <p:cNvGrpSpPr/>
          <p:nvPr/>
        </p:nvGrpSpPr>
        <p:grpSpPr>
          <a:xfrm>
            <a:off x="9982320" y="2666670"/>
            <a:ext cx="457201" cy="457201"/>
            <a:chOff x="0" y="0"/>
            <a:chExt cx="457200" cy="457200"/>
          </a:xfrm>
        </p:grpSpPr>
        <p:sp>
          <p:nvSpPr>
            <p:cNvPr id="2153" name="任意形状 6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54" name="任意形状 685"/>
            <p:cNvSpPr/>
            <p:nvPr/>
          </p:nvSpPr>
          <p:spPr>
            <a:xfrm>
              <a:off x="19050" y="95250"/>
              <a:ext cx="419100" cy="276103"/>
            </a:xfrm>
            <a:custGeom>
              <a:avLst/>
              <a:gdLst/>
              <a:ahLst/>
              <a:cxnLst>
                <a:cxn ang="0">
                  <a:pos x="wd2" y="hd2"/>
                </a:cxn>
                <a:cxn ang="5400000">
                  <a:pos x="wd2" y="hd2"/>
                </a:cxn>
                <a:cxn ang="10800000">
                  <a:pos x="wd2" y="hd2"/>
                </a:cxn>
                <a:cxn ang="16200000">
                  <a:pos x="wd2" y="hd2"/>
                </a:cxn>
              </a:cxnLst>
              <a:rect l="0" t="0" r="r" b="b"/>
              <a:pathLst>
                <a:path w="21600" h="20846" extrusionOk="0">
                  <a:moveTo>
                    <a:pt x="6382" y="8630"/>
                  </a:moveTo>
                  <a:cubicBezTo>
                    <a:pt x="7466" y="8630"/>
                    <a:pt x="8346" y="7342"/>
                    <a:pt x="8346" y="5753"/>
                  </a:cubicBezTo>
                  <a:cubicBezTo>
                    <a:pt x="8346" y="4164"/>
                    <a:pt x="7466" y="2877"/>
                    <a:pt x="6382" y="2877"/>
                  </a:cubicBezTo>
                  <a:lnTo>
                    <a:pt x="1964" y="2877"/>
                  </a:lnTo>
                  <a:lnTo>
                    <a:pt x="1964" y="8630"/>
                  </a:lnTo>
                  <a:lnTo>
                    <a:pt x="6382" y="8630"/>
                  </a:lnTo>
                  <a:close/>
                  <a:moveTo>
                    <a:pt x="7364" y="11506"/>
                  </a:moveTo>
                  <a:lnTo>
                    <a:pt x="1964" y="11506"/>
                  </a:lnTo>
                  <a:lnTo>
                    <a:pt x="1964" y="17259"/>
                  </a:lnTo>
                  <a:lnTo>
                    <a:pt x="7364" y="17259"/>
                  </a:lnTo>
                  <a:cubicBezTo>
                    <a:pt x="8448" y="17259"/>
                    <a:pt x="9327" y="15971"/>
                    <a:pt x="9327" y="14383"/>
                  </a:cubicBezTo>
                  <a:cubicBezTo>
                    <a:pt x="9327" y="12794"/>
                    <a:pt x="8448" y="11506"/>
                    <a:pt x="7364" y="11506"/>
                  </a:cubicBezTo>
                  <a:close/>
                  <a:moveTo>
                    <a:pt x="9389" y="9452"/>
                  </a:moveTo>
                  <a:cubicBezTo>
                    <a:pt x="11248" y="11090"/>
                    <a:pt x="11849" y="14624"/>
                    <a:pt x="10731" y="17347"/>
                  </a:cubicBezTo>
                  <a:cubicBezTo>
                    <a:pt x="10021" y="19078"/>
                    <a:pt x="8742" y="20137"/>
                    <a:pt x="7364" y="20136"/>
                  </a:cubicBezTo>
                  <a:lnTo>
                    <a:pt x="0" y="20136"/>
                  </a:lnTo>
                  <a:lnTo>
                    <a:pt x="0" y="0"/>
                  </a:lnTo>
                  <a:lnTo>
                    <a:pt x="6382" y="0"/>
                  </a:lnTo>
                  <a:cubicBezTo>
                    <a:pt x="8551" y="0"/>
                    <a:pt x="10309" y="2576"/>
                    <a:pt x="10309" y="5754"/>
                  </a:cubicBezTo>
                  <a:cubicBezTo>
                    <a:pt x="10309" y="7107"/>
                    <a:pt x="9983" y="8416"/>
                    <a:pt x="9389" y="9452"/>
                  </a:cubicBezTo>
                  <a:close/>
                  <a:moveTo>
                    <a:pt x="14236" y="1438"/>
                  </a:moveTo>
                  <a:lnTo>
                    <a:pt x="19636" y="1438"/>
                  </a:lnTo>
                  <a:lnTo>
                    <a:pt x="19636" y="3596"/>
                  </a:lnTo>
                  <a:lnTo>
                    <a:pt x="14236" y="3596"/>
                  </a:lnTo>
                  <a:lnTo>
                    <a:pt x="14236" y="1438"/>
                  </a:lnTo>
                  <a:close/>
                  <a:moveTo>
                    <a:pt x="21600" y="13664"/>
                  </a:moveTo>
                  <a:lnTo>
                    <a:pt x="14236" y="13664"/>
                  </a:lnTo>
                  <a:lnTo>
                    <a:pt x="14236" y="14023"/>
                  </a:lnTo>
                  <a:cubicBezTo>
                    <a:pt x="14236" y="16208"/>
                    <a:pt x="15444" y="17979"/>
                    <a:pt x="16935" y="17980"/>
                  </a:cubicBezTo>
                  <a:cubicBezTo>
                    <a:pt x="17951" y="17980"/>
                    <a:pt x="18881" y="17146"/>
                    <a:pt x="19342" y="15821"/>
                  </a:cubicBezTo>
                  <a:lnTo>
                    <a:pt x="21437" y="15821"/>
                  </a:lnTo>
                  <a:cubicBezTo>
                    <a:pt x="20754" y="19461"/>
                    <a:pt x="18186" y="21600"/>
                    <a:pt x="15702" y="20599"/>
                  </a:cubicBezTo>
                  <a:cubicBezTo>
                    <a:pt x="13680" y="19785"/>
                    <a:pt x="12277" y="17095"/>
                    <a:pt x="12273" y="14023"/>
                  </a:cubicBezTo>
                  <a:lnTo>
                    <a:pt x="12273" y="11866"/>
                  </a:lnTo>
                  <a:cubicBezTo>
                    <a:pt x="12273" y="8093"/>
                    <a:pt x="14361" y="5034"/>
                    <a:pt x="16936" y="5034"/>
                  </a:cubicBezTo>
                  <a:cubicBezTo>
                    <a:pt x="19512" y="5034"/>
                    <a:pt x="21600" y="8093"/>
                    <a:pt x="21600" y="11866"/>
                  </a:cubicBezTo>
                  <a:lnTo>
                    <a:pt x="21600" y="13664"/>
                  </a:lnTo>
                  <a:close/>
                  <a:moveTo>
                    <a:pt x="19534" y="10787"/>
                  </a:moveTo>
                  <a:cubicBezTo>
                    <a:pt x="19126" y="8685"/>
                    <a:pt x="17632" y="7466"/>
                    <a:pt x="16197" y="8064"/>
                  </a:cubicBezTo>
                  <a:cubicBezTo>
                    <a:pt x="15298" y="8439"/>
                    <a:pt x="14594" y="9469"/>
                    <a:pt x="14338" y="10787"/>
                  </a:cubicBezTo>
                  <a:lnTo>
                    <a:pt x="19534" y="1078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58" name="成组"/>
          <p:cNvGrpSpPr/>
          <p:nvPr/>
        </p:nvGrpSpPr>
        <p:grpSpPr>
          <a:xfrm>
            <a:off x="6324672" y="5409376"/>
            <a:ext cx="457201" cy="457201"/>
            <a:chOff x="0" y="0"/>
            <a:chExt cx="457200" cy="457200"/>
          </a:xfrm>
        </p:grpSpPr>
        <p:sp>
          <p:nvSpPr>
            <p:cNvPr id="2156" name="任意形状 6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57" name="任意形状 694"/>
            <p:cNvSpPr/>
            <p:nvPr/>
          </p:nvSpPr>
          <p:spPr>
            <a:xfrm>
              <a:off x="38100" y="38098"/>
              <a:ext cx="381000" cy="381007"/>
            </a:xfrm>
            <a:custGeom>
              <a:avLst/>
              <a:gdLst/>
              <a:ahLst/>
              <a:cxnLst>
                <a:cxn ang="0">
                  <a:pos x="wd2" y="hd2"/>
                </a:cxn>
                <a:cxn ang="5400000">
                  <a:pos x="wd2" y="hd2"/>
                </a:cxn>
                <a:cxn ang="10800000">
                  <a:pos x="wd2" y="hd2"/>
                </a:cxn>
                <a:cxn ang="16200000">
                  <a:pos x="wd2" y="hd2"/>
                </a:cxn>
              </a:cxnLst>
              <a:rect l="0" t="0" r="r" b="b"/>
              <a:pathLst>
                <a:path w="21600" h="21480" extrusionOk="0">
                  <a:moveTo>
                    <a:pt x="10800" y="8809"/>
                  </a:moveTo>
                  <a:lnTo>
                    <a:pt x="7887" y="10740"/>
                  </a:lnTo>
                  <a:lnTo>
                    <a:pt x="10800" y="12671"/>
                  </a:lnTo>
                  <a:lnTo>
                    <a:pt x="13713" y="10740"/>
                  </a:lnTo>
                  <a:lnTo>
                    <a:pt x="10800" y="8809"/>
                  </a:lnTo>
                  <a:close/>
                  <a:moveTo>
                    <a:pt x="15660" y="9449"/>
                  </a:moveTo>
                  <a:lnTo>
                    <a:pt x="18573" y="7518"/>
                  </a:lnTo>
                  <a:lnTo>
                    <a:pt x="11880" y="3082"/>
                  </a:lnTo>
                  <a:lnTo>
                    <a:pt x="11880" y="6944"/>
                  </a:lnTo>
                  <a:lnTo>
                    <a:pt x="15660" y="9449"/>
                  </a:lnTo>
                  <a:close/>
                  <a:moveTo>
                    <a:pt x="19440" y="9524"/>
                  </a:moveTo>
                  <a:lnTo>
                    <a:pt x="17607" y="10740"/>
                  </a:lnTo>
                  <a:lnTo>
                    <a:pt x="19440" y="11955"/>
                  </a:lnTo>
                  <a:lnTo>
                    <a:pt x="19440" y="9526"/>
                  </a:lnTo>
                  <a:close/>
                  <a:moveTo>
                    <a:pt x="15660" y="12031"/>
                  </a:moveTo>
                  <a:lnTo>
                    <a:pt x="11880" y="14536"/>
                  </a:lnTo>
                  <a:lnTo>
                    <a:pt x="11880" y="18398"/>
                  </a:lnTo>
                  <a:lnTo>
                    <a:pt x="18573" y="13962"/>
                  </a:lnTo>
                  <a:lnTo>
                    <a:pt x="15660" y="12031"/>
                  </a:lnTo>
                  <a:close/>
                  <a:moveTo>
                    <a:pt x="9720" y="6944"/>
                  </a:moveTo>
                  <a:lnTo>
                    <a:pt x="9720" y="3082"/>
                  </a:lnTo>
                  <a:lnTo>
                    <a:pt x="3027" y="7518"/>
                  </a:lnTo>
                  <a:lnTo>
                    <a:pt x="5940" y="9449"/>
                  </a:lnTo>
                  <a:lnTo>
                    <a:pt x="9720" y="6944"/>
                  </a:lnTo>
                  <a:close/>
                  <a:moveTo>
                    <a:pt x="3027" y="13962"/>
                  </a:moveTo>
                  <a:lnTo>
                    <a:pt x="9720" y="18398"/>
                  </a:lnTo>
                  <a:lnTo>
                    <a:pt x="9720" y="14536"/>
                  </a:lnTo>
                  <a:lnTo>
                    <a:pt x="5940" y="12031"/>
                  </a:lnTo>
                  <a:lnTo>
                    <a:pt x="3027" y="13962"/>
                  </a:lnTo>
                  <a:close/>
                  <a:moveTo>
                    <a:pt x="3993" y="10740"/>
                  </a:moveTo>
                  <a:lnTo>
                    <a:pt x="2160" y="9525"/>
                  </a:lnTo>
                  <a:lnTo>
                    <a:pt x="2160" y="11955"/>
                  </a:lnTo>
                  <a:lnTo>
                    <a:pt x="3993" y="10740"/>
                  </a:lnTo>
                  <a:close/>
                  <a:moveTo>
                    <a:pt x="0" y="7518"/>
                  </a:moveTo>
                  <a:cubicBezTo>
                    <a:pt x="0" y="7159"/>
                    <a:pt x="180" y="6824"/>
                    <a:pt x="481" y="6625"/>
                  </a:cubicBezTo>
                  <a:lnTo>
                    <a:pt x="10201" y="181"/>
                  </a:lnTo>
                  <a:cubicBezTo>
                    <a:pt x="10563" y="-60"/>
                    <a:pt x="11037" y="-60"/>
                    <a:pt x="11399" y="181"/>
                  </a:cubicBezTo>
                  <a:lnTo>
                    <a:pt x="21119" y="6625"/>
                  </a:lnTo>
                  <a:cubicBezTo>
                    <a:pt x="21420" y="6824"/>
                    <a:pt x="21600" y="7159"/>
                    <a:pt x="21600" y="7518"/>
                  </a:cubicBezTo>
                  <a:lnTo>
                    <a:pt x="21600" y="13962"/>
                  </a:lnTo>
                  <a:cubicBezTo>
                    <a:pt x="21600" y="14321"/>
                    <a:pt x="21420" y="14656"/>
                    <a:pt x="21119" y="14855"/>
                  </a:cubicBezTo>
                  <a:lnTo>
                    <a:pt x="11399" y="21299"/>
                  </a:lnTo>
                  <a:cubicBezTo>
                    <a:pt x="11037" y="21540"/>
                    <a:pt x="10563" y="21540"/>
                    <a:pt x="10201" y="21299"/>
                  </a:cubicBezTo>
                  <a:lnTo>
                    <a:pt x="481" y="14855"/>
                  </a:lnTo>
                  <a:cubicBezTo>
                    <a:pt x="180" y="14656"/>
                    <a:pt x="0" y="14321"/>
                    <a:pt x="0" y="13962"/>
                  </a:cubicBezTo>
                  <a:lnTo>
                    <a:pt x="0" y="751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61" name="成组"/>
          <p:cNvGrpSpPr/>
          <p:nvPr/>
        </p:nvGrpSpPr>
        <p:grpSpPr>
          <a:xfrm>
            <a:off x="6324672" y="4495140"/>
            <a:ext cx="457201" cy="457201"/>
            <a:chOff x="0" y="0"/>
            <a:chExt cx="457200" cy="457200"/>
          </a:xfrm>
        </p:grpSpPr>
        <p:sp>
          <p:nvSpPr>
            <p:cNvPr id="2159" name="任意形状 6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60" name="任意形状 697"/>
            <p:cNvSpPr/>
            <p:nvPr/>
          </p:nvSpPr>
          <p:spPr>
            <a:xfrm>
              <a:off x="38100" y="38098"/>
              <a:ext cx="381000" cy="381007"/>
            </a:xfrm>
            <a:custGeom>
              <a:avLst/>
              <a:gdLst/>
              <a:ahLst/>
              <a:cxnLst>
                <a:cxn ang="0">
                  <a:pos x="wd2" y="hd2"/>
                </a:cxn>
                <a:cxn ang="5400000">
                  <a:pos x="wd2" y="hd2"/>
                </a:cxn>
                <a:cxn ang="10800000">
                  <a:pos x="wd2" y="hd2"/>
                </a:cxn>
                <a:cxn ang="16200000">
                  <a:pos x="wd2" y="hd2"/>
                </a:cxn>
              </a:cxnLst>
              <a:rect l="0" t="0" r="r" b="b"/>
              <a:pathLst>
                <a:path w="21600" h="21480" extrusionOk="0">
                  <a:moveTo>
                    <a:pt x="15660" y="12031"/>
                  </a:moveTo>
                  <a:lnTo>
                    <a:pt x="11880" y="14536"/>
                  </a:lnTo>
                  <a:lnTo>
                    <a:pt x="11880" y="18398"/>
                  </a:lnTo>
                  <a:lnTo>
                    <a:pt x="18573" y="13962"/>
                  </a:lnTo>
                  <a:lnTo>
                    <a:pt x="15660" y="12031"/>
                  </a:lnTo>
                  <a:close/>
                  <a:moveTo>
                    <a:pt x="13713" y="10740"/>
                  </a:moveTo>
                  <a:lnTo>
                    <a:pt x="10800" y="8809"/>
                  </a:lnTo>
                  <a:lnTo>
                    <a:pt x="7887" y="10740"/>
                  </a:lnTo>
                  <a:lnTo>
                    <a:pt x="10800" y="12671"/>
                  </a:lnTo>
                  <a:lnTo>
                    <a:pt x="13713" y="10740"/>
                  </a:lnTo>
                  <a:close/>
                  <a:moveTo>
                    <a:pt x="19440" y="9525"/>
                  </a:moveTo>
                  <a:lnTo>
                    <a:pt x="17607" y="10740"/>
                  </a:lnTo>
                  <a:lnTo>
                    <a:pt x="19440" y="11955"/>
                  </a:lnTo>
                  <a:lnTo>
                    <a:pt x="19440" y="9526"/>
                  </a:lnTo>
                  <a:close/>
                  <a:moveTo>
                    <a:pt x="18573" y="7518"/>
                  </a:moveTo>
                  <a:lnTo>
                    <a:pt x="11880" y="3082"/>
                  </a:lnTo>
                  <a:lnTo>
                    <a:pt x="11880" y="6944"/>
                  </a:lnTo>
                  <a:lnTo>
                    <a:pt x="15660" y="9449"/>
                  </a:lnTo>
                  <a:lnTo>
                    <a:pt x="18573" y="7518"/>
                  </a:lnTo>
                  <a:close/>
                  <a:moveTo>
                    <a:pt x="5940" y="9449"/>
                  </a:moveTo>
                  <a:lnTo>
                    <a:pt x="9720" y="6944"/>
                  </a:lnTo>
                  <a:lnTo>
                    <a:pt x="9720" y="3082"/>
                  </a:lnTo>
                  <a:lnTo>
                    <a:pt x="3027" y="7518"/>
                  </a:lnTo>
                  <a:lnTo>
                    <a:pt x="5940" y="9449"/>
                  </a:lnTo>
                  <a:close/>
                  <a:moveTo>
                    <a:pt x="3027" y="13962"/>
                  </a:moveTo>
                  <a:lnTo>
                    <a:pt x="9720" y="18398"/>
                  </a:lnTo>
                  <a:lnTo>
                    <a:pt x="9720" y="14536"/>
                  </a:lnTo>
                  <a:lnTo>
                    <a:pt x="5940" y="12031"/>
                  </a:lnTo>
                  <a:lnTo>
                    <a:pt x="3027" y="13962"/>
                  </a:lnTo>
                  <a:close/>
                  <a:moveTo>
                    <a:pt x="2160" y="11955"/>
                  </a:moveTo>
                  <a:lnTo>
                    <a:pt x="3993" y="10740"/>
                  </a:lnTo>
                  <a:lnTo>
                    <a:pt x="2160" y="9525"/>
                  </a:lnTo>
                  <a:lnTo>
                    <a:pt x="2160" y="11955"/>
                  </a:lnTo>
                  <a:close/>
                  <a:moveTo>
                    <a:pt x="0" y="7518"/>
                  </a:moveTo>
                  <a:cubicBezTo>
                    <a:pt x="0" y="7159"/>
                    <a:pt x="180" y="6824"/>
                    <a:pt x="481" y="6625"/>
                  </a:cubicBezTo>
                  <a:lnTo>
                    <a:pt x="10201" y="181"/>
                  </a:lnTo>
                  <a:cubicBezTo>
                    <a:pt x="10563" y="-60"/>
                    <a:pt x="11037" y="-60"/>
                    <a:pt x="11399" y="181"/>
                  </a:cubicBezTo>
                  <a:lnTo>
                    <a:pt x="21119" y="6625"/>
                  </a:lnTo>
                  <a:cubicBezTo>
                    <a:pt x="21420" y="6824"/>
                    <a:pt x="21600" y="7159"/>
                    <a:pt x="21600" y="7518"/>
                  </a:cubicBezTo>
                  <a:lnTo>
                    <a:pt x="21600" y="13962"/>
                  </a:lnTo>
                  <a:cubicBezTo>
                    <a:pt x="21600" y="14321"/>
                    <a:pt x="21420" y="14656"/>
                    <a:pt x="21119" y="14855"/>
                  </a:cubicBezTo>
                  <a:lnTo>
                    <a:pt x="11399" y="21299"/>
                  </a:lnTo>
                  <a:cubicBezTo>
                    <a:pt x="11037" y="21540"/>
                    <a:pt x="10563" y="21540"/>
                    <a:pt x="10201" y="21299"/>
                  </a:cubicBezTo>
                  <a:lnTo>
                    <a:pt x="481" y="14855"/>
                  </a:lnTo>
                  <a:cubicBezTo>
                    <a:pt x="180" y="14656"/>
                    <a:pt x="0" y="14321"/>
                    <a:pt x="0" y="13962"/>
                  </a:cubicBezTo>
                  <a:lnTo>
                    <a:pt x="0" y="751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64" name="成组"/>
          <p:cNvGrpSpPr/>
          <p:nvPr/>
        </p:nvGrpSpPr>
        <p:grpSpPr>
          <a:xfrm>
            <a:off x="7239084" y="3580905"/>
            <a:ext cx="457201" cy="457201"/>
            <a:chOff x="0" y="0"/>
            <a:chExt cx="457200" cy="457200"/>
          </a:xfrm>
        </p:grpSpPr>
        <p:sp>
          <p:nvSpPr>
            <p:cNvPr id="2162" name="任意形状 6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63" name="任意形状 70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5649" y="9763"/>
                  </a:moveTo>
                  <a:lnTo>
                    <a:pt x="15643" y="9778"/>
                  </a:lnTo>
                  <a:cubicBezTo>
                    <a:pt x="15189" y="10748"/>
                    <a:pt x="14005" y="12651"/>
                    <a:pt x="14005" y="12651"/>
                  </a:cubicBezTo>
                  <a:lnTo>
                    <a:pt x="14000" y="12638"/>
                  </a:lnTo>
                  <a:lnTo>
                    <a:pt x="13654" y="13241"/>
                  </a:lnTo>
                  <a:lnTo>
                    <a:pt x="15321" y="13241"/>
                  </a:lnTo>
                  <a:lnTo>
                    <a:pt x="12137" y="17473"/>
                  </a:lnTo>
                  <a:lnTo>
                    <a:pt x="12861" y="14594"/>
                  </a:lnTo>
                  <a:lnTo>
                    <a:pt x="11548" y="14594"/>
                  </a:lnTo>
                  <a:lnTo>
                    <a:pt x="12004" y="12690"/>
                  </a:lnTo>
                  <a:cubicBezTo>
                    <a:pt x="11636" y="12779"/>
                    <a:pt x="11200" y="12901"/>
                    <a:pt x="10683" y="13067"/>
                  </a:cubicBezTo>
                  <a:cubicBezTo>
                    <a:pt x="10683" y="13067"/>
                    <a:pt x="9986" y="13475"/>
                    <a:pt x="8672" y="12280"/>
                  </a:cubicBezTo>
                  <a:cubicBezTo>
                    <a:pt x="8672" y="12280"/>
                    <a:pt x="7787" y="11500"/>
                    <a:pt x="8301" y="11305"/>
                  </a:cubicBezTo>
                  <a:cubicBezTo>
                    <a:pt x="8519" y="11222"/>
                    <a:pt x="9360" y="11116"/>
                    <a:pt x="10022" y="11028"/>
                  </a:cubicBezTo>
                  <a:cubicBezTo>
                    <a:pt x="10919" y="10907"/>
                    <a:pt x="11469" y="10842"/>
                    <a:pt x="11469" y="10842"/>
                  </a:cubicBezTo>
                  <a:cubicBezTo>
                    <a:pt x="11469" y="10842"/>
                    <a:pt x="8709" y="10883"/>
                    <a:pt x="8055" y="10781"/>
                  </a:cubicBezTo>
                  <a:cubicBezTo>
                    <a:pt x="7400" y="10678"/>
                    <a:pt x="6570" y="9585"/>
                    <a:pt x="6392" y="8625"/>
                  </a:cubicBezTo>
                  <a:cubicBezTo>
                    <a:pt x="6392" y="8625"/>
                    <a:pt x="6119" y="8098"/>
                    <a:pt x="6981" y="8347"/>
                  </a:cubicBezTo>
                  <a:cubicBezTo>
                    <a:pt x="7843" y="8597"/>
                    <a:pt x="11410" y="9319"/>
                    <a:pt x="11410" y="9319"/>
                  </a:cubicBezTo>
                  <a:cubicBezTo>
                    <a:pt x="11410" y="9319"/>
                    <a:pt x="6772" y="7897"/>
                    <a:pt x="6462" y="7549"/>
                  </a:cubicBezTo>
                  <a:cubicBezTo>
                    <a:pt x="6153" y="7204"/>
                    <a:pt x="5553" y="5655"/>
                    <a:pt x="5631" y="4704"/>
                  </a:cubicBezTo>
                  <a:cubicBezTo>
                    <a:pt x="5631" y="4704"/>
                    <a:pt x="5665" y="4467"/>
                    <a:pt x="5909" y="4532"/>
                  </a:cubicBezTo>
                  <a:cubicBezTo>
                    <a:pt x="5909" y="4532"/>
                    <a:pt x="9339" y="6098"/>
                    <a:pt x="11683" y="6956"/>
                  </a:cubicBezTo>
                  <a:cubicBezTo>
                    <a:pt x="14029" y="7815"/>
                    <a:pt x="16068" y="8251"/>
                    <a:pt x="15805" y="9362"/>
                  </a:cubicBezTo>
                  <a:cubicBezTo>
                    <a:pt x="15783" y="9456"/>
                    <a:pt x="15727" y="9596"/>
                    <a:pt x="15649" y="976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67" name="成组"/>
          <p:cNvGrpSpPr/>
          <p:nvPr/>
        </p:nvGrpSpPr>
        <p:grpSpPr>
          <a:xfrm>
            <a:off x="7239084" y="2666670"/>
            <a:ext cx="457201" cy="457201"/>
            <a:chOff x="0" y="0"/>
            <a:chExt cx="457200" cy="457200"/>
          </a:xfrm>
        </p:grpSpPr>
        <p:sp>
          <p:nvSpPr>
            <p:cNvPr id="2165" name="任意形状 7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66" name="任意形状 70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
                  </a:moveTo>
                  <a:cubicBezTo>
                    <a:pt x="6028" y="2160"/>
                    <a:pt x="2160" y="6028"/>
                    <a:pt x="2160" y="10800"/>
                  </a:cubicBezTo>
                  <a:cubicBezTo>
                    <a:pt x="2160" y="15572"/>
                    <a:pt x="6028" y="19440"/>
                    <a:pt x="10800" y="19440"/>
                  </a:cubicBezTo>
                  <a:cubicBezTo>
                    <a:pt x="15572" y="19440"/>
                    <a:pt x="19440" y="15572"/>
                    <a:pt x="19440" y="10800"/>
                  </a:cubicBezTo>
                  <a:cubicBezTo>
                    <a:pt x="19440" y="6028"/>
                    <a:pt x="15572" y="2160"/>
                    <a:pt x="10800" y="2160"/>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moveTo>
                    <a:pt x="15649" y="9763"/>
                  </a:moveTo>
                  <a:lnTo>
                    <a:pt x="15643" y="9778"/>
                  </a:lnTo>
                  <a:cubicBezTo>
                    <a:pt x="15189" y="10748"/>
                    <a:pt x="14005" y="12651"/>
                    <a:pt x="14005" y="12651"/>
                  </a:cubicBezTo>
                  <a:lnTo>
                    <a:pt x="14000" y="12638"/>
                  </a:lnTo>
                  <a:lnTo>
                    <a:pt x="13654" y="13241"/>
                  </a:lnTo>
                  <a:lnTo>
                    <a:pt x="15321" y="13241"/>
                  </a:lnTo>
                  <a:lnTo>
                    <a:pt x="12137" y="17473"/>
                  </a:lnTo>
                  <a:lnTo>
                    <a:pt x="12861" y="14594"/>
                  </a:lnTo>
                  <a:lnTo>
                    <a:pt x="11548" y="14594"/>
                  </a:lnTo>
                  <a:lnTo>
                    <a:pt x="12004" y="12690"/>
                  </a:lnTo>
                  <a:cubicBezTo>
                    <a:pt x="11636" y="12779"/>
                    <a:pt x="11200" y="12901"/>
                    <a:pt x="10683" y="13067"/>
                  </a:cubicBezTo>
                  <a:cubicBezTo>
                    <a:pt x="10683" y="13067"/>
                    <a:pt x="9986" y="13475"/>
                    <a:pt x="8672" y="12280"/>
                  </a:cubicBezTo>
                  <a:cubicBezTo>
                    <a:pt x="8672" y="12280"/>
                    <a:pt x="7787" y="11500"/>
                    <a:pt x="8301" y="11305"/>
                  </a:cubicBezTo>
                  <a:cubicBezTo>
                    <a:pt x="8519" y="11222"/>
                    <a:pt x="9360" y="11116"/>
                    <a:pt x="10022" y="11028"/>
                  </a:cubicBezTo>
                  <a:cubicBezTo>
                    <a:pt x="10919" y="10907"/>
                    <a:pt x="11469" y="10842"/>
                    <a:pt x="11469" y="10842"/>
                  </a:cubicBezTo>
                  <a:cubicBezTo>
                    <a:pt x="11469" y="10842"/>
                    <a:pt x="8709" y="10883"/>
                    <a:pt x="8055" y="10781"/>
                  </a:cubicBezTo>
                  <a:cubicBezTo>
                    <a:pt x="7400" y="10678"/>
                    <a:pt x="6570" y="9585"/>
                    <a:pt x="6392" y="8625"/>
                  </a:cubicBezTo>
                  <a:cubicBezTo>
                    <a:pt x="6392" y="8625"/>
                    <a:pt x="6119" y="8098"/>
                    <a:pt x="6981" y="8347"/>
                  </a:cubicBezTo>
                  <a:cubicBezTo>
                    <a:pt x="7843" y="8597"/>
                    <a:pt x="11410" y="9319"/>
                    <a:pt x="11410" y="9319"/>
                  </a:cubicBezTo>
                  <a:cubicBezTo>
                    <a:pt x="11410" y="9319"/>
                    <a:pt x="6772" y="7897"/>
                    <a:pt x="6462" y="7549"/>
                  </a:cubicBezTo>
                  <a:cubicBezTo>
                    <a:pt x="6153" y="7204"/>
                    <a:pt x="5553" y="5655"/>
                    <a:pt x="5631" y="4704"/>
                  </a:cubicBezTo>
                  <a:cubicBezTo>
                    <a:pt x="5631" y="4704"/>
                    <a:pt x="5665" y="4467"/>
                    <a:pt x="5909" y="4532"/>
                  </a:cubicBezTo>
                  <a:cubicBezTo>
                    <a:pt x="5909" y="4532"/>
                    <a:pt x="9339" y="6098"/>
                    <a:pt x="11683" y="6956"/>
                  </a:cubicBezTo>
                  <a:cubicBezTo>
                    <a:pt x="14029" y="7815"/>
                    <a:pt x="16068" y="8251"/>
                    <a:pt x="15805" y="9362"/>
                  </a:cubicBezTo>
                  <a:cubicBezTo>
                    <a:pt x="15783" y="9456"/>
                    <a:pt x="15727" y="9596"/>
                    <a:pt x="15649" y="976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70" name="成组"/>
          <p:cNvGrpSpPr/>
          <p:nvPr/>
        </p:nvGrpSpPr>
        <p:grpSpPr>
          <a:xfrm>
            <a:off x="838200" y="5409376"/>
            <a:ext cx="457200" cy="457201"/>
            <a:chOff x="0" y="0"/>
            <a:chExt cx="457200" cy="457200"/>
          </a:xfrm>
        </p:grpSpPr>
        <p:sp>
          <p:nvSpPr>
            <p:cNvPr id="2168" name="任意形状 7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69" name="任意形状 70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8" y="0"/>
                    <a:pt x="0" y="4838"/>
                    <a:pt x="0" y="10800"/>
                  </a:cubicBezTo>
                  <a:cubicBezTo>
                    <a:pt x="0" y="16762"/>
                    <a:pt x="4838" y="21600"/>
                    <a:pt x="10800" y="21600"/>
                  </a:cubicBezTo>
                  <a:cubicBezTo>
                    <a:pt x="16751" y="21600"/>
                    <a:pt x="21600" y="16762"/>
                    <a:pt x="21600" y="10800"/>
                  </a:cubicBezTo>
                  <a:cubicBezTo>
                    <a:pt x="21600" y="4838"/>
                    <a:pt x="16751" y="0"/>
                    <a:pt x="10800" y="0"/>
                  </a:cubicBezTo>
                  <a:close/>
                  <a:moveTo>
                    <a:pt x="17933" y="4979"/>
                  </a:moveTo>
                  <a:cubicBezTo>
                    <a:pt x="19263" y="6598"/>
                    <a:pt x="19998" y="8623"/>
                    <a:pt x="20018" y="10718"/>
                  </a:cubicBezTo>
                  <a:cubicBezTo>
                    <a:pt x="19714" y="10660"/>
                    <a:pt x="16669" y="10039"/>
                    <a:pt x="13599" y="10425"/>
                  </a:cubicBezTo>
                  <a:cubicBezTo>
                    <a:pt x="13529" y="10273"/>
                    <a:pt x="13470" y="10109"/>
                    <a:pt x="13401" y="9945"/>
                  </a:cubicBezTo>
                  <a:cubicBezTo>
                    <a:pt x="13210" y="9494"/>
                    <a:pt x="13006" y="9049"/>
                    <a:pt x="12792" y="8610"/>
                  </a:cubicBezTo>
                  <a:cubicBezTo>
                    <a:pt x="16188" y="7227"/>
                    <a:pt x="17735" y="5236"/>
                    <a:pt x="17933" y="4979"/>
                  </a:cubicBezTo>
                  <a:close/>
                  <a:moveTo>
                    <a:pt x="10800" y="1593"/>
                  </a:moveTo>
                  <a:cubicBezTo>
                    <a:pt x="13144" y="1593"/>
                    <a:pt x="15286" y="2472"/>
                    <a:pt x="16915" y="3913"/>
                  </a:cubicBezTo>
                  <a:cubicBezTo>
                    <a:pt x="16751" y="4146"/>
                    <a:pt x="15357" y="6009"/>
                    <a:pt x="12077" y="7239"/>
                  </a:cubicBezTo>
                  <a:cubicBezTo>
                    <a:pt x="10566" y="4464"/>
                    <a:pt x="8891" y="2190"/>
                    <a:pt x="8632" y="1839"/>
                  </a:cubicBezTo>
                  <a:cubicBezTo>
                    <a:pt x="9343" y="1673"/>
                    <a:pt x="10070" y="1590"/>
                    <a:pt x="10800" y="1593"/>
                  </a:cubicBezTo>
                  <a:close/>
                  <a:moveTo>
                    <a:pt x="6876" y="2460"/>
                  </a:moveTo>
                  <a:cubicBezTo>
                    <a:pt x="8112" y="4174"/>
                    <a:pt x="9254" y="5953"/>
                    <a:pt x="10297" y="7790"/>
                  </a:cubicBezTo>
                  <a:cubicBezTo>
                    <a:pt x="5985" y="8938"/>
                    <a:pt x="2178" y="8913"/>
                    <a:pt x="1769" y="8913"/>
                  </a:cubicBezTo>
                  <a:cubicBezTo>
                    <a:pt x="2371" y="6083"/>
                    <a:pt x="4260" y="3696"/>
                    <a:pt x="6876" y="2460"/>
                  </a:cubicBezTo>
                  <a:close/>
                  <a:moveTo>
                    <a:pt x="1569" y="10811"/>
                  </a:moveTo>
                  <a:lnTo>
                    <a:pt x="1569" y="10530"/>
                  </a:lnTo>
                  <a:cubicBezTo>
                    <a:pt x="1969" y="10541"/>
                    <a:pt x="6442" y="10600"/>
                    <a:pt x="11046" y="9218"/>
                  </a:cubicBezTo>
                  <a:cubicBezTo>
                    <a:pt x="11316" y="9733"/>
                    <a:pt x="11561" y="10260"/>
                    <a:pt x="11796" y="10787"/>
                  </a:cubicBezTo>
                  <a:cubicBezTo>
                    <a:pt x="11678" y="10823"/>
                    <a:pt x="11549" y="10857"/>
                    <a:pt x="11433" y="10893"/>
                  </a:cubicBezTo>
                  <a:cubicBezTo>
                    <a:pt x="6677" y="12427"/>
                    <a:pt x="4146" y="16620"/>
                    <a:pt x="3936" y="16972"/>
                  </a:cubicBezTo>
                  <a:cubicBezTo>
                    <a:pt x="2413" y="15281"/>
                    <a:pt x="1570" y="13086"/>
                    <a:pt x="1570" y="10811"/>
                  </a:cubicBezTo>
                  <a:close/>
                  <a:moveTo>
                    <a:pt x="10800" y="20031"/>
                  </a:moveTo>
                  <a:cubicBezTo>
                    <a:pt x="8750" y="20034"/>
                    <a:pt x="6757" y="19350"/>
                    <a:pt x="5142" y="18087"/>
                  </a:cubicBezTo>
                  <a:cubicBezTo>
                    <a:pt x="5306" y="17747"/>
                    <a:pt x="7181" y="14138"/>
                    <a:pt x="12381" y="12323"/>
                  </a:cubicBezTo>
                  <a:cubicBezTo>
                    <a:pt x="12405" y="12312"/>
                    <a:pt x="12417" y="12312"/>
                    <a:pt x="12439" y="12299"/>
                  </a:cubicBezTo>
                  <a:cubicBezTo>
                    <a:pt x="13317" y="14562"/>
                    <a:pt x="13976" y="16904"/>
                    <a:pt x="14408" y="19292"/>
                  </a:cubicBezTo>
                  <a:cubicBezTo>
                    <a:pt x="13269" y="19782"/>
                    <a:pt x="12041" y="20034"/>
                    <a:pt x="10800" y="20031"/>
                  </a:cubicBezTo>
                  <a:close/>
                  <a:moveTo>
                    <a:pt x="15942" y="18449"/>
                  </a:moveTo>
                  <a:cubicBezTo>
                    <a:pt x="15849" y="17887"/>
                    <a:pt x="15357" y="15192"/>
                    <a:pt x="14149" y="11878"/>
                  </a:cubicBezTo>
                  <a:cubicBezTo>
                    <a:pt x="17043" y="11421"/>
                    <a:pt x="19574" y="12170"/>
                    <a:pt x="19889" y="12276"/>
                  </a:cubicBezTo>
                  <a:cubicBezTo>
                    <a:pt x="19491" y="14794"/>
                    <a:pt x="18060" y="17031"/>
                    <a:pt x="15942" y="1844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73" name="成组"/>
          <p:cNvGrpSpPr/>
          <p:nvPr/>
        </p:nvGrpSpPr>
        <p:grpSpPr>
          <a:xfrm>
            <a:off x="838200" y="4495140"/>
            <a:ext cx="457200" cy="457201"/>
            <a:chOff x="0" y="0"/>
            <a:chExt cx="457200" cy="457200"/>
          </a:xfrm>
        </p:grpSpPr>
        <p:sp>
          <p:nvSpPr>
            <p:cNvPr id="2171" name="任意形状 7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72" name="任意形状 70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428" y="10338"/>
                  </a:moveTo>
                  <a:cubicBezTo>
                    <a:pt x="19340" y="8638"/>
                    <a:pt x="18748" y="7002"/>
                    <a:pt x="17729" y="5639"/>
                  </a:cubicBezTo>
                  <a:cubicBezTo>
                    <a:pt x="17419" y="5973"/>
                    <a:pt x="17087" y="6287"/>
                    <a:pt x="16736" y="6578"/>
                  </a:cubicBezTo>
                  <a:cubicBezTo>
                    <a:pt x="15657" y="7475"/>
                    <a:pt x="14451" y="8206"/>
                    <a:pt x="13158" y="8749"/>
                  </a:cubicBezTo>
                  <a:cubicBezTo>
                    <a:pt x="13338" y="9127"/>
                    <a:pt x="13503" y="9493"/>
                    <a:pt x="13649" y="9839"/>
                  </a:cubicBezTo>
                  <a:lnTo>
                    <a:pt x="13649" y="9842"/>
                  </a:lnTo>
                  <a:cubicBezTo>
                    <a:pt x="13690" y="9939"/>
                    <a:pt x="13730" y="10036"/>
                    <a:pt x="13768" y="10134"/>
                  </a:cubicBezTo>
                  <a:cubicBezTo>
                    <a:pt x="15403" y="9950"/>
                    <a:pt x="17127" y="10017"/>
                    <a:pt x="18797" y="10243"/>
                  </a:cubicBezTo>
                  <a:cubicBezTo>
                    <a:pt x="19020" y="10273"/>
                    <a:pt x="19229" y="10305"/>
                    <a:pt x="19428" y="10338"/>
                  </a:cubicBezTo>
                  <a:close/>
                  <a:moveTo>
                    <a:pt x="9292" y="2292"/>
                  </a:moveTo>
                  <a:cubicBezTo>
                    <a:pt x="10345" y="3775"/>
                    <a:pt x="11315" y="5314"/>
                    <a:pt x="12200" y="6903"/>
                  </a:cubicBezTo>
                  <a:cubicBezTo>
                    <a:pt x="13520" y="6383"/>
                    <a:pt x="14612" y="5726"/>
                    <a:pt x="15492" y="4995"/>
                  </a:cubicBezTo>
                  <a:cubicBezTo>
                    <a:pt x="15797" y="4743"/>
                    <a:pt x="16084" y="4471"/>
                    <a:pt x="16351" y="4180"/>
                  </a:cubicBezTo>
                  <a:cubicBezTo>
                    <a:pt x="14797" y="2873"/>
                    <a:pt x="12831" y="2157"/>
                    <a:pt x="10800" y="2160"/>
                  </a:cubicBezTo>
                  <a:cubicBezTo>
                    <a:pt x="10295" y="2160"/>
                    <a:pt x="9790" y="2203"/>
                    <a:pt x="9292" y="2291"/>
                  </a:cubicBezTo>
                  <a:close/>
                  <a:moveTo>
                    <a:pt x="2433" y="8637"/>
                  </a:moveTo>
                  <a:cubicBezTo>
                    <a:pt x="3169" y="8618"/>
                    <a:pt x="3904" y="8574"/>
                    <a:pt x="4636" y="8504"/>
                  </a:cubicBezTo>
                  <a:cubicBezTo>
                    <a:pt x="6407" y="8346"/>
                    <a:pt x="8163" y="8049"/>
                    <a:pt x="9887" y="7616"/>
                  </a:cubicBezTo>
                  <a:cubicBezTo>
                    <a:pt x="8986" y="6050"/>
                    <a:pt x="8013" y="4527"/>
                    <a:pt x="6971" y="3051"/>
                  </a:cubicBezTo>
                  <a:cubicBezTo>
                    <a:pt x="4720" y="4166"/>
                    <a:pt x="3064" y="6205"/>
                    <a:pt x="2433" y="8637"/>
                  </a:cubicBezTo>
                  <a:close/>
                  <a:moveTo>
                    <a:pt x="4086" y="16238"/>
                  </a:moveTo>
                  <a:cubicBezTo>
                    <a:pt x="4505" y="15625"/>
                    <a:pt x="5056" y="14936"/>
                    <a:pt x="5787" y="14187"/>
                  </a:cubicBezTo>
                  <a:cubicBezTo>
                    <a:pt x="7357" y="12578"/>
                    <a:pt x="9210" y="11325"/>
                    <a:pt x="11355" y="10634"/>
                  </a:cubicBezTo>
                  <a:lnTo>
                    <a:pt x="11422" y="10614"/>
                  </a:lnTo>
                  <a:cubicBezTo>
                    <a:pt x="11244" y="10221"/>
                    <a:pt x="11076" y="9870"/>
                    <a:pt x="10908" y="9540"/>
                  </a:cubicBezTo>
                  <a:cubicBezTo>
                    <a:pt x="8925" y="10117"/>
                    <a:pt x="6836" y="10478"/>
                    <a:pt x="4755" y="10665"/>
                  </a:cubicBezTo>
                  <a:cubicBezTo>
                    <a:pt x="3740" y="10757"/>
                    <a:pt x="2830" y="10797"/>
                    <a:pt x="2160" y="10803"/>
                  </a:cubicBezTo>
                  <a:cubicBezTo>
                    <a:pt x="2158" y="12782"/>
                    <a:pt x="2839" y="14702"/>
                    <a:pt x="4087" y="16238"/>
                  </a:cubicBezTo>
                  <a:close/>
                  <a:moveTo>
                    <a:pt x="14045" y="18808"/>
                  </a:moveTo>
                  <a:cubicBezTo>
                    <a:pt x="13629" y="16708"/>
                    <a:pt x="13039" y="14646"/>
                    <a:pt x="12283" y="12643"/>
                  </a:cubicBezTo>
                  <a:cubicBezTo>
                    <a:pt x="10121" y="13428"/>
                    <a:pt x="8398" y="14576"/>
                    <a:pt x="7066" y="15945"/>
                  </a:cubicBezTo>
                  <a:cubicBezTo>
                    <a:pt x="6529" y="16488"/>
                    <a:pt x="6052" y="17087"/>
                    <a:pt x="5644" y="17733"/>
                  </a:cubicBezTo>
                  <a:cubicBezTo>
                    <a:pt x="7133" y="18844"/>
                    <a:pt x="8942" y="19443"/>
                    <a:pt x="10800" y="19440"/>
                  </a:cubicBezTo>
                  <a:cubicBezTo>
                    <a:pt x="11912" y="19442"/>
                    <a:pt x="13014" y="19228"/>
                    <a:pt x="14045" y="18810"/>
                  </a:cubicBezTo>
                  <a:close/>
                  <a:moveTo>
                    <a:pt x="16068" y="17647"/>
                  </a:moveTo>
                  <a:cubicBezTo>
                    <a:pt x="17754" y="16351"/>
                    <a:pt x="18903" y="14478"/>
                    <a:pt x="19294" y="12388"/>
                  </a:cubicBezTo>
                  <a:cubicBezTo>
                    <a:pt x="18927" y="12296"/>
                    <a:pt x="18461" y="12204"/>
                    <a:pt x="17950" y="12133"/>
                  </a:cubicBezTo>
                  <a:cubicBezTo>
                    <a:pt x="16811" y="11969"/>
                    <a:pt x="15657" y="11957"/>
                    <a:pt x="14515" y="12097"/>
                  </a:cubicBezTo>
                  <a:cubicBezTo>
                    <a:pt x="15158" y="13910"/>
                    <a:pt x="15677" y="15765"/>
                    <a:pt x="16068" y="17648"/>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76" name="成组"/>
          <p:cNvGrpSpPr/>
          <p:nvPr/>
        </p:nvGrpSpPr>
        <p:grpSpPr>
          <a:xfrm>
            <a:off x="4495848" y="5409376"/>
            <a:ext cx="457201" cy="457201"/>
            <a:chOff x="0" y="0"/>
            <a:chExt cx="457200" cy="457200"/>
          </a:xfrm>
        </p:grpSpPr>
        <p:sp>
          <p:nvSpPr>
            <p:cNvPr id="2174" name="任意形状 7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75" name="任意形状 712"/>
            <p:cNvSpPr/>
            <p:nvPr/>
          </p:nvSpPr>
          <p:spPr>
            <a:xfrm>
              <a:off x="38100" y="59911"/>
              <a:ext cx="381000" cy="330023"/>
            </a:xfrm>
            <a:custGeom>
              <a:avLst/>
              <a:gdLst/>
              <a:ahLst/>
              <a:cxnLst>
                <a:cxn ang="0">
                  <a:pos x="wd2" y="hd2"/>
                </a:cxn>
                <a:cxn ang="5400000">
                  <a:pos x="wd2" y="hd2"/>
                </a:cxn>
                <a:cxn ang="10800000">
                  <a:pos x="wd2" y="hd2"/>
                </a:cxn>
                <a:cxn ang="16200000">
                  <a:pos x="wd2" y="hd2"/>
                </a:cxn>
              </a:cxnLst>
              <a:rect l="0" t="0" r="r" b="b"/>
              <a:pathLst>
                <a:path w="21600" h="21600" extrusionOk="0">
                  <a:moveTo>
                    <a:pt x="6415" y="1248"/>
                  </a:moveTo>
                  <a:lnTo>
                    <a:pt x="10176" y="8766"/>
                  </a:lnTo>
                  <a:lnTo>
                    <a:pt x="3761" y="21600"/>
                  </a:lnTo>
                  <a:lnTo>
                    <a:pt x="0" y="14083"/>
                  </a:lnTo>
                  <a:lnTo>
                    <a:pt x="6415" y="1248"/>
                  </a:lnTo>
                  <a:close/>
                  <a:moveTo>
                    <a:pt x="8765" y="14083"/>
                  </a:moveTo>
                  <a:lnTo>
                    <a:pt x="21600" y="14083"/>
                  </a:lnTo>
                  <a:lnTo>
                    <a:pt x="17839" y="21600"/>
                  </a:lnTo>
                  <a:lnTo>
                    <a:pt x="5006" y="21600"/>
                  </a:lnTo>
                  <a:lnTo>
                    <a:pt x="8765" y="14083"/>
                  </a:lnTo>
                  <a:close/>
                  <a:moveTo>
                    <a:pt x="13456" y="12836"/>
                  </a:moveTo>
                  <a:lnTo>
                    <a:pt x="7039" y="0"/>
                  </a:lnTo>
                  <a:lnTo>
                    <a:pt x="14561" y="0"/>
                  </a:lnTo>
                  <a:lnTo>
                    <a:pt x="20976" y="12836"/>
                  </a:lnTo>
                  <a:lnTo>
                    <a:pt x="13457" y="1283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79" name="成组"/>
          <p:cNvGrpSpPr/>
          <p:nvPr/>
        </p:nvGrpSpPr>
        <p:grpSpPr>
          <a:xfrm>
            <a:off x="4495848" y="4495140"/>
            <a:ext cx="457201" cy="457201"/>
            <a:chOff x="0" y="0"/>
            <a:chExt cx="457200" cy="457200"/>
          </a:xfrm>
        </p:grpSpPr>
        <p:sp>
          <p:nvSpPr>
            <p:cNvPr id="2177" name="任意形状 7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78" name="任意形状 715"/>
            <p:cNvSpPr/>
            <p:nvPr/>
          </p:nvSpPr>
          <p:spPr>
            <a:xfrm>
              <a:off x="38100" y="60007"/>
              <a:ext cx="381000" cy="330023"/>
            </a:xfrm>
            <a:custGeom>
              <a:avLst/>
              <a:gdLst/>
              <a:ahLst/>
              <a:cxnLst>
                <a:cxn ang="0">
                  <a:pos x="wd2" y="hd2"/>
                </a:cxn>
                <a:cxn ang="5400000">
                  <a:pos x="wd2" y="hd2"/>
                </a:cxn>
                <a:cxn ang="10800000">
                  <a:pos x="wd2" y="hd2"/>
                </a:cxn>
                <a:cxn ang="16200000">
                  <a:pos x="wd2" y="hd2"/>
                </a:cxn>
              </a:cxnLst>
              <a:rect l="0" t="0" r="r" b="b"/>
              <a:pathLst>
                <a:path w="21600" h="21600" extrusionOk="0">
                  <a:moveTo>
                    <a:pt x="7665" y="3740"/>
                  </a:moveTo>
                  <a:lnTo>
                    <a:pt x="2495" y="14080"/>
                  </a:lnTo>
                  <a:lnTo>
                    <a:pt x="4390" y="17861"/>
                  </a:lnTo>
                  <a:lnTo>
                    <a:pt x="9558" y="7525"/>
                  </a:lnTo>
                  <a:lnTo>
                    <a:pt x="7665" y="3740"/>
                  </a:lnTo>
                  <a:close/>
                  <a:moveTo>
                    <a:pt x="6261" y="19106"/>
                  </a:moveTo>
                  <a:lnTo>
                    <a:pt x="16594" y="19106"/>
                  </a:lnTo>
                  <a:lnTo>
                    <a:pt x="18485" y="15323"/>
                  </a:lnTo>
                  <a:lnTo>
                    <a:pt x="8154" y="15323"/>
                  </a:lnTo>
                  <a:lnTo>
                    <a:pt x="6262" y="19106"/>
                  </a:lnTo>
                  <a:close/>
                  <a:moveTo>
                    <a:pt x="18480" y="12830"/>
                  </a:moveTo>
                  <a:lnTo>
                    <a:pt x="13311" y="2494"/>
                  </a:lnTo>
                  <a:lnTo>
                    <a:pt x="9536" y="2494"/>
                  </a:lnTo>
                  <a:lnTo>
                    <a:pt x="14706" y="12830"/>
                  </a:lnTo>
                  <a:lnTo>
                    <a:pt x="18481" y="12830"/>
                  </a:lnTo>
                  <a:close/>
                  <a:moveTo>
                    <a:pt x="7042" y="0"/>
                  </a:moveTo>
                  <a:lnTo>
                    <a:pt x="14558" y="0"/>
                  </a:lnTo>
                  <a:lnTo>
                    <a:pt x="21600" y="14082"/>
                  </a:lnTo>
                  <a:lnTo>
                    <a:pt x="17842" y="21600"/>
                  </a:lnTo>
                  <a:lnTo>
                    <a:pt x="3769" y="21600"/>
                  </a:lnTo>
                  <a:lnTo>
                    <a:pt x="0" y="14082"/>
                  </a:lnTo>
                  <a:lnTo>
                    <a:pt x="7042" y="0"/>
                  </a:lnTo>
                  <a:close/>
                  <a:moveTo>
                    <a:pt x="10805" y="10020"/>
                  </a:moveTo>
                  <a:lnTo>
                    <a:pt x="9399" y="12830"/>
                  </a:lnTo>
                  <a:lnTo>
                    <a:pt x="12211" y="12830"/>
                  </a:lnTo>
                  <a:lnTo>
                    <a:pt x="10805" y="100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82" name="成组"/>
          <p:cNvGrpSpPr/>
          <p:nvPr/>
        </p:nvGrpSpPr>
        <p:grpSpPr>
          <a:xfrm>
            <a:off x="5410260" y="5409376"/>
            <a:ext cx="457201" cy="457201"/>
            <a:chOff x="0" y="0"/>
            <a:chExt cx="457200" cy="457200"/>
          </a:xfrm>
        </p:grpSpPr>
        <p:sp>
          <p:nvSpPr>
            <p:cNvPr id="2180" name="任意形状 7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81" name="任意形状 718"/>
            <p:cNvSpPr/>
            <p:nvPr/>
          </p:nvSpPr>
          <p:spPr>
            <a:xfrm>
              <a:off x="28576" y="76200"/>
              <a:ext cx="400051" cy="338939"/>
            </a:xfrm>
            <a:custGeom>
              <a:avLst/>
              <a:gdLst/>
              <a:ahLst/>
              <a:cxnLst>
                <a:cxn ang="0">
                  <a:pos x="wd2" y="hd2"/>
                </a:cxn>
                <a:cxn ang="5400000">
                  <a:pos x="wd2" y="hd2"/>
                </a:cxn>
                <a:cxn ang="10800000">
                  <a:pos x="wd2" y="hd2"/>
                </a:cxn>
                <a:cxn ang="16200000">
                  <a:pos x="wd2" y="hd2"/>
                </a:cxn>
              </a:cxnLst>
              <a:rect l="0" t="0" r="r" b="b"/>
              <a:pathLst>
                <a:path w="21600" h="21600" extrusionOk="0">
                  <a:moveTo>
                    <a:pt x="16236" y="8095"/>
                  </a:moveTo>
                  <a:lnTo>
                    <a:pt x="21600" y="12129"/>
                  </a:lnTo>
                  <a:lnTo>
                    <a:pt x="16198" y="16191"/>
                  </a:lnTo>
                  <a:lnTo>
                    <a:pt x="10800" y="12132"/>
                  </a:lnTo>
                  <a:lnTo>
                    <a:pt x="5402" y="16191"/>
                  </a:lnTo>
                  <a:lnTo>
                    <a:pt x="0" y="12128"/>
                  </a:lnTo>
                  <a:lnTo>
                    <a:pt x="5364" y="8094"/>
                  </a:lnTo>
                  <a:lnTo>
                    <a:pt x="0" y="4062"/>
                  </a:lnTo>
                  <a:lnTo>
                    <a:pt x="5402" y="0"/>
                  </a:lnTo>
                  <a:lnTo>
                    <a:pt x="10800" y="4058"/>
                  </a:lnTo>
                  <a:lnTo>
                    <a:pt x="16198" y="0"/>
                  </a:lnTo>
                  <a:lnTo>
                    <a:pt x="21600" y="4062"/>
                  </a:lnTo>
                  <a:lnTo>
                    <a:pt x="16236" y="8095"/>
                  </a:lnTo>
                  <a:close/>
                  <a:moveTo>
                    <a:pt x="16160" y="8095"/>
                  </a:moveTo>
                  <a:lnTo>
                    <a:pt x="10800" y="4065"/>
                  </a:lnTo>
                  <a:lnTo>
                    <a:pt x="5440" y="8095"/>
                  </a:lnTo>
                  <a:lnTo>
                    <a:pt x="10800" y="12126"/>
                  </a:lnTo>
                  <a:lnTo>
                    <a:pt x="16160" y="8095"/>
                  </a:lnTo>
                  <a:close/>
                  <a:moveTo>
                    <a:pt x="5437" y="17538"/>
                  </a:moveTo>
                  <a:lnTo>
                    <a:pt x="10839" y="13476"/>
                  </a:lnTo>
                  <a:lnTo>
                    <a:pt x="16241" y="17538"/>
                  </a:lnTo>
                  <a:lnTo>
                    <a:pt x="10839" y="21600"/>
                  </a:lnTo>
                  <a:lnTo>
                    <a:pt x="5437" y="1753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85" name="成组"/>
          <p:cNvGrpSpPr/>
          <p:nvPr/>
        </p:nvGrpSpPr>
        <p:grpSpPr>
          <a:xfrm>
            <a:off x="5410260" y="4495140"/>
            <a:ext cx="457201" cy="457201"/>
            <a:chOff x="0" y="0"/>
            <a:chExt cx="457200" cy="457200"/>
          </a:xfrm>
        </p:grpSpPr>
        <p:sp>
          <p:nvSpPr>
            <p:cNvPr id="2183" name="任意形状 7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84" name="任意形状 721"/>
            <p:cNvSpPr/>
            <p:nvPr/>
          </p:nvSpPr>
          <p:spPr>
            <a:xfrm>
              <a:off x="29242" y="66407"/>
              <a:ext cx="398641" cy="348731"/>
            </a:xfrm>
            <a:custGeom>
              <a:avLst/>
              <a:gdLst/>
              <a:ahLst/>
              <a:cxnLst>
                <a:cxn ang="0">
                  <a:pos x="wd2" y="hd2"/>
                </a:cxn>
                <a:cxn ang="5400000">
                  <a:pos x="wd2" y="hd2"/>
                </a:cxn>
                <a:cxn ang="10800000">
                  <a:pos x="wd2" y="hd2"/>
                </a:cxn>
                <a:cxn ang="16200000">
                  <a:pos x="wd2" y="hd2"/>
                </a:cxn>
              </a:cxnLst>
              <a:rect l="0" t="0" r="r" b="b"/>
              <a:pathLst>
                <a:path w="21600" h="21600" extrusionOk="0">
                  <a:moveTo>
                    <a:pt x="7340" y="16252"/>
                  </a:moveTo>
                  <a:lnTo>
                    <a:pt x="10841" y="18803"/>
                  </a:lnTo>
                  <a:lnTo>
                    <a:pt x="14343" y="16254"/>
                  </a:lnTo>
                  <a:lnTo>
                    <a:pt x="16262" y="17652"/>
                  </a:lnTo>
                  <a:lnTo>
                    <a:pt x="10841" y="21600"/>
                  </a:lnTo>
                  <a:lnTo>
                    <a:pt x="5420" y="17652"/>
                  </a:lnTo>
                  <a:lnTo>
                    <a:pt x="7340" y="16254"/>
                  </a:lnTo>
                  <a:close/>
                  <a:moveTo>
                    <a:pt x="6435" y="6483"/>
                  </a:moveTo>
                  <a:lnTo>
                    <a:pt x="8905" y="4650"/>
                  </a:lnTo>
                  <a:lnTo>
                    <a:pt x="6402" y="2793"/>
                  </a:lnTo>
                  <a:lnTo>
                    <a:pt x="3866" y="4583"/>
                  </a:lnTo>
                  <a:lnTo>
                    <a:pt x="6436" y="6483"/>
                  </a:lnTo>
                  <a:close/>
                  <a:moveTo>
                    <a:pt x="8334" y="7887"/>
                  </a:moveTo>
                  <a:lnTo>
                    <a:pt x="10802" y="9714"/>
                  </a:lnTo>
                  <a:lnTo>
                    <a:pt x="13269" y="7889"/>
                  </a:lnTo>
                  <a:lnTo>
                    <a:pt x="10802" y="6057"/>
                  </a:lnTo>
                  <a:lnTo>
                    <a:pt x="8334" y="7888"/>
                  </a:lnTo>
                  <a:close/>
                  <a:moveTo>
                    <a:pt x="12701" y="11120"/>
                  </a:moveTo>
                  <a:lnTo>
                    <a:pt x="15203" y="12970"/>
                  </a:lnTo>
                  <a:lnTo>
                    <a:pt x="17732" y="11198"/>
                  </a:lnTo>
                  <a:lnTo>
                    <a:pt x="15167" y="9296"/>
                  </a:lnTo>
                  <a:lnTo>
                    <a:pt x="12701" y="11119"/>
                  </a:lnTo>
                  <a:close/>
                  <a:moveTo>
                    <a:pt x="10802" y="3243"/>
                  </a:moveTo>
                  <a:lnTo>
                    <a:pt x="15176" y="0"/>
                  </a:lnTo>
                  <a:lnTo>
                    <a:pt x="21599" y="4536"/>
                  </a:lnTo>
                  <a:lnTo>
                    <a:pt x="17066" y="7890"/>
                  </a:lnTo>
                  <a:lnTo>
                    <a:pt x="21600" y="11253"/>
                  </a:lnTo>
                  <a:lnTo>
                    <a:pt x="15174" y="15759"/>
                  </a:lnTo>
                  <a:lnTo>
                    <a:pt x="10802" y="12524"/>
                  </a:lnTo>
                  <a:lnTo>
                    <a:pt x="6431" y="15757"/>
                  </a:lnTo>
                  <a:lnTo>
                    <a:pt x="0" y="11253"/>
                  </a:lnTo>
                  <a:lnTo>
                    <a:pt x="4538" y="7889"/>
                  </a:lnTo>
                  <a:lnTo>
                    <a:pt x="4" y="4536"/>
                  </a:lnTo>
                  <a:lnTo>
                    <a:pt x="6429" y="1"/>
                  </a:lnTo>
                  <a:lnTo>
                    <a:pt x="10802" y="3244"/>
                  </a:lnTo>
                  <a:close/>
                  <a:moveTo>
                    <a:pt x="12698" y="4649"/>
                  </a:moveTo>
                  <a:lnTo>
                    <a:pt x="15168" y="6483"/>
                  </a:lnTo>
                  <a:lnTo>
                    <a:pt x="17738" y="4583"/>
                  </a:lnTo>
                  <a:lnTo>
                    <a:pt x="15202" y="2793"/>
                  </a:lnTo>
                  <a:lnTo>
                    <a:pt x="12698" y="4650"/>
                  </a:lnTo>
                  <a:close/>
                  <a:moveTo>
                    <a:pt x="8903" y="11120"/>
                  </a:moveTo>
                  <a:lnTo>
                    <a:pt x="6436" y="9296"/>
                  </a:lnTo>
                  <a:lnTo>
                    <a:pt x="3870" y="11199"/>
                  </a:lnTo>
                  <a:lnTo>
                    <a:pt x="6400" y="12971"/>
                  </a:lnTo>
                  <a:lnTo>
                    <a:pt x="8903" y="11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88" name="成组"/>
          <p:cNvGrpSpPr/>
          <p:nvPr/>
        </p:nvGrpSpPr>
        <p:grpSpPr>
          <a:xfrm>
            <a:off x="5410260" y="1752435"/>
            <a:ext cx="457201" cy="457201"/>
            <a:chOff x="0" y="0"/>
            <a:chExt cx="457200" cy="457200"/>
          </a:xfrm>
        </p:grpSpPr>
        <p:sp>
          <p:nvSpPr>
            <p:cNvPr id="2186" name="任意形状 7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87" name="任意形状 736"/>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4882" y="21600"/>
                  </a:moveTo>
                  <a:lnTo>
                    <a:pt x="14882" y="13241"/>
                  </a:lnTo>
                  <a:lnTo>
                    <a:pt x="17682" y="13241"/>
                  </a:lnTo>
                  <a:lnTo>
                    <a:pt x="18101" y="9991"/>
                  </a:lnTo>
                  <a:lnTo>
                    <a:pt x="14882" y="9991"/>
                  </a:lnTo>
                  <a:lnTo>
                    <a:pt x="14882" y="7918"/>
                  </a:lnTo>
                  <a:cubicBezTo>
                    <a:pt x="14882" y="6977"/>
                    <a:pt x="15144" y="6335"/>
                    <a:pt x="16493" y="6335"/>
                  </a:cubicBezTo>
                  <a:lnTo>
                    <a:pt x="18214" y="6335"/>
                  </a:lnTo>
                  <a:lnTo>
                    <a:pt x="18214" y="3428"/>
                  </a:lnTo>
                  <a:cubicBezTo>
                    <a:pt x="17381" y="3340"/>
                    <a:pt x="16543" y="3297"/>
                    <a:pt x="15706" y="3300"/>
                  </a:cubicBezTo>
                  <a:cubicBezTo>
                    <a:pt x="13225" y="3300"/>
                    <a:pt x="11527" y="4814"/>
                    <a:pt x="11527" y="7596"/>
                  </a:cubicBezTo>
                  <a:lnTo>
                    <a:pt x="11527" y="9991"/>
                  </a:lnTo>
                  <a:lnTo>
                    <a:pt x="8722" y="9991"/>
                  </a:lnTo>
                  <a:lnTo>
                    <a:pt x="8722" y="13241"/>
                  </a:lnTo>
                  <a:lnTo>
                    <a:pt x="11527" y="13241"/>
                  </a:lnTo>
                  <a:lnTo>
                    <a:pt x="11527" y="21600"/>
                  </a:lnTo>
                  <a:lnTo>
                    <a:pt x="1200" y="21600"/>
                  </a:lnTo>
                  <a:cubicBezTo>
                    <a:pt x="537" y="21600"/>
                    <a:pt x="0" y="21063"/>
                    <a:pt x="0" y="20400"/>
                  </a:cubicBezTo>
                  <a:lnTo>
                    <a:pt x="0" y="1200"/>
                  </a:lnTo>
                  <a:cubicBezTo>
                    <a:pt x="0" y="537"/>
                    <a:pt x="537" y="0"/>
                    <a:pt x="1200" y="0"/>
                  </a:cubicBezTo>
                  <a:lnTo>
                    <a:pt x="20400" y="0"/>
                  </a:lnTo>
                  <a:cubicBezTo>
                    <a:pt x="21063" y="0"/>
                    <a:pt x="21600" y="537"/>
                    <a:pt x="21600" y="1200"/>
                  </a:cubicBezTo>
                  <a:lnTo>
                    <a:pt x="21600" y="20400"/>
                  </a:lnTo>
                  <a:cubicBezTo>
                    <a:pt x="21600" y="21063"/>
                    <a:pt x="21063" y="21600"/>
                    <a:pt x="20400" y="21600"/>
                  </a:cubicBezTo>
                  <a:lnTo>
                    <a:pt x="14882"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91" name="成组"/>
          <p:cNvGrpSpPr/>
          <p:nvPr/>
        </p:nvGrpSpPr>
        <p:grpSpPr>
          <a:xfrm>
            <a:off x="5410260" y="838200"/>
            <a:ext cx="457201" cy="457200"/>
            <a:chOff x="0" y="0"/>
            <a:chExt cx="457200" cy="457200"/>
          </a:xfrm>
        </p:grpSpPr>
        <p:sp>
          <p:nvSpPr>
            <p:cNvPr id="2189" name="任意形状 7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90" name="任意形状 739"/>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3200" y="19200"/>
                  </a:moveTo>
                  <a:lnTo>
                    <a:pt x="19200" y="19200"/>
                  </a:lnTo>
                  <a:lnTo>
                    <a:pt x="19200" y="2400"/>
                  </a:lnTo>
                  <a:lnTo>
                    <a:pt x="2400" y="2400"/>
                  </a:lnTo>
                  <a:lnTo>
                    <a:pt x="2400" y="19200"/>
                  </a:lnTo>
                  <a:lnTo>
                    <a:pt x="10800" y="19200"/>
                  </a:lnTo>
                  <a:lnTo>
                    <a:pt x="10800" y="13200"/>
                  </a:lnTo>
                  <a:lnTo>
                    <a:pt x="8400" y="13200"/>
                  </a:lnTo>
                  <a:lnTo>
                    <a:pt x="8400" y="10800"/>
                  </a:lnTo>
                  <a:lnTo>
                    <a:pt x="10800" y="10800"/>
                  </a:lnTo>
                  <a:lnTo>
                    <a:pt x="10800" y="8815"/>
                  </a:lnTo>
                  <a:cubicBezTo>
                    <a:pt x="10800" y="7211"/>
                    <a:pt x="10968" y="6629"/>
                    <a:pt x="11280" y="6042"/>
                  </a:cubicBezTo>
                  <a:cubicBezTo>
                    <a:pt x="11587" y="5461"/>
                    <a:pt x="12062" y="4987"/>
                    <a:pt x="12643" y="4680"/>
                  </a:cubicBezTo>
                  <a:cubicBezTo>
                    <a:pt x="13102" y="4434"/>
                    <a:pt x="13672" y="4286"/>
                    <a:pt x="14668" y="4223"/>
                  </a:cubicBezTo>
                  <a:cubicBezTo>
                    <a:pt x="15062" y="4198"/>
                    <a:pt x="15574" y="4229"/>
                    <a:pt x="16201" y="4319"/>
                  </a:cubicBezTo>
                  <a:lnTo>
                    <a:pt x="16201" y="6599"/>
                  </a:lnTo>
                  <a:lnTo>
                    <a:pt x="15600" y="6599"/>
                  </a:lnTo>
                  <a:cubicBezTo>
                    <a:pt x="14500" y="6599"/>
                    <a:pt x="14045" y="6650"/>
                    <a:pt x="13774" y="6796"/>
                  </a:cubicBezTo>
                  <a:cubicBezTo>
                    <a:pt x="13612" y="6879"/>
                    <a:pt x="13480" y="7011"/>
                    <a:pt x="13397" y="7172"/>
                  </a:cubicBezTo>
                  <a:cubicBezTo>
                    <a:pt x="13253" y="7444"/>
                    <a:pt x="13200" y="7712"/>
                    <a:pt x="13200" y="8814"/>
                  </a:cubicBezTo>
                  <a:lnTo>
                    <a:pt x="13200" y="10800"/>
                  </a:lnTo>
                  <a:lnTo>
                    <a:pt x="16200" y="10800"/>
                  </a:lnTo>
                  <a:lnTo>
                    <a:pt x="15600" y="13200"/>
                  </a:lnTo>
                  <a:lnTo>
                    <a:pt x="13200" y="13200"/>
                  </a:lnTo>
                  <a:lnTo>
                    <a:pt x="13200" y="19200"/>
                  </a:lnTo>
                  <a:close/>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94" name="成组"/>
          <p:cNvGrpSpPr/>
          <p:nvPr/>
        </p:nvGrpSpPr>
        <p:grpSpPr>
          <a:xfrm>
            <a:off x="4495848" y="1752435"/>
            <a:ext cx="457201" cy="457201"/>
            <a:chOff x="0" y="0"/>
            <a:chExt cx="457200" cy="457200"/>
          </a:xfrm>
        </p:grpSpPr>
        <p:sp>
          <p:nvSpPr>
            <p:cNvPr id="2192" name="任意形状 7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93" name="任意形状 742"/>
            <p:cNvSpPr/>
            <p:nvPr/>
          </p:nvSpPr>
          <p:spPr>
            <a:xfrm>
              <a:off x="133350" y="38100"/>
              <a:ext cx="200027" cy="381000"/>
            </a:xfrm>
            <a:custGeom>
              <a:avLst/>
              <a:gdLst/>
              <a:ahLst/>
              <a:cxnLst>
                <a:cxn ang="0">
                  <a:pos x="wd2" y="hd2"/>
                </a:cxn>
                <a:cxn ang="5400000">
                  <a:pos x="wd2" y="hd2"/>
                </a:cxn>
                <a:cxn ang="10800000">
                  <a:pos x="wd2" y="hd2"/>
                </a:cxn>
                <a:cxn ang="16200000">
                  <a:pos x="wd2" y="hd2"/>
                </a:cxn>
              </a:cxnLst>
              <a:rect l="0" t="0" r="r" b="b"/>
              <a:pathLst>
                <a:path w="21600" h="21600" extrusionOk="0">
                  <a:moveTo>
                    <a:pt x="14400" y="12420"/>
                  </a:moveTo>
                  <a:lnTo>
                    <a:pt x="19543" y="12420"/>
                  </a:lnTo>
                  <a:lnTo>
                    <a:pt x="21600" y="8100"/>
                  </a:lnTo>
                  <a:lnTo>
                    <a:pt x="14400" y="8100"/>
                  </a:lnTo>
                  <a:lnTo>
                    <a:pt x="14400" y="5940"/>
                  </a:lnTo>
                  <a:cubicBezTo>
                    <a:pt x="14400" y="4828"/>
                    <a:pt x="14400" y="3780"/>
                    <a:pt x="18514" y="3780"/>
                  </a:cubicBezTo>
                  <a:lnTo>
                    <a:pt x="21600" y="3780"/>
                  </a:lnTo>
                  <a:lnTo>
                    <a:pt x="21600" y="151"/>
                  </a:lnTo>
                  <a:cubicBezTo>
                    <a:pt x="20929" y="105"/>
                    <a:pt x="18397" y="0"/>
                    <a:pt x="15723" y="0"/>
                  </a:cubicBezTo>
                  <a:cubicBezTo>
                    <a:pt x="10138" y="0"/>
                    <a:pt x="6171" y="1790"/>
                    <a:pt x="6171" y="5076"/>
                  </a:cubicBezTo>
                  <a:lnTo>
                    <a:pt x="6171" y="8100"/>
                  </a:lnTo>
                  <a:lnTo>
                    <a:pt x="0" y="8100"/>
                  </a:lnTo>
                  <a:lnTo>
                    <a:pt x="0" y="12420"/>
                  </a:lnTo>
                  <a:lnTo>
                    <a:pt x="6171" y="12420"/>
                  </a:lnTo>
                  <a:lnTo>
                    <a:pt x="6171" y="21600"/>
                  </a:lnTo>
                  <a:lnTo>
                    <a:pt x="14400" y="21600"/>
                  </a:lnTo>
                  <a:lnTo>
                    <a:pt x="14400" y="124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97" name="成组"/>
          <p:cNvGrpSpPr/>
          <p:nvPr/>
        </p:nvGrpSpPr>
        <p:grpSpPr>
          <a:xfrm>
            <a:off x="4495848" y="838200"/>
            <a:ext cx="457201" cy="457200"/>
            <a:chOff x="0" y="0"/>
            <a:chExt cx="457200" cy="457200"/>
          </a:xfrm>
        </p:grpSpPr>
        <p:sp>
          <p:nvSpPr>
            <p:cNvPr id="2195" name="任意形状 7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96" name="任意形状 745"/>
            <p:cNvSpPr/>
            <p:nvPr/>
          </p:nvSpPr>
          <p:spPr>
            <a:xfrm>
              <a:off x="133350" y="38100"/>
              <a:ext cx="200027" cy="342900"/>
            </a:xfrm>
            <a:custGeom>
              <a:avLst/>
              <a:gdLst/>
              <a:ahLst/>
              <a:cxnLst>
                <a:cxn ang="0">
                  <a:pos x="wd2" y="hd2"/>
                </a:cxn>
                <a:cxn ang="5400000">
                  <a:pos x="wd2" y="hd2"/>
                </a:cxn>
                <a:cxn ang="10800000">
                  <a:pos x="wd2" y="hd2"/>
                </a:cxn>
                <a:cxn ang="16200000">
                  <a:pos x="wd2" y="hd2"/>
                </a:cxn>
              </a:cxnLst>
              <a:rect l="0" t="0" r="r" b="b"/>
              <a:pathLst>
                <a:path w="21600" h="21600" extrusionOk="0">
                  <a:moveTo>
                    <a:pt x="12343" y="8400"/>
                  </a:moveTo>
                  <a:lnTo>
                    <a:pt x="21600" y="8400"/>
                  </a:lnTo>
                  <a:lnTo>
                    <a:pt x="20571" y="10800"/>
                  </a:lnTo>
                  <a:lnTo>
                    <a:pt x="12343" y="10800"/>
                  </a:lnTo>
                  <a:lnTo>
                    <a:pt x="12343" y="21600"/>
                  </a:lnTo>
                  <a:lnTo>
                    <a:pt x="8229" y="21600"/>
                  </a:lnTo>
                  <a:lnTo>
                    <a:pt x="8229" y="10800"/>
                  </a:lnTo>
                  <a:lnTo>
                    <a:pt x="0" y="10800"/>
                  </a:lnTo>
                  <a:lnTo>
                    <a:pt x="0" y="8400"/>
                  </a:lnTo>
                  <a:lnTo>
                    <a:pt x="8229" y="8400"/>
                  </a:lnTo>
                  <a:lnTo>
                    <a:pt x="8229" y="6154"/>
                  </a:lnTo>
                  <a:cubicBezTo>
                    <a:pt x="8229" y="4014"/>
                    <a:pt x="8611" y="3238"/>
                    <a:pt x="9327" y="2455"/>
                  </a:cubicBezTo>
                  <a:cubicBezTo>
                    <a:pt x="10028" y="1682"/>
                    <a:pt x="11112" y="1050"/>
                    <a:pt x="12437" y="641"/>
                  </a:cubicBezTo>
                  <a:cubicBezTo>
                    <a:pt x="13779" y="223"/>
                    <a:pt x="15110" y="0"/>
                    <a:pt x="18777" y="0"/>
                  </a:cubicBezTo>
                  <a:cubicBezTo>
                    <a:pt x="19851" y="0"/>
                    <a:pt x="20794" y="60"/>
                    <a:pt x="21600" y="180"/>
                  </a:cubicBezTo>
                  <a:lnTo>
                    <a:pt x="21600" y="2400"/>
                  </a:lnTo>
                  <a:lnTo>
                    <a:pt x="18777" y="2400"/>
                  </a:lnTo>
                  <a:cubicBezTo>
                    <a:pt x="16054" y="2400"/>
                    <a:pt x="15225" y="2494"/>
                    <a:pt x="14379" y="2758"/>
                  </a:cubicBezTo>
                  <a:cubicBezTo>
                    <a:pt x="13754" y="2952"/>
                    <a:pt x="13289" y="3223"/>
                    <a:pt x="12956" y="3588"/>
                  </a:cubicBezTo>
                  <a:cubicBezTo>
                    <a:pt x="12503" y="4081"/>
                    <a:pt x="12343" y="4565"/>
                    <a:pt x="12343" y="6154"/>
                  </a:cubicBezTo>
                  <a:lnTo>
                    <a:pt x="12343" y="8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00" name="成组"/>
          <p:cNvGrpSpPr/>
          <p:nvPr/>
        </p:nvGrpSpPr>
        <p:grpSpPr>
          <a:xfrm>
            <a:off x="7239084" y="5409376"/>
            <a:ext cx="457201" cy="457201"/>
            <a:chOff x="0" y="0"/>
            <a:chExt cx="457200" cy="457200"/>
          </a:xfrm>
        </p:grpSpPr>
        <p:sp>
          <p:nvSpPr>
            <p:cNvPr id="2198" name="任意形状 7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99" name="任意形状 754"/>
            <p:cNvSpPr/>
            <p:nvPr/>
          </p:nvSpPr>
          <p:spPr>
            <a:xfrm>
              <a:off x="38099" y="38100"/>
              <a:ext cx="381002" cy="371593"/>
            </a:xfrm>
            <a:custGeom>
              <a:avLst/>
              <a:gdLst/>
              <a:ahLst/>
              <a:cxnLst>
                <a:cxn ang="0">
                  <a:pos x="wd2" y="hd2"/>
                </a:cxn>
                <a:cxn ang="5400000">
                  <a:pos x="wd2" y="hd2"/>
                </a:cxn>
                <a:cxn ang="10800000">
                  <a:pos x="wd2" y="hd2"/>
                </a:cxn>
                <a:cxn ang="16200000">
                  <a:pos x="wd2" y="hd2"/>
                </a:cxn>
              </a:cxnLst>
              <a:rect l="0" t="0" r="r" b="b"/>
              <a:pathLst>
                <a:path w="21598" h="21511" extrusionOk="0">
                  <a:moveTo>
                    <a:pt x="10799" y="0"/>
                  </a:moveTo>
                  <a:cubicBezTo>
                    <a:pt x="4833" y="0"/>
                    <a:pt x="0" y="4935"/>
                    <a:pt x="0" y="11028"/>
                  </a:cubicBezTo>
                  <a:cubicBezTo>
                    <a:pt x="-2" y="15776"/>
                    <a:pt x="2973" y="19992"/>
                    <a:pt x="7385" y="21491"/>
                  </a:cubicBezTo>
                  <a:cubicBezTo>
                    <a:pt x="7925" y="21587"/>
                    <a:pt x="8127" y="21256"/>
                    <a:pt x="8127" y="20966"/>
                  </a:cubicBezTo>
                  <a:cubicBezTo>
                    <a:pt x="8127" y="20705"/>
                    <a:pt x="8113" y="19837"/>
                    <a:pt x="8113" y="18913"/>
                  </a:cubicBezTo>
                  <a:cubicBezTo>
                    <a:pt x="5400" y="19423"/>
                    <a:pt x="4698" y="18238"/>
                    <a:pt x="4482" y="17617"/>
                  </a:cubicBezTo>
                  <a:cubicBezTo>
                    <a:pt x="4360" y="17299"/>
                    <a:pt x="3834" y="16321"/>
                    <a:pt x="3375" y="16059"/>
                  </a:cubicBezTo>
                  <a:cubicBezTo>
                    <a:pt x="2997" y="15852"/>
                    <a:pt x="2457" y="15342"/>
                    <a:pt x="3361" y="15329"/>
                  </a:cubicBezTo>
                  <a:cubicBezTo>
                    <a:pt x="4212" y="15314"/>
                    <a:pt x="4819" y="16128"/>
                    <a:pt x="5022" y="16459"/>
                  </a:cubicBezTo>
                  <a:cubicBezTo>
                    <a:pt x="5994" y="18126"/>
                    <a:pt x="7547" y="17658"/>
                    <a:pt x="8167" y="17369"/>
                  </a:cubicBezTo>
                  <a:cubicBezTo>
                    <a:pt x="8262" y="16652"/>
                    <a:pt x="8544" y="16170"/>
                    <a:pt x="8855" y="15894"/>
                  </a:cubicBezTo>
                  <a:cubicBezTo>
                    <a:pt x="6453" y="15619"/>
                    <a:pt x="3942" y="14667"/>
                    <a:pt x="3942" y="10449"/>
                  </a:cubicBezTo>
                  <a:cubicBezTo>
                    <a:pt x="3942" y="9249"/>
                    <a:pt x="4360" y="8258"/>
                    <a:pt x="5049" y="7485"/>
                  </a:cubicBezTo>
                  <a:cubicBezTo>
                    <a:pt x="4941" y="7209"/>
                    <a:pt x="4563" y="6079"/>
                    <a:pt x="5157" y="4562"/>
                  </a:cubicBezTo>
                  <a:cubicBezTo>
                    <a:pt x="5157" y="4562"/>
                    <a:pt x="6061" y="4273"/>
                    <a:pt x="8127" y="5694"/>
                  </a:cubicBezTo>
                  <a:cubicBezTo>
                    <a:pt x="9006" y="5445"/>
                    <a:pt x="9914" y="5319"/>
                    <a:pt x="10826" y="5321"/>
                  </a:cubicBezTo>
                  <a:cubicBezTo>
                    <a:pt x="11744" y="5321"/>
                    <a:pt x="12662" y="5444"/>
                    <a:pt x="13526" y="5693"/>
                  </a:cubicBezTo>
                  <a:cubicBezTo>
                    <a:pt x="15591" y="4259"/>
                    <a:pt x="16496" y="4563"/>
                    <a:pt x="16496" y="4563"/>
                  </a:cubicBezTo>
                  <a:cubicBezTo>
                    <a:pt x="17090" y="6080"/>
                    <a:pt x="16712" y="7210"/>
                    <a:pt x="16604" y="7486"/>
                  </a:cubicBezTo>
                  <a:cubicBezTo>
                    <a:pt x="17291" y="8258"/>
                    <a:pt x="17710" y="9236"/>
                    <a:pt x="17710" y="10449"/>
                  </a:cubicBezTo>
                  <a:cubicBezTo>
                    <a:pt x="17710" y="14681"/>
                    <a:pt x="15187" y="15619"/>
                    <a:pt x="12784" y="15894"/>
                  </a:cubicBezTo>
                  <a:cubicBezTo>
                    <a:pt x="13175" y="16238"/>
                    <a:pt x="13513" y="16900"/>
                    <a:pt x="13513" y="17934"/>
                  </a:cubicBezTo>
                  <a:cubicBezTo>
                    <a:pt x="13513" y="19409"/>
                    <a:pt x="13499" y="20594"/>
                    <a:pt x="13499" y="20967"/>
                  </a:cubicBezTo>
                  <a:cubicBezTo>
                    <a:pt x="13499" y="21256"/>
                    <a:pt x="13702" y="21600"/>
                    <a:pt x="14242" y="21490"/>
                  </a:cubicBezTo>
                  <a:cubicBezTo>
                    <a:pt x="18637" y="19974"/>
                    <a:pt x="21597" y="15765"/>
                    <a:pt x="21598" y="11028"/>
                  </a:cubicBezTo>
                  <a:cubicBezTo>
                    <a:pt x="21598" y="4935"/>
                    <a:pt x="16766" y="0"/>
                    <a:pt x="10799"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03" name="成组"/>
          <p:cNvGrpSpPr/>
          <p:nvPr/>
        </p:nvGrpSpPr>
        <p:grpSpPr>
          <a:xfrm>
            <a:off x="7239084" y="4495140"/>
            <a:ext cx="457201" cy="457201"/>
            <a:chOff x="0" y="0"/>
            <a:chExt cx="457200" cy="457200"/>
          </a:xfrm>
        </p:grpSpPr>
        <p:sp>
          <p:nvSpPr>
            <p:cNvPr id="2201" name="任意形状 7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02" name="任意形状 757"/>
            <p:cNvSpPr/>
            <p:nvPr/>
          </p:nvSpPr>
          <p:spPr>
            <a:xfrm>
              <a:off x="54052" y="47581"/>
              <a:ext cx="332663" cy="373933"/>
            </a:xfrm>
            <a:custGeom>
              <a:avLst/>
              <a:gdLst/>
              <a:ahLst/>
              <a:cxnLst>
                <a:cxn ang="0">
                  <a:pos x="wd2" y="hd2"/>
                </a:cxn>
                <a:cxn ang="5400000">
                  <a:pos x="wd2" y="hd2"/>
                </a:cxn>
                <a:cxn ang="10800000">
                  <a:pos x="wd2" y="hd2"/>
                </a:cxn>
                <a:cxn ang="16200000">
                  <a:pos x="wd2" y="hd2"/>
                </a:cxn>
              </a:cxnLst>
              <a:rect l="0" t="0" r="r" b="b"/>
              <a:pathLst>
                <a:path w="21443" h="21288" extrusionOk="0">
                  <a:moveTo>
                    <a:pt x="3739" y="17521"/>
                  </a:moveTo>
                  <a:cubicBezTo>
                    <a:pt x="3371" y="17304"/>
                    <a:pt x="3054" y="17027"/>
                    <a:pt x="2683" y="16636"/>
                  </a:cubicBezTo>
                  <a:cubicBezTo>
                    <a:pt x="2491" y="16428"/>
                    <a:pt x="2300" y="16218"/>
                    <a:pt x="2111" y="16008"/>
                  </a:cubicBezTo>
                  <a:cubicBezTo>
                    <a:pt x="1543" y="15384"/>
                    <a:pt x="1184" y="15097"/>
                    <a:pt x="813" y="14979"/>
                  </a:cubicBezTo>
                  <a:cubicBezTo>
                    <a:pt x="175" y="14776"/>
                    <a:pt x="-157" y="14155"/>
                    <a:pt x="72" y="13591"/>
                  </a:cubicBezTo>
                  <a:cubicBezTo>
                    <a:pt x="301" y="13027"/>
                    <a:pt x="1005" y="12734"/>
                    <a:pt x="1643" y="12936"/>
                  </a:cubicBezTo>
                  <a:cubicBezTo>
                    <a:pt x="2567" y="13229"/>
                    <a:pt x="3192" y="13734"/>
                    <a:pt x="4034" y="14659"/>
                  </a:cubicBezTo>
                  <a:cubicBezTo>
                    <a:pt x="3919" y="14532"/>
                    <a:pt x="4452" y="15122"/>
                    <a:pt x="4566" y="15243"/>
                  </a:cubicBezTo>
                  <a:cubicBezTo>
                    <a:pt x="4799" y="15489"/>
                    <a:pt x="4971" y="15639"/>
                    <a:pt x="5106" y="15718"/>
                  </a:cubicBezTo>
                  <a:cubicBezTo>
                    <a:pt x="5357" y="15867"/>
                    <a:pt x="5827" y="15931"/>
                    <a:pt x="6518" y="15870"/>
                  </a:cubicBezTo>
                  <a:cubicBezTo>
                    <a:pt x="6547" y="15456"/>
                    <a:pt x="6634" y="15053"/>
                    <a:pt x="6767" y="14683"/>
                  </a:cubicBezTo>
                  <a:cubicBezTo>
                    <a:pt x="3122" y="13895"/>
                    <a:pt x="1059" y="11820"/>
                    <a:pt x="1059" y="7746"/>
                  </a:cubicBezTo>
                  <a:cubicBezTo>
                    <a:pt x="1059" y="6401"/>
                    <a:pt x="1513" y="5191"/>
                    <a:pt x="2358" y="4176"/>
                  </a:cubicBezTo>
                  <a:cubicBezTo>
                    <a:pt x="2090" y="3206"/>
                    <a:pt x="2131" y="2034"/>
                    <a:pt x="2729" y="714"/>
                  </a:cubicBezTo>
                  <a:cubicBezTo>
                    <a:pt x="2866" y="412"/>
                    <a:pt x="3150" y="180"/>
                    <a:pt x="3503" y="83"/>
                  </a:cubicBezTo>
                  <a:cubicBezTo>
                    <a:pt x="3602" y="57"/>
                    <a:pt x="3659" y="45"/>
                    <a:pt x="3758" y="32"/>
                  </a:cubicBezTo>
                  <a:cubicBezTo>
                    <a:pt x="4744" y="-101"/>
                    <a:pt x="6136" y="216"/>
                    <a:pt x="7951" y="1221"/>
                  </a:cubicBezTo>
                  <a:cubicBezTo>
                    <a:pt x="9033" y="997"/>
                    <a:pt x="10140" y="885"/>
                    <a:pt x="11251" y="887"/>
                  </a:cubicBezTo>
                  <a:cubicBezTo>
                    <a:pt x="12371" y="887"/>
                    <a:pt x="13483" y="999"/>
                    <a:pt x="14547" y="1221"/>
                  </a:cubicBezTo>
                  <a:cubicBezTo>
                    <a:pt x="16360" y="209"/>
                    <a:pt x="17756" y="-109"/>
                    <a:pt x="18749" y="32"/>
                  </a:cubicBezTo>
                  <a:cubicBezTo>
                    <a:pt x="18853" y="46"/>
                    <a:pt x="18942" y="65"/>
                    <a:pt x="19017" y="86"/>
                  </a:cubicBezTo>
                  <a:cubicBezTo>
                    <a:pt x="19362" y="187"/>
                    <a:pt x="19639" y="417"/>
                    <a:pt x="19773" y="715"/>
                  </a:cubicBezTo>
                  <a:cubicBezTo>
                    <a:pt x="20371" y="2034"/>
                    <a:pt x="20412" y="3206"/>
                    <a:pt x="20144" y="4175"/>
                  </a:cubicBezTo>
                  <a:cubicBezTo>
                    <a:pt x="20992" y="5190"/>
                    <a:pt x="21443" y="6393"/>
                    <a:pt x="21443" y="7746"/>
                  </a:cubicBezTo>
                  <a:cubicBezTo>
                    <a:pt x="21443" y="11821"/>
                    <a:pt x="19387" y="13890"/>
                    <a:pt x="15743" y="14678"/>
                  </a:cubicBezTo>
                  <a:cubicBezTo>
                    <a:pt x="15896" y="15128"/>
                    <a:pt x="15976" y="15631"/>
                    <a:pt x="15976" y="16175"/>
                  </a:cubicBezTo>
                  <a:cubicBezTo>
                    <a:pt x="15976" y="17157"/>
                    <a:pt x="15971" y="18139"/>
                    <a:pt x="15961" y="19120"/>
                  </a:cubicBezTo>
                  <a:cubicBezTo>
                    <a:pt x="16624" y="19248"/>
                    <a:pt x="17044" y="19826"/>
                    <a:pt x="16899" y="20411"/>
                  </a:cubicBezTo>
                  <a:cubicBezTo>
                    <a:pt x="16795" y="20833"/>
                    <a:pt x="16418" y="21160"/>
                    <a:pt x="15938" y="21244"/>
                  </a:cubicBezTo>
                  <a:cubicBezTo>
                    <a:pt x="14539" y="21491"/>
                    <a:pt x="13503" y="20667"/>
                    <a:pt x="13503" y="19590"/>
                  </a:cubicBezTo>
                  <a:lnTo>
                    <a:pt x="13506" y="19106"/>
                  </a:lnTo>
                  <a:lnTo>
                    <a:pt x="13512" y="18342"/>
                  </a:lnTo>
                  <a:cubicBezTo>
                    <a:pt x="13518" y="17574"/>
                    <a:pt x="13520" y="16891"/>
                    <a:pt x="13520" y="16175"/>
                  </a:cubicBezTo>
                  <a:cubicBezTo>
                    <a:pt x="13520" y="15419"/>
                    <a:pt x="13296" y="14925"/>
                    <a:pt x="12998" y="14700"/>
                  </a:cubicBezTo>
                  <a:cubicBezTo>
                    <a:pt x="12187" y="14082"/>
                    <a:pt x="12598" y="12905"/>
                    <a:pt x="13661" y="12800"/>
                  </a:cubicBezTo>
                  <a:cubicBezTo>
                    <a:pt x="17305" y="12439"/>
                    <a:pt x="18987" y="11193"/>
                    <a:pt x="18987" y="7746"/>
                  </a:cubicBezTo>
                  <a:cubicBezTo>
                    <a:pt x="18987" y="6710"/>
                    <a:pt x="18604" y="5855"/>
                    <a:pt x="17866" y="5139"/>
                  </a:cubicBezTo>
                  <a:cubicBezTo>
                    <a:pt x="17549" y="4832"/>
                    <a:pt x="17458" y="4392"/>
                    <a:pt x="17633" y="4006"/>
                  </a:cubicBezTo>
                  <a:cubicBezTo>
                    <a:pt x="17836" y="3557"/>
                    <a:pt x="17924" y="2968"/>
                    <a:pt x="17751" y="2255"/>
                  </a:cubicBezTo>
                  <a:lnTo>
                    <a:pt x="17738" y="2258"/>
                  </a:lnTo>
                  <a:cubicBezTo>
                    <a:pt x="17135" y="2409"/>
                    <a:pt x="16375" y="2736"/>
                    <a:pt x="15457" y="3288"/>
                  </a:cubicBezTo>
                  <a:cubicBezTo>
                    <a:pt x="15157" y="3467"/>
                    <a:pt x="14783" y="3521"/>
                    <a:pt x="14434" y="3434"/>
                  </a:cubicBezTo>
                  <a:cubicBezTo>
                    <a:pt x="13397" y="3181"/>
                    <a:pt x="12326" y="3053"/>
                    <a:pt x="11251" y="3056"/>
                  </a:cubicBezTo>
                  <a:cubicBezTo>
                    <a:pt x="10158" y="3056"/>
                    <a:pt x="9075" y="3185"/>
                    <a:pt x="8068" y="3435"/>
                  </a:cubicBezTo>
                  <a:cubicBezTo>
                    <a:pt x="7721" y="3521"/>
                    <a:pt x="7348" y="3468"/>
                    <a:pt x="7049" y="3290"/>
                  </a:cubicBezTo>
                  <a:cubicBezTo>
                    <a:pt x="6125" y="2740"/>
                    <a:pt x="5362" y="2415"/>
                    <a:pt x="4755" y="2263"/>
                  </a:cubicBezTo>
                  <a:cubicBezTo>
                    <a:pt x="4578" y="2971"/>
                    <a:pt x="4665" y="3558"/>
                    <a:pt x="4868" y="4006"/>
                  </a:cubicBezTo>
                  <a:cubicBezTo>
                    <a:pt x="5043" y="4391"/>
                    <a:pt x="4953" y="4832"/>
                    <a:pt x="4636" y="5139"/>
                  </a:cubicBezTo>
                  <a:cubicBezTo>
                    <a:pt x="3903" y="5848"/>
                    <a:pt x="3515" y="6720"/>
                    <a:pt x="3515" y="7746"/>
                  </a:cubicBezTo>
                  <a:cubicBezTo>
                    <a:pt x="3515" y="11186"/>
                    <a:pt x="5198" y="12440"/>
                    <a:pt x="8822" y="12800"/>
                  </a:cubicBezTo>
                  <a:cubicBezTo>
                    <a:pt x="9884" y="12905"/>
                    <a:pt x="10297" y="14076"/>
                    <a:pt x="9490" y="14696"/>
                  </a:cubicBezTo>
                  <a:cubicBezTo>
                    <a:pt x="9254" y="14878"/>
                    <a:pt x="8963" y="15489"/>
                    <a:pt x="8963" y="16175"/>
                  </a:cubicBezTo>
                  <a:lnTo>
                    <a:pt x="8963" y="19591"/>
                  </a:lnTo>
                  <a:cubicBezTo>
                    <a:pt x="8963" y="20660"/>
                    <a:pt x="7938" y="21462"/>
                    <a:pt x="6556" y="21248"/>
                  </a:cubicBezTo>
                  <a:cubicBezTo>
                    <a:pt x="5888" y="21145"/>
                    <a:pt x="5442" y="20582"/>
                    <a:pt x="5559" y="19992"/>
                  </a:cubicBezTo>
                  <a:cubicBezTo>
                    <a:pt x="5646" y="19559"/>
                    <a:pt x="6020" y="19214"/>
                    <a:pt x="6507" y="19120"/>
                  </a:cubicBezTo>
                  <a:lnTo>
                    <a:pt x="6507" y="18047"/>
                  </a:lnTo>
                  <a:cubicBezTo>
                    <a:pt x="5390" y="18113"/>
                    <a:pt x="4466" y="17951"/>
                    <a:pt x="3739" y="1752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06" name="成组"/>
          <p:cNvGrpSpPr/>
          <p:nvPr/>
        </p:nvGrpSpPr>
        <p:grpSpPr>
          <a:xfrm>
            <a:off x="8153496" y="5409376"/>
            <a:ext cx="457201" cy="457201"/>
            <a:chOff x="0" y="0"/>
            <a:chExt cx="457200" cy="457200"/>
          </a:xfrm>
        </p:grpSpPr>
        <p:sp>
          <p:nvSpPr>
            <p:cNvPr id="2204" name="任意形状 7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05" name="任意形状 760"/>
            <p:cNvSpPr/>
            <p:nvPr/>
          </p:nvSpPr>
          <p:spPr>
            <a:xfrm>
              <a:off x="30174" y="46888"/>
              <a:ext cx="396847" cy="372212"/>
            </a:xfrm>
            <a:custGeom>
              <a:avLst/>
              <a:gdLst/>
              <a:ahLst/>
              <a:cxnLst>
                <a:cxn ang="0">
                  <a:pos x="wd2" y="hd2"/>
                </a:cxn>
                <a:cxn ang="5400000">
                  <a:pos x="wd2" y="hd2"/>
                </a:cxn>
                <a:cxn ang="10800000">
                  <a:pos x="wd2" y="hd2"/>
                </a:cxn>
                <a:cxn ang="16200000">
                  <a:pos x="wd2" y="hd2"/>
                </a:cxn>
              </a:cxnLst>
              <a:rect l="0" t="0" r="r" b="b"/>
              <a:pathLst>
                <a:path w="21516" h="21547" extrusionOk="0">
                  <a:moveTo>
                    <a:pt x="4425" y="318"/>
                  </a:moveTo>
                  <a:lnTo>
                    <a:pt x="6627" y="8314"/>
                  </a:lnTo>
                  <a:lnTo>
                    <a:pt x="14889" y="8314"/>
                  </a:lnTo>
                  <a:lnTo>
                    <a:pt x="17091" y="318"/>
                  </a:lnTo>
                  <a:cubicBezTo>
                    <a:pt x="17155" y="85"/>
                    <a:pt x="17385" y="-50"/>
                    <a:pt x="17604" y="18"/>
                  </a:cubicBezTo>
                  <a:cubicBezTo>
                    <a:pt x="17736" y="59"/>
                    <a:pt x="17840" y="168"/>
                    <a:pt x="17882" y="307"/>
                  </a:cubicBezTo>
                  <a:lnTo>
                    <a:pt x="21491" y="12354"/>
                  </a:lnTo>
                  <a:cubicBezTo>
                    <a:pt x="21558" y="12576"/>
                    <a:pt x="21486" y="12819"/>
                    <a:pt x="21313" y="12961"/>
                  </a:cubicBezTo>
                  <a:lnTo>
                    <a:pt x="10758" y="21547"/>
                  </a:lnTo>
                  <a:lnTo>
                    <a:pt x="202" y="12961"/>
                  </a:lnTo>
                  <a:cubicBezTo>
                    <a:pt x="29" y="12819"/>
                    <a:pt x="-42" y="12576"/>
                    <a:pt x="25" y="12354"/>
                  </a:cubicBezTo>
                  <a:lnTo>
                    <a:pt x="3635" y="307"/>
                  </a:lnTo>
                  <a:cubicBezTo>
                    <a:pt x="3704" y="75"/>
                    <a:pt x="3936" y="-53"/>
                    <a:pt x="4154" y="21"/>
                  </a:cubicBezTo>
                  <a:cubicBezTo>
                    <a:pt x="4284" y="65"/>
                    <a:pt x="4386" y="177"/>
                    <a:pt x="4425" y="31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09" name="成组"/>
          <p:cNvGrpSpPr/>
          <p:nvPr/>
        </p:nvGrpSpPr>
        <p:grpSpPr>
          <a:xfrm>
            <a:off x="8153496" y="4495140"/>
            <a:ext cx="457201" cy="457201"/>
            <a:chOff x="0" y="0"/>
            <a:chExt cx="457200" cy="457200"/>
          </a:xfrm>
        </p:grpSpPr>
        <p:sp>
          <p:nvSpPr>
            <p:cNvPr id="2207" name="任意形状 7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08" name="任意形状 763"/>
            <p:cNvSpPr/>
            <p:nvPr/>
          </p:nvSpPr>
          <p:spPr>
            <a:xfrm>
              <a:off x="30857" y="45924"/>
              <a:ext cx="395503" cy="372377"/>
            </a:xfrm>
            <a:custGeom>
              <a:avLst/>
              <a:gdLst/>
              <a:ahLst/>
              <a:cxnLst>
                <a:cxn ang="0">
                  <a:pos x="wd2" y="hd2"/>
                </a:cxn>
                <a:cxn ang="5400000">
                  <a:pos x="wd2" y="hd2"/>
                </a:cxn>
                <a:cxn ang="10800000">
                  <a:pos x="wd2" y="hd2"/>
                </a:cxn>
                <a:cxn ang="16200000">
                  <a:pos x="wd2" y="hd2"/>
                </a:cxn>
              </a:cxnLst>
              <a:rect l="0" t="0" r="r" b="b"/>
              <a:pathLst>
                <a:path w="21518" h="21539" extrusionOk="0">
                  <a:moveTo>
                    <a:pt x="4208" y="5403"/>
                  </a:moveTo>
                  <a:lnTo>
                    <a:pt x="2322" y="11919"/>
                  </a:lnTo>
                  <a:lnTo>
                    <a:pt x="10759" y="18767"/>
                  </a:lnTo>
                  <a:lnTo>
                    <a:pt x="19195" y="11919"/>
                  </a:lnTo>
                  <a:lnTo>
                    <a:pt x="17309" y="5403"/>
                  </a:lnTo>
                  <a:lnTo>
                    <a:pt x="15571" y="9465"/>
                  </a:lnTo>
                  <a:lnTo>
                    <a:pt x="5945" y="9465"/>
                  </a:lnTo>
                  <a:lnTo>
                    <a:pt x="4209" y="5403"/>
                  </a:lnTo>
                  <a:close/>
                  <a:moveTo>
                    <a:pt x="14238" y="7261"/>
                  </a:moveTo>
                  <a:lnTo>
                    <a:pt x="17231" y="259"/>
                  </a:lnTo>
                  <a:cubicBezTo>
                    <a:pt x="17326" y="38"/>
                    <a:pt x="17571" y="-61"/>
                    <a:pt x="17780" y="39"/>
                  </a:cubicBezTo>
                  <a:cubicBezTo>
                    <a:pt x="17888" y="92"/>
                    <a:pt x="17971" y="191"/>
                    <a:pt x="18005" y="312"/>
                  </a:cubicBezTo>
                  <a:lnTo>
                    <a:pt x="21495" y="12372"/>
                  </a:lnTo>
                  <a:cubicBezTo>
                    <a:pt x="21559" y="12593"/>
                    <a:pt x="21487" y="12832"/>
                    <a:pt x="21315" y="12972"/>
                  </a:cubicBezTo>
                  <a:lnTo>
                    <a:pt x="10759" y="21539"/>
                  </a:lnTo>
                  <a:lnTo>
                    <a:pt x="203" y="12972"/>
                  </a:lnTo>
                  <a:cubicBezTo>
                    <a:pt x="31" y="12832"/>
                    <a:pt x="-41" y="12593"/>
                    <a:pt x="23" y="12372"/>
                  </a:cubicBezTo>
                  <a:lnTo>
                    <a:pt x="3512" y="312"/>
                  </a:lnTo>
                  <a:cubicBezTo>
                    <a:pt x="3579" y="79"/>
                    <a:pt x="3811" y="-52"/>
                    <a:pt x="4030" y="19"/>
                  </a:cubicBezTo>
                  <a:cubicBezTo>
                    <a:pt x="4144" y="56"/>
                    <a:pt x="4238" y="144"/>
                    <a:pt x="4287" y="259"/>
                  </a:cubicBezTo>
                  <a:lnTo>
                    <a:pt x="7280" y="7261"/>
                  </a:lnTo>
                  <a:lnTo>
                    <a:pt x="14237" y="726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12" name="成组"/>
          <p:cNvGrpSpPr/>
          <p:nvPr/>
        </p:nvGrpSpPr>
        <p:grpSpPr>
          <a:xfrm>
            <a:off x="2667024" y="1752435"/>
            <a:ext cx="457201" cy="457201"/>
            <a:chOff x="0" y="0"/>
            <a:chExt cx="457200" cy="457200"/>
          </a:xfrm>
        </p:grpSpPr>
        <p:sp>
          <p:nvSpPr>
            <p:cNvPr id="2210" name="任意形状 7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11" name="任意形状 766"/>
            <p:cNvSpPr/>
            <p:nvPr/>
          </p:nvSpPr>
          <p:spPr>
            <a:xfrm>
              <a:off x="38100" y="38099"/>
              <a:ext cx="373380" cy="381002"/>
            </a:xfrm>
            <a:custGeom>
              <a:avLst/>
              <a:gdLst/>
              <a:ahLst/>
              <a:cxnLst>
                <a:cxn ang="0">
                  <a:pos x="wd2" y="hd2"/>
                </a:cxn>
                <a:cxn ang="5400000">
                  <a:pos x="wd2" y="hd2"/>
                </a:cxn>
                <a:cxn ang="10800000">
                  <a:pos x="wd2" y="hd2"/>
                </a:cxn>
                <a:cxn ang="16200000">
                  <a:pos x="wd2" y="hd2"/>
                </a:cxn>
              </a:cxnLst>
              <a:rect l="0" t="0" r="r" b="b"/>
              <a:pathLst>
                <a:path w="21600" h="21596" extrusionOk="0">
                  <a:moveTo>
                    <a:pt x="1173" y="5950"/>
                  </a:moveTo>
                  <a:cubicBezTo>
                    <a:pt x="3043" y="2301"/>
                    <a:pt x="6854" y="-1"/>
                    <a:pt x="11020" y="0"/>
                  </a:cubicBezTo>
                  <a:cubicBezTo>
                    <a:pt x="13990" y="0"/>
                    <a:pt x="16485" y="1069"/>
                    <a:pt x="18393" y="2813"/>
                  </a:cubicBezTo>
                  <a:lnTo>
                    <a:pt x="15234" y="5910"/>
                  </a:lnTo>
                  <a:cubicBezTo>
                    <a:pt x="14091" y="4840"/>
                    <a:pt x="12638" y="4295"/>
                    <a:pt x="11020" y="4295"/>
                  </a:cubicBezTo>
                  <a:cubicBezTo>
                    <a:pt x="8150" y="4295"/>
                    <a:pt x="5720" y="6195"/>
                    <a:pt x="4855" y="8747"/>
                  </a:cubicBezTo>
                  <a:cubicBezTo>
                    <a:pt x="4634" y="9395"/>
                    <a:pt x="4508" y="10086"/>
                    <a:pt x="4508" y="10798"/>
                  </a:cubicBezTo>
                  <a:cubicBezTo>
                    <a:pt x="4508" y="11511"/>
                    <a:pt x="4634" y="12202"/>
                    <a:pt x="4855" y="12850"/>
                  </a:cubicBezTo>
                  <a:cubicBezTo>
                    <a:pt x="5721" y="15403"/>
                    <a:pt x="8150" y="17302"/>
                    <a:pt x="11020" y="17302"/>
                  </a:cubicBezTo>
                  <a:cubicBezTo>
                    <a:pt x="12503" y="17302"/>
                    <a:pt x="13764" y="16919"/>
                    <a:pt x="14752" y="16271"/>
                  </a:cubicBezTo>
                  <a:cubicBezTo>
                    <a:pt x="15909" y="15525"/>
                    <a:pt x="16703" y="14347"/>
                    <a:pt x="16952" y="13012"/>
                  </a:cubicBezTo>
                  <a:lnTo>
                    <a:pt x="11020" y="13012"/>
                  </a:lnTo>
                  <a:lnTo>
                    <a:pt x="11020" y="8835"/>
                  </a:lnTo>
                  <a:lnTo>
                    <a:pt x="21399" y="8835"/>
                  </a:lnTo>
                  <a:cubicBezTo>
                    <a:pt x="21529" y="9542"/>
                    <a:pt x="21600" y="10278"/>
                    <a:pt x="21600" y="11044"/>
                  </a:cubicBezTo>
                  <a:cubicBezTo>
                    <a:pt x="21600" y="14333"/>
                    <a:pt x="20399" y="17101"/>
                    <a:pt x="18314" y="18980"/>
                  </a:cubicBezTo>
                  <a:cubicBezTo>
                    <a:pt x="16491" y="20630"/>
                    <a:pt x="13996" y="21597"/>
                    <a:pt x="11020" y="21597"/>
                  </a:cubicBezTo>
                  <a:cubicBezTo>
                    <a:pt x="4936" y="21599"/>
                    <a:pt x="2" y="16768"/>
                    <a:pt x="0" y="10807"/>
                  </a:cubicBezTo>
                  <a:cubicBezTo>
                    <a:pt x="0" y="10804"/>
                    <a:pt x="0" y="10801"/>
                    <a:pt x="0" y="10798"/>
                  </a:cubicBezTo>
                  <a:cubicBezTo>
                    <a:pt x="0" y="9056"/>
                    <a:pt x="425" y="7408"/>
                    <a:pt x="1173" y="595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15" name="成组"/>
          <p:cNvGrpSpPr/>
          <p:nvPr/>
        </p:nvGrpSpPr>
        <p:grpSpPr>
          <a:xfrm>
            <a:off x="2667024" y="838200"/>
            <a:ext cx="457201" cy="457200"/>
            <a:chOff x="0" y="0"/>
            <a:chExt cx="457200" cy="457200"/>
          </a:xfrm>
        </p:grpSpPr>
        <p:sp>
          <p:nvSpPr>
            <p:cNvPr id="2213" name="任意形状 7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14" name="任意形状 769"/>
            <p:cNvSpPr/>
            <p:nvPr/>
          </p:nvSpPr>
          <p:spPr>
            <a:xfrm>
              <a:off x="57149" y="57150"/>
              <a:ext cx="335282" cy="342119"/>
            </a:xfrm>
            <a:custGeom>
              <a:avLst/>
              <a:gdLst/>
              <a:ahLst/>
              <a:cxnLst>
                <a:cxn ang="0">
                  <a:pos x="wd2" y="hd2"/>
                </a:cxn>
                <a:cxn ang="5400000">
                  <a:pos x="wd2" y="hd2"/>
                </a:cxn>
                <a:cxn ang="10800000">
                  <a:pos x="wd2" y="hd2"/>
                </a:cxn>
                <a:cxn ang="16200000">
                  <a:pos x="wd2" y="hd2"/>
                </a:cxn>
              </a:cxnLst>
              <a:rect l="0" t="0" r="r" b="b"/>
              <a:pathLst>
                <a:path w="21597" h="21597" extrusionOk="0">
                  <a:moveTo>
                    <a:pt x="11044" y="9621"/>
                  </a:moveTo>
                  <a:lnTo>
                    <a:pt x="21515" y="9621"/>
                  </a:lnTo>
                  <a:cubicBezTo>
                    <a:pt x="21569" y="10084"/>
                    <a:pt x="21597" y="10559"/>
                    <a:pt x="21597" y="11045"/>
                  </a:cubicBezTo>
                  <a:cubicBezTo>
                    <a:pt x="21597" y="14332"/>
                    <a:pt x="20394" y="17101"/>
                    <a:pt x="18311" y="18982"/>
                  </a:cubicBezTo>
                  <a:cubicBezTo>
                    <a:pt x="16488" y="20630"/>
                    <a:pt x="13994" y="21597"/>
                    <a:pt x="11019" y="21597"/>
                  </a:cubicBezTo>
                  <a:cubicBezTo>
                    <a:pt x="4936" y="21600"/>
                    <a:pt x="2" y="16769"/>
                    <a:pt x="0" y="10808"/>
                  </a:cubicBezTo>
                  <a:cubicBezTo>
                    <a:pt x="0" y="10805"/>
                    <a:pt x="0" y="10802"/>
                    <a:pt x="0" y="10799"/>
                  </a:cubicBezTo>
                  <a:cubicBezTo>
                    <a:pt x="-3" y="4838"/>
                    <a:pt x="4926" y="3"/>
                    <a:pt x="11009" y="0"/>
                  </a:cubicBezTo>
                  <a:cubicBezTo>
                    <a:pt x="11013" y="0"/>
                    <a:pt x="11016" y="0"/>
                    <a:pt x="11019" y="0"/>
                  </a:cubicBezTo>
                  <a:cubicBezTo>
                    <a:pt x="13989" y="0"/>
                    <a:pt x="16484" y="1070"/>
                    <a:pt x="18392" y="2813"/>
                  </a:cubicBezTo>
                  <a:lnTo>
                    <a:pt x="16598" y="4570"/>
                  </a:lnTo>
                  <a:cubicBezTo>
                    <a:pt x="15177" y="3224"/>
                    <a:pt x="13256" y="2405"/>
                    <a:pt x="11044" y="2405"/>
                  </a:cubicBezTo>
                  <a:cubicBezTo>
                    <a:pt x="6300" y="2405"/>
                    <a:pt x="2454" y="6174"/>
                    <a:pt x="2454" y="10823"/>
                  </a:cubicBezTo>
                  <a:cubicBezTo>
                    <a:pt x="2454" y="15473"/>
                    <a:pt x="6300" y="19241"/>
                    <a:pt x="11044" y="19241"/>
                  </a:cubicBezTo>
                  <a:cubicBezTo>
                    <a:pt x="15371" y="19241"/>
                    <a:pt x="18583" y="16105"/>
                    <a:pt x="19115" y="12026"/>
                  </a:cubicBezTo>
                  <a:lnTo>
                    <a:pt x="11044" y="12026"/>
                  </a:lnTo>
                  <a:lnTo>
                    <a:pt x="11044" y="962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18" name="成组"/>
          <p:cNvGrpSpPr/>
          <p:nvPr/>
        </p:nvGrpSpPr>
        <p:grpSpPr>
          <a:xfrm>
            <a:off x="10896732" y="3580905"/>
            <a:ext cx="457201" cy="457201"/>
            <a:chOff x="0" y="0"/>
            <a:chExt cx="457200" cy="457200"/>
          </a:xfrm>
        </p:grpSpPr>
        <p:sp>
          <p:nvSpPr>
            <p:cNvPr id="2216" name="任意形状 7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17" name="任意形状 77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734" y="0"/>
                    <a:pt x="14100" y="11"/>
                    <a:pt x="15252" y="65"/>
                  </a:cubicBezTo>
                  <a:cubicBezTo>
                    <a:pt x="16402" y="119"/>
                    <a:pt x="17185" y="299"/>
                    <a:pt x="17874" y="567"/>
                  </a:cubicBezTo>
                  <a:cubicBezTo>
                    <a:pt x="18587" y="841"/>
                    <a:pt x="19187" y="1213"/>
                    <a:pt x="19788" y="1812"/>
                  </a:cubicBezTo>
                  <a:cubicBezTo>
                    <a:pt x="20337" y="2352"/>
                    <a:pt x="20762" y="3005"/>
                    <a:pt x="21033" y="3726"/>
                  </a:cubicBezTo>
                  <a:cubicBezTo>
                    <a:pt x="21300" y="4414"/>
                    <a:pt x="21481" y="5198"/>
                    <a:pt x="21535" y="6348"/>
                  </a:cubicBezTo>
                  <a:cubicBezTo>
                    <a:pt x="21586" y="7500"/>
                    <a:pt x="21600" y="7866"/>
                    <a:pt x="21600" y="10800"/>
                  </a:cubicBezTo>
                  <a:cubicBezTo>
                    <a:pt x="21600" y="13734"/>
                    <a:pt x="21589" y="14100"/>
                    <a:pt x="21535" y="15252"/>
                  </a:cubicBezTo>
                  <a:cubicBezTo>
                    <a:pt x="21481" y="16402"/>
                    <a:pt x="21300" y="17185"/>
                    <a:pt x="21033" y="17874"/>
                  </a:cubicBezTo>
                  <a:cubicBezTo>
                    <a:pt x="20763" y="18595"/>
                    <a:pt x="20338" y="19248"/>
                    <a:pt x="19788" y="19788"/>
                  </a:cubicBezTo>
                  <a:cubicBezTo>
                    <a:pt x="19248" y="20337"/>
                    <a:pt x="18595" y="20762"/>
                    <a:pt x="17874" y="21033"/>
                  </a:cubicBezTo>
                  <a:cubicBezTo>
                    <a:pt x="17186" y="21300"/>
                    <a:pt x="16402" y="21481"/>
                    <a:pt x="15252" y="21535"/>
                  </a:cubicBezTo>
                  <a:cubicBezTo>
                    <a:pt x="14100" y="21586"/>
                    <a:pt x="13734" y="21600"/>
                    <a:pt x="10800" y="21600"/>
                  </a:cubicBezTo>
                  <a:cubicBezTo>
                    <a:pt x="7866" y="21600"/>
                    <a:pt x="7500" y="21589"/>
                    <a:pt x="6348" y="21535"/>
                  </a:cubicBezTo>
                  <a:cubicBezTo>
                    <a:pt x="5198" y="21481"/>
                    <a:pt x="4415" y="21300"/>
                    <a:pt x="3726" y="21033"/>
                  </a:cubicBezTo>
                  <a:cubicBezTo>
                    <a:pt x="3005" y="20762"/>
                    <a:pt x="2352" y="20337"/>
                    <a:pt x="1812" y="19788"/>
                  </a:cubicBezTo>
                  <a:cubicBezTo>
                    <a:pt x="1263" y="19248"/>
                    <a:pt x="838" y="18595"/>
                    <a:pt x="567" y="17874"/>
                  </a:cubicBezTo>
                  <a:cubicBezTo>
                    <a:pt x="299" y="17186"/>
                    <a:pt x="119" y="16402"/>
                    <a:pt x="65" y="15252"/>
                  </a:cubicBezTo>
                  <a:cubicBezTo>
                    <a:pt x="14" y="14100"/>
                    <a:pt x="0" y="13734"/>
                    <a:pt x="0" y="10800"/>
                  </a:cubicBezTo>
                  <a:cubicBezTo>
                    <a:pt x="0" y="7866"/>
                    <a:pt x="11" y="7500"/>
                    <a:pt x="65" y="6348"/>
                  </a:cubicBezTo>
                  <a:cubicBezTo>
                    <a:pt x="119" y="5197"/>
                    <a:pt x="299" y="4415"/>
                    <a:pt x="567" y="3726"/>
                  </a:cubicBezTo>
                  <a:cubicBezTo>
                    <a:pt x="837" y="3005"/>
                    <a:pt x="1262" y="2352"/>
                    <a:pt x="1812" y="1812"/>
                  </a:cubicBezTo>
                  <a:cubicBezTo>
                    <a:pt x="2352" y="1263"/>
                    <a:pt x="3005" y="838"/>
                    <a:pt x="3726" y="567"/>
                  </a:cubicBezTo>
                  <a:cubicBezTo>
                    <a:pt x="4415" y="299"/>
                    <a:pt x="5197" y="119"/>
                    <a:pt x="6348" y="65"/>
                  </a:cubicBezTo>
                  <a:cubicBezTo>
                    <a:pt x="7500" y="14"/>
                    <a:pt x="7866" y="0"/>
                    <a:pt x="10800" y="0"/>
                  </a:cubicBezTo>
                  <a:close/>
                  <a:moveTo>
                    <a:pt x="10800" y="5400"/>
                  </a:move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moveTo>
                    <a:pt x="17820" y="5130"/>
                  </a:moveTo>
                  <a:cubicBezTo>
                    <a:pt x="17820" y="4384"/>
                    <a:pt x="17216" y="3780"/>
                    <a:pt x="16470" y="3780"/>
                  </a:cubicBezTo>
                  <a:cubicBezTo>
                    <a:pt x="15724" y="3780"/>
                    <a:pt x="15120" y="4384"/>
                    <a:pt x="15120" y="5130"/>
                  </a:cubicBezTo>
                  <a:cubicBezTo>
                    <a:pt x="15120" y="5876"/>
                    <a:pt x="15724" y="6480"/>
                    <a:pt x="16470" y="6480"/>
                  </a:cubicBezTo>
                  <a:cubicBezTo>
                    <a:pt x="17216" y="6480"/>
                    <a:pt x="17820" y="5876"/>
                    <a:pt x="17820" y="5130"/>
                  </a:cubicBezTo>
                  <a:close/>
                  <a:moveTo>
                    <a:pt x="10800" y="7560"/>
                  </a:moveTo>
                  <a:cubicBezTo>
                    <a:pt x="12589" y="7560"/>
                    <a:pt x="14040" y="9011"/>
                    <a:pt x="14040" y="10800"/>
                  </a:cubicBezTo>
                  <a:cubicBezTo>
                    <a:pt x="14040" y="12589"/>
                    <a:pt x="12589" y="14040"/>
                    <a:pt x="10800" y="14040"/>
                  </a:cubicBezTo>
                  <a:cubicBezTo>
                    <a:pt x="9011" y="14040"/>
                    <a:pt x="7560" y="12589"/>
                    <a:pt x="7560" y="10800"/>
                  </a:cubicBezTo>
                  <a:cubicBezTo>
                    <a:pt x="7560" y="9011"/>
                    <a:pt x="9011" y="7560"/>
                    <a:pt x="10800" y="75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21" name="成组"/>
          <p:cNvGrpSpPr/>
          <p:nvPr/>
        </p:nvGrpSpPr>
        <p:grpSpPr>
          <a:xfrm>
            <a:off x="10896732" y="2666670"/>
            <a:ext cx="457201" cy="457201"/>
            <a:chOff x="0" y="0"/>
            <a:chExt cx="457200" cy="457200"/>
          </a:xfrm>
        </p:grpSpPr>
        <p:sp>
          <p:nvSpPr>
            <p:cNvPr id="2219" name="任意形状 7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20" name="任意形状 78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7560"/>
                  </a:moveTo>
                  <a:cubicBezTo>
                    <a:pt x="9011" y="7560"/>
                    <a:pt x="7560" y="9011"/>
                    <a:pt x="7560" y="10800"/>
                  </a:cubicBezTo>
                  <a:cubicBezTo>
                    <a:pt x="7560" y="12589"/>
                    <a:pt x="9011" y="14040"/>
                    <a:pt x="10800" y="14040"/>
                  </a:cubicBezTo>
                  <a:cubicBezTo>
                    <a:pt x="12589" y="14040"/>
                    <a:pt x="14040" y="12589"/>
                    <a:pt x="14040" y="10800"/>
                  </a:cubicBezTo>
                  <a:cubicBezTo>
                    <a:pt x="14040" y="9011"/>
                    <a:pt x="12589" y="7560"/>
                    <a:pt x="10800" y="7560"/>
                  </a:cubicBezTo>
                  <a:close/>
                  <a:moveTo>
                    <a:pt x="10800" y="5400"/>
                  </a:moveTo>
                  <a:cubicBezTo>
                    <a:pt x="13782" y="5400"/>
                    <a:pt x="16200" y="7818"/>
                    <a:pt x="16200" y="10800"/>
                  </a:cubicBezTo>
                  <a:cubicBezTo>
                    <a:pt x="16200" y="13782"/>
                    <a:pt x="13782" y="16200"/>
                    <a:pt x="10800" y="16200"/>
                  </a:cubicBezTo>
                  <a:cubicBezTo>
                    <a:pt x="7818" y="16200"/>
                    <a:pt x="5400" y="13782"/>
                    <a:pt x="5400" y="10800"/>
                  </a:cubicBezTo>
                  <a:cubicBezTo>
                    <a:pt x="5400" y="7818"/>
                    <a:pt x="7818" y="5400"/>
                    <a:pt x="10800" y="5400"/>
                  </a:cubicBezTo>
                  <a:close/>
                  <a:moveTo>
                    <a:pt x="17820" y="5130"/>
                  </a:moveTo>
                  <a:cubicBezTo>
                    <a:pt x="17820" y="5876"/>
                    <a:pt x="17216" y="6480"/>
                    <a:pt x="16470" y="6480"/>
                  </a:cubicBezTo>
                  <a:cubicBezTo>
                    <a:pt x="15724" y="6480"/>
                    <a:pt x="15120" y="5876"/>
                    <a:pt x="15120" y="5130"/>
                  </a:cubicBezTo>
                  <a:cubicBezTo>
                    <a:pt x="15120" y="4384"/>
                    <a:pt x="15724" y="3780"/>
                    <a:pt x="16470" y="3780"/>
                  </a:cubicBezTo>
                  <a:cubicBezTo>
                    <a:pt x="17216" y="3780"/>
                    <a:pt x="17820" y="4384"/>
                    <a:pt x="17820" y="5130"/>
                  </a:cubicBezTo>
                  <a:close/>
                  <a:moveTo>
                    <a:pt x="10800" y="2160"/>
                  </a:moveTo>
                  <a:cubicBezTo>
                    <a:pt x="8128" y="2160"/>
                    <a:pt x="7692" y="2168"/>
                    <a:pt x="6449" y="2223"/>
                  </a:cubicBezTo>
                  <a:cubicBezTo>
                    <a:pt x="5602" y="2263"/>
                    <a:pt x="5034" y="2376"/>
                    <a:pt x="4507" y="2581"/>
                  </a:cubicBezTo>
                  <a:cubicBezTo>
                    <a:pt x="4038" y="2763"/>
                    <a:pt x="3700" y="2980"/>
                    <a:pt x="3340" y="3340"/>
                  </a:cubicBezTo>
                  <a:cubicBezTo>
                    <a:pt x="3002" y="3667"/>
                    <a:pt x="2742" y="4066"/>
                    <a:pt x="2580" y="4507"/>
                  </a:cubicBezTo>
                  <a:cubicBezTo>
                    <a:pt x="2375" y="5036"/>
                    <a:pt x="2261" y="5603"/>
                    <a:pt x="2223" y="6449"/>
                  </a:cubicBezTo>
                  <a:cubicBezTo>
                    <a:pt x="2166" y="7641"/>
                    <a:pt x="2160" y="8058"/>
                    <a:pt x="2160" y="10800"/>
                  </a:cubicBezTo>
                  <a:cubicBezTo>
                    <a:pt x="2160" y="13472"/>
                    <a:pt x="2168" y="13908"/>
                    <a:pt x="2223" y="15151"/>
                  </a:cubicBezTo>
                  <a:cubicBezTo>
                    <a:pt x="2263" y="15997"/>
                    <a:pt x="2376" y="16566"/>
                    <a:pt x="2580" y="17092"/>
                  </a:cubicBezTo>
                  <a:cubicBezTo>
                    <a:pt x="2764" y="17562"/>
                    <a:pt x="2980" y="17900"/>
                    <a:pt x="3338" y="18259"/>
                  </a:cubicBezTo>
                  <a:cubicBezTo>
                    <a:pt x="3702" y="18621"/>
                    <a:pt x="4040" y="18838"/>
                    <a:pt x="4505" y="19018"/>
                  </a:cubicBezTo>
                  <a:cubicBezTo>
                    <a:pt x="5038" y="19224"/>
                    <a:pt x="5606" y="19339"/>
                    <a:pt x="6449" y="19377"/>
                  </a:cubicBezTo>
                  <a:cubicBezTo>
                    <a:pt x="7641" y="19434"/>
                    <a:pt x="8058" y="19440"/>
                    <a:pt x="10800" y="19440"/>
                  </a:cubicBezTo>
                  <a:cubicBezTo>
                    <a:pt x="13472" y="19440"/>
                    <a:pt x="13908" y="19432"/>
                    <a:pt x="15151" y="19377"/>
                  </a:cubicBezTo>
                  <a:cubicBezTo>
                    <a:pt x="15996" y="19337"/>
                    <a:pt x="16565" y="19224"/>
                    <a:pt x="17092" y="19020"/>
                  </a:cubicBezTo>
                  <a:cubicBezTo>
                    <a:pt x="17560" y="18837"/>
                    <a:pt x="17900" y="18620"/>
                    <a:pt x="18259" y="18262"/>
                  </a:cubicBezTo>
                  <a:cubicBezTo>
                    <a:pt x="18622" y="17898"/>
                    <a:pt x="18840" y="17560"/>
                    <a:pt x="19019" y="17095"/>
                  </a:cubicBezTo>
                  <a:cubicBezTo>
                    <a:pt x="19224" y="16563"/>
                    <a:pt x="19339" y="15994"/>
                    <a:pt x="19377" y="15151"/>
                  </a:cubicBezTo>
                  <a:cubicBezTo>
                    <a:pt x="19434" y="13959"/>
                    <a:pt x="19440" y="13542"/>
                    <a:pt x="19440" y="10800"/>
                  </a:cubicBezTo>
                  <a:cubicBezTo>
                    <a:pt x="19440" y="8128"/>
                    <a:pt x="19432" y="7692"/>
                    <a:pt x="19377" y="6449"/>
                  </a:cubicBezTo>
                  <a:cubicBezTo>
                    <a:pt x="19337" y="5604"/>
                    <a:pt x="19224" y="5034"/>
                    <a:pt x="19019" y="4507"/>
                  </a:cubicBezTo>
                  <a:cubicBezTo>
                    <a:pt x="18856" y="4066"/>
                    <a:pt x="18597" y="3668"/>
                    <a:pt x="18260" y="3340"/>
                  </a:cubicBezTo>
                  <a:cubicBezTo>
                    <a:pt x="17933" y="3002"/>
                    <a:pt x="17534" y="2742"/>
                    <a:pt x="17093" y="2580"/>
                  </a:cubicBezTo>
                  <a:cubicBezTo>
                    <a:pt x="16564" y="2375"/>
                    <a:pt x="15996" y="2261"/>
                    <a:pt x="15151" y="2223"/>
                  </a:cubicBezTo>
                  <a:cubicBezTo>
                    <a:pt x="13959" y="2166"/>
                    <a:pt x="13542" y="2160"/>
                    <a:pt x="10800" y="2160"/>
                  </a:cubicBezTo>
                  <a:close/>
                  <a:moveTo>
                    <a:pt x="10800" y="0"/>
                  </a:moveTo>
                  <a:cubicBezTo>
                    <a:pt x="13734" y="0"/>
                    <a:pt x="14100" y="11"/>
                    <a:pt x="15252" y="65"/>
                  </a:cubicBezTo>
                  <a:cubicBezTo>
                    <a:pt x="16402" y="119"/>
                    <a:pt x="17185" y="299"/>
                    <a:pt x="17874" y="567"/>
                  </a:cubicBezTo>
                  <a:cubicBezTo>
                    <a:pt x="18587" y="841"/>
                    <a:pt x="19187" y="1213"/>
                    <a:pt x="19788" y="1812"/>
                  </a:cubicBezTo>
                  <a:cubicBezTo>
                    <a:pt x="20337" y="2352"/>
                    <a:pt x="20762" y="3005"/>
                    <a:pt x="21033" y="3726"/>
                  </a:cubicBezTo>
                  <a:cubicBezTo>
                    <a:pt x="21300" y="4414"/>
                    <a:pt x="21481" y="5198"/>
                    <a:pt x="21535" y="6348"/>
                  </a:cubicBezTo>
                  <a:cubicBezTo>
                    <a:pt x="21586" y="7500"/>
                    <a:pt x="21600" y="7866"/>
                    <a:pt x="21600" y="10800"/>
                  </a:cubicBezTo>
                  <a:cubicBezTo>
                    <a:pt x="21600" y="13734"/>
                    <a:pt x="21589" y="14100"/>
                    <a:pt x="21535" y="15252"/>
                  </a:cubicBezTo>
                  <a:cubicBezTo>
                    <a:pt x="21481" y="16402"/>
                    <a:pt x="21300" y="17185"/>
                    <a:pt x="21033" y="17874"/>
                  </a:cubicBezTo>
                  <a:cubicBezTo>
                    <a:pt x="20763" y="18595"/>
                    <a:pt x="20338" y="19248"/>
                    <a:pt x="19788" y="19788"/>
                  </a:cubicBezTo>
                  <a:cubicBezTo>
                    <a:pt x="19248" y="20337"/>
                    <a:pt x="18595" y="20762"/>
                    <a:pt x="17874" y="21033"/>
                  </a:cubicBezTo>
                  <a:cubicBezTo>
                    <a:pt x="17186" y="21300"/>
                    <a:pt x="16402" y="21481"/>
                    <a:pt x="15252" y="21535"/>
                  </a:cubicBezTo>
                  <a:cubicBezTo>
                    <a:pt x="14100" y="21586"/>
                    <a:pt x="13734" y="21600"/>
                    <a:pt x="10800" y="21600"/>
                  </a:cubicBezTo>
                  <a:cubicBezTo>
                    <a:pt x="7866" y="21600"/>
                    <a:pt x="7500" y="21589"/>
                    <a:pt x="6348" y="21535"/>
                  </a:cubicBezTo>
                  <a:cubicBezTo>
                    <a:pt x="5198" y="21481"/>
                    <a:pt x="4415" y="21300"/>
                    <a:pt x="3726" y="21033"/>
                  </a:cubicBezTo>
                  <a:cubicBezTo>
                    <a:pt x="3005" y="20762"/>
                    <a:pt x="2352" y="20337"/>
                    <a:pt x="1812" y="19788"/>
                  </a:cubicBezTo>
                  <a:cubicBezTo>
                    <a:pt x="1263" y="19248"/>
                    <a:pt x="838" y="18595"/>
                    <a:pt x="567" y="17874"/>
                  </a:cubicBezTo>
                  <a:cubicBezTo>
                    <a:pt x="299" y="17186"/>
                    <a:pt x="119" y="16402"/>
                    <a:pt x="65" y="15252"/>
                  </a:cubicBezTo>
                  <a:cubicBezTo>
                    <a:pt x="14" y="14100"/>
                    <a:pt x="0" y="13734"/>
                    <a:pt x="0" y="10800"/>
                  </a:cubicBezTo>
                  <a:cubicBezTo>
                    <a:pt x="0" y="7866"/>
                    <a:pt x="11" y="7500"/>
                    <a:pt x="65" y="6348"/>
                  </a:cubicBezTo>
                  <a:cubicBezTo>
                    <a:pt x="119" y="5197"/>
                    <a:pt x="299" y="4415"/>
                    <a:pt x="567" y="3726"/>
                  </a:cubicBezTo>
                  <a:cubicBezTo>
                    <a:pt x="837" y="3005"/>
                    <a:pt x="1262" y="2352"/>
                    <a:pt x="1812" y="1812"/>
                  </a:cubicBezTo>
                  <a:cubicBezTo>
                    <a:pt x="2352" y="1263"/>
                    <a:pt x="3005" y="838"/>
                    <a:pt x="3726" y="567"/>
                  </a:cubicBezTo>
                  <a:cubicBezTo>
                    <a:pt x="4415" y="299"/>
                    <a:pt x="5197" y="119"/>
                    <a:pt x="6348" y="65"/>
                  </a:cubicBezTo>
                  <a:cubicBezTo>
                    <a:pt x="7500" y="14"/>
                    <a:pt x="7866" y="0"/>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24" name="成组"/>
          <p:cNvGrpSpPr/>
          <p:nvPr/>
        </p:nvGrpSpPr>
        <p:grpSpPr>
          <a:xfrm>
            <a:off x="2667024" y="5409376"/>
            <a:ext cx="457201" cy="457201"/>
            <a:chOff x="0" y="0"/>
            <a:chExt cx="457200" cy="457200"/>
          </a:xfrm>
        </p:grpSpPr>
        <p:sp>
          <p:nvSpPr>
            <p:cNvPr id="2222" name="任意形状 7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23" name="任意形状 784"/>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4786" y="13278"/>
                  </a:moveTo>
                  <a:cubicBezTo>
                    <a:pt x="4714" y="13598"/>
                    <a:pt x="4678" y="13944"/>
                    <a:pt x="4678" y="14226"/>
                  </a:cubicBezTo>
                  <a:cubicBezTo>
                    <a:pt x="4678" y="15338"/>
                    <a:pt x="5256" y="16076"/>
                    <a:pt x="6487" y="16076"/>
                  </a:cubicBezTo>
                  <a:cubicBezTo>
                    <a:pt x="7508" y="16076"/>
                    <a:pt x="8336" y="15445"/>
                    <a:pt x="8933" y="14426"/>
                  </a:cubicBezTo>
                  <a:lnTo>
                    <a:pt x="8569" y="15947"/>
                  </a:lnTo>
                  <a:lnTo>
                    <a:pt x="10597" y="15947"/>
                  </a:lnTo>
                  <a:lnTo>
                    <a:pt x="11756" y="11110"/>
                  </a:lnTo>
                  <a:cubicBezTo>
                    <a:pt x="12046" y="9886"/>
                    <a:pt x="12608" y="9250"/>
                    <a:pt x="13459" y="9250"/>
                  </a:cubicBezTo>
                  <a:cubicBezTo>
                    <a:pt x="14129" y="9250"/>
                    <a:pt x="14545" y="9682"/>
                    <a:pt x="14545" y="10398"/>
                  </a:cubicBezTo>
                  <a:cubicBezTo>
                    <a:pt x="14545" y="10606"/>
                    <a:pt x="14527" y="10831"/>
                    <a:pt x="14455" y="11076"/>
                  </a:cubicBezTo>
                  <a:lnTo>
                    <a:pt x="13858" y="13300"/>
                  </a:lnTo>
                  <a:cubicBezTo>
                    <a:pt x="13772" y="13606"/>
                    <a:pt x="13729" y="13923"/>
                    <a:pt x="13730" y="14242"/>
                  </a:cubicBezTo>
                  <a:cubicBezTo>
                    <a:pt x="13730" y="15298"/>
                    <a:pt x="14328" y="16069"/>
                    <a:pt x="15578" y="16069"/>
                  </a:cubicBezTo>
                  <a:cubicBezTo>
                    <a:pt x="16646" y="16069"/>
                    <a:pt x="17498" y="15354"/>
                    <a:pt x="17969" y="13639"/>
                  </a:cubicBezTo>
                  <a:lnTo>
                    <a:pt x="17172" y="13319"/>
                  </a:lnTo>
                  <a:cubicBezTo>
                    <a:pt x="16774" y="14468"/>
                    <a:pt x="16428" y="14675"/>
                    <a:pt x="16157" y="14675"/>
                  </a:cubicBezTo>
                  <a:cubicBezTo>
                    <a:pt x="15886" y="14675"/>
                    <a:pt x="15740" y="14488"/>
                    <a:pt x="15740" y="14111"/>
                  </a:cubicBezTo>
                  <a:cubicBezTo>
                    <a:pt x="15740" y="13942"/>
                    <a:pt x="15776" y="13753"/>
                    <a:pt x="15832" y="13526"/>
                  </a:cubicBezTo>
                  <a:lnTo>
                    <a:pt x="16411" y="11360"/>
                  </a:lnTo>
                  <a:cubicBezTo>
                    <a:pt x="16555" y="10852"/>
                    <a:pt x="16610" y="10400"/>
                    <a:pt x="16610" y="9986"/>
                  </a:cubicBezTo>
                  <a:cubicBezTo>
                    <a:pt x="16610" y="8366"/>
                    <a:pt x="15668" y="7520"/>
                    <a:pt x="14527" y="7520"/>
                  </a:cubicBezTo>
                  <a:cubicBezTo>
                    <a:pt x="13459" y="7520"/>
                    <a:pt x="12372" y="8522"/>
                    <a:pt x="11830" y="9578"/>
                  </a:cubicBezTo>
                  <a:lnTo>
                    <a:pt x="12227" y="7684"/>
                  </a:lnTo>
                  <a:lnTo>
                    <a:pt x="9131" y="7684"/>
                  </a:lnTo>
                  <a:lnTo>
                    <a:pt x="8695" y="9352"/>
                  </a:lnTo>
                  <a:lnTo>
                    <a:pt x="10145" y="9352"/>
                  </a:lnTo>
                  <a:lnTo>
                    <a:pt x="9252" y="13069"/>
                  </a:lnTo>
                  <a:cubicBezTo>
                    <a:pt x="8552" y="14689"/>
                    <a:pt x="7265" y="14716"/>
                    <a:pt x="7104" y="14677"/>
                  </a:cubicBezTo>
                  <a:cubicBezTo>
                    <a:pt x="6838" y="14616"/>
                    <a:pt x="6668" y="14510"/>
                    <a:pt x="6668" y="14152"/>
                  </a:cubicBezTo>
                  <a:cubicBezTo>
                    <a:pt x="6668" y="13945"/>
                    <a:pt x="6704" y="13648"/>
                    <a:pt x="6796" y="13290"/>
                  </a:cubicBezTo>
                  <a:lnTo>
                    <a:pt x="8154" y="7684"/>
                  </a:lnTo>
                  <a:lnTo>
                    <a:pt x="4712" y="7684"/>
                  </a:lnTo>
                  <a:lnTo>
                    <a:pt x="4278" y="9352"/>
                  </a:lnTo>
                  <a:lnTo>
                    <a:pt x="5708" y="9352"/>
                  </a:lnTo>
                  <a:lnTo>
                    <a:pt x="4784" y="13278"/>
                  </a:lnTo>
                  <a:close/>
                  <a:moveTo>
                    <a:pt x="6750" y="6750"/>
                  </a:moveTo>
                  <a:cubicBezTo>
                    <a:pt x="7496" y="6750"/>
                    <a:pt x="8100" y="6146"/>
                    <a:pt x="8100" y="5400"/>
                  </a:cubicBezTo>
                  <a:cubicBezTo>
                    <a:pt x="8100" y="4654"/>
                    <a:pt x="7496" y="4050"/>
                    <a:pt x="6750" y="4050"/>
                  </a:cubicBezTo>
                  <a:cubicBezTo>
                    <a:pt x="6004" y="4050"/>
                    <a:pt x="5400" y="4654"/>
                    <a:pt x="5400" y="5400"/>
                  </a:cubicBezTo>
                  <a:cubicBezTo>
                    <a:pt x="5400" y="6146"/>
                    <a:pt x="6004" y="6750"/>
                    <a:pt x="6750" y="675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27" name="成组"/>
          <p:cNvGrpSpPr/>
          <p:nvPr/>
        </p:nvGrpSpPr>
        <p:grpSpPr>
          <a:xfrm>
            <a:off x="2667024" y="4495140"/>
            <a:ext cx="457201" cy="457201"/>
            <a:chOff x="0" y="0"/>
            <a:chExt cx="457200" cy="457200"/>
          </a:xfrm>
        </p:grpSpPr>
        <p:sp>
          <p:nvSpPr>
            <p:cNvPr id="2225" name="任意形状 7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26" name="任意形状 787"/>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2400" y="2400"/>
                  </a:moveTo>
                  <a:lnTo>
                    <a:pt x="2400" y="19200"/>
                  </a:lnTo>
                  <a:lnTo>
                    <a:pt x="19200" y="19200"/>
                  </a:lnTo>
                  <a:lnTo>
                    <a:pt x="19200" y="2400"/>
                  </a:lnTo>
                  <a:lnTo>
                    <a:pt x="2400" y="2400"/>
                  </a:lnTo>
                  <a:close/>
                  <a:moveTo>
                    <a:pt x="4786" y="13278"/>
                  </a:moveTo>
                  <a:lnTo>
                    <a:pt x="5710" y="9353"/>
                  </a:lnTo>
                  <a:lnTo>
                    <a:pt x="4277" y="9353"/>
                  </a:lnTo>
                  <a:lnTo>
                    <a:pt x="4711" y="7685"/>
                  </a:lnTo>
                  <a:lnTo>
                    <a:pt x="8153" y="7685"/>
                  </a:lnTo>
                  <a:lnTo>
                    <a:pt x="6794" y="13289"/>
                  </a:lnTo>
                  <a:cubicBezTo>
                    <a:pt x="6718" y="13571"/>
                    <a:pt x="6675" y="13861"/>
                    <a:pt x="6667" y="14153"/>
                  </a:cubicBezTo>
                  <a:cubicBezTo>
                    <a:pt x="6667" y="14510"/>
                    <a:pt x="6836" y="14616"/>
                    <a:pt x="7102" y="14677"/>
                  </a:cubicBezTo>
                  <a:cubicBezTo>
                    <a:pt x="7264" y="14716"/>
                    <a:pt x="8551" y="14689"/>
                    <a:pt x="9251" y="13069"/>
                  </a:cubicBezTo>
                  <a:lnTo>
                    <a:pt x="10144" y="9353"/>
                  </a:lnTo>
                  <a:lnTo>
                    <a:pt x="8694" y="9353"/>
                  </a:lnTo>
                  <a:lnTo>
                    <a:pt x="9130" y="7685"/>
                  </a:lnTo>
                  <a:lnTo>
                    <a:pt x="12226" y="7685"/>
                  </a:lnTo>
                  <a:lnTo>
                    <a:pt x="11828" y="9578"/>
                  </a:lnTo>
                  <a:cubicBezTo>
                    <a:pt x="12371" y="8522"/>
                    <a:pt x="13458" y="7520"/>
                    <a:pt x="14526" y="7520"/>
                  </a:cubicBezTo>
                  <a:cubicBezTo>
                    <a:pt x="15666" y="7520"/>
                    <a:pt x="16609" y="8365"/>
                    <a:pt x="16609" y="9986"/>
                  </a:cubicBezTo>
                  <a:cubicBezTo>
                    <a:pt x="16609" y="10400"/>
                    <a:pt x="16554" y="10852"/>
                    <a:pt x="16410" y="11360"/>
                  </a:cubicBezTo>
                  <a:lnTo>
                    <a:pt x="15830" y="13526"/>
                  </a:lnTo>
                  <a:cubicBezTo>
                    <a:pt x="15778" y="13717"/>
                    <a:pt x="15747" y="13913"/>
                    <a:pt x="15739" y="14111"/>
                  </a:cubicBezTo>
                  <a:cubicBezTo>
                    <a:pt x="15739" y="14488"/>
                    <a:pt x="15884" y="14675"/>
                    <a:pt x="16156" y="14675"/>
                  </a:cubicBezTo>
                  <a:cubicBezTo>
                    <a:pt x="16428" y="14675"/>
                    <a:pt x="16772" y="14468"/>
                    <a:pt x="17171" y="13319"/>
                  </a:cubicBezTo>
                  <a:lnTo>
                    <a:pt x="17968" y="13639"/>
                  </a:lnTo>
                  <a:cubicBezTo>
                    <a:pt x="17496" y="15354"/>
                    <a:pt x="16645" y="16069"/>
                    <a:pt x="15576" y="16069"/>
                  </a:cubicBezTo>
                  <a:cubicBezTo>
                    <a:pt x="14327" y="16069"/>
                    <a:pt x="13729" y="15298"/>
                    <a:pt x="13729" y="14242"/>
                  </a:cubicBezTo>
                  <a:cubicBezTo>
                    <a:pt x="13729" y="13942"/>
                    <a:pt x="13765" y="13620"/>
                    <a:pt x="13856" y="13300"/>
                  </a:cubicBezTo>
                  <a:lnTo>
                    <a:pt x="14454" y="11076"/>
                  </a:lnTo>
                  <a:cubicBezTo>
                    <a:pt x="14526" y="10831"/>
                    <a:pt x="14544" y="10606"/>
                    <a:pt x="14544" y="10398"/>
                  </a:cubicBezTo>
                  <a:cubicBezTo>
                    <a:pt x="14544" y="9683"/>
                    <a:pt x="14128" y="9248"/>
                    <a:pt x="13458" y="9248"/>
                  </a:cubicBezTo>
                  <a:cubicBezTo>
                    <a:pt x="12606" y="9248"/>
                    <a:pt x="12044" y="9884"/>
                    <a:pt x="11755" y="11108"/>
                  </a:cubicBezTo>
                  <a:lnTo>
                    <a:pt x="10596" y="15947"/>
                  </a:lnTo>
                  <a:lnTo>
                    <a:pt x="8568" y="15947"/>
                  </a:lnTo>
                  <a:lnTo>
                    <a:pt x="8932" y="14426"/>
                  </a:lnTo>
                  <a:cubicBezTo>
                    <a:pt x="8335" y="15446"/>
                    <a:pt x="7507" y="16076"/>
                    <a:pt x="6486" y="16076"/>
                  </a:cubicBezTo>
                  <a:cubicBezTo>
                    <a:pt x="5255" y="16076"/>
                    <a:pt x="4675" y="15338"/>
                    <a:pt x="4675" y="14226"/>
                  </a:cubicBezTo>
                  <a:cubicBezTo>
                    <a:pt x="4675" y="13944"/>
                    <a:pt x="4711" y="13598"/>
                    <a:pt x="4783" y="13278"/>
                  </a:cubicBezTo>
                  <a:close/>
                  <a:moveTo>
                    <a:pt x="6750" y="6750"/>
                  </a:moveTo>
                  <a:cubicBezTo>
                    <a:pt x="6004" y="6750"/>
                    <a:pt x="5400" y="6146"/>
                    <a:pt x="5400" y="5400"/>
                  </a:cubicBezTo>
                  <a:cubicBezTo>
                    <a:pt x="5400" y="4654"/>
                    <a:pt x="6004" y="4050"/>
                    <a:pt x="6750" y="4050"/>
                  </a:cubicBezTo>
                  <a:cubicBezTo>
                    <a:pt x="7496" y="4050"/>
                    <a:pt x="8100" y="4654"/>
                    <a:pt x="8100" y="5400"/>
                  </a:cubicBezTo>
                  <a:cubicBezTo>
                    <a:pt x="8100" y="6146"/>
                    <a:pt x="7496" y="6750"/>
                    <a:pt x="6750" y="675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30" name="成组"/>
          <p:cNvGrpSpPr/>
          <p:nvPr/>
        </p:nvGrpSpPr>
        <p:grpSpPr>
          <a:xfrm>
            <a:off x="8153496" y="3580905"/>
            <a:ext cx="457201" cy="457201"/>
            <a:chOff x="0" y="0"/>
            <a:chExt cx="457200" cy="457200"/>
          </a:xfrm>
        </p:grpSpPr>
        <p:sp>
          <p:nvSpPr>
            <p:cNvPr id="2228" name="任意形状 7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29" name="任意形状 790"/>
            <p:cNvSpPr/>
            <p:nvPr/>
          </p:nvSpPr>
          <p:spPr>
            <a:xfrm>
              <a:off x="38100" y="48995"/>
              <a:ext cx="381000" cy="362846"/>
            </a:xfrm>
            <a:custGeom>
              <a:avLst/>
              <a:gdLst/>
              <a:ahLst/>
              <a:cxnLst>
                <a:cxn ang="0">
                  <a:pos x="wd2" y="hd2"/>
                </a:cxn>
                <a:cxn ang="5400000">
                  <a:pos x="wd2" y="hd2"/>
                </a:cxn>
                <a:cxn ang="10800000">
                  <a:pos x="wd2" y="hd2"/>
                </a:cxn>
                <a:cxn ang="16200000">
                  <a:pos x="wd2" y="hd2"/>
                </a:cxn>
              </a:cxnLst>
              <a:rect l="0" t="0" r="r" b="b"/>
              <a:pathLst>
                <a:path w="21600" h="21256" extrusionOk="0">
                  <a:moveTo>
                    <a:pt x="17996" y="9227"/>
                  </a:moveTo>
                  <a:cubicBezTo>
                    <a:pt x="17995" y="9551"/>
                    <a:pt x="17741" y="9813"/>
                    <a:pt x="17428" y="9813"/>
                  </a:cubicBezTo>
                  <a:lnTo>
                    <a:pt x="15849" y="9813"/>
                  </a:lnTo>
                  <a:lnTo>
                    <a:pt x="15849" y="10860"/>
                  </a:lnTo>
                  <a:lnTo>
                    <a:pt x="17428" y="10860"/>
                  </a:lnTo>
                  <a:cubicBezTo>
                    <a:pt x="17741" y="10846"/>
                    <a:pt x="18005" y="11096"/>
                    <a:pt x="18019" y="11419"/>
                  </a:cubicBezTo>
                  <a:cubicBezTo>
                    <a:pt x="18033" y="11743"/>
                    <a:pt x="17790" y="12016"/>
                    <a:pt x="17477" y="12030"/>
                  </a:cubicBezTo>
                  <a:cubicBezTo>
                    <a:pt x="17461" y="12031"/>
                    <a:pt x="17444" y="12031"/>
                    <a:pt x="17428" y="12030"/>
                  </a:cubicBezTo>
                  <a:lnTo>
                    <a:pt x="15282" y="12030"/>
                  </a:lnTo>
                  <a:cubicBezTo>
                    <a:pt x="14971" y="12028"/>
                    <a:pt x="14719" y="11767"/>
                    <a:pt x="14718" y="11446"/>
                  </a:cubicBezTo>
                  <a:lnTo>
                    <a:pt x="14718" y="7008"/>
                  </a:lnTo>
                  <a:cubicBezTo>
                    <a:pt x="14718" y="6688"/>
                    <a:pt x="14972" y="6422"/>
                    <a:pt x="15285" y="6422"/>
                  </a:cubicBezTo>
                  <a:lnTo>
                    <a:pt x="17432" y="6422"/>
                  </a:lnTo>
                  <a:cubicBezTo>
                    <a:pt x="17745" y="6423"/>
                    <a:pt x="17999" y="6687"/>
                    <a:pt x="17998" y="7010"/>
                  </a:cubicBezTo>
                  <a:cubicBezTo>
                    <a:pt x="17997" y="7334"/>
                    <a:pt x="17742" y="7595"/>
                    <a:pt x="17429" y="7594"/>
                  </a:cubicBezTo>
                  <a:lnTo>
                    <a:pt x="15850" y="7594"/>
                  </a:lnTo>
                  <a:lnTo>
                    <a:pt x="15850" y="8641"/>
                  </a:lnTo>
                  <a:lnTo>
                    <a:pt x="17429" y="8641"/>
                  </a:lnTo>
                  <a:cubicBezTo>
                    <a:pt x="17743" y="8641"/>
                    <a:pt x="17997" y="8906"/>
                    <a:pt x="17997" y="9227"/>
                  </a:cubicBezTo>
                  <a:close/>
                  <a:moveTo>
                    <a:pt x="13570" y="12000"/>
                  </a:moveTo>
                  <a:cubicBezTo>
                    <a:pt x="13512" y="12019"/>
                    <a:pt x="13452" y="12029"/>
                    <a:pt x="13391" y="12028"/>
                  </a:cubicBezTo>
                  <a:cubicBezTo>
                    <a:pt x="13211" y="12032"/>
                    <a:pt x="13039" y="11946"/>
                    <a:pt x="12932" y="11796"/>
                  </a:cubicBezTo>
                  <a:lnTo>
                    <a:pt x="10733" y="8711"/>
                  </a:lnTo>
                  <a:lnTo>
                    <a:pt x="10733" y="11446"/>
                  </a:lnTo>
                  <a:cubicBezTo>
                    <a:pt x="10709" y="11768"/>
                    <a:pt x="10437" y="12010"/>
                    <a:pt x="10125" y="11986"/>
                  </a:cubicBezTo>
                  <a:cubicBezTo>
                    <a:pt x="9846" y="11964"/>
                    <a:pt x="9623" y="11734"/>
                    <a:pt x="9602" y="11446"/>
                  </a:cubicBezTo>
                  <a:lnTo>
                    <a:pt x="9602" y="7008"/>
                  </a:lnTo>
                  <a:cubicBezTo>
                    <a:pt x="9602" y="6687"/>
                    <a:pt x="9853" y="6426"/>
                    <a:pt x="10164" y="6425"/>
                  </a:cubicBezTo>
                  <a:cubicBezTo>
                    <a:pt x="10339" y="6425"/>
                    <a:pt x="10501" y="6521"/>
                    <a:pt x="10609" y="6660"/>
                  </a:cubicBezTo>
                  <a:lnTo>
                    <a:pt x="12825" y="9757"/>
                  </a:lnTo>
                  <a:lnTo>
                    <a:pt x="12825" y="7008"/>
                  </a:lnTo>
                  <a:cubicBezTo>
                    <a:pt x="12825" y="6688"/>
                    <a:pt x="13079" y="6422"/>
                    <a:pt x="13392" y="6422"/>
                  </a:cubicBezTo>
                  <a:cubicBezTo>
                    <a:pt x="13702" y="6422"/>
                    <a:pt x="13959" y="6688"/>
                    <a:pt x="13959" y="7008"/>
                  </a:cubicBezTo>
                  <a:lnTo>
                    <a:pt x="13959" y="11446"/>
                  </a:lnTo>
                  <a:cubicBezTo>
                    <a:pt x="13959" y="11698"/>
                    <a:pt x="13802" y="11921"/>
                    <a:pt x="13570" y="12000"/>
                  </a:cubicBezTo>
                  <a:close/>
                  <a:moveTo>
                    <a:pt x="8224" y="12030"/>
                  </a:moveTo>
                  <a:cubicBezTo>
                    <a:pt x="7913" y="12029"/>
                    <a:pt x="7661" y="11768"/>
                    <a:pt x="7659" y="11446"/>
                  </a:cubicBezTo>
                  <a:lnTo>
                    <a:pt x="7659" y="7008"/>
                  </a:lnTo>
                  <a:cubicBezTo>
                    <a:pt x="7659" y="6688"/>
                    <a:pt x="7914" y="6422"/>
                    <a:pt x="8226" y="6422"/>
                  </a:cubicBezTo>
                  <a:cubicBezTo>
                    <a:pt x="8539" y="6422"/>
                    <a:pt x="8792" y="6688"/>
                    <a:pt x="8792" y="7008"/>
                  </a:cubicBezTo>
                  <a:lnTo>
                    <a:pt x="8792" y="11446"/>
                  </a:lnTo>
                  <a:cubicBezTo>
                    <a:pt x="8790" y="11769"/>
                    <a:pt x="8537" y="12030"/>
                    <a:pt x="8224" y="12030"/>
                  </a:cubicBezTo>
                  <a:close/>
                  <a:moveTo>
                    <a:pt x="6572" y="12030"/>
                  </a:moveTo>
                  <a:lnTo>
                    <a:pt x="4426" y="12030"/>
                  </a:lnTo>
                  <a:cubicBezTo>
                    <a:pt x="4114" y="12029"/>
                    <a:pt x="3861" y="11768"/>
                    <a:pt x="3859" y="11446"/>
                  </a:cubicBezTo>
                  <a:lnTo>
                    <a:pt x="3859" y="7008"/>
                  </a:lnTo>
                  <a:cubicBezTo>
                    <a:pt x="3886" y="6685"/>
                    <a:pt x="4162" y="6445"/>
                    <a:pt x="4475" y="6474"/>
                  </a:cubicBezTo>
                  <a:cubicBezTo>
                    <a:pt x="4751" y="6499"/>
                    <a:pt x="4969" y="6724"/>
                    <a:pt x="4993" y="7008"/>
                  </a:cubicBezTo>
                  <a:lnTo>
                    <a:pt x="4993" y="10859"/>
                  </a:lnTo>
                  <a:lnTo>
                    <a:pt x="6574" y="10859"/>
                  </a:lnTo>
                  <a:cubicBezTo>
                    <a:pt x="6887" y="10859"/>
                    <a:pt x="7141" y="11121"/>
                    <a:pt x="7141" y="11445"/>
                  </a:cubicBezTo>
                  <a:cubicBezTo>
                    <a:pt x="7141" y="11768"/>
                    <a:pt x="6887" y="12030"/>
                    <a:pt x="6574" y="12030"/>
                  </a:cubicBezTo>
                  <a:close/>
                  <a:moveTo>
                    <a:pt x="10800" y="0"/>
                  </a:moveTo>
                  <a:cubicBezTo>
                    <a:pt x="4846" y="0"/>
                    <a:pt x="0" y="4066"/>
                    <a:pt x="0" y="9060"/>
                  </a:cubicBezTo>
                  <a:cubicBezTo>
                    <a:pt x="0" y="13535"/>
                    <a:pt x="3843" y="17283"/>
                    <a:pt x="9032" y="17995"/>
                  </a:cubicBezTo>
                  <a:cubicBezTo>
                    <a:pt x="9383" y="18071"/>
                    <a:pt x="9863" y="18235"/>
                    <a:pt x="9984" y="18544"/>
                  </a:cubicBezTo>
                  <a:cubicBezTo>
                    <a:pt x="10092" y="18823"/>
                    <a:pt x="10055" y="19256"/>
                    <a:pt x="10018" y="19549"/>
                  </a:cubicBezTo>
                  <a:lnTo>
                    <a:pt x="9870" y="20497"/>
                  </a:lnTo>
                  <a:cubicBezTo>
                    <a:pt x="9830" y="20776"/>
                    <a:pt x="9654" y="21600"/>
                    <a:pt x="10814" y="21097"/>
                  </a:cubicBezTo>
                  <a:cubicBezTo>
                    <a:pt x="11976" y="20596"/>
                    <a:pt x="17039" y="17305"/>
                    <a:pt x="19307" y="14611"/>
                  </a:cubicBezTo>
                  <a:cubicBezTo>
                    <a:pt x="20858" y="12853"/>
                    <a:pt x="21600" y="11054"/>
                    <a:pt x="21600" y="9060"/>
                  </a:cubicBezTo>
                  <a:cubicBezTo>
                    <a:pt x="21600" y="4066"/>
                    <a:pt x="16753" y="0"/>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33" name="成组"/>
          <p:cNvGrpSpPr/>
          <p:nvPr/>
        </p:nvGrpSpPr>
        <p:grpSpPr>
          <a:xfrm>
            <a:off x="8153496" y="2666670"/>
            <a:ext cx="457201" cy="457201"/>
            <a:chOff x="0" y="0"/>
            <a:chExt cx="457200" cy="457200"/>
          </a:xfrm>
        </p:grpSpPr>
        <p:sp>
          <p:nvSpPr>
            <p:cNvPr id="2231" name="任意形状 7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32" name="任意形状 793"/>
            <p:cNvSpPr/>
            <p:nvPr/>
          </p:nvSpPr>
          <p:spPr>
            <a:xfrm>
              <a:off x="38100" y="48996"/>
              <a:ext cx="381000" cy="362845"/>
            </a:xfrm>
            <a:custGeom>
              <a:avLst/>
              <a:gdLst/>
              <a:ahLst/>
              <a:cxnLst>
                <a:cxn ang="0">
                  <a:pos x="wd2" y="hd2"/>
                </a:cxn>
                <a:cxn ang="5400000">
                  <a:pos x="wd2" y="hd2"/>
                </a:cxn>
                <a:cxn ang="10800000">
                  <a:pos x="wd2" y="hd2"/>
                </a:cxn>
                <a:cxn ang="16200000">
                  <a:pos x="wd2" y="hd2"/>
                </a:cxn>
              </a:cxnLst>
              <a:rect l="0" t="0" r="r" b="b"/>
              <a:pathLst>
                <a:path w="21600" h="21256" extrusionOk="0">
                  <a:moveTo>
                    <a:pt x="21600" y="9060"/>
                  </a:moveTo>
                  <a:cubicBezTo>
                    <a:pt x="21600" y="11054"/>
                    <a:pt x="20858" y="12854"/>
                    <a:pt x="19307" y="14611"/>
                  </a:cubicBezTo>
                  <a:cubicBezTo>
                    <a:pt x="17039" y="17305"/>
                    <a:pt x="11976" y="20596"/>
                    <a:pt x="10814" y="21097"/>
                  </a:cubicBezTo>
                  <a:cubicBezTo>
                    <a:pt x="9654" y="21600"/>
                    <a:pt x="9830" y="20776"/>
                    <a:pt x="9870" y="20497"/>
                  </a:cubicBezTo>
                  <a:lnTo>
                    <a:pt x="10018" y="19549"/>
                  </a:lnTo>
                  <a:cubicBezTo>
                    <a:pt x="10055" y="19256"/>
                    <a:pt x="10092" y="18823"/>
                    <a:pt x="9984" y="18544"/>
                  </a:cubicBezTo>
                  <a:cubicBezTo>
                    <a:pt x="9863" y="18235"/>
                    <a:pt x="9383" y="18071"/>
                    <a:pt x="9032" y="17995"/>
                  </a:cubicBezTo>
                  <a:cubicBezTo>
                    <a:pt x="3843" y="17283"/>
                    <a:pt x="0" y="13535"/>
                    <a:pt x="0" y="9060"/>
                  </a:cubicBezTo>
                  <a:cubicBezTo>
                    <a:pt x="0" y="4066"/>
                    <a:pt x="4846" y="0"/>
                    <a:pt x="10800" y="0"/>
                  </a:cubicBezTo>
                  <a:cubicBezTo>
                    <a:pt x="16753" y="0"/>
                    <a:pt x="21600" y="4066"/>
                    <a:pt x="21600" y="9060"/>
                  </a:cubicBezTo>
                  <a:close/>
                  <a:moveTo>
                    <a:pt x="17712" y="13105"/>
                  </a:moveTo>
                  <a:cubicBezTo>
                    <a:pt x="18914" y="11744"/>
                    <a:pt x="19440" y="10470"/>
                    <a:pt x="19440" y="9060"/>
                  </a:cubicBezTo>
                  <a:cubicBezTo>
                    <a:pt x="19440" y="5413"/>
                    <a:pt x="15649" y="2232"/>
                    <a:pt x="10800" y="2232"/>
                  </a:cubicBezTo>
                  <a:cubicBezTo>
                    <a:pt x="5951" y="2232"/>
                    <a:pt x="2160" y="5413"/>
                    <a:pt x="2160" y="9060"/>
                  </a:cubicBezTo>
                  <a:cubicBezTo>
                    <a:pt x="2160" y="12302"/>
                    <a:pt x="5106" y="15205"/>
                    <a:pt x="9316" y="15782"/>
                  </a:cubicBezTo>
                  <a:lnTo>
                    <a:pt x="9475" y="15811"/>
                  </a:lnTo>
                  <a:cubicBezTo>
                    <a:pt x="10639" y="16064"/>
                    <a:pt x="11510" y="16497"/>
                    <a:pt x="11990" y="17718"/>
                  </a:cubicBezTo>
                  <a:lnTo>
                    <a:pt x="12029" y="17825"/>
                  </a:lnTo>
                  <a:cubicBezTo>
                    <a:pt x="13980" y="16512"/>
                    <a:pt x="16537" y="14499"/>
                    <a:pt x="17711" y="13105"/>
                  </a:cubicBezTo>
                  <a:close/>
                  <a:moveTo>
                    <a:pt x="17429" y="8641"/>
                  </a:moveTo>
                  <a:cubicBezTo>
                    <a:pt x="17742" y="8661"/>
                    <a:pt x="17980" y="8940"/>
                    <a:pt x="17961" y="9263"/>
                  </a:cubicBezTo>
                  <a:cubicBezTo>
                    <a:pt x="17943" y="9559"/>
                    <a:pt x="17715" y="9795"/>
                    <a:pt x="17429" y="9813"/>
                  </a:cubicBezTo>
                  <a:lnTo>
                    <a:pt x="15849" y="9813"/>
                  </a:lnTo>
                  <a:lnTo>
                    <a:pt x="15849" y="10860"/>
                  </a:lnTo>
                  <a:lnTo>
                    <a:pt x="17428" y="10860"/>
                  </a:lnTo>
                  <a:cubicBezTo>
                    <a:pt x="17741" y="10846"/>
                    <a:pt x="18005" y="11096"/>
                    <a:pt x="18019" y="11419"/>
                  </a:cubicBezTo>
                  <a:cubicBezTo>
                    <a:pt x="18033" y="11743"/>
                    <a:pt x="17790" y="12016"/>
                    <a:pt x="17477" y="12030"/>
                  </a:cubicBezTo>
                  <a:cubicBezTo>
                    <a:pt x="17461" y="12031"/>
                    <a:pt x="17444" y="12031"/>
                    <a:pt x="17428" y="12030"/>
                  </a:cubicBezTo>
                  <a:lnTo>
                    <a:pt x="15282" y="12030"/>
                  </a:lnTo>
                  <a:cubicBezTo>
                    <a:pt x="14971" y="12028"/>
                    <a:pt x="14719" y="11767"/>
                    <a:pt x="14718" y="11446"/>
                  </a:cubicBezTo>
                  <a:lnTo>
                    <a:pt x="14718" y="7008"/>
                  </a:lnTo>
                  <a:cubicBezTo>
                    <a:pt x="14718" y="6688"/>
                    <a:pt x="14972" y="6422"/>
                    <a:pt x="15285" y="6422"/>
                  </a:cubicBezTo>
                  <a:lnTo>
                    <a:pt x="17432" y="6422"/>
                  </a:lnTo>
                  <a:cubicBezTo>
                    <a:pt x="17745" y="6423"/>
                    <a:pt x="17999" y="6687"/>
                    <a:pt x="17998" y="7010"/>
                  </a:cubicBezTo>
                  <a:cubicBezTo>
                    <a:pt x="17997" y="7334"/>
                    <a:pt x="17742" y="7595"/>
                    <a:pt x="17429" y="7594"/>
                  </a:cubicBezTo>
                  <a:lnTo>
                    <a:pt x="15850" y="7594"/>
                  </a:lnTo>
                  <a:lnTo>
                    <a:pt x="15850" y="8641"/>
                  </a:lnTo>
                  <a:lnTo>
                    <a:pt x="17429" y="8641"/>
                  </a:lnTo>
                  <a:close/>
                  <a:moveTo>
                    <a:pt x="13959" y="11446"/>
                  </a:moveTo>
                  <a:cubicBezTo>
                    <a:pt x="13958" y="11769"/>
                    <a:pt x="13703" y="12029"/>
                    <a:pt x="13391" y="12028"/>
                  </a:cubicBezTo>
                  <a:cubicBezTo>
                    <a:pt x="13391" y="12028"/>
                    <a:pt x="13391" y="12028"/>
                    <a:pt x="13391" y="12028"/>
                  </a:cubicBezTo>
                  <a:cubicBezTo>
                    <a:pt x="13211" y="12032"/>
                    <a:pt x="13039" y="11946"/>
                    <a:pt x="12932" y="11796"/>
                  </a:cubicBezTo>
                  <a:lnTo>
                    <a:pt x="10733" y="8711"/>
                  </a:lnTo>
                  <a:lnTo>
                    <a:pt x="10733" y="11446"/>
                  </a:lnTo>
                  <a:cubicBezTo>
                    <a:pt x="10709" y="11768"/>
                    <a:pt x="10437" y="12010"/>
                    <a:pt x="10125" y="11986"/>
                  </a:cubicBezTo>
                  <a:cubicBezTo>
                    <a:pt x="9846" y="11964"/>
                    <a:pt x="9623" y="11734"/>
                    <a:pt x="9602" y="11446"/>
                  </a:cubicBezTo>
                  <a:lnTo>
                    <a:pt x="9602" y="7008"/>
                  </a:lnTo>
                  <a:cubicBezTo>
                    <a:pt x="9602" y="6687"/>
                    <a:pt x="9853" y="6426"/>
                    <a:pt x="10164" y="6425"/>
                  </a:cubicBezTo>
                  <a:cubicBezTo>
                    <a:pt x="10339" y="6425"/>
                    <a:pt x="10501" y="6521"/>
                    <a:pt x="10609" y="6660"/>
                  </a:cubicBezTo>
                  <a:lnTo>
                    <a:pt x="12825" y="9757"/>
                  </a:lnTo>
                  <a:lnTo>
                    <a:pt x="12825" y="7008"/>
                  </a:lnTo>
                  <a:cubicBezTo>
                    <a:pt x="12825" y="6688"/>
                    <a:pt x="13079" y="6422"/>
                    <a:pt x="13392" y="6422"/>
                  </a:cubicBezTo>
                  <a:cubicBezTo>
                    <a:pt x="13702" y="6422"/>
                    <a:pt x="13959" y="6688"/>
                    <a:pt x="13959" y="7008"/>
                  </a:cubicBezTo>
                  <a:lnTo>
                    <a:pt x="13959" y="11446"/>
                  </a:lnTo>
                  <a:close/>
                  <a:moveTo>
                    <a:pt x="8792" y="11446"/>
                  </a:moveTo>
                  <a:cubicBezTo>
                    <a:pt x="8790" y="11769"/>
                    <a:pt x="8537" y="12030"/>
                    <a:pt x="8224" y="12030"/>
                  </a:cubicBezTo>
                  <a:cubicBezTo>
                    <a:pt x="7913" y="12029"/>
                    <a:pt x="7661" y="11768"/>
                    <a:pt x="7659" y="11446"/>
                  </a:cubicBezTo>
                  <a:lnTo>
                    <a:pt x="7659" y="7008"/>
                  </a:lnTo>
                  <a:cubicBezTo>
                    <a:pt x="7659" y="6688"/>
                    <a:pt x="7914" y="6422"/>
                    <a:pt x="8226" y="6422"/>
                  </a:cubicBezTo>
                  <a:cubicBezTo>
                    <a:pt x="8539" y="6422"/>
                    <a:pt x="8792" y="6688"/>
                    <a:pt x="8792" y="7008"/>
                  </a:cubicBezTo>
                  <a:lnTo>
                    <a:pt x="8792" y="11446"/>
                  </a:lnTo>
                  <a:close/>
                  <a:moveTo>
                    <a:pt x="6573" y="12030"/>
                  </a:moveTo>
                  <a:lnTo>
                    <a:pt x="4425" y="12030"/>
                  </a:lnTo>
                  <a:cubicBezTo>
                    <a:pt x="4113" y="12029"/>
                    <a:pt x="3860" y="11768"/>
                    <a:pt x="3858" y="11446"/>
                  </a:cubicBezTo>
                  <a:lnTo>
                    <a:pt x="3858" y="7008"/>
                  </a:lnTo>
                  <a:cubicBezTo>
                    <a:pt x="3885" y="6685"/>
                    <a:pt x="4161" y="6445"/>
                    <a:pt x="4474" y="6474"/>
                  </a:cubicBezTo>
                  <a:cubicBezTo>
                    <a:pt x="4750" y="6499"/>
                    <a:pt x="4968" y="6724"/>
                    <a:pt x="4992" y="7008"/>
                  </a:cubicBezTo>
                  <a:lnTo>
                    <a:pt x="4992" y="10859"/>
                  </a:lnTo>
                  <a:lnTo>
                    <a:pt x="6573" y="10859"/>
                  </a:lnTo>
                  <a:cubicBezTo>
                    <a:pt x="6886" y="10859"/>
                    <a:pt x="7140" y="11121"/>
                    <a:pt x="7140" y="11445"/>
                  </a:cubicBezTo>
                  <a:cubicBezTo>
                    <a:pt x="7140" y="11768"/>
                    <a:pt x="6886" y="12030"/>
                    <a:pt x="6573" y="1203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36" name="成组"/>
          <p:cNvGrpSpPr/>
          <p:nvPr/>
        </p:nvGrpSpPr>
        <p:grpSpPr>
          <a:xfrm>
            <a:off x="8153496" y="1752435"/>
            <a:ext cx="457201" cy="457201"/>
            <a:chOff x="0" y="0"/>
            <a:chExt cx="457200" cy="457200"/>
          </a:xfrm>
        </p:grpSpPr>
        <p:sp>
          <p:nvSpPr>
            <p:cNvPr id="2234" name="任意形状 7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35" name="任意形状 796"/>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8402" y="18407"/>
                  </a:moveTo>
                  <a:lnTo>
                    <a:pt x="15204" y="18407"/>
                  </a:lnTo>
                  <a:lnTo>
                    <a:pt x="15204" y="13394"/>
                  </a:lnTo>
                  <a:cubicBezTo>
                    <a:pt x="15204" y="12199"/>
                    <a:pt x="15180" y="10661"/>
                    <a:pt x="13536" y="10661"/>
                  </a:cubicBezTo>
                  <a:cubicBezTo>
                    <a:pt x="11869" y="10661"/>
                    <a:pt x="11615" y="11962"/>
                    <a:pt x="11615" y="13307"/>
                  </a:cubicBezTo>
                  <a:lnTo>
                    <a:pt x="11615" y="18407"/>
                  </a:lnTo>
                  <a:lnTo>
                    <a:pt x="8416" y="18407"/>
                  </a:lnTo>
                  <a:lnTo>
                    <a:pt x="8416" y="8100"/>
                  </a:lnTo>
                  <a:lnTo>
                    <a:pt x="11488" y="8100"/>
                  </a:lnTo>
                  <a:lnTo>
                    <a:pt x="11488" y="9504"/>
                  </a:lnTo>
                  <a:lnTo>
                    <a:pt x="11530" y="9504"/>
                  </a:lnTo>
                  <a:cubicBezTo>
                    <a:pt x="11959" y="8695"/>
                    <a:pt x="13003" y="7840"/>
                    <a:pt x="14563" y="7840"/>
                  </a:cubicBezTo>
                  <a:cubicBezTo>
                    <a:pt x="17803" y="7840"/>
                    <a:pt x="18403" y="9973"/>
                    <a:pt x="18403" y="12749"/>
                  </a:cubicBezTo>
                  <a:lnTo>
                    <a:pt x="18403" y="18407"/>
                  </a:lnTo>
                  <a:close/>
                  <a:moveTo>
                    <a:pt x="4804" y="6690"/>
                  </a:moveTo>
                  <a:cubicBezTo>
                    <a:pt x="3779" y="6691"/>
                    <a:pt x="2947" y="5862"/>
                    <a:pt x="2946" y="4837"/>
                  </a:cubicBezTo>
                  <a:cubicBezTo>
                    <a:pt x="2946" y="4835"/>
                    <a:pt x="2946" y="4833"/>
                    <a:pt x="2946" y="4831"/>
                  </a:cubicBezTo>
                  <a:cubicBezTo>
                    <a:pt x="2947" y="3805"/>
                    <a:pt x="3779" y="2974"/>
                    <a:pt x="4805" y="2975"/>
                  </a:cubicBezTo>
                  <a:cubicBezTo>
                    <a:pt x="5831" y="2975"/>
                    <a:pt x="6662" y="3808"/>
                    <a:pt x="6661" y="4834"/>
                  </a:cubicBezTo>
                  <a:cubicBezTo>
                    <a:pt x="6661" y="5860"/>
                    <a:pt x="5828" y="6691"/>
                    <a:pt x="4802" y="6690"/>
                  </a:cubicBezTo>
                  <a:close/>
                  <a:moveTo>
                    <a:pt x="6407" y="18407"/>
                  </a:moveTo>
                  <a:lnTo>
                    <a:pt x="3199" y="18407"/>
                  </a:lnTo>
                  <a:lnTo>
                    <a:pt x="3199" y="8100"/>
                  </a:lnTo>
                  <a:lnTo>
                    <a:pt x="6408" y="8100"/>
                  </a:lnTo>
                  <a:lnTo>
                    <a:pt x="6408" y="18407"/>
                  </a:lnTo>
                  <a:close/>
                  <a:moveTo>
                    <a:pt x="20004" y="0"/>
                  </a:moveTo>
                  <a:lnTo>
                    <a:pt x="1595" y="0"/>
                  </a:lnTo>
                  <a:cubicBezTo>
                    <a:pt x="712" y="0"/>
                    <a:pt x="0" y="696"/>
                    <a:pt x="0" y="1556"/>
                  </a:cubicBezTo>
                  <a:lnTo>
                    <a:pt x="0" y="20044"/>
                  </a:lnTo>
                  <a:cubicBezTo>
                    <a:pt x="0" y="20904"/>
                    <a:pt x="713" y="21600"/>
                    <a:pt x="1594" y="21600"/>
                  </a:cubicBezTo>
                  <a:lnTo>
                    <a:pt x="19999" y="21600"/>
                  </a:lnTo>
                  <a:cubicBezTo>
                    <a:pt x="20880" y="21600"/>
                    <a:pt x="21600" y="20904"/>
                    <a:pt x="21600" y="20044"/>
                  </a:cubicBezTo>
                  <a:lnTo>
                    <a:pt x="21600" y="1556"/>
                  </a:lnTo>
                  <a:cubicBezTo>
                    <a:pt x="21600" y="696"/>
                    <a:pt x="20880" y="0"/>
                    <a:pt x="19999" y="0"/>
                  </a:cubicBezTo>
                  <a:lnTo>
                    <a:pt x="20003"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39" name="成组"/>
          <p:cNvGrpSpPr/>
          <p:nvPr/>
        </p:nvGrpSpPr>
        <p:grpSpPr>
          <a:xfrm>
            <a:off x="8153496" y="838200"/>
            <a:ext cx="457201" cy="457200"/>
            <a:chOff x="0" y="0"/>
            <a:chExt cx="457200" cy="457200"/>
          </a:xfrm>
        </p:grpSpPr>
        <p:sp>
          <p:nvSpPr>
            <p:cNvPr id="2237" name="任意形状 79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38" name="任意形状 799"/>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2400" y="2400"/>
                  </a:moveTo>
                  <a:lnTo>
                    <a:pt x="2400" y="19200"/>
                  </a:lnTo>
                  <a:lnTo>
                    <a:pt x="19200" y="19200"/>
                  </a:lnTo>
                  <a:lnTo>
                    <a:pt x="19200" y="2400"/>
                  </a:lnTo>
                  <a:lnTo>
                    <a:pt x="2400" y="2400"/>
                  </a:lnTo>
                  <a:close/>
                  <a:moveTo>
                    <a:pt x="5400" y="7200"/>
                  </a:moveTo>
                  <a:cubicBezTo>
                    <a:pt x="4406" y="7200"/>
                    <a:pt x="3600" y="6394"/>
                    <a:pt x="3600" y="5400"/>
                  </a:cubicBezTo>
                  <a:cubicBezTo>
                    <a:pt x="3600" y="4406"/>
                    <a:pt x="4406" y="3600"/>
                    <a:pt x="5400" y="3600"/>
                  </a:cubicBezTo>
                  <a:cubicBezTo>
                    <a:pt x="6394" y="3600"/>
                    <a:pt x="7200" y="4406"/>
                    <a:pt x="7200" y="5400"/>
                  </a:cubicBezTo>
                  <a:cubicBezTo>
                    <a:pt x="7200" y="6394"/>
                    <a:pt x="6394" y="7200"/>
                    <a:pt x="5400" y="7200"/>
                  </a:cubicBezTo>
                  <a:close/>
                  <a:moveTo>
                    <a:pt x="4200" y="8400"/>
                  </a:moveTo>
                  <a:lnTo>
                    <a:pt x="6600" y="8400"/>
                  </a:lnTo>
                  <a:lnTo>
                    <a:pt x="6600" y="17400"/>
                  </a:lnTo>
                  <a:lnTo>
                    <a:pt x="4200" y="17400"/>
                  </a:lnTo>
                  <a:lnTo>
                    <a:pt x="4200" y="8400"/>
                  </a:lnTo>
                  <a:close/>
                  <a:moveTo>
                    <a:pt x="10800" y="8916"/>
                  </a:moveTo>
                  <a:cubicBezTo>
                    <a:pt x="11501" y="8238"/>
                    <a:pt x="12319" y="7800"/>
                    <a:pt x="13200" y="7800"/>
                  </a:cubicBezTo>
                  <a:cubicBezTo>
                    <a:pt x="15685" y="7800"/>
                    <a:pt x="17400" y="9815"/>
                    <a:pt x="17400" y="12300"/>
                  </a:cubicBezTo>
                  <a:lnTo>
                    <a:pt x="17400" y="17400"/>
                  </a:lnTo>
                  <a:lnTo>
                    <a:pt x="15000" y="17400"/>
                  </a:lnTo>
                  <a:lnTo>
                    <a:pt x="15000" y="12300"/>
                  </a:lnTo>
                  <a:cubicBezTo>
                    <a:pt x="15000" y="11140"/>
                    <a:pt x="14060" y="10200"/>
                    <a:pt x="12900" y="10200"/>
                  </a:cubicBezTo>
                  <a:cubicBezTo>
                    <a:pt x="11740" y="10200"/>
                    <a:pt x="10800" y="11140"/>
                    <a:pt x="10800" y="12300"/>
                  </a:cubicBezTo>
                  <a:lnTo>
                    <a:pt x="10800" y="17400"/>
                  </a:lnTo>
                  <a:lnTo>
                    <a:pt x="8400" y="17400"/>
                  </a:lnTo>
                  <a:lnTo>
                    <a:pt x="8400" y="8400"/>
                  </a:lnTo>
                  <a:lnTo>
                    <a:pt x="10800" y="8400"/>
                  </a:lnTo>
                  <a:lnTo>
                    <a:pt x="10800" y="891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42" name="成组"/>
          <p:cNvGrpSpPr/>
          <p:nvPr/>
        </p:nvGrpSpPr>
        <p:grpSpPr>
          <a:xfrm>
            <a:off x="7239084" y="1752435"/>
            <a:ext cx="457201" cy="457201"/>
            <a:chOff x="0" y="0"/>
            <a:chExt cx="457200" cy="457200"/>
          </a:xfrm>
        </p:grpSpPr>
        <p:sp>
          <p:nvSpPr>
            <p:cNvPr id="2240" name="任意形状 80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41" name="任意形状 802"/>
            <p:cNvSpPr/>
            <p:nvPr/>
          </p:nvSpPr>
          <p:spPr>
            <a:xfrm>
              <a:off x="56005" y="57130"/>
              <a:ext cx="363095" cy="342921"/>
            </a:xfrm>
            <a:custGeom>
              <a:avLst/>
              <a:gdLst/>
              <a:ahLst/>
              <a:cxnLst>
                <a:cxn ang="0">
                  <a:pos x="wd2" y="hd2"/>
                </a:cxn>
                <a:cxn ang="5400000">
                  <a:pos x="wd2" y="hd2"/>
                </a:cxn>
                <a:cxn ang="10800000">
                  <a:pos x="wd2" y="hd2"/>
                </a:cxn>
                <a:cxn ang="16200000">
                  <a:pos x="wd2" y="hd2"/>
                </a:cxn>
              </a:cxnLst>
              <a:rect l="0" t="0" r="r" b="b"/>
              <a:pathLst>
                <a:path w="21599" h="21599" extrusionOk="0">
                  <a:moveTo>
                    <a:pt x="4533" y="2401"/>
                  </a:moveTo>
                  <a:cubicBezTo>
                    <a:pt x="4532" y="3726"/>
                    <a:pt x="3517" y="4800"/>
                    <a:pt x="2265" y="4799"/>
                  </a:cubicBezTo>
                  <a:cubicBezTo>
                    <a:pt x="1013" y="4799"/>
                    <a:pt x="-1" y="3724"/>
                    <a:pt x="0" y="2398"/>
                  </a:cubicBezTo>
                  <a:cubicBezTo>
                    <a:pt x="0" y="1073"/>
                    <a:pt x="1016" y="-1"/>
                    <a:pt x="2267" y="0"/>
                  </a:cubicBezTo>
                  <a:cubicBezTo>
                    <a:pt x="3519" y="0"/>
                    <a:pt x="4533" y="1075"/>
                    <a:pt x="4533" y="2401"/>
                  </a:cubicBezTo>
                  <a:close/>
                  <a:moveTo>
                    <a:pt x="4601" y="6576"/>
                  </a:moveTo>
                  <a:lnTo>
                    <a:pt x="68" y="6576"/>
                  </a:lnTo>
                  <a:lnTo>
                    <a:pt x="68" y="21599"/>
                  </a:lnTo>
                  <a:lnTo>
                    <a:pt x="4601" y="21599"/>
                  </a:lnTo>
                  <a:lnTo>
                    <a:pt x="4601" y="6576"/>
                  </a:lnTo>
                  <a:close/>
                  <a:moveTo>
                    <a:pt x="11763" y="6576"/>
                  </a:moveTo>
                  <a:lnTo>
                    <a:pt x="7252" y="6576"/>
                  </a:lnTo>
                  <a:lnTo>
                    <a:pt x="7252" y="21599"/>
                  </a:lnTo>
                  <a:lnTo>
                    <a:pt x="11717" y="21599"/>
                  </a:lnTo>
                  <a:lnTo>
                    <a:pt x="11717" y="13716"/>
                  </a:lnTo>
                  <a:cubicBezTo>
                    <a:pt x="11717" y="9324"/>
                    <a:pt x="17123" y="8916"/>
                    <a:pt x="17123" y="13716"/>
                  </a:cubicBezTo>
                  <a:lnTo>
                    <a:pt x="17123" y="21599"/>
                  </a:lnTo>
                  <a:lnTo>
                    <a:pt x="21599" y="21599"/>
                  </a:lnTo>
                  <a:lnTo>
                    <a:pt x="21599" y="12084"/>
                  </a:lnTo>
                  <a:cubicBezTo>
                    <a:pt x="21599" y="4680"/>
                    <a:pt x="13598" y="4956"/>
                    <a:pt x="11717" y="8592"/>
                  </a:cubicBezTo>
                  <a:lnTo>
                    <a:pt x="11763" y="657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45" name="成组"/>
          <p:cNvGrpSpPr/>
          <p:nvPr/>
        </p:nvGrpSpPr>
        <p:grpSpPr>
          <a:xfrm>
            <a:off x="7239084" y="838200"/>
            <a:ext cx="457201" cy="457200"/>
            <a:chOff x="0" y="0"/>
            <a:chExt cx="457200" cy="457200"/>
          </a:xfrm>
        </p:grpSpPr>
        <p:sp>
          <p:nvSpPr>
            <p:cNvPr id="2243" name="任意形状 80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44" name="任意形状 805"/>
            <p:cNvSpPr/>
            <p:nvPr/>
          </p:nvSpPr>
          <p:spPr>
            <a:xfrm>
              <a:off x="66675" y="66675"/>
              <a:ext cx="333377" cy="333377"/>
            </a:xfrm>
            <a:custGeom>
              <a:avLst/>
              <a:gdLst/>
              <a:ahLst/>
              <a:cxnLst>
                <a:cxn ang="0">
                  <a:pos x="wd2" y="hd2"/>
                </a:cxn>
                <a:cxn ang="5400000">
                  <a:pos x="wd2" y="hd2"/>
                </a:cxn>
                <a:cxn ang="10800000">
                  <a:pos x="wd2" y="hd2"/>
                </a:cxn>
                <a:cxn ang="16200000">
                  <a:pos x="wd2" y="hd2"/>
                </a:cxn>
              </a:cxnLst>
              <a:rect l="0" t="0" r="r" b="b"/>
              <a:pathLst>
                <a:path w="21600" h="21600" extrusionOk="0">
                  <a:moveTo>
                    <a:pt x="10491" y="7467"/>
                  </a:moveTo>
                  <a:cubicBezTo>
                    <a:pt x="11623" y="6311"/>
                    <a:pt x="13097" y="5554"/>
                    <a:pt x="14811" y="5554"/>
                  </a:cubicBezTo>
                  <a:cubicBezTo>
                    <a:pt x="18561" y="5554"/>
                    <a:pt x="21600" y="8594"/>
                    <a:pt x="21600" y="12343"/>
                  </a:cubicBezTo>
                  <a:lnTo>
                    <a:pt x="21600" y="21600"/>
                  </a:lnTo>
                  <a:lnTo>
                    <a:pt x="19131" y="21600"/>
                  </a:lnTo>
                  <a:lnTo>
                    <a:pt x="19131" y="12343"/>
                  </a:lnTo>
                  <a:cubicBezTo>
                    <a:pt x="19131" y="9957"/>
                    <a:pt x="17197" y="8023"/>
                    <a:pt x="14811" y="8023"/>
                  </a:cubicBezTo>
                  <a:cubicBezTo>
                    <a:pt x="12425" y="8023"/>
                    <a:pt x="10491" y="9957"/>
                    <a:pt x="10491" y="12343"/>
                  </a:cubicBezTo>
                  <a:lnTo>
                    <a:pt x="10491" y="21600"/>
                  </a:lnTo>
                  <a:lnTo>
                    <a:pt x="8023" y="21600"/>
                  </a:lnTo>
                  <a:lnTo>
                    <a:pt x="8023" y="6171"/>
                  </a:lnTo>
                  <a:lnTo>
                    <a:pt x="10491" y="6171"/>
                  </a:lnTo>
                  <a:lnTo>
                    <a:pt x="10491" y="7467"/>
                  </a:lnTo>
                  <a:close/>
                  <a:moveTo>
                    <a:pt x="1851" y="3703"/>
                  </a:moveTo>
                  <a:cubicBezTo>
                    <a:pt x="829" y="3703"/>
                    <a:pt x="0" y="2874"/>
                    <a:pt x="0" y="1851"/>
                  </a:cubicBezTo>
                  <a:cubicBezTo>
                    <a:pt x="0" y="829"/>
                    <a:pt x="829" y="0"/>
                    <a:pt x="1851" y="0"/>
                  </a:cubicBezTo>
                  <a:cubicBezTo>
                    <a:pt x="2874" y="0"/>
                    <a:pt x="3703" y="829"/>
                    <a:pt x="3703" y="1851"/>
                  </a:cubicBezTo>
                  <a:cubicBezTo>
                    <a:pt x="3703" y="2874"/>
                    <a:pt x="2874" y="3703"/>
                    <a:pt x="1851" y="3703"/>
                  </a:cubicBezTo>
                  <a:close/>
                  <a:moveTo>
                    <a:pt x="617" y="6171"/>
                  </a:moveTo>
                  <a:lnTo>
                    <a:pt x="3086" y="6171"/>
                  </a:lnTo>
                  <a:lnTo>
                    <a:pt x="3086" y="21600"/>
                  </a:lnTo>
                  <a:lnTo>
                    <a:pt x="617" y="21600"/>
                  </a:lnTo>
                  <a:lnTo>
                    <a:pt x="617" y="61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48" name="成组"/>
          <p:cNvGrpSpPr/>
          <p:nvPr/>
        </p:nvGrpSpPr>
        <p:grpSpPr>
          <a:xfrm>
            <a:off x="9067908" y="1752435"/>
            <a:ext cx="457201" cy="457201"/>
            <a:chOff x="0" y="0"/>
            <a:chExt cx="457200" cy="457200"/>
          </a:xfrm>
        </p:grpSpPr>
        <p:sp>
          <p:nvSpPr>
            <p:cNvPr id="2246" name="任意形状 80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47" name="任意形状 808"/>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17160" y="15528"/>
                  </a:moveTo>
                  <a:cubicBezTo>
                    <a:pt x="17040" y="15468"/>
                    <a:pt x="16980" y="15288"/>
                    <a:pt x="16980" y="15167"/>
                  </a:cubicBezTo>
                  <a:lnTo>
                    <a:pt x="16980" y="6007"/>
                  </a:lnTo>
                  <a:cubicBezTo>
                    <a:pt x="16980" y="5887"/>
                    <a:pt x="17040" y="5707"/>
                    <a:pt x="17160" y="5586"/>
                  </a:cubicBezTo>
                  <a:lnTo>
                    <a:pt x="18306" y="4260"/>
                  </a:lnTo>
                  <a:lnTo>
                    <a:pt x="18306" y="4200"/>
                  </a:lnTo>
                  <a:lnTo>
                    <a:pt x="14208" y="4200"/>
                  </a:lnTo>
                  <a:lnTo>
                    <a:pt x="11136" y="11974"/>
                  </a:lnTo>
                  <a:lnTo>
                    <a:pt x="7639" y="4200"/>
                  </a:lnTo>
                  <a:lnTo>
                    <a:pt x="3422" y="4200"/>
                  </a:lnTo>
                  <a:lnTo>
                    <a:pt x="3422" y="4260"/>
                  </a:lnTo>
                  <a:lnTo>
                    <a:pt x="4506" y="5767"/>
                  </a:lnTo>
                  <a:cubicBezTo>
                    <a:pt x="4747" y="6007"/>
                    <a:pt x="4807" y="6370"/>
                    <a:pt x="4807" y="6671"/>
                  </a:cubicBezTo>
                  <a:lnTo>
                    <a:pt x="4807" y="13298"/>
                  </a:lnTo>
                  <a:cubicBezTo>
                    <a:pt x="4867" y="13661"/>
                    <a:pt x="4807" y="14082"/>
                    <a:pt x="4627" y="14443"/>
                  </a:cubicBezTo>
                  <a:lnTo>
                    <a:pt x="3000" y="16673"/>
                  </a:lnTo>
                  <a:lnTo>
                    <a:pt x="3000" y="16733"/>
                  </a:lnTo>
                  <a:lnTo>
                    <a:pt x="7339" y="16733"/>
                  </a:lnTo>
                  <a:lnTo>
                    <a:pt x="7339" y="16673"/>
                  </a:lnTo>
                  <a:lnTo>
                    <a:pt x="5712" y="14504"/>
                  </a:lnTo>
                  <a:cubicBezTo>
                    <a:pt x="5532" y="14142"/>
                    <a:pt x="5471" y="13781"/>
                    <a:pt x="5532" y="13360"/>
                  </a:cubicBezTo>
                  <a:lnTo>
                    <a:pt x="5532" y="7332"/>
                  </a:lnTo>
                  <a:cubicBezTo>
                    <a:pt x="5592" y="7452"/>
                    <a:pt x="5652" y="7452"/>
                    <a:pt x="5712" y="7693"/>
                  </a:cubicBezTo>
                  <a:lnTo>
                    <a:pt x="9809" y="16853"/>
                  </a:lnTo>
                  <a:lnTo>
                    <a:pt x="9869" y="16853"/>
                  </a:lnTo>
                  <a:lnTo>
                    <a:pt x="13848" y="6912"/>
                  </a:lnTo>
                  <a:cubicBezTo>
                    <a:pt x="13788" y="7272"/>
                    <a:pt x="13788" y="7694"/>
                    <a:pt x="13788" y="7997"/>
                  </a:cubicBezTo>
                  <a:lnTo>
                    <a:pt x="13788" y="15107"/>
                  </a:lnTo>
                  <a:cubicBezTo>
                    <a:pt x="13788" y="15287"/>
                    <a:pt x="13728" y="15407"/>
                    <a:pt x="13608" y="15528"/>
                  </a:cubicBezTo>
                  <a:lnTo>
                    <a:pt x="12402" y="16673"/>
                  </a:lnTo>
                  <a:lnTo>
                    <a:pt x="12402" y="16733"/>
                  </a:lnTo>
                  <a:lnTo>
                    <a:pt x="18307" y="16733"/>
                  </a:lnTo>
                  <a:lnTo>
                    <a:pt x="18307" y="16673"/>
                  </a:lnTo>
                  <a:lnTo>
                    <a:pt x="17162" y="1552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51" name="成组"/>
          <p:cNvGrpSpPr/>
          <p:nvPr/>
        </p:nvGrpSpPr>
        <p:grpSpPr>
          <a:xfrm>
            <a:off x="9067908" y="838200"/>
            <a:ext cx="457201" cy="457200"/>
            <a:chOff x="0" y="0"/>
            <a:chExt cx="457200" cy="457200"/>
          </a:xfrm>
        </p:grpSpPr>
        <p:sp>
          <p:nvSpPr>
            <p:cNvPr id="2249" name="任意形状 81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50" name="任意形状 811"/>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2400" y="2400"/>
                  </a:moveTo>
                  <a:lnTo>
                    <a:pt x="2400" y="19200"/>
                  </a:lnTo>
                  <a:lnTo>
                    <a:pt x="19200" y="19200"/>
                  </a:lnTo>
                  <a:lnTo>
                    <a:pt x="19200" y="2400"/>
                  </a:lnTo>
                  <a:lnTo>
                    <a:pt x="2400" y="2400"/>
                  </a:lnTo>
                  <a:close/>
                  <a:moveTo>
                    <a:pt x="17160" y="15528"/>
                  </a:moveTo>
                  <a:lnTo>
                    <a:pt x="18306" y="16673"/>
                  </a:lnTo>
                  <a:lnTo>
                    <a:pt x="18306" y="16733"/>
                  </a:lnTo>
                  <a:lnTo>
                    <a:pt x="12401" y="16733"/>
                  </a:lnTo>
                  <a:lnTo>
                    <a:pt x="12401" y="16673"/>
                  </a:lnTo>
                  <a:lnTo>
                    <a:pt x="13606" y="15528"/>
                  </a:lnTo>
                  <a:cubicBezTo>
                    <a:pt x="13726" y="15408"/>
                    <a:pt x="13786" y="15288"/>
                    <a:pt x="13786" y="15107"/>
                  </a:cubicBezTo>
                  <a:lnTo>
                    <a:pt x="13786" y="7997"/>
                  </a:lnTo>
                  <a:cubicBezTo>
                    <a:pt x="13786" y="7694"/>
                    <a:pt x="13786" y="7273"/>
                    <a:pt x="13847" y="6912"/>
                  </a:cubicBezTo>
                  <a:lnTo>
                    <a:pt x="9870" y="16854"/>
                  </a:lnTo>
                  <a:lnTo>
                    <a:pt x="9810" y="16854"/>
                  </a:lnTo>
                  <a:lnTo>
                    <a:pt x="5712" y="7694"/>
                  </a:lnTo>
                  <a:cubicBezTo>
                    <a:pt x="5652" y="7454"/>
                    <a:pt x="5592" y="7454"/>
                    <a:pt x="5532" y="7334"/>
                  </a:cubicBezTo>
                  <a:lnTo>
                    <a:pt x="5532" y="13358"/>
                  </a:lnTo>
                  <a:cubicBezTo>
                    <a:pt x="5471" y="13781"/>
                    <a:pt x="5532" y="14142"/>
                    <a:pt x="5712" y="14504"/>
                  </a:cubicBezTo>
                  <a:lnTo>
                    <a:pt x="7339" y="16673"/>
                  </a:lnTo>
                  <a:lnTo>
                    <a:pt x="7339" y="16733"/>
                  </a:lnTo>
                  <a:lnTo>
                    <a:pt x="3000" y="16733"/>
                  </a:lnTo>
                  <a:lnTo>
                    <a:pt x="3000" y="16673"/>
                  </a:lnTo>
                  <a:lnTo>
                    <a:pt x="4627" y="14443"/>
                  </a:lnTo>
                  <a:cubicBezTo>
                    <a:pt x="4807" y="14083"/>
                    <a:pt x="4867" y="13661"/>
                    <a:pt x="4807" y="13298"/>
                  </a:cubicBezTo>
                  <a:lnTo>
                    <a:pt x="4807" y="6672"/>
                  </a:lnTo>
                  <a:cubicBezTo>
                    <a:pt x="4807" y="6371"/>
                    <a:pt x="4747" y="6008"/>
                    <a:pt x="4507" y="5768"/>
                  </a:cubicBezTo>
                  <a:lnTo>
                    <a:pt x="3421" y="4260"/>
                  </a:lnTo>
                  <a:lnTo>
                    <a:pt x="3421" y="4200"/>
                  </a:lnTo>
                  <a:lnTo>
                    <a:pt x="7639" y="4200"/>
                  </a:lnTo>
                  <a:lnTo>
                    <a:pt x="11134" y="11974"/>
                  </a:lnTo>
                  <a:lnTo>
                    <a:pt x="14208" y="4200"/>
                  </a:lnTo>
                  <a:lnTo>
                    <a:pt x="18306" y="4200"/>
                  </a:lnTo>
                  <a:lnTo>
                    <a:pt x="18306" y="4260"/>
                  </a:lnTo>
                  <a:lnTo>
                    <a:pt x="17161" y="5586"/>
                  </a:lnTo>
                  <a:cubicBezTo>
                    <a:pt x="17041" y="5706"/>
                    <a:pt x="16981" y="5887"/>
                    <a:pt x="16981" y="6007"/>
                  </a:cubicBezTo>
                  <a:lnTo>
                    <a:pt x="16981" y="15167"/>
                  </a:lnTo>
                  <a:cubicBezTo>
                    <a:pt x="16981" y="15287"/>
                    <a:pt x="17041" y="15468"/>
                    <a:pt x="17161" y="1552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54" name="成组"/>
          <p:cNvGrpSpPr/>
          <p:nvPr/>
        </p:nvGrpSpPr>
        <p:grpSpPr>
          <a:xfrm>
            <a:off x="3581436" y="3580905"/>
            <a:ext cx="457201" cy="457201"/>
            <a:chOff x="0" y="0"/>
            <a:chExt cx="457200" cy="457200"/>
          </a:xfrm>
        </p:grpSpPr>
        <p:sp>
          <p:nvSpPr>
            <p:cNvPr id="2252" name="任意形状 81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53" name="任意形状 814"/>
            <p:cNvSpPr/>
            <p:nvPr/>
          </p:nvSpPr>
          <p:spPr>
            <a:xfrm>
              <a:off x="38100" y="38100"/>
              <a:ext cx="381000" cy="380991"/>
            </a:xfrm>
            <a:custGeom>
              <a:avLst/>
              <a:gdLst/>
              <a:ahLst/>
              <a:cxnLst>
                <a:cxn ang="0">
                  <a:pos x="wd2" y="hd2"/>
                </a:cxn>
                <a:cxn ang="5400000">
                  <a:pos x="wd2" y="hd2"/>
                </a:cxn>
                <a:cxn ang="10800000">
                  <a:pos x="wd2" y="hd2"/>
                </a:cxn>
                <a:cxn ang="16200000">
                  <a:pos x="wd2" y="hd2"/>
                </a:cxn>
              </a:cxnLst>
              <a:rect l="0" t="0" r="r" b="b"/>
              <a:pathLst>
                <a:path w="21600" h="21482" extrusionOk="0">
                  <a:moveTo>
                    <a:pt x="10800" y="0"/>
                  </a:moveTo>
                  <a:cubicBezTo>
                    <a:pt x="16885" y="0"/>
                    <a:pt x="21600" y="4433"/>
                    <a:pt x="21600" y="10419"/>
                  </a:cubicBezTo>
                  <a:cubicBezTo>
                    <a:pt x="21600" y="16405"/>
                    <a:pt x="16885" y="20838"/>
                    <a:pt x="10800" y="20838"/>
                  </a:cubicBezTo>
                  <a:cubicBezTo>
                    <a:pt x="9744" y="20841"/>
                    <a:pt x="8692" y="20702"/>
                    <a:pt x="7673" y="20425"/>
                  </a:cubicBezTo>
                  <a:cubicBezTo>
                    <a:pt x="7482" y="20373"/>
                    <a:pt x="7278" y="20388"/>
                    <a:pt x="7097" y="20467"/>
                  </a:cubicBezTo>
                  <a:lnTo>
                    <a:pt x="4954" y="21408"/>
                  </a:lnTo>
                  <a:cubicBezTo>
                    <a:pt x="4518" y="21600"/>
                    <a:pt x="4007" y="21404"/>
                    <a:pt x="3814" y="20970"/>
                  </a:cubicBezTo>
                  <a:cubicBezTo>
                    <a:pt x="3770" y="20868"/>
                    <a:pt x="3745" y="20759"/>
                    <a:pt x="3741" y="20649"/>
                  </a:cubicBezTo>
                  <a:lnTo>
                    <a:pt x="3682" y="18737"/>
                  </a:lnTo>
                  <a:cubicBezTo>
                    <a:pt x="3674" y="18502"/>
                    <a:pt x="3569" y="18280"/>
                    <a:pt x="3392" y="18125"/>
                  </a:cubicBezTo>
                  <a:cubicBezTo>
                    <a:pt x="1291" y="16257"/>
                    <a:pt x="0" y="13552"/>
                    <a:pt x="0" y="10419"/>
                  </a:cubicBezTo>
                  <a:cubicBezTo>
                    <a:pt x="0" y="4433"/>
                    <a:pt x="4716" y="0"/>
                    <a:pt x="10800" y="0"/>
                  </a:cubicBezTo>
                  <a:close/>
                  <a:moveTo>
                    <a:pt x="4315" y="13466"/>
                  </a:moveTo>
                  <a:cubicBezTo>
                    <a:pt x="4010" y="13946"/>
                    <a:pt x="4604" y="14488"/>
                    <a:pt x="5059" y="14144"/>
                  </a:cubicBezTo>
                  <a:lnTo>
                    <a:pt x="8466" y="11572"/>
                  </a:lnTo>
                  <a:cubicBezTo>
                    <a:pt x="8697" y="11399"/>
                    <a:pt x="9016" y="11399"/>
                    <a:pt x="9247" y="11572"/>
                  </a:cubicBezTo>
                  <a:lnTo>
                    <a:pt x="11771" y="13452"/>
                  </a:lnTo>
                  <a:cubicBezTo>
                    <a:pt x="12487" y="13986"/>
                    <a:pt x="13502" y="13842"/>
                    <a:pt x="14039" y="13130"/>
                  </a:cubicBezTo>
                  <a:cubicBezTo>
                    <a:pt x="14065" y="13095"/>
                    <a:pt x="14090" y="13059"/>
                    <a:pt x="14113" y="13023"/>
                  </a:cubicBezTo>
                  <a:lnTo>
                    <a:pt x="17285" y="8017"/>
                  </a:lnTo>
                  <a:cubicBezTo>
                    <a:pt x="17590" y="7536"/>
                    <a:pt x="16996" y="6995"/>
                    <a:pt x="16541" y="7337"/>
                  </a:cubicBezTo>
                  <a:lnTo>
                    <a:pt x="13134" y="9911"/>
                  </a:lnTo>
                  <a:cubicBezTo>
                    <a:pt x="12903" y="10084"/>
                    <a:pt x="12584" y="10084"/>
                    <a:pt x="12353" y="9911"/>
                  </a:cubicBezTo>
                  <a:lnTo>
                    <a:pt x="9829" y="8031"/>
                  </a:lnTo>
                  <a:cubicBezTo>
                    <a:pt x="9113" y="7497"/>
                    <a:pt x="8098" y="7641"/>
                    <a:pt x="7561" y="8353"/>
                  </a:cubicBezTo>
                  <a:cubicBezTo>
                    <a:pt x="7535" y="8388"/>
                    <a:pt x="7510" y="8424"/>
                    <a:pt x="7487" y="8461"/>
                  </a:cubicBezTo>
                  <a:lnTo>
                    <a:pt x="4315" y="1346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57" name="成组"/>
          <p:cNvGrpSpPr/>
          <p:nvPr/>
        </p:nvGrpSpPr>
        <p:grpSpPr>
          <a:xfrm>
            <a:off x="3581436" y="2666670"/>
            <a:ext cx="457201" cy="457201"/>
            <a:chOff x="0" y="0"/>
            <a:chExt cx="457200" cy="457200"/>
          </a:xfrm>
        </p:grpSpPr>
        <p:sp>
          <p:nvSpPr>
            <p:cNvPr id="2255" name="任意形状 8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56" name="任意形状 817"/>
            <p:cNvSpPr/>
            <p:nvPr/>
          </p:nvSpPr>
          <p:spPr>
            <a:xfrm>
              <a:off x="38100" y="38100"/>
              <a:ext cx="381000" cy="380991"/>
            </a:xfrm>
            <a:custGeom>
              <a:avLst/>
              <a:gdLst/>
              <a:ahLst/>
              <a:cxnLst>
                <a:cxn ang="0">
                  <a:pos x="wd2" y="hd2"/>
                </a:cxn>
                <a:cxn ang="5400000">
                  <a:pos x="wd2" y="hd2"/>
                </a:cxn>
                <a:cxn ang="10800000">
                  <a:pos x="wd2" y="hd2"/>
                </a:cxn>
                <a:cxn ang="16200000">
                  <a:pos x="wd2" y="hd2"/>
                </a:cxn>
              </a:cxnLst>
              <a:rect l="0" t="0" r="r" b="b"/>
              <a:pathLst>
                <a:path w="21600" h="21482" extrusionOk="0">
                  <a:moveTo>
                    <a:pt x="6225" y="18502"/>
                  </a:moveTo>
                  <a:cubicBezTo>
                    <a:pt x="6862" y="18222"/>
                    <a:pt x="7575" y="18170"/>
                    <a:pt x="8243" y="18352"/>
                  </a:cubicBezTo>
                  <a:cubicBezTo>
                    <a:pt x="9074" y="18578"/>
                    <a:pt x="9933" y="18692"/>
                    <a:pt x="10800" y="18690"/>
                  </a:cubicBezTo>
                  <a:cubicBezTo>
                    <a:pt x="15752" y="18690"/>
                    <a:pt x="19440" y="15159"/>
                    <a:pt x="19440" y="10419"/>
                  </a:cubicBezTo>
                  <a:cubicBezTo>
                    <a:pt x="19440" y="5679"/>
                    <a:pt x="15752" y="2148"/>
                    <a:pt x="10800" y="2148"/>
                  </a:cubicBezTo>
                  <a:cubicBezTo>
                    <a:pt x="5848" y="2148"/>
                    <a:pt x="2160" y="5679"/>
                    <a:pt x="2160" y="10419"/>
                  </a:cubicBezTo>
                  <a:cubicBezTo>
                    <a:pt x="2160" y="12857"/>
                    <a:pt x="3128" y="15007"/>
                    <a:pt x="4823" y="16516"/>
                  </a:cubicBezTo>
                  <a:cubicBezTo>
                    <a:pt x="5446" y="17064"/>
                    <a:pt x="5814" y="17843"/>
                    <a:pt x="5841" y="18670"/>
                  </a:cubicBezTo>
                  <a:lnTo>
                    <a:pt x="6225" y="18502"/>
                  </a:lnTo>
                  <a:close/>
                  <a:moveTo>
                    <a:pt x="10800" y="0"/>
                  </a:moveTo>
                  <a:cubicBezTo>
                    <a:pt x="16885" y="0"/>
                    <a:pt x="21600" y="4433"/>
                    <a:pt x="21600" y="10419"/>
                  </a:cubicBezTo>
                  <a:cubicBezTo>
                    <a:pt x="21600" y="16405"/>
                    <a:pt x="16885" y="20838"/>
                    <a:pt x="10800" y="20838"/>
                  </a:cubicBezTo>
                  <a:cubicBezTo>
                    <a:pt x="9744" y="20841"/>
                    <a:pt x="8692" y="20702"/>
                    <a:pt x="7673" y="20425"/>
                  </a:cubicBezTo>
                  <a:cubicBezTo>
                    <a:pt x="7482" y="20373"/>
                    <a:pt x="7278" y="20388"/>
                    <a:pt x="7097" y="20467"/>
                  </a:cubicBezTo>
                  <a:lnTo>
                    <a:pt x="4954" y="21408"/>
                  </a:lnTo>
                  <a:cubicBezTo>
                    <a:pt x="4518" y="21600"/>
                    <a:pt x="4007" y="21404"/>
                    <a:pt x="3814" y="20970"/>
                  </a:cubicBezTo>
                  <a:cubicBezTo>
                    <a:pt x="3770" y="20868"/>
                    <a:pt x="3745" y="20759"/>
                    <a:pt x="3741" y="20649"/>
                  </a:cubicBezTo>
                  <a:lnTo>
                    <a:pt x="3682" y="18737"/>
                  </a:lnTo>
                  <a:cubicBezTo>
                    <a:pt x="3674" y="18502"/>
                    <a:pt x="3569" y="18280"/>
                    <a:pt x="3392" y="18125"/>
                  </a:cubicBezTo>
                  <a:cubicBezTo>
                    <a:pt x="1291" y="16257"/>
                    <a:pt x="0" y="13552"/>
                    <a:pt x="0" y="10419"/>
                  </a:cubicBezTo>
                  <a:cubicBezTo>
                    <a:pt x="0" y="4433"/>
                    <a:pt x="4716" y="0"/>
                    <a:pt x="10800" y="0"/>
                  </a:cubicBezTo>
                  <a:close/>
                  <a:moveTo>
                    <a:pt x="4315" y="13466"/>
                  </a:moveTo>
                  <a:lnTo>
                    <a:pt x="7487" y="8461"/>
                  </a:lnTo>
                  <a:cubicBezTo>
                    <a:pt x="7963" y="7708"/>
                    <a:pt x="8964" y="7482"/>
                    <a:pt x="9721" y="7956"/>
                  </a:cubicBezTo>
                  <a:cubicBezTo>
                    <a:pt x="9758" y="7980"/>
                    <a:pt x="9795" y="8005"/>
                    <a:pt x="9830" y="8031"/>
                  </a:cubicBezTo>
                  <a:lnTo>
                    <a:pt x="12353" y="9911"/>
                  </a:lnTo>
                  <a:cubicBezTo>
                    <a:pt x="12584" y="10084"/>
                    <a:pt x="12903" y="10084"/>
                    <a:pt x="13134" y="9911"/>
                  </a:cubicBezTo>
                  <a:lnTo>
                    <a:pt x="16541" y="7337"/>
                  </a:lnTo>
                  <a:cubicBezTo>
                    <a:pt x="16996" y="6995"/>
                    <a:pt x="17590" y="7536"/>
                    <a:pt x="17285" y="8017"/>
                  </a:cubicBezTo>
                  <a:lnTo>
                    <a:pt x="14113" y="13023"/>
                  </a:lnTo>
                  <a:cubicBezTo>
                    <a:pt x="13637" y="13775"/>
                    <a:pt x="12636" y="14001"/>
                    <a:pt x="11879" y="13527"/>
                  </a:cubicBezTo>
                  <a:cubicBezTo>
                    <a:pt x="11842" y="13504"/>
                    <a:pt x="11805" y="13479"/>
                    <a:pt x="11770" y="13452"/>
                  </a:cubicBezTo>
                  <a:lnTo>
                    <a:pt x="9247" y="11572"/>
                  </a:lnTo>
                  <a:cubicBezTo>
                    <a:pt x="9016" y="11399"/>
                    <a:pt x="8697" y="11399"/>
                    <a:pt x="8466" y="11572"/>
                  </a:cubicBezTo>
                  <a:lnTo>
                    <a:pt x="5059" y="14145"/>
                  </a:lnTo>
                  <a:cubicBezTo>
                    <a:pt x="4604" y="14488"/>
                    <a:pt x="4010" y="13946"/>
                    <a:pt x="4315" y="1346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60" name="成组"/>
          <p:cNvGrpSpPr/>
          <p:nvPr/>
        </p:nvGrpSpPr>
        <p:grpSpPr>
          <a:xfrm>
            <a:off x="1752612" y="5409376"/>
            <a:ext cx="457201" cy="457201"/>
            <a:chOff x="0" y="0"/>
            <a:chExt cx="457200" cy="457200"/>
          </a:xfrm>
        </p:grpSpPr>
        <p:sp>
          <p:nvSpPr>
            <p:cNvPr id="2258" name="任意形状 8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59" name="任意形状 832"/>
            <p:cNvSpPr/>
            <p:nvPr/>
          </p:nvSpPr>
          <p:spPr>
            <a:xfrm>
              <a:off x="38164" y="38089"/>
              <a:ext cx="381070" cy="381033"/>
            </a:xfrm>
            <a:custGeom>
              <a:avLst/>
              <a:gdLst/>
              <a:ahLst/>
              <a:cxnLst>
                <a:cxn ang="0">
                  <a:pos x="wd2" y="hd2"/>
                </a:cxn>
                <a:cxn ang="5400000">
                  <a:pos x="wd2" y="hd2"/>
                </a:cxn>
                <a:cxn ang="10800000">
                  <a:pos x="wd2" y="hd2"/>
                </a:cxn>
                <a:cxn ang="16200000">
                  <a:pos x="wd2" y="hd2"/>
                </a:cxn>
              </a:cxnLst>
              <a:rect l="0" t="0" r="r" b="b"/>
              <a:pathLst>
                <a:path w="21056" h="20907" extrusionOk="0">
                  <a:moveTo>
                    <a:pt x="11964" y="99"/>
                  </a:moveTo>
                  <a:cubicBezTo>
                    <a:pt x="6203" y="-688"/>
                    <a:pt x="891" y="3312"/>
                    <a:pt x="98" y="9032"/>
                  </a:cubicBezTo>
                  <a:cubicBezTo>
                    <a:pt x="-544" y="13669"/>
                    <a:pt x="1995" y="18165"/>
                    <a:pt x="6314" y="20039"/>
                  </a:cubicBezTo>
                  <a:cubicBezTo>
                    <a:pt x="6251" y="19236"/>
                    <a:pt x="6309" y="18428"/>
                    <a:pt x="6485" y="17642"/>
                  </a:cubicBezTo>
                  <a:cubicBezTo>
                    <a:pt x="6680" y="16765"/>
                    <a:pt x="7850" y="11931"/>
                    <a:pt x="7850" y="11931"/>
                  </a:cubicBezTo>
                  <a:cubicBezTo>
                    <a:pt x="7617" y="11413"/>
                    <a:pt x="7500" y="10851"/>
                    <a:pt x="7509" y="10283"/>
                  </a:cubicBezTo>
                  <a:cubicBezTo>
                    <a:pt x="7509" y="8731"/>
                    <a:pt x="8411" y="7573"/>
                    <a:pt x="9533" y="7573"/>
                  </a:cubicBezTo>
                  <a:cubicBezTo>
                    <a:pt x="10308" y="7562"/>
                    <a:pt x="10946" y="8177"/>
                    <a:pt x="10957" y="8947"/>
                  </a:cubicBezTo>
                  <a:cubicBezTo>
                    <a:pt x="10958" y="9014"/>
                    <a:pt x="10954" y="9082"/>
                    <a:pt x="10945" y="9149"/>
                  </a:cubicBezTo>
                  <a:cubicBezTo>
                    <a:pt x="10945" y="10090"/>
                    <a:pt x="10337" y="11513"/>
                    <a:pt x="10019" y="12849"/>
                  </a:cubicBezTo>
                  <a:cubicBezTo>
                    <a:pt x="9798" y="13713"/>
                    <a:pt x="10323" y="14592"/>
                    <a:pt x="11193" y="14812"/>
                  </a:cubicBezTo>
                  <a:cubicBezTo>
                    <a:pt x="11351" y="14851"/>
                    <a:pt x="11514" y="14868"/>
                    <a:pt x="11677" y="14859"/>
                  </a:cubicBezTo>
                  <a:cubicBezTo>
                    <a:pt x="13675" y="14859"/>
                    <a:pt x="15014" y="12318"/>
                    <a:pt x="15014" y="9318"/>
                  </a:cubicBezTo>
                  <a:cubicBezTo>
                    <a:pt x="15014" y="7019"/>
                    <a:pt x="13480" y="5296"/>
                    <a:pt x="10653" y="5296"/>
                  </a:cubicBezTo>
                  <a:cubicBezTo>
                    <a:pt x="7896" y="5190"/>
                    <a:pt x="5574" y="7323"/>
                    <a:pt x="5467" y="10061"/>
                  </a:cubicBezTo>
                  <a:cubicBezTo>
                    <a:pt x="5464" y="10143"/>
                    <a:pt x="5462" y="10225"/>
                    <a:pt x="5463" y="10307"/>
                  </a:cubicBezTo>
                  <a:cubicBezTo>
                    <a:pt x="5433" y="11053"/>
                    <a:pt x="5676" y="11784"/>
                    <a:pt x="6145" y="12366"/>
                  </a:cubicBezTo>
                  <a:cubicBezTo>
                    <a:pt x="6326" y="12500"/>
                    <a:pt x="6395" y="12736"/>
                    <a:pt x="6316" y="12945"/>
                  </a:cubicBezTo>
                  <a:cubicBezTo>
                    <a:pt x="6268" y="13138"/>
                    <a:pt x="6145" y="13597"/>
                    <a:pt x="6097" y="13765"/>
                  </a:cubicBezTo>
                  <a:cubicBezTo>
                    <a:pt x="6062" y="13966"/>
                    <a:pt x="5868" y="14101"/>
                    <a:pt x="5666" y="14066"/>
                  </a:cubicBezTo>
                  <a:cubicBezTo>
                    <a:pt x="5629" y="14059"/>
                    <a:pt x="5593" y="14047"/>
                    <a:pt x="5560" y="14031"/>
                  </a:cubicBezTo>
                  <a:cubicBezTo>
                    <a:pt x="4103" y="13451"/>
                    <a:pt x="3417" y="11859"/>
                    <a:pt x="3417" y="10042"/>
                  </a:cubicBezTo>
                  <a:cubicBezTo>
                    <a:pt x="3417" y="7066"/>
                    <a:pt x="5927" y="3503"/>
                    <a:pt x="10948" y="3503"/>
                  </a:cubicBezTo>
                  <a:cubicBezTo>
                    <a:pt x="14943" y="3503"/>
                    <a:pt x="17600" y="6406"/>
                    <a:pt x="17600" y="9511"/>
                  </a:cubicBezTo>
                  <a:cubicBezTo>
                    <a:pt x="17600" y="13597"/>
                    <a:pt x="15309" y="16669"/>
                    <a:pt x="11922" y="16669"/>
                  </a:cubicBezTo>
                  <a:cubicBezTo>
                    <a:pt x="10894" y="16701"/>
                    <a:pt x="9920" y="16210"/>
                    <a:pt x="9339" y="15366"/>
                  </a:cubicBezTo>
                  <a:cubicBezTo>
                    <a:pt x="9339" y="15366"/>
                    <a:pt x="8731" y="17787"/>
                    <a:pt x="8611" y="18245"/>
                  </a:cubicBezTo>
                  <a:cubicBezTo>
                    <a:pt x="8366" y="19036"/>
                    <a:pt x="8004" y="19787"/>
                    <a:pt x="7538" y="20472"/>
                  </a:cubicBezTo>
                  <a:cubicBezTo>
                    <a:pt x="8510" y="20765"/>
                    <a:pt x="9519" y="20912"/>
                    <a:pt x="10534" y="20907"/>
                  </a:cubicBezTo>
                  <a:cubicBezTo>
                    <a:pt x="16340" y="20912"/>
                    <a:pt x="21051" y="16241"/>
                    <a:pt x="21056" y="10475"/>
                  </a:cubicBezTo>
                  <a:cubicBezTo>
                    <a:pt x="21056" y="10467"/>
                    <a:pt x="21056" y="10459"/>
                    <a:pt x="21056" y="10451"/>
                  </a:cubicBezTo>
                  <a:cubicBezTo>
                    <a:pt x="21053" y="5232"/>
                    <a:pt x="17174" y="813"/>
                    <a:pt x="11967" y="1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63" name="成组"/>
          <p:cNvGrpSpPr/>
          <p:nvPr/>
        </p:nvGrpSpPr>
        <p:grpSpPr>
          <a:xfrm>
            <a:off x="1752612" y="4495140"/>
            <a:ext cx="457201" cy="457201"/>
            <a:chOff x="0" y="0"/>
            <a:chExt cx="457200" cy="457200"/>
          </a:xfrm>
        </p:grpSpPr>
        <p:sp>
          <p:nvSpPr>
            <p:cNvPr id="2261" name="任意形状 8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62" name="任意形状 83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7009" y="18566"/>
                  </a:moveTo>
                  <a:cubicBezTo>
                    <a:pt x="7035" y="18203"/>
                    <a:pt x="7087" y="17842"/>
                    <a:pt x="7165" y="17485"/>
                  </a:cubicBezTo>
                  <a:cubicBezTo>
                    <a:pt x="7233" y="17167"/>
                    <a:pt x="7439" y="16265"/>
                    <a:pt x="7741" y="14958"/>
                  </a:cubicBezTo>
                  <a:lnTo>
                    <a:pt x="7749" y="14926"/>
                  </a:lnTo>
                  <a:lnTo>
                    <a:pt x="8167" y="13124"/>
                  </a:lnTo>
                  <a:cubicBezTo>
                    <a:pt x="8252" y="12757"/>
                    <a:pt x="8318" y="12472"/>
                    <a:pt x="8362" y="12377"/>
                  </a:cubicBezTo>
                  <a:cubicBezTo>
                    <a:pt x="8153" y="11892"/>
                    <a:pt x="8048" y="11368"/>
                    <a:pt x="8056" y="10840"/>
                  </a:cubicBezTo>
                  <a:cubicBezTo>
                    <a:pt x="8056" y="9396"/>
                    <a:pt x="8872" y="8277"/>
                    <a:pt x="9931" y="8277"/>
                  </a:cubicBezTo>
                  <a:cubicBezTo>
                    <a:pt x="10319" y="8271"/>
                    <a:pt x="10691" y="8439"/>
                    <a:pt x="10948" y="8737"/>
                  </a:cubicBezTo>
                  <a:cubicBezTo>
                    <a:pt x="11205" y="9034"/>
                    <a:pt x="11324" y="9433"/>
                    <a:pt x="11274" y="9813"/>
                  </a:cubicBezTo>
                  <a:cubicBezTo>
                    <a:pt x="11274" y="10302"/>
                    <a:pt x="11182" y="10675"/>
                    <a:pt x="10785" y="12011"/>
                  </a:cubicBezTo>
                  <a:cubicBezTo>
                    <a:pt x="10708" y="12268"/>
                    <a:pt x="10655" y="12447"/>
                    <a:pt x="10606" y="12627"/>
                  </a:cubicBezTo>
                  <a:cubicBezTo>
                    <a:pt x="10551" y="12830"/>
                    <a:pt x="10503" y="13014"/>
                    <a:pt x="10463" y="13191"/>
                  </a:cubicBezTo>
                  <a:cubicBezTo>
                    <a:pt x="10359" y="13608"/>
                    <a:pt x="10454" y="14052"/>
                    <a:pt x="10719" y="14386"/>
                  </a:cubicBezTo>
                  <a:cubicBezTo>
                    <a:pt x="10980" y="14717"/>
                    <a:pt x="11385" y="14900"/>
                    <a:pt x="11806" y="14878"/>
                  </a:cubicBezTo>
                  <a:cubicBezTo>
                    <a:pt x="13417" y="14878"/>
                    <a:pt x="14614" y="12734"/>
                    <a:pt x="14614" y="9966"/>
                  </a:cubicBezTo>
                  <a:cubicBezTo>
                    <a:pt x="14614" y="7839"/>
                    <a:pt x="13220" y="6430"/>
                    <a:pt x="10907" y="6430"/>
                  </a:cubicBezTo>
                  <a:cubicBezTo>
                    <a:pt x="9736" y="6387"/>
                    <a:pt x="8601" y="6836"/>
                    <a:pt x="7776" y="7668"/>
                  </a:cubicBezTo>
                  <a:cubicBezTo>
                    <a:pt x="6934" y="8518"/>
                    <a:pt x="6469" y="9670"/>
                    <a:pt x="6485" y="10866"/>
                  </a:cubicBezTo>
                  <a:cubicBezTo>
                    <a:pt x="6459" y="11504"/>
                    <a:pt x="6654" y="12131"/>
                    <a:pt x="7038" y="12641"/>
                  </a:cubicBezTo>
                  <a:cubicBezTo>
                    <a:pt x="7234" y="12793"/>
                    <a:pt x="7308" y="13055"/>
                    <a:pt x="7227" y="13279"/>
                  </a:cubicBezTo>
                  <a:cubicBezTo>
                    <a:pt x="7183" y="13460"/>
                    <a:pt x="7076" y="13875"/>
                    <a:pt x="7037" y="14013"/>
                  </a:cubicBezTo>
                  <a:cubicBezTo>
                    <a:pt x="7014" y="14151"/>
                    <a:pt x="6928" y="14270"/>
                    <a:pt x="6804" y="14334"/>
                  </a:cubicBezTo>
                  <a:cubicBezTo>
                    <a:pt x="6684" y="14396"/>
                    <a:pt x="6541" y="14397"/>
                    <a:pt x="6421" y="14336"/>
                  </a:cubicBezTo>
                  <a:cubicBezTo>
                    <a:pt x="5168" y="13819"/>
                    <a:pt x="4481" y="12416"/>
                    <a:pt x="4481" y="10621"/>
                  </a:cubicBezTo>
                  <a:cubicBezTo>
                    <a:pt x="4481" y="7397"/>
                    <a:pt x="7171" y="4590"/>
                    <a:pt x="11168" y="4590"/>
                  </a:cubicBezTo>
                  <a:cubicBezTo>
                    <a:pt x="14554" y="4590"/>
                    <a:pt x="17088" y="7105"/>
                    <a:pt x="17088" y="10141"/>
                  </a:cubicBezTo>
                  <a:cubicBezTo>
                    <a:pt x="17088" y="13956"/>
                    <a:pt x="15001" y="16733"/>
                    <a:pt x="12023" y="16733"/>
                  </a:cubicBezTo>
                  <a:cubicBezTo>
                    <a:pt x="11163" y="16758"/>
                    <a:pt x="10343" y="16374"/>
                    <a:pt x="9813" y="15698"/>
                  </a:cubicBezTo>
                  <a:lnTo>
                    <a:pt x="9766" y="15889"/>
                  </a:lnTo>
                  <a:lnTo>
                    <a:pt x="9543" y="16809"/>
                  </a:lnTo>
                  <a:lnTo>
                    <a:pt x="9541" y="16817"/>
                  </a:lnTo>
                  <a:cubicBezTo>
                    <a:pt x="9383" y="17465"/>
                    <a:pt x="9273" y="17915"/>
                    <a:pt x="9230" y="18085"/>
                  </a:cubicBezTo>
                  <a:cubicBezTo>
                    <a:pt x="9115" y="18468"/>
                    <a:pt x="8971" y="18844"/>
                    <a:pt x="8798" y="19208"/>
                  </a:cubicBezTo>
                  <a:cubicBezTo>
                    <a:pt x="13440" y="20313"/>
                    <a:pt x="18099" y="17446"/>
                    <a:pt x="19204" y="12804"/>
                  </a:cubicBezTo>
                  <a:cubicBezTo>
                    <a:pt x="20309" y="8162"/>
                    <a:pt x="17441" y="3503"/>
                    <a:pt x="12799" y="2398"/>
                  </a:cubicBezTo>
                  <a:cubicBezTo>
                    <a:pt x="8157" y="1292"/>
                    <a:pt x="3499" y="4160"/>
                    <a:pt x="2393" y="8802"/>
                  </a:cubicBezTo>
                  <a:cubicBezTo>
                    <a:pt x="1457" y="12736"/>
                    <a:pt x="3375" y="16794"/>
                    <a:pt x="7009" y="18567"/>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66" name="成组"/>
          <p:cNvGrpSpPr/>
          <p:nvPr/>
        </p:nvGrpSpPr>
        <p:grpSpPr>
          <a:xfrm>
            <a:off x="9067908" y="3580905"/>
            <a:ext cx="457201" cy="457201"/>
            <a:chOff x="0" y="0"/>
            <a:chExt cx="457200" cy="457200"/>
          </a:xfrm>
        </p:grpSpPr>
        <p:sp>
          <p:nvSpPr>
            <p:cNvPr id="2264" name="任意形状 8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65" name="任意形状 83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2241" y="10800"/>
                  </a:moveTo>
                  <a:lnTo>
                    <a:pt x="9180" y="10800"/>
                  </a:lnTo>
                  <a:lnTo>
                    <a:pt x="9180" y="7560"/>
                  </a:lnTo>
                  <a:lnTo>
                    <a:pt x="12241" y="7560"/>
                  </a:lnTo>
                  <a:cubicBezTo>
                    <a:pt x="13135" y="7560"/>
                    <a:pt x="13861" y="8285"/>
                    <a:pt x="13861" y="9180"/>
                  </a:cubicBezTo>
                  <a:cubicBezTo>
                    <a:pt x="13861" y="10075"/>
                    <a:pt x="13135" y="10800"/>
                    <a:pt x="12241" y="10800"/>
                  </a:cubicBezTo>
                  <a:close/>
                  <a:moveTo>
                    <a:pt x="12241" y="5400"/>
                  </a:moveTo>
                  <a:lnTo>
                    <a:pt x="7020" y="5400"/>
                  </a:lnTo>
                  <a:lnTo>
                    <a:pt x="7020" y="16200"/>
                  </a:lnTo>
                  <a:lnTo>
                    <a:pt x="9180" y="16200"/>
                  </a:lnTo>
                  <a:lnTo>
                    <a:pt x="9180" y="12960"/>
                  </a:lnTo>
                  <a:lnTo>
                    <a:pt x="12241" y="12960"/>
                  </a:lnTo>
                  <a:cubicBezTo>
                    <a:pt x="14328" y="12960"/>
                    <a:pt x="16021" y="11268"/>
                    <a:pt x="16021" y="9180"/>
                  </a:cubicBezTo>
                  <a:cubicBezTo>
                    <a:pt x="16021" y="7092"/>
                    <a:pt x="14328" y="5400"/>
                    <a:pt x="12241" y="54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69" name="成组"/>
          <p:cNvGrpSpPr/>
          <p:nvPr/>
        </p:nvGrpSpPr>
        <p:grpSpPr>
          <a:xfrm>
            <a:off x="9067908" y="2666670"/>
            <a:ext cx="457201" cy="457201"/>
            <a:chOff x="0" y="0"/>
            <a:chExt cx="457200" cy="457200"/>
          </a:xfrm>
        </p:grpSpPr>
        <p:sp>
          <p:nvSpPr>
            <p:cNvPr id="2267" name="任意形状 8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68" name="任意形状 84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2241" y="10800"/>
                  </a:moveTo>
                  <a:cubicBezTo>
                    <a:pt x="13135" y="10800"/>
                    <a:pt x="13861" y="10075"/>
                    <a:pt x="13861" y="9180"/>
                  </a:cubicBezTo>
                  <a:cubicBezTo>
                    <a:pt x="13861" y="8285"/>
                    <a:pt x="13135" y="7560"/>
                    <a:pt x="12241" y="7560"/>
                  </a:cubicBezTo>
                  <a:lnTo>
                    <a:pt x="9180" y="7560"/>
                  </a:lnTo>
                  <a:lnTo>
                    <a:pt x="9180" y="10800"/>
                  </a:lnTo>
                  <a:lnTo>
                    <a:pt x="12241" y="10800"/>
                  </a:lnTo>
                  <a:close/>
                  <a:moveTo>
                    <a:pt x="12241" y="5400"/>
                  </a:moveTo>
                  <a:cubicBezTo>
                    <a:pt x="14328" y="5400"/>
                    <a:pt x="16021" y="7092"/>
                    <a:pt x="16021" y="9180"/>
                  </a:cubicBezTo>
                  <a:cubicBezTo>
                    <a:pt x="16021" y="11268"/>
                    <a:pt x="14328" y="12960"/>
                    <a:pt x="12241" y="12960"/>
                  </a:cubicBezTo>
                  <a:lnTo>
                    <a:pt x="9180" y="12960"/>
                  </a:lnTo>
                  <a:lnTo>
                    <a:pt x="9180" y="16200"/>
                  </a:lnTo>
                  <a:lnTo>
                    <a:pt x="7020" y="16200"/>
                  </a:lnTo>
                  <a:lnTo>
                    <a:pt x="7020" y="5400"/>
                  </a:lnTo>
                  <a:lnTo>
                    <a:pt x="12241"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72" name="成组"/>
          <p:cNvGrpSpPr/>
          <p:nvPr/>
        </p:nvGrpSpPr>
        <p:grpSpPr>
          <a:xfrm>
            <a:off x="9982320" y="1752435"/>
            <a:ext cx="457201" cy="457201"/>
            <a:chOff x="0" y="0"/>
            <a:chExt cx="457200" cy="457200"/>
          </a:xfrm>
        </p:grpSpPr>
        <p:sp>
          <p:nvSpPr>
            <p:cNvPr id="2270" name="任意形状 8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71" name="任意形状 844"/>
            <p:cNvSpPr/>
            <p:nvPr/>
          </p:nvSpPr>
          <p:spPr>
            <a:xfrm>
              <a:off x="66670" y="38099"/>
              <a:ext cx="323850" cy="381005"/>
            </a:xfrm>
            <a:custGeom>
              <a:avLst/>
              <a:gdLst/>
              <a:ahLst/>
              <a:cxnLst>
                <a:cxn ang="0">
                  <a:pos x="wd2" y="hd2"/>
                </a:cxn>
                <a:cxn ang="5400000">
                  <a:pos x="wd2" y="hd2"/>
                </a:cxn>
                <a:cxn ang="10800000">
                  <a:pos x="wd2" y="hd2"/>
                </a:cxn>
                <a:cxn ang="16200000">
                  <a:pos x="wd2" y="hd2"/>
                </a:cxn>
              </a:cxnLst>
              <a:rect l="0" t="0" r="r" b="b"/>
              <a:pathLst>
                <a:path w="20929" h="21422" extrusionOk="0">
                  <a:moveTo>
                    <a:pt x="20206" y="13420"/>
                  </a:moveTo>
                  <a:cubicBezTo>
                    <a:pt x="19954" y="12739"/>
                    <a:pt x="19677" y="12065"/>
                    <a:pt x="19376" y="11400"/>
                  </a:cubicBezTo>
                  <a:lnTo>
                    <a:pt x="18255" y="8994"/>
                  </a:lnTo>
                  <a:cubicBezTo>
                    <a:pt x="18255" y="8966"/>
                    <a:pt x="18270" y="8493"/>
                    <a:pt x="18270" y="8249"/>
                  </a:cubicBezTo>
                  <a:cubicBezTo>
                    <a:pt x="18270" y="4135"/>
                    <a:pt x="16013" y="0"/>
                    <a:pt x="10465" y="0"/>
                  </a:cubicBezTo>
                  <a:cubicBezTo>
                    <a:pt x="4916" y="0"/>
                    <a:pt x="2659" y="4135"/>
                    <a:pt x="2659" y="8248"/>
                  </a:cubicBezTo>
                  <a:cubicBezTo>
                    <a:pt x="2659" y="8493"/>
                    <a:pt x="2673" y="8966"/>
                    <a:pt x="2674" y="8994"/>
                  </a:cubicBezTo>
                  <a:lnTo>
                    <a:pt x="1554" y="11400"/>
                  </a:lnTo>
                  <a:cubicBezTo>
                    <a:pt x="1248" y="12089"/>
                    <a:pt x="944" y="12805"/>
                    <a:pt x="723" y="13420"/>
                  </a:cubicBezTo>
                  <a:cubicBezTo>
                    <a:pt x="-336" y="16352"/>
                    <a:pt x="7" y="17565"/>
                    <a:pt x="269" y="17592"/>
                  </a:cubicBezTo>
                  <a:cubicBezTo>
                    <a:pt x="829" y="17650"/>
                    <a:pt x="2449" y="15385"/>
                    <a:pt x="2449" y="15385"/>
                  </a:cubicBezTo>
                  <a:cubicBezTo>
                    <a:pt x="2449" y="16697"/>
                    <a:pt x="3233" y="18408"/>
                    <a:pt x="4931" y="19644"/>
                  </a:cubicBezTo>
                  <a:cubicBezTo>
                    <a:pt x="4297" y="19812"/>
                    <a:pt x="3519" y="20072"/>
                    <a:pt x="3018" y="20389"/>
                  </a:cubicBezTo>
                  <a:cubicBezTo>
                    <a:pt x="2568" y="20675"/>
                    <a:pt x="2625" y="20967"/>
                    <a:pt x="2706" y="21085"/>
                  </a:cubicBezTo>
                  <a:cubicBezTo>
                    <a:pt x="3062" y="21600"/>
                    <a:pt x="8806" y="21414"/>
                    <a:pt x="10466" y="21253"/>
                  </a:cubicBezTo>
                  <a:cubicBezTo>
                    <a:pt x="12124" y="21414"/>
                    <a:pt x="17870" y="21600"/>
                    <a:pt x="18224" y="21084"/>
                  </a:cubicBezTo>
                  <a:cubicBezTo>
                    <a:pt x="18306" y="20966"/>
                    <a:pt x="18362" y="20675"/>
                    <a:pt x="17913" y="20389"/>
                  </a:cubicBezTo>
                  <a:cubicBezTo>
                    <a:pt x="17412" y="20072"/>
                    <a:pt x="16634" y="19812"/>
                    <a:pt x="15998" y="19643"/>
                  </a:cubicBezTo>
                  <a:cubicBezTo>
                    <a:pt x="17696" y="18408"/>
                    <a:pt x="18480" y="16697"/>
                    <a:pt x="18480" y="15384"/>
                  </a:cubicBezTo>
                  <a:cubicBezTo>
                    <a:pt x="18480" y="15384"/>
                    <a:pt x="20101" y="17650"/>
                    <a:pt x="20661" y="17591"/>
                  </a:cubicBezTo>
                  <a:cubicBezTo>
                    <a:pt x="20922" y="17564"/>
                    <a:pt x="21264" y="16352"/>
                    <a:pt x="20205" y="13420"/>
                  </a:cubicBezTo>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75" name="成组"/>
          <p:cNvGrpSpPr/>
          <p:nvPr/>
        </p:nvGrpSpPr>
        <p:grpSpPr>
          <a:xfrm>
            <a:off x="9982320" y="838200"/>
            <a:ext cx="457201" cy="457200"/>
            <a:chOff x="0" y="0"/>
            <a:chExt cx="457200" cy="457200"/>
          </a:xfrm>
        </p:grpSpPr>
        <p:sp>
          <p:nvSpPr>
            <p:cNvPr id="2273" name="任意形状 8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74" name="任意形状 847"/>
            <p:cNvSpPr/>
            <p:nvPr/>
          </p:nvSpPr>
          <p:spPr>
            <a:xfrm>
              <a:off x="66650" y="38100"/>
              <a:ext cx="323911" cy="381018"/>
            </a:xfrm>
            <a:custGeom>
              <a:avLst/>
              <a:gdLst/>
              <a:ahLst/>
              <a:cxnLst>
                <a:cxn ang="0">
                  <a:pos x="wd2" y="hd2"/>
                </a:cxn>
                <a:cxn ang="5400000">
                  <a:pos x="wd2" y="hd2"/>
                </a:cxn>
                <a:cxn ang="10800000">
                  <a:pos x="wd2" y="hd2"/>
                </a:cxn>
                <a:cxn ang="16200000">
                  <a:pos x="wd2" y="hd2"/>
                </a:cxn>
              </a:cxnLst>
              <a:rect l="0" t="0" r="r" b="b"/>
              <a:pathLst>
                <a:path w="21579" h="21595" extrusionOk="0">
                  <a:moveTo>
                    <a:pt x="17814" y="11352"/>
                  </a:moveTo>
                  <a:lnTo>
                    <a:pt x="16931" y="9413"/>
                  </a:lnTo>
                  <a:cubicBezTo>
                    <a:pt x="16931" y="9390"/>
                    <a:pt x="16943" y="9008"/>
                    <a:pt x="16943" y="8810"/>
                  </a:cubicBezTo>
                  <a:cubicBezTo>
                    <a:pt x="16942" y="5493"/>
                    <a:pt x="15163" y="2159"/>
                    <a:pt x="10789" y="2159"/>
                  </a:cubicBezTo>
                  <a:cubicBezTo>
                    <a:pt x="6416" y="2159"/>
                    <a:pt x="4637" y="5493"/>
                    <a:pt x="4637" y="8810"/>
                  </a:cubicBezTo>
                  <a:cubicBezTo>
                    <a:pt x="4637" y="9008"/>
                    <a:pt x="4648" y="9390"/>
                    <a:pt x="4649" y="9413"/>
                  </a:cubicBezTo>
                  <a:lnTo>
                    <a:pt x="3766" y="11352"/>
                  </a:lnTo>
                  <a:cubicBezTo>
                    <a:pt x="3525" y="11908"/>
                    <a:pt x="3284" y="12486"/>
                    <a:pt x="3110" y="12982"/>
                  </a:cubicBezTo>
                  <a:cubicBezTo>
                    <a:pt x="2276" y="15346"/>
                    <a:pt x="2546" y="16324"/>
                    <a:pt x="2752" y="16345"/>
                  </a:cubicBezTo>
                  <a:cubicBezTo>
                    <a:pt x="3194" y="16392"/>
                    <a:pt x="4470" y="14566"/>
                    <a:pt x="4470" y="14566"/>
                  </a:cubicBezTo>
                  <a:cubicBezTo>
                    <a:pt x="4470" y="15624"/>
                    <a:pt x="5090" y="17004"/>
                    <a:pt x="6427" y="17999"/>
                  </a:cubicBezTo>
                  <a:cubicBezTo>
                    <a:pt x="5927" y="18137"/>
                    <a:pt x="5313" y="18345"/>
                    <a:pt x="4920" y="18601"/>
                  </a:cubicBezTo>
                  <a:cubicBezTo>
                    <a:pt x="4564" y="18832"/>
                    <a:pt x="4609" y="19066"/>
                    <a:pt x="4673" y="19162"/>
                  </a:cubicBezTo>
                  <a:cubicBezTo>
                    <a:pt x="4953" y="19578"/>
                    <a:pt x="9483" y="19427"/>
                    <a:pt x="10791" y="19297"/>
                  </a:cubicBezTo>
                  <a:cubicBezTo>
                    <a:pt x="12098" y="19427"/>
                    <a:pt x="16627" y="19578"/>
                    <a:pt x="16908" y="19161"/>
                  </a:cubicBezTo>
                  <a:cubicBezTo>
                    <a:pt x="16971" y="19066"/>
                    <a:pt x="17016" y="18832"/>
                    <a:pt x="16661" y="18601"/>
                  </a:cubicBezTo>
                  <a:cubicBezTo>
                    <a:pt x="16267" y="18345"/>
                    <a:pt x="15653" y="18137"/>
                    <a:pt x="15151" y="18001"/>
                  </a:cubicBezTo>
                  <a:cubicBezTo>
                    <a:pt x="16490" y="17004"/>
                    <a:pt x="17108" y="15623"/>
                    <a:pt x="17108" y="14566"/>
                  </a:cubicBezTo>
                  <a:cubicBezTo>
                    <a:pt x="17108" y="14566"/>
                    <a:pt x="18386" y="16392"/>
                    <a:pt x="18828" y="16345"/>
                  </a:cubicBezTo>
                  <a:cubicBezTo>
                    <a:pt x="19034" y="16324"/>
                    <a:pt x="19308" y="15343"/>
                    <a:pt x="18469" y="12981"/>
                  </a:cubicBezTo>
                  <a:cubicBezTo>
                    <a:pt x="18291" y="12481"/>
                    <a:pt x="18056" y="11908"/>
                    <a:pt x="17814" y="11352"/>
                  </a:cubicBezTo>
                  <a:close/>
                  <a:moveTo>
                    <a:pt x="19110" y="20234"/>
                  </a:moveTo>
                  <a:cubicBezTo>
                    <a:pt x="18636" y="20938"/>
                    <a:pt x="18053" y="21197"/>
                    <a:pt x="17285" y="21376"/>
                  </a:cubicBezTo>
                  <a:cubicBezTo>
                    <a:pt x="16980" y="21446"/>
                    <a:pt x="16653" y="21492"/>
                    <a:pt x="16277" y="21525"/>
                  </a:cubicBezTo>
                  <a:cubicBezTo>
                    <a:pt x="15719" y="21573"/>
                    <a:pt x="15026" y="21595"/>
                    <a:pt x="14230" y="21594"/>
                  </a:cubicBezTo>
                  <a:cubicBezTo>
                    <a:pt x="13082" y="21592"/>
                    <a:pt x="11934" y="21550"/>
                    <a:pt x="10791" y="21469"/>
                  </a:cubicBezTo>
                  <a:cubicBezTo>
                    <a:pt x="9912" y="21539"/>
                    <a:pt x="8525" y="21592"/>
                    <a:pt x="7351" y="21594"/>
                  </a:cubicBezTo>
                  <a:cubicBezTo>
                    <a:pt x="6667" y="21600"/>
                    <a:pt x="5984" y="21577"/>
                    <a:pt x="5303" y="21525"/>
                  </a:cubicBezTo>
                  <a:cubicBezTo>
                    <a:pt x="4963" y="21498"/>
                    <a:pt x="4627" y="21449"/>
                    <a:pt x="4296" y="21376"/>
                  </a:cubicBezTo>
                  <a:cubicBezTo>
                    <a:pt x="3529" y="21199"/>
                    <a:pt x="2945" y="20938"/>
                    <a:pt x="2469" y="20232"/>
                  </a:cubicBezTo>
                  <a:cubicBezTo>
                    <a:pt x="2106" y="19692"/>
                    <a:pt x="1997" y="19054"/>
                    <a:pt x="2166" y="18449"/>
                  </a:cubicBezTo>
                  <a:cubicBezTo>
                    <a:pt x="1414" y="18306"/>
                    <a:pt x="895" y="17927"/>
                    <a:pt x="542" y="17465"/>
                  </a:cubicBezTo>
                  <a:cubicBezTo>
                    <a:pt x="364" y="17229"/>
                    <a:pt x="232" y="16970"/>
                    <a:pt x="150" y="16698"/>
                  </a:cubicBezTo>
                  <a:cubicBezTo>
                    <a:pt x="36" y="16308"/>
                    <a:pt x="-13" y="15906"/>
                    <a:pt x="3" y="15504"/>
                  </a:cubicBezTo>
                  <a:cubicBezTo>
                    <a:pt x="20" y="14657"/>
                    <a:pt x="240" y="13602"/>
                    <a:pt x="678" y="12360"/>
                  </a:cubicBezTo>
                  <a:cubicBezTo>
                    <a:pt x="856" y="11857"/>
                    <a:pt x="1093" y="11272"/>
                    <a:pt x="1399" y="10573"/>
                  </a:cubicBezTo>
                  <a:lnTo>
                    <a:pt x="2101" y="9029"/>
                  </a:lnTo>
                  <a:cubicBezTo>
                    <a:pt x="2099" y="8956"/>
                    <a:pt x="2099" y="8883"/>
                    <a:pt x="2098" y="8810"/>
                  </a:cubicBezTo>
                  <a:cubicBezTo>
                    <a:pt x="2098" y="3892"/>
                    <a:pt x="5190" y="0"/>
                    <a:pt x="10789" y="0"/>
                  </a:cubicBezTo>
                  <a:cubicBezTo>
                    <a:pt x="16390" y="0"/>
                    <a:pt x="19480" y="3892"/>
                    <a:pt x="19480" y="8810"/>
                  </a:cubicBezTo>
                  <a:lnTo>
                    <a:pt x="19479" y="9029"/>
                  </a:lnTo>
                  <a:lnTo>
                    <a:pt x="20181" y="10573"/>
                  </a:lnTo>
                  <a:lnTo>
                    <a:pt x="20193" y="10601"/>
                  </a:lnTo>
                  <a:cubicBezTo>
                    <a:pt x="20479" y="11256"/>
                    <a:pt x="20718" y="11846"/>
                    <a:pt x="20899" y="12357"/>
                  </a:cubicBezTo>
                  <a:cubicBezTo>
                    <a:pt x="21341" y="13599"/>
                    <a:pt x="21562" y="14656"/>
                    <a:pt x="21578" y="15505"/>
                  </a:cubicBezTo>
                  <a:cubicBezTo>
                    <a:pt x="21587" y="15945"/>
                    <a:pt x="21540" y="16343"/>
                    <a:pt x="21428" y="16702"/>
                  </a:cubicBezTo>
                  <a:cubicBezTo>
                    <a:pt x="21345" y="16967"/>
                    <a:pt x="21224" y="17220"/>
                    <a:pt x="21035" y="17466"/>
                  </a:cubicBezTo>
                  <a:cubicBezTo>
                    <a:pt x="20685" y="17927"/>
                    <a:pt x="20167" y="18304"/>
                    <a:pt x="19414" y="18449"/>
                  </a:cubicBezTo>
                  <a:cubicBezTo>
                    <a:pt x="19579" y="19047"/>
                    <a:pt x="19484" y="19679"/>
                    <a:pt x="19110" y="2023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78" name="成组"/>
          <p:cNvGrpSpPr/>
          <p:nvPr/>
        </p:nvGrpSpPr>
        <p:grpSpPr>
          <a:xfrm>
            <a:off x="1752612" y="3580905"/>
            <a:ext cx="457201" cy="457201"/>
            <a:chOff x="0" y="0"/>
            <a:chExt cx="457200" cy="457200"/>
          </a:xfrm>
        </p:grpSpPr>
        <p:sp>
          <p:nvSpPr>
            <p:cNvPr id="2276" name="任意形状 85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77" name="任意形状 856"/>
            <p:cNvSpPr/>
            <p:nvPr/>
          </p:nvSpPr>
          <p:spPr>
            <a:xfrm>
              <a:off x="57072" y="57091"/>
              <a:ext cx="343058" cy="343018"/>
            </a:xfrm>
            <a:custGeom>
              <a:avLst/>
              <a:gdLst/>
              <a:ahLst/>
              <a:cxnLst>
                <a:cxn ang="0">
                  <a:pos x="wd2" y="hd2"/>
                </a:cxn>
                <a:cxn ang="5400000">
                  <a:pos x="wd2" y="hd2"/>
                </a:cxn>
                <a:cxn ang="10800000">
                  <a:pos x="wd2" y="hd2"/>
                </a:cxn>
                <a:cxn ang="16200000">
                  <a:pos x="wd2" y="hd2"/>
                </a:cxn>
              </a:cxnLst>
              <a:rect l="0" t="0" r="r" b="b"/>
              <a:pathLst>
                <a:path w="19949" h="21128" extrusionOk="0">
                  <a:moveTo>
                    <a:pt x="11426" y="20420"/>
                  </a:moveTo>
                  <a:cubicBezTo>
                    <a:pt x="6288" y="21271"/>
                    <a:pt x="1472" y="17548"/>
                    <a:pt x="670" y="12105"/>
                  </a:cubicBezTo>
                  <a:cubicBezTo>
                    <a:pt x="519" y="11085"/>
                    <a:pt x="519" y="10047"/>
                    <a:pt x="670" y="9027"/>
                  </a:cubicBezTo>
                  <a:cubicBezTo>
                    <a:pt x="-825" y="6015"/>
                    <a:pt x="268" y="2291"/>
                    <a:pt x="3111" y="708"/>
                  </a:cubicBezTo>
                  <a:cubicBezTo>
                    <a:pt x="4805" y="-236"/>
                    <a:pt x="6829" y="-236"/>
                    <a:pt x="8524" y="708"/>
                  </a:cubicBezTo>
                  <a:cubicBezTo>
                    <a:pt x="13662" y="-143"/>
                    <a:pt x="18478" y="3580"/>
                    <a:pt x="19280" y="9023"/>
                  </a:cubicBezTo>
                  <a:cubicBezTo>
                    <a:pt x="19431" y="10043"/>
                    <a:pt x="19431" y="11081"/>
                    <a:pt x="19280" y="12101"/>
                  </a:cubicBezTo>
                  <a:cubicBezTo>
                    <a:pt x="20775" y="15113"/>
                    <a:pt x="19682" y="18837"/>
                    <a:pt x="16839" y="20420"/>
                  </a:cubicBezTo>
                  <a:cubicBezTo>
                    <a:pt x="15145" y="21364"/>
                    <a:pt x="13120" y="21364"/>
                    <a:pt x="11426" y="20420"/>
                  </a:cubicBezTo>
                  <a:close/>
                  <a:moveTo>
                    <a:pt x="10033" y="16614"/>
                  </a:moveTo>
                  <a:lnTo>
                    <a:pt x="9988" y="16614"/>
                  </a:lnTo>
                  <a:cubicBezTo>
                    <a:pt x="13170" y="16614"/>
                    <a:pt x="14755" y="14988"/>
                    <a:pt x="14755" y="12809"/>
                  </a:cubicBezTo>
                  <a:cubicBezTo>
                    <a:pt x="14755" y="11403"/>
                    <a:pt x="14145" y="9909"/>
                    <a:pt x="11735" y="9338"/>
                  </a:cubicBezTo>
                  <a:lnTo>
                    <a:pt x="9539" y="8822"/>
                  </a:lnTo>
                  <a:cubicBezTo>
                    <a:pt x="8702" y="8620"/>
                    <a:pt x="7742" y="8352"/>
                    <a:pt x="7742" y="7513"/>
                  </a:cubicBezTo>
                  <a:cubicBezTo>
                    <a:pt x="7742" y="6674"/>
                    <a:pt x="8429" y="6090"/>
                    <a:pt x="9652" y="6090"/>
                  </a:cubicBezTo>
                  <a:cubicBezTo>
                    <a:pt x="12122" y="6090"/>
                    <a:pt x="11897" y="7883"/>
                    <a:pt x="13120" y="7883"/>
                  </a:cubicBezTo>
                  <a:cubicBezTo>
                    <a:pt x="13758" y="7883"/>
                    <a:pt x="14331" y="7482"/>
                    <a:pt x="14331" y="6792"/>
                  </a:cubicBezTo>
                  <a:cubicBezTo>
                    <a:pt x="14331" y="5184"/>
                    <a:pt x="11897" y="3975"/>
                    <a:pt x="9838" y="3975"/>
                  </a:cubicBezTo>
                  <a:cubicBezTo>
                    <a:pt x="7599" y="3975"/>
                    <a:pt x="5215" y="4983"/>
                    <a:pt x="5215" y="7665"/>
                  </a:cubicBezTo>
                  <a:cubicBezTo>
                    <a:pt x="5215" y="8953"/>
                    <a:pt x="5651" y="10328"/>
                    <a:pt x="8051" y="10965"/>
                  </a:cubicBezTo>
                  <a:lnTo>
                    <a:pt x="11030" y="11753"/>
                  </a:lnTo>
                  <a:cubicBezTo>
                    <a:pt x="11934" y="11990"/>
                    <a:pt x="12157" y="12526"/>
                    <a:pt x="12157" y="13011"/>
                  </a:cubicBezTo>
                  <a:cubicBezTo>
                    <a:pt x="12157" y="13817"/>
                    <a:pt x="11400" y="14604"/>
                    <a:pt x="10033" y="14604"/>
                  </a:cubicBezTo>
                  <a:cubicBezTo>
                    <a:pt x="7355" y="14604"/>
                    <a:pt x="7731" y="12425"/>
                    <a:pt x="6295" y="12425"/>
                  </a:cubicBezTo>
                  <a:cubicBezTo>
                    <a:pt x="5652" y="12425"/>
                    <a:pt x="5184" y="12892"/>
                    <a:pt x="5184" y="13564"/>
                  </a:cubicBezTo>
                  <a:cubicBezTo>
                    <a:pt x="5184" y="14872"/>
                    <a:pt x="6682" y="16613"/>
                    <a:pt x="10033" y="1661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81" name="成组"/>
          <p:cNvGrpSpPr/>
          <p:nvPr/>
        </p:nvGrpSpPr>
        <p:grpSpPr>
          <a:xfrm>
            <a:off x="1752612" y="2666670"/>
            <a:ext cx="457201" cy="457201"/>
            <a:chOff x="0" y="0"/>
            <a:chExt cx="457200" cy="457200"/>
          </a:xfrm>
        </p:grpSpPr>
        <p:sp>
          <p:nvSpPr>
            <p:cNvPr id="2279" name="任意形状 85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80" name="任意形状 859"/>
            <p:cNvSpPr/>
            <p:nvPr/>
          </p:nvSpPr>
          <p:spPr>
            <a:xfrm>
              <a:off x="57072" y="57091"/>
              <a:ext cx="343058" cy="343018"/>
            </a:xfrm>
            <a:custGeom>
              <a:avLst/>
              <a:gdLst/>
              <a:ahLst/>
              <a:cxnLst>
                <a:cxn ang="0">
                  <a:pos x="wd2" y="hd2"/>
                </a:cxn>
                <a:cxn ang="5400000">
                  <a:pos x="wd2" y="hd2"/>
                </a:cxn>
                <a:cxn ang="10800000">
                  <a:pos x="wd2" y="hd2"/>
                </a:cxn>
                <a:cxn ang="16200000">
                  <a:pos x="wd2" y="hd2"/>
                </a:cxn>
              </a:cxnLst>
              <a:rect l="0" t="0" r="r" b="b"/>
              <a:pathLst>
                <a:path w="19949" h="21128" extrusionOk="0">
                  <a:moveTo>
                    <a:pt x="11087" y="18101"/>
                  </a:moveTo>
                  <a:cubicBezTo>
                    <a:pt x="11557" y="18024"/>
                    <a:pt x="12037" y="18109"/>
                    <a:pt x="12458" y="18344"/>
                  </a:cubicBezTo>
                  <a:cubicBezTo>
                    <a:pt x="14218" y="19324"/>
                    <a:pt x="16394" y="18607"/>
                    <a:pt x="17320" y="16743"/>
                  </a:cubicBezTo>
                  <a:cubicBezTo>
                    <a:pt x="17871" y="15632"/>
                    <a:pt x="17871" y="14305"/>
                    <a:pt x="17320" y="13194"/>
                  </a:cubicBezTo>
                  <a:cubicBezTo>
                    <a:pt x="17098" y="12748"/>
                    <a:pt x="17018" y="12240"/>
                    <a:pt x="17090" y="11742"/>
                  </a:cubicBezTo>
                  <a:cubicBezTo>
                    <a:pt x="17705" y="7580"/>
                    <a:pt x="15019" y="3679"/>
                    <a:pt x="11090" y="3027"/>
                  </a:cubicBezTo>
                  <a:cubicBezTo>
                    <a:pt x="10352" y="2905"/>
                    <a:pt x="9601" y="2905"/>
                    <a:pt x="8863" y="3027"/>
                  </a:cubicBezTo>
                  <a:cubicBezTo>
                    <a:pt x="8393" y="3104"/>
                    <a:pt x="7913" y="3019"/>
                    <a:pt x="7492" y="2785"/>
                  </a:cubicBezTo>
                  <a:cubicBezTo>
                    <a:pt x="5733" y="1804"/>
                    <a:pt x="3556" y="2520"/>
                    <a:pt x="2630" y="4384"/>
                  </a:cubicBezTo>
                  <a:cubicBezTo>
                    <a:pt x="2078" y="5496"/>
                    <a:pt x="2078" y="6824"/>
                    <a:pt x="2630" y="7936"/>
                  </a:cubicBezTo>
                  <a:cubicBezTo>
                    <a:pt x="2852" y="8381"/>
                    <a:pt x="2932" y="8890"/>
                    <a:pt x="2860" y="9387"/>
                  </a:cubicBezTo>
                  <a:cubicBezTo>
                    <a:pt x="2245" y="13549"/>
                    <a:pt x="4931" y="17450"/>
                    <a:pt x="8860" y="18102"/>
                  </a:cubicBezTo>
                  <a:cubicBezTo>
                    <a:pt x="9598" y="18224"/>
                    <a:pt x="10349" y="18224"/>
                    <a:pt x="11087" y="18102"/>
                  </a:cubicBezTo>
                  <a:close/>
                  <a:moveTo>
                    <a:pt x="9975" y="20538"/>
                  </a:moveTo>
                  <a:cubicBezTo>
                    <a:pt x="4775" y="20539"/>
                    <a:pt x="558" y="16074"/>
                    <a:pt x="557" y="10566"/>
                  </a:cubicBezTo>
                  <a:cubicBezTo>
                    <a:pt x="557" y="10051"/>
                    <a:pt x="595" y="9536"/>
                    <a:pt x="670" y="9027"/>
                  </a:cubicBezTo>
                  <a:cubicBezTo>
                    <a:pt x="-825" y="6015"/>
                    <a:pt x="268" y="2291"/>
                    <a:pt x="3111" y="708"/>
                  </a:cubicBezTo>
                  <a:cubicBezTo>
                    <a:pt x="4805" y="-236"/>
                    <a:pt x="6829" y="-236"/>
                    <a:pt x="8524" y="708"/>
                  </a:cubicBezTo>
                  <a:cubicBezTo>
                    <a:pt x="13662" y="-143"/>
                    <a:pt x="18478" y="3580"/>
                    <a:pt x="19280" y="9023"/>
                  </a:cubicBezTo>
                  <a:cubicBezTo>
                    <a:pt x="19431" y="10043"/>
                    <a:pt x="19431" y="11081"/>
                    <a:pt x="19280" y="12101"/>
                  </a:cubicBezTo>
                  <a:cubicBezTo>
                    <a:pt x="20775" y="15113"/>
                    <a:pt x="19682" y="18837"/>
                    <a:pt x="16839" y="20420"/>
                  </a:cubicBezTo>
                  <a:cubicBezTo>
                    <a:pt x="15145" y="21364"/>
                    <a:pt x="13120" y="21364"/>
                    <a:pt x="11426" y="20420"/>
                  </a:cubicBezTo>
                  <a:cubicBezTo>
                    <a:pt x="10953" y="20498"/>
                    <a:pt x="10468" y="20538"/>
                    <a:pt x="9975" y="20538"/>
                  </a:cubicBezTo>
                  <a:close/>
                  <a:moveTo>
                    <a:pt x="10034" y="16431"/>
                  </a:moveTo>
                  <a:cubicBezTo>
                    <a:pt x="6929" y="16431"/>
                    <a:pt x="5544" y="14812"/>
                    <a:pt x="5544" y="13598"/>
                  </a:cubicBezTo>
                  <a:cubicBezTo>
                    <a:pt x="5544" y="12974"/>
                    <a:pt x="5976" y="12540"/>
                    <a:pt x="6572" y="12540"/>
                  </a:cubicBezTo>
                  <a:cubicBezTo>
                    <a:pt x="7901" y="12540"/>
                    <a:pt x="7554" y="14564"/>
                    <a:pt x="10034" y="14564"/>
                  </a:cubicBezTo>
                  <a:cubicBezTo>
                    <a:pt x="11300" y="14564"/>
                    <a:pt x="12001" y="13832"/>
                    <a:pt x="12001" y="13084"/>
                  </a:cubicBezTo>
                  <a:cubicBezTo>
                    <a:pt x="12001" y="12634"/>
                    <a:pt x="11793" y="12136"/>
                    <a:pt x="10957" y="11916"/>
                  </a:cubicBezTo>
                  <a:lnTo>
                    <a:pt x="8198" y="11185"/>
                  </a:lnTo>
                  <a:cubicBezTo>
                    <a:pt x="5976" y="10593"/>
                    <a:pt x="5573" y="9317"/>
                    <a:pt x="5573" y="8120"/>
                  </a:cubicBezTo>
                  <a:cubicBezTo>
                    <a:pt x="5573" y="5632"/>
                    <a:pt x="7779" y="4697"/>
                    <a:pt x="9853" y="4697"/>
                  </a:cubicBezTo>
                  <a:cubicBezTo>
                    <a:pt x="11759" y="4697"/>
                    <a:pt x="14014" y="5819"/>
                    <a:pt x="14014" y="7311"/>
                  </a:cubicBezTo>
                  <a:cubicBezTo>
                    <a:pt x="14014" y="7951"/>
                    <a:pt x="13482" y="8324"/>
                    <a:pt x="12893" y="8324"/>
                  </a:cubicBezTo>
                  <a:cubicBezTo>
                    <a:pt x="11760" y="8324"/>
                    <a:pt x="11968" y="6660"/>
                    <a:pt x="9680" y="6660"/>
                  </a:cubicBezTo>
                  <a:cubicBezTo>
                    <a:pt x="8547" y="6660"/>
                    <a:pt x="7912" y="7202"/>
                    <a:pt x="7912" y="7981"/>
                  </a:cubicBezTo>
                  <a:cubicBezTo>
                    <a:pt x="7912" y="8759"/>
                    <a:pt x="8802" y="9009"/>
                    <a:pt x="9576" y="9196"/>
                  </a:cubicBezTo>
                  <a:lnTo>
                    <a:pt x="11610" y="9676"/>
                  </a:lnTo>
                  <a:cubicBezTo>
                    <a:pt x="13841" y="10206"/>
                    <a:pt x="14406" y="11592"/>
                    <a:pt x="14406" y="12898"/>
                  </a:cubicBezTo>
                  <a:cubicBezTo>
                    <a:pt x="14406" y="14921"/>
                    <a:pt x="12938" y="16431"/>
                    <a:pt x="9992" y="16431"/>
                  </a:cubicBezTo>
                  <a:lnTo>
                    <a:pt x="10034" y="1643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84" name="成组"/>
          <p:cNvGrpSpPr/>
          <p:nvPr/>
        </p:nvGrpSpPr>
        <p:grpSpPr>
          <a:xfrm>
            <a:off x="2667024" y="3580905"/>
            <a:ext cx="457201" cy="457201"/>
            <a:chOff x="0" y="0"/>
            <a:chExt cx="457200" cy="457200"/>
          </a:xfrm>
        </p:grpSpPr>
        <p:sp>
          <p:nvSpPr>
            <p:cNvPr id="2282" name="任意形状 86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83" name="任意形状 862"/>
            <p:cNvSpPr/>
            <p:nvPr/>
          </p:nvSpPr>
          <p:spPr>
            <a:xfrm>
              <a:off x="49396" y="49395"/>
              <a:ext cx="358427" cy="358427"/>
            </a:xfrm>
            <a:custGeom>
              <a:avLst/>
              <a:gdLst/>
              <a:ahLst/>
              <a:cxnLst>
                <a:cxn ang="0">
                  <a:pos x="wd2" y="hd2"/>
                </a:cxn>
                <a:cxn ang="5400000">
                  <a:pos x="wd2" y="hd2"/>
                </a:cxn>
                <a:cxn ang="10800000">
                  <a:pos x="wd2" y="hd2"/>
                </a:cxn>
                <a:cxn ang="16200000">
                  <a:pos x="wd2" y="hd2"/>
                </a:cxn>
              </a:cxnLst>
              <a:rect l="0" t="0" r="r" b="b"/>
              <a:pathLst>
                <a:path w="21600" h="21600" extrusionOk="0">
                  <a:moveTo>
                    <a:pt x="4516" y="13686"/>
                  </a:moveTo>
                  <a:cubicBezTo>
                    <a:pt x="4512" y="14931"/>
                    <a:pt x="3503" y="15939"/>
                    <a:pt x="2258" y="15943"/>
                  </a:cubicBezTo>
                  <a:cubicBezTo>
                    <a:pt x="1013" y="15939"/>
                    <a:pt x="4" y="14930"/>
                    <a:pt x="0" y="13684"/>
                  </a:cubicBezTo>
                  <a:cubicBezTo>
                    <a:pt x="0" y="12441"/>
                    <a:pt x="1015" y="11425"/>
                    <a:pt x="2258" y="11425"/>
                  </a:cubicBezTo>
                  <a:lnTo>
                    <a:pt x="4517" y="11425"/>
                  </a:lnTo>
                  <a:lnTo>
                    <a:pt x="4517" y="13684"/>
                  </a:lnTo>
                  <a:close/>
                  <a:moveTo>
                    <a:pt x="5655" y="13686"/>
                  </a:moveTo>
                  <a:cubicBezTo>
                    <a:pt x="5655" y="12442"/>
                    <a:pt x="6670" y="11426"/>
                    <a:pt x="7913" y="11426"/>
                  </a:cubicBezTo>
                  <a:cubicBezTo>
                    <a:pt x="9157" y="11426"/>
                    <a:pt x="10173" y="12442"/>
                    <a:pt x="10173" y="13686"/>
                  </a:cubicBezTo>
                  <a:lnTo>
                    <a:pt x="10173" y="19342"/>
                  </a:lnTo>
                  <a:cubicBezTo>
                    <a:pt x="10169" y="20588"/>
                    <a:pt x="9159" y="21597"/>
                    <a:pt x="7913" y="21600"/>
                  </a:cubicBezTo>
                  <a:cubicBezTo>
                    <a:pt x="6668" y="21596"/>
                    <a:pt x="5659" y="20587"/>
                    <a:pt x="5655" y="19342"/>
                  </a:cubicBezTo>
                  <a:lnTo>
                    <a:pt x="5655" y="13686"/>
                  </a:lnTo>
                  <a:close/>
                  <a:moveTo>
                    <a:pt x="7913" y="4516"/>
                  </a:moveTo>
                  <a:cubicBezTo>
                    <a:pt x="6668" y="4512"/>
                    <a:pt x="5660" y="3503"/>
                    <a:pt x="5656" y="2258"/>
                  </a:cubicBezTo>
                  <a:cubicBezTo>
                    <a:pt x="5656" y="1015"/>
                    <a:pt x="6671" y="0"/>
                    <a:pt x="7914" y="0"/>
                  </a:cubicBezTo>
                  <a:cubicBezTo>
                    <a:pt x="9158" y="0"/>
                    <a:pt x="10174" y="1015"/>
                    <a:pt x="10174" y="2258"/>
                  </a:cubicBezTo>
                  <a:lnTo>
                    <a:pt x="10174" y="4517"/>
                  </a:lnTo>
                  <a:lnTo>
                    <a:pt x="7913" y="4517"/>
                  </a:lnTo>
                  <a:close/>
                  <a:moveTo>
                    <a:pt x="7913" y="5655"/>
                  </a:moveTo>
                  <a:cubicBezTo>
                    <a:pt x="9157" y="5655"/>
                    <a:pt x="10173" y="6670"/>
                    <a:pt x="10173" y="7913"/>
                  </a:cubicBezTo>
                  <a:cubicBezTo>
                    <a:pt x="10169" y="9160"/>
                    <a:pt x="9160" y="10169"/>
                    <a:pt x="7913" y="10173"/>
                  </a:cubicBezTo>
                  <a:lnTo>
                    <a:pt x="2258" y="10173"/>
                  </a:lnTo>
                  <a:cubicBezTo>
                    <a:pt x="1012" y="10169"/>
                    <a:pt x="3" y="9159"/>
                    <a:pt x="0" y="7913"/>
                  </a:cubicBezTo>
                  <a:cubicBezTo>
                    <a:pt x="0" y="6670"/>
                    <a:pt x="1015" y="5655"/>
                    <a:pt x="2258" y="5655"/>
                  </a:cubicBezTo>
                  <a:lnTo>
                    <a:pt x="7914" y="5655"/>
                  </a:lnTo>
                  <a:close/>
                  <a:moveTo>
                    <a:pt x="17083" y="7913"/>
                  </a:moveTo>
                  <a:cubicBezTo>
                    <a:pt x="17083" y="6670"/>
                    <a:pt x="18099" y="5655"/>
                    <a:pt x="19342" y="5655"/>
                  </a:cubicBezTo>
                  <a:cubicBezTo>
                    <a:pt x="20585" y="5655"/>
                    <a:pt x="21600" y="6670"/>
                    <a:pt x="21600" y="7913"/>
                  </a:cubicBezTo>
                  <a:cubicBezTo>
                    <a:pt x="21597" y="9159"/>
                    <a:pt x="20588" y="10169"/>
                    <a:pt x="19342" y="10173"/>
                  </a:cubicBezTo>
                  <a:lnTo>
                    <a:pt x="17083" y="10173"/>
                  </a:lnTo>
                  <a:lnTo>
                    <a:pt x="17083" y="7913"/>
                  </a:lnTo>
                  <a:close/>
                  <a:moveTo>
                    <a:pt x="15944" y="7913"/>
                  </a:moveTo>
                  <a:cubicBezTo>
                    <a:pt x="15941" y="9159"/>
                    <a:pt x="14932" y="10169"/>
                    <a:pt x="13686" y="10173"/>
                  </a:cubicBezTo>
                  <a:cubicBezTo>
                    <a:pt x="12439" y="10169"/>
                    <a:pt x="11429" y="9160"/>
                    <a:pt x="11426" y="7913"/>
                  </a:cubicBezTo>
                  <a:lnTo>
                    <a:pt x="11426" y="2258"/>
                  </a:lnTo>
                  <a:cubicBezTo>
                    <a:pt x="11426" y="1015"/>
                    <a:pt x="12442" y="0"/>
                    <a:pt x="13686" y="0"/>
                  </a:cubicBezTo>
                  <a:cubicBezTo>
                    <a:pt x="14929" y="0"/>
                    <a:pt x="15944" y="1015"/>
                    <a:pt x="15944" y="2258"/>
                  </a:cubicBezTo>
                  <a:lnTo>
                    <a:pt x="15944" y="7914"/>
                  </a:lnTo>
                  <a:close/>
                  <a:moveTo>
                    <a:pt x="13686" y="17083"/>
                  </a:moveTo>
                  <a:cubicBezTo>
                    <a:pt x="14929" y="17083"/>
                    <a:pt x="15944" y="18099"/>
                    <a:pt x="15944" y="19342"/>
                  </a:cubicBezTo>
                  <a:cubicBezTo>
                    <a:pt x="15940" y="20587"/>
                    <a:pt x="14931" y="21596"/>
                    <a:pt x="13686" y="21600"/>
                  </a:cubicBezTo>
                  <a:cubicBezTo>
                    <a:pt x="12439" y="21597"/>
                    <a:pt x="11430" y="20588"/>
                    <a:pt x="11426" y="19342"/>
                  </a:cubicBezTo>
                  <a:lnTo>
                    <a:pt x="11426" y="17083"/>
                  </a:lnTo>
                  <a:lnTo>
                    <a:pt x="13686" y="17083"/>
                  </a:lnTo>
                  <a:close/>
                  <a:moveTo>
                    <a:pt x="13686" y="15944"/>
                  </a:moveTo>
                  <a:cubicBezTo>
                    <a:pt x="12439" y="15941"/>
                    <a:pt x="11430" y="14932"/>
                    <a:pt x="11426" y="13686"/>
                  </a:cubicBezTo>
                  <a:cubicBezTo>
                    <a:pt x="11426" y="12442"/>
                    <a:pt x="12442" y="11426"/>
                    <a:pt x="13686" y="11426"/>
                  </a:cubicBezTo>
                  <a:lnTo>
                    <a:pt x="19342" y="11426"/>
                  </a:lnTo>
                  <a:cubicBezTo>
                    <a:pt x="20585" y="11426"/>
                    <a:pt x="21600" y="12442"/>
                    <a:pt x="21600" y="13686"/>
                  </a:cubicBezTo>
                  <a:cubicBezTo>
                    <a:pt x="21596" y="14931"/>
                    <a:pt x="20587" y="15940"/>
                    <a:pt x="19342" y="15944"/>
                  </a:cubicBezTo>
                  <a:lnTo>
                    <a:pt x="13686" y="1594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87" name="成组"/>
          <p:cNvGrpSpPr/>
          <p:nvPr/>
        </p:nvGrpSpPr>
        <p:grpSpPr>
          <a:xfrm>
            <a:off x="2667024" y="2666670"/>
            <a:ext cx="457201" cy="457201"/>
            <a:chOff x="0" y="0"/>
            <a:chExt cx="457200" cy="457200"/>
          </a:xfrm>
        </p:grpSpPr>
        <p:sp>
          <p:nvSpPr>
            <p:cNvPr id="2285" name="任意形状 86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86" name="任意形状 865"/>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3800" y="0"/>
                  </a:moveTo>
                  <a:cubicBezTo>
                    <a:pt x="14794" y="0"/>
                    <a:pt x="15600" y="806"/>
                    <a:pt x="15600" y="1800"/>
                  </a:cubicBezTo>
                  <a:lnTo>
                    <a:pt x="15600" y="7800"/>
                  </a:lnTo>
                  <a:cubicBezTo>
                    <a:pt x="15600" y="8794"/>
                    <a:pt x="14794" y="9600"/>
                    <a:pt x="13800" y="9600"/>
                  </a:cubicBezTo>
                  <a:cubicBezTo>
                    <a:pt x="12806" y="9600"/>
                    <a:pt x="12000" y="8794"/>
                    <a:pt x="12000" y="7800"/>
                  </a:cubicBezTo>
                  <a:lnTo>
                    <a:pt x="12000" y="1800"/>
                  </a:lnTo>
                  <a:cubicBezTo>
                    <a:pt x="12000" y="806"/>
                    <a:pt x="12806" y="0"/>
                    <a:pt x="13800" y="0"/>
                  </a:cubicBezTo>
                  <a:close/>
                  <a:moveTo>
                    <a:pt x="1800" y="12000"/>
                  </a:moveTo>
                  <a:lnTo>
                    <a:pt x="3600" y="12000"/>
                  </a:lnTo>
                  <a:lnTo>
                    <a:pt x="3600" y="13800"/>
                  </a:lnTo>
                  <a:cubicBezTo>
                    <a:pt x="3600" y="14794"/>
                    <a:pt x="2794" y="15600"/>
                    <a:pt x="1800" y="15600"/>
                  </a:cubicBezTo>
                  <a:cubicBezTo>
                    <a:pt x="806" y="15600"/>
                    <a:pt x="0" y="14794"/>
                    <a:pt x="0" y="13800"/>
                  </a:cubicBezTo>
                  <a:cubicBezTo>
                    <a:pt x="0" y="12806"/>
                    <a:pt x="806" y="12000"/>
                    <a:pt x="1800" y="12000"/>
                  </a:cubicBezTo>
                  <a:close/>
                  <a:moveTo>
                    <a:pt x="12000" y="18000"/>
                  </a:moveTo>
                  <a:lnTo>
                    <a:pt x="13800" y="18000"/>
                  </a:lnTo>
                  <a:cubicBezTo>
                    <a:pt x="14794" y="18000"/>
                    <a:pt x="15600" y="18806"/>
                    <a:pt x="15600" y="19800"/>
                  </a:cubicBezTo>
                  <a:cubicBezTo>
                    <a:pt x="15600" y="20794"/>
                    <a:pt x="14794" y="21600"/>
                    <a:pt x="13800" y="21600"/>
                  </a:cubicBezTo>
                  <a:cubicBezTo>
                    <a:pt x="12806" y="21600"/>
                    <a:pt x="12000" y="20794"/>
                    <a:pt x="12000" y="19800"/>
                  </a:cubicBezTo>
                  <a:lnTo>
                    <a:pt x="12000" y="18000"/>
                  </a:lnTo>
                  <a:close/>
                  <a:moveTo>
                    <a:pt x="13800" y="12000"/>
                  </a:moveTo>
                  <a:lnTo>
                    <a:pt x="19800" y="12000"/>
                  </a:lnTo>
                  <a:cubicBezTo>
                    <a:pt x="20794" y="12000"/>
                    <a:pt x="21600" y="12806"/>
                    <a:pt x="21600" y="13800"/>
                  </a:cubicBezTo>
                  <a:cubicBezTo>
                    <a:pt x="21600" y="14794"/>
                    <a:pt x="20794" y="15600"/>
                    <a:pt x="19800" y="15600"/>
                  </a:cubicBezTo>
                  <a:lnTo>
                    <a:pt x="13800" y="15600"/>
                  </a:lnTo>
                  <a:cubicBezTo>
                    <a:pt x="12806" y="15600"/>
                    <a:pt x="12000" y="14794"/>
                    <a:pt x="12000" y="13800"/>
                  </a:cubicBezTo>
                  <a:cubicBezTo>
                    <a:pt x="12000" y="12806"/>
                    <a:pt x="12806" y="12000"/>
                    <a:pt x="13800" y="12000"/>
                  </a:cubicBezTo>
                  <a:close/>
                  <a:moveTo>
                    <a:pt x="19800" y="6000"/>
                  </a:moveTo>
                  <a:cubicBezTo>
                    <a:pt x="20794" y="6000"/>
                    <a:pt x="21600" y="6806"/>
                    <a:pt x="21600" y="7800"/>
                  </a:cubicBezTo>
                  <a:cubicBezTo>
                    <a:pt x="21600" y="8794"/>
                    <a:pt x="20794" y="9600"/>
                    <a:pt x="19800" y="9600"/>
                  </a:cubicBezTo>
                  <a:lnTo>
                    <a:pt x="18000" y="9600"/>
                  </a:lnTo>
                  <a:lnTo>
                    <a:pt x="18000" y="7800"/>
                  </a:lnTo>
                  <a:cubicBezTo>
                    <a:pt x="18000" y="6806"/>
                    <a:pt x="18806" y="6000"/>
                    <a:pt x="19800" y="6000"/>
                  </a:cubicBezTo>
                  <a:close/>
                  <a:moveTo>
                    <a:pt x="1800" y="6000"/>
                  </a:moveTo>
                  <a:lnTo>
                    <a:pt x="7800" y="6000"/>
                  </a:lnTo>
                  <a:cubicBezTo>
                    <a:pt x="8794" y="6000"/>
                    <a:pt x="9600" y="6806"/>
                    <a:pt x="9600" y="7800"/>
                  </a:cubicBezTo>
                  <a:cubicBezTo>
                    <a:pt x="9600" y="8794"/>
                    <a:pt x="8794" y="9600"/>
                    <a:pt x="7800" y="9600"/>
                  </a:cubicBezTo>
                  <a:lnTo>
                    <a:pt x="1800" y="9600"/>
                  </a:lnTo>
                  <a:cubicBezTo>
                    <a:pt x="806" y="9600"/>
                    <a:pt x="0" y="8794"/>
                    <a:pt x="0" y="7800"/>
                  </a:cubicBezTo>
                  <a:cubicBezTo>
                    <a:pt x="0" y="6806"/>
                    <a:pt x="806" y="6000"/>
                    <a:pt x="1800" y="6000"/>
                  </a:cubicBezTo>
                  <a:close/>
                  <a:moveTo>
                    <a:pt x="7800" y="0"/>
                  </a:moveTo>
                  <a:cubicBezTo>
                    <a:pt x="8794" y="0"/>
                    <a:pt x="9600" y="806"/>
                    <a:pt x="9600" y="1800"/>
                  </a:cubicBezTo>
                  <a:lnTo>
                    <a:pt x="9600" y="3600"/>
                  </a:lnTo>
                  <a:lnTo>
                    <a:pt x="7800" y="3600"/>
                  </a:lnTo>
                  <a:cubicBezTo>
                    <a:pt x="6806" y="3600"/>
                    <a:pt x="6000" y="2794"/>
                    <a:pt x="6000" y="1800"/>
                  </a:cubicBezTo>
                  <a:cubicBezTo>
                    <a:pt x="6000" y="806"/>
                    <a:pt x="6806" y="0"/>
                    <a:pt x="7800" y="0"/>
                  </a:cubicBezTo>
                  <a:close/>
                  <a:moveTo>
                    <a:pt x="7800" y="12000"/>
                  </a:moveTo>
                  <a:cubicBezTo>
                    <a:pt x="8794" y="12000"/>
                    <a:pt x="9600" y="12806"/>
                    <a:pt x="9600" y="13800"/>
                  </a:cubicBezTo>
                  <a:lnTo>
                    <a:pt x="9600" y="19800"/>
                  </a:lnTo>
                  <a:cubicBezTo>
                    <a:pt x="9600" y="20794"/>
                    <a:pt x="8794" y="21600"/>
                    <a:pt x="7800" y="21600"/>
                  </a:cubicBezTo>
                  <a:cubicBezTo>
                    <a:pt x="6806" y="21600"/>
                    <a:pt x="6000" y="20794"/>
                    <a:pt x="6000" y="19800"/>
                  </a:cubicBezTo>
                  <a:lnTo>
                    <a:pt x="6000" y="13800"/>
                  </a:lnTo>
                  <a:cubicBezTo>
                    <a:pt x="6000" y="12806"/>
                    <a:pt x="6806" y="12000"/>
                    <a:pt x="7800" y="120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90" name="成组"/>
          <p:cNvGrpSpPr/>
          <p:nvPr/>
        </p:nvGrpSpPr>
        <p:grpSpPr>
          <a:xfrm>
            <a:off x="6324672" y="3580905"/>
            <a:ext cx="457201" cy="457201"/>
            <a:chOff x="0" y="0"/>
            <a:chExt cx="457200" cy="457200"/>
          </a:xfrm>
        </p:grpSpPr>
        <p:sp>
          <p:nvSpPr>
            <p:cNvPr id="2288" name="任意形状 86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89" name="任意形状 868"/>
            <p:cNvSpPr/>
            <p:nvPr/>
          </p:nvSpPr>
          <p:spPr>
            <a:xfrm>
              <a:off x="38103" y="57150"/>
              <a:ext cx="380999" cy="357455"/>
            </a:xfrm>
            <a:custGeom>
              <a:avLst/>
              <a:gdLst/>
              <a:ahLst/>
              <a:cxnLst>
                <a:cxn ang="0">
                  <a:pos x="wd2" y="hd2"/>
                </a:cxn>
                <a:cxn ang="5400000">
                  <a:pos x="wd2" y="hd2"/>
                </a:cxn>
                <a:cxn ang="10800000">
                  <a:pos x="wd2" y="hd2"/>
                </a:cxn>
                <a:cxn ang="16200000">
                  <a:pos x="wd2" y="hd2"/>
                </a:cxn>
              </a:cxnLst>
              <a:rect l="0" t="0" r="r" b="b"/>
              <a:pathLst>
                <a:path w="21586" h="21600" extrusionOk="0">
                  <a:moveTo>
                    <a:pt x="10654" y="21600"/>
                  </a:moveTo>
                  <a:cubicBezTo>
                    <a:pt x="9369" y="21600"/>
                    <a:pt x="8512" y="20954"/>
                    <a:pt x="7747" y="20384"/>
                  </a:cubicBezTo>
                  <a:cubicBezTo>
                    <a:pt x="7204" y="19973"/>
                    <a:pt x="6694" y="19583"/>
                    <a:pt x="6092" y="19475"/>
                  </a:cubicBezTo>
                  <a:cubicBezTo>
                    <a:pt x="5806" y="19423"/>
                    <a:pt x="5516" y="19397"/>
                    <a:pt x="5226" y="19399"/>
                  </a:cubicBezTo>
                  <a:cubicBezTo>
                    <a:pt x="4716" y="19399"/>
                    <a:pt x="4312" y="19481"/>
                    <a:pt x="4023" y="19543"/>
                  </a:cubicBezTo>
                  <a:cubicBezTo>
                    <a:pt x="3840" y="19577"/>
                    <a:pt x="3687" y="19610"/>
                    <a:pt x="3566" y="19610"/>
                  </a:cubicBezTo>
                  <a:cubicBezTo>
                    <a:pt x="3441" y="19610"/>
                    <a:pt x="3282" y="19573"/>
                    <a:pt x="3220" y="19347"/>
                  </a:cubicBezTo>
                  <a:cubicBezTo>
                    <a:pt x="3166" y="19163"/>
                    <a:pt x="3133" y="18988"/>
                    <a:pt x="3100" y="18819"/>
                  </a:cubicBezTo>
                  <a:cubicBezTo>
                    <a:pt x="3013" y="18393"/>
                    <a:pt x="2941" y="18132"/>
                    <a:pt x="2791" y="18105"/>
                  </a:cubicBezTo>
                  <a:cubicBezTo>
                    <a:pt x="1184" y="17844"/>
                    <a:pt x="222" y="17449"/>
                    <a:pt x="34" y="16982"/>
                  </a:cubicBezTo>
                  <a:cubicBezTo>
                    <a:pt x="19" y="16931"/>
                    <a:pt x="1" y="16878"/>
                    <a:pt x="1" y="16838"/>
                  </a:cubicBezTo>
                  <a:cubicBezTo>
                    <a:pt x="-10" y="16694"/>
                    <a:pt x="87" y="16576"/>
                    <a:pt x="222" y="16550"/>
                  </a:cubicBezTo>
                  <a:cubicBezTo>
                    <a:pt x="1497" y="16324"/>
                    <a:pt x="2642" y="15601"/>
                    <a:pt x="3609" y="14411"/>
                  </a:cubicBezTo>
                  <a:cubicBezTo>
                    <a:pt x="4360" y="13487"/>
                    <a:pt x="4726" y="12593"/>
                    <a:pt x="4759" y="12497"/>
                  </a:cubicBezTo>
                  <a:cubicBezTo>
                    <a:pt x="4759" y="12485"/>
                    <a:pt x="4769" y="12485"/>
                    <a:pt x="4769" y="12485"/>
                  </a:cubicBezTo>
                  <a:cubicBezTo>
                    <a:pt x="4953" y="12081"/>
                    <a:pt x="4990" y="11737"/>
                    <a:pt x="4879" y="11455"/>
                  </a:cubicBezTo>
                  <a:cubicBezTo>
                    <a:pt x="4673" y="10926"/>
                    <a:pt x="3989" y="10700"/>
                    <a:pt x="3523" y="10546"/>
                  </a:cubicBezTo>
                  <a:cubicBezTo>
                    <a:pt x="3403" y="10511"/>
                    <a:pt x="3301" y="10470"/>
                    <a:pt x="3215" y="10439"/>
                  </a:cubicBezTo>
                  <a:cubicBezTo>
                    <a:pt x="2816" y="10269"/>
                    <a:pt x="2151" y="9909"/>
                    <a:pt x="2238" y="9412"/>
                  </a:cubicBezTo>
                  <a:cubicBezTo>
                    <a:pt x="2301" y="9053"/>
                    <a:pt x="2748" y="8796"/>
                    <a:pt x="3113" y="8796"/>
                  </a:cubicBezTo>
                  <a:cubicBezTo>
                    <a:pt x="3215" y="8796"/>
                    <a:pt x="3301" y="8812"/>
                    <a:pt x="3373" y="8853"/>
                  </a:cubicBezTo>
                  <a:cubicBezTo>
                    <a:pt x="3783" y="9053"/>
                    <a:pt x="4153" y="9155"/>
                    <a:pt x="4470" y="9155"/>
                  </a:cubicBezTo>
                  <a:cubicBezTo>
                    <a:pt x="4865" y="9155"/>
                    <a:pt x="5053" y="8996"/>
                    <a:pt x="5101" y="8946"/>
                  </a:cubicBezTo>
                  <a:cubicBezTo>
                    <a:pt x="5090" y="8718"/>
                    <a:pt x="5078" y="8490"/>
                    <a:pt x="5063" y="8263"/>
                  </a:cubicBezTo>
                  <a:cubicBezTo>
                    <a:pt x="4966" y="6692"/>
                    <a:pt x="4856" y="4741"/>
                    <a:pt x="5322" y="3624"/>
                  </a:cubicBezTo>
                  <a:cubicBezTo>
                    <a:pt x="6723" y="277"/>
                    <a:pt x="9696" y="9"/>
                    <a:pt x="10577" y="9"/>
                  </a:cubicBezTo>
                  <a:lnTo>
                    <a:pt x="10961" y="0"/>
                  </a:lnTo>
                  <a:lnTo>
                    <a:pt x="11015" y="0"/>
                  </a:lnTo>
                  <a:cubicBezTo>
                    <a:pt x="11895" y="0"/>
                    <a:pt x="14868" y="261"/>
                    <a:pt x="16269" y="3613"/>
                  </a:cubicBezTo>
                  <a:cubicBezTo>
                    <a:pt x="16741" y="4731"/>
                    <a:pt x="16625" y="6687"/>
                    <a:pt x="16528" y="8253"/>
                  </a:cubicBezTo>
                  <a:lnTo>
                    <a:pt x="16520" y="8330"/>
                  </a:lnTo>
                  <a:cubicBezTo>
                    <a:pt x="16509" y="8539"/>
                    <a:pt x="16495" y="8739"/>
                    <a:pt x="16485" y="8946"/>
                  </a:cubicBezTo>
                  <a:cubicBezTo>
                    <a:pt x="16534" y="8986"/>
                    <a:pt x="16706" y="9140"/>
                    <a:pt x="17063" y="9145"/>
                  </a:cubicBezTo>
                  <a:cubicBezTo>
                    <a:pt x="17371" y="9135"/>
                    <a:pt x="17708" y="9027"/>
                    <a:pt x="18092" y="8842"/>
                  </a:cubicBezTo>
                  <a:cubicBezTo>
                    <a:pt x="18199" y="8793"/>
                    <a:pt x="18313" y="8767"/>
                    <a:pt x="18429" y="8766"/>
                  </a:cubicBezTo>
                  <a:cubicBezTo>
                    <a:pt x="18564" y="8766"/>
                    <a:pt x="18699" y="8801"/>
                    <a:pt x="18814" y="8842"/>
                  </a:cubicBezTo>
                  <a:lnTo>
                    <a:pt x="18824" y="8842"/>
                  </a:lnTo>
                  <a:cubicBezTo>
                    <a:pt x="19147" y="8971"/>
                    <a:pt x="19358" y="9211"/>
                    <a:pt x="19358" y="9464"/>
                  </a:cubicBezTo>
                  <a:cubicBezTo>
                    <a:pt x="19368" y="9700"/>
                    <a:pt x="19194" y="10059"/>
                    <a:pt x="18372" y="10413"/>
                  </a:cubicBezTo>
                  <a:cubicBezTo>
                    <a:pt x="18285" y="10448"/>
                    <a:pt x="18184" y="10490"/>
                    <a:pt x="18064" y="10520"/>
                  </a:cubicBezTo>
                  <a:cubicBezTo>
                    <a:pt x="17607" y="10670"/>
                    <a:pt x="16923" y="10906"/>
                    <a:pt x="16706" y="11430"/>
                  </a:cubicBezTo>
                  <a:cubicBezTo>
                    <a:pt x="16587" y="11706"/>
                    <a:pt x="16635" y="12060"/>
                    <a:pt x="16818" y="12460"/>
                  </a:cubicBezTo>
                  <a:cubicBezTo>
                    <a:pt x="16818" y="12471"/>
                    <a:pt x="16827" y="12471"/>
                    <a:pt x="16827" y="12471"/>
                  </a:cubicBezTo>
                  <a:cubicBezTo>
                    <a:pt x="16880" y="12614"/>
                    <a:pt x="18270" y="15981"/>
                    <a:pt x="21365" y="16530"/>
                  </a:cubicBezTo>
                  <a:cubicBezTo>
                    <a:pt x="21495" y="16554"/>
                    <a:pt x="21590" y="16677"/>
                    <a:pt x="21586" y="16818"/>
                  </a:cubicBezTo>
                  <a:cubicBezTo>
                    <a:pt x="21586" y="16869"/>
                    <a:pt x="21576" y="16921"/>
                    <a:pt x="21552" y="16967"/>
                  </a:cubicBezTo>
                  <a:cubicBezTo>
                    <a:pt x="21365" y="17439"/>
                    <a:pt x="20412" y="17823"/>
                    <a:pt x="18795" y="18090"/>
                  </a:cubicBezTo>
                  <a:cubicBezTo>
                    <a:pt x="18646" y="18116"/>
                    <a:pt x="18574" y="18378"/>
                    <a:pt x="18487" y="18804"/>
                  </a:cubicBezTo>
                  <a:cubicBezTo>
                    <a:pt x="18453" y="18981"/>
                    <a:pt x="18412" y="19158"/>
                    <a:pt x="18366" y="19332"/>
                  </a:cubicBezTo>
                  <a:cubicBezTo>
                    <a:pt x="18319" y="19501"/>
                    <a:pt x="18217" y="19594"/>
                    <a:pt x="18045" y="19594"/>
                  </a:cubicBezTo>
                  <a:lnTo>
                    <a:pt x="18020" y="19594"/>
                  </a:lnTo>
                  <a:cubicBezTo>
                    <a:pt x="17910" y="19594"/>
                    <a:pt x="17761" y="19579"/>
                    <a:pt x="17563" y="19537"/>
                  </a:cubicBezTo>
                  <a:cubicBezTo>
                    <a:pt x="17168" y="19447"/>
                    <a:pt x="16764" y="19402"/>
                    <a:pt x="16360" y="19404"/>
                  </a:cubicBezTo>
                  <a:cubicBezTo>
                    <a:pt x="16076" y="19404"/>
                    <a:pt x="15783" y="19430"/>
                    <a:pt x="15494" y="19481"/>
                  </a:cubicBezTo>
                  <a:cubicBezTo>
                    <a:pt x="14897" y="19584"/>
                    <a:pt x="14383" y="19979"/>
                    <a:pt x="13839" y="20390"/>
                  </a:cubicBezTo>
                  <a:cubicBezTo>
                    <a:pt x="13065" y="20954"/>
                    <a:pt x="12204" y="21600"/>
                    <a:pt x="10928" y="21600"/>
                  </a:cubicBezTo>
                  <a:lnTo>
                    <a:pt x="10654"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93" name="成组"/>
          <p:cNvGrpSpPr/>
          <p:nvPr/>
        </p:nvGrpSpPr>
        <p:grpSpPr>
          <a:xfrm>
            <a:off x="6324672" y="2666670"/>
            <a:ext cx="457201" cy="457201"/>
            <a:chOff x="0" y="0"/>
            <a:chExt cx="457200" cy="457200"/>
          </a:xfrm>
        </p:grpSpPr>
        <p:sp>
          <p:nvSpPr>
            <p:cNvPr id="2291" name="任意形状 87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92" name="任意形状 871"/>
            <p:cNvSpPr/>
            <p:nvPr/>
          </p:nvSpPr>
          <p:spPr>
            <a:xfrm>
              <a:off x="38841" y="57150"/>
              <a:ext cx="380087" cy="358178"/>
            </a:xfrm>
            <a:custGeom>
              <a:avLst/>
              <a:gdLst/>
              <a:ahLst/>
              <a:cxnLst>
                <a:cxn ang="0">
                  <a:pos x="wd2" y="hd2"/>
                </a:cxn>
                <a:cxn ang="5400000">
                  <a:pos x="wd2" y="hd2"/>
                </a:cxn>
                <a:cxn ang="10800000">
                  <a:pos x="wd2" y="hd2"/>
                </a:cxn>
                <a:cxn ang="16200000">
                  <a:pos x="wd2" y="hd2"/>
                </a:cxn>
              </a:cxnLst>
              <a:rect l="0" t="0" r="r" b="b"/>
              <a:pathLst>
                <a:path w="21600" h="21600" extrusionOk="0">
                  <a:moveTo>
                    <a:pt x="14460" y="8708"/>
                  </a:moveTo>
                  <a:lnTo>
                    <a:pt x="14482" y="8422"/>
                  </a:lnTo>
                  <a:cubicBezTo>
                    <a:pt x="14542" y="7533"/>
                    <a:pt x="14572" y="6641"/>
                    <a:pt x="14572" y="5750"/>
                  </a:cubicBezTo>
                  <a:cubicBezTo>
                    <a:pt x="14572" y="4750"/>
                    <a:pt x="14253" y="4043"/>
                    <a:pt x="13582" y="3380"/>
                  </a:cubicBezTo>
                  <a:cubicBezTo>
                    <a:pt x="12868" y="2674"/>
                    <a:pt x="12003" y="2298"/>
                    <a:pt x="10778" y="2298"/>
                  </a:cubicBezTo>
                  <a:cubicBezTo>
                    <a:pt x="9547" y="2298"/>
                    <a:pt x="8659" y="2682"/>
                    <a:pt x="8061" y="3318"/>
                  </a:cubicBezTo>
                  <a:cubicBezTo>
                    <a:pt x="7308" y="4116"/>
                    <a:pt x="7024" y="4717"/>
                    <a:pt x="7024" y="5730"/>
                  </a:cubicBezTo>
                  <a:cubicBezTo>
                    <a:pt x="7024" y="6329"/>
                    <a:pt x="7090" y="8021"/>
                    <a:pt x="7128" y="8738"/>
                  </a:cubicBezTo>
                  <a:cubicBezTo>
                    <a:pt x="7159" y="9324"/>
                    <a:pt x="6977" y="9900"/>
                    <a:pt x="6620" y="10348"/>
                  </a:cubicBezTo>
                  <a:cubicBezTo>
                    <a:pt x="6680" y="10461"/>
                    <a:pt x="6734" y="10583"/>
                    <a:pt x="6786" y="10713"/>
                  </a:cubicBezTo>
                  <a:cubicBezTo>
                    <a:pt x="7110" y="11598"/>
                    <a:pt x="7000" y="12485"/>
                    <a:pt x="6621" y="13322"/>
                  </a:cubicBezTo>
                  <a:cubicBezTo>
                    <a:pt x="6197" y="14261"/>
                    <a:pt x="5830" y="14922"/>
                    <a:pt x="5095" y="15796"/>
                  </a:cubicBezTo>
                  <a:cubicBezTo>
                    <a:pt x="4876" y="16056"/>
                    <a:pt x="4644" y="16303"/>
                    <a:pt x="4400" y="16535"/>
                  </a:cubicBezTo>
                  <a:cubicBezTo>
                    <a:pt x="4583" y="16722"/>
                    <a:pt x="4734" y="16941"/>
                    <a:pt x="4846" y="17184"/>
                  </a:cubicBezTo>
                  <a:cubicBezTo>
                    <a:pt x="5419" y="17130"/>
                    <a:pt x="5996" y="17159"/>
                    <a:pt x="6562" y="17269"/>
                  </a:cubicBezTo>
                  <a:cubicBezTo>
                    <a:pt x="7438" y="17437"/>
                    <a:pt x="7995" y="17768"/>
                    <a:pt x="8937" y="18488"/>
                  </a:cubicBezTo>
                  <a:lnTo>
                    <a:pt x="8954" y="18501"/>
                  </a:lnTo>
                  <a:lnTo>
                    <a:pt x="9185" y="18675"/>
                  </a:lnTo>
                  <a:cubicBezTo>
                    <a:pt x="9855" y="19181"/>
                    <a:pt x="10134" y="19302"/>
                    <a:pt x="10779" y="19302"/>
                  </a:cubicBezTo>
                  <a:cubicBezTo>
                    <a:pt x="11439" y="19302"/>
                    <a:pt x="11765" y="19163"/>
                    <a:pt x="12428" y="18668"/>
                  </a:cubicBezTo>
                  <a:lnTo>
                    <a:pt x="12652" y="18501"/>
                  </a:lnTo>
                  <a:cubicBezTo>
                    <a:pt x="13601" y="17774"/>
                    <a:pt x="14175" y="17434"/>
                    <a:pt x="15068" y="17264"/>
                  </a:cubicBezTo>
                  <a:cubicBezTo>
                    <a:pt x="15625" y="17166"/>
                    <a:pt x="16192" y="17137"/>
                    <a:pt x="16755" y="17179"/>
                  </a:cubicBezTo>
                  <a:cubicBezTo>
                    <a:pt x="16868" y="16936"/>
                    <a:pt x="17021" y="16715"/>
                    <a:pt x="17207" y="16528"/>
                  </a:cubicBezTo>
                  <a:cubicBezTo>
                    <a:pt x="16973" y="16304"/>
                    <a:pt x="16751" y="16068"/>
                    <a:pt x="16540" y="15820"/>
                  </a:cubicBezTo>
                  <a:cubicBezTo>
                    <a:pt x="15910" y="15076"/>
                    <a:pt x="15383" y="14240"/>
                    <a:pt x="14973" y="13339"/>
                  </a:cubicBezTo>
                  <a:cubicBezTo>
                    <a:pt x="14580" y="12478"/>
                    <a:pt x="14465" y="11570"/>
                    <a:pt x="14825" y="10672"/>
                  </a:cubicBezTo>
                  <a:cubicBezTo>
                    <a:pt x="14868" y="10560"/>
                    <a:pt x="14917" y="10454"/>
                    <a:pt x="14968" y="10355"/>
                  </a:cubicBezTo>
                  <a:cubicBezTo>
                    <a:pt x="14602" y="9897"/>
                    <a:pt x="14420" y="9306"/>
                    <a:pt x="14460" y="8707"/>
                  </a:cubicBezTo>
                  <a:close/>
                  <a:moveTo>
                    <a:pt x="3293" y="8591"/>
                  </a:moveTo>
                  <a:cubicBezTo>
                    <a:pt x="3747" y="8591"/>
                    <a:pt x="3943" y="8941"/>
                    <a:pt x="4613" y="8941"/>
                  </a:cubicBezTo>
                  <a:cubicBezTo>
                    <a:pt x="4783" y="8941"/>
                    <a:pt x="4894" y="8901"/>
                    <a:pt x="4966" y="8865"/>
                  </a:cubicBezTo>
                  <a:cubicBezTo>
                    <a:pt x="4956" y="8686"/>
                    <a:pt x="4859" y="6584"/>
                    <a:pt x="4859" y="5730"/>
                  </a:cubicBezTo>
                  <a:cubicBezTo>
                    <a:pt x="4859" y="3791"/>
                    <a:pt x="5638" y="2640"/>
                    <a:pt x="6529" y="1693"/>
                  </a:cubicBezTo>
                  <a:cubicBezTo>
                    <a:pt x="7420" y="747"/>
                    <a:pt x="8808" y="0"/>
                    <a:pt x="10779" y="0"/>
                  </a:cubicBezTo>
                  <a:cubicBezTo>
                    <a:pt x="12750" y="0"/>
                    <a:pt x="14099" y="750"/>
                    <a:pt x="15058" y="1698"/>
                  </a:cubicBezTo>
                  <a:cubicBezTo>
                    <a:pt x="16017" y="2646"/>
                    <a:pt x="16737" y="3915"/>
                    <a:pt x="16737" y="5751"/>
                  </a:cubicBezTo>
                  <a:cubicBezTo>
                    <a:pt x="16737" y="7537"/>
                    <a:pt x="16630" y="8731"/>
                    <a:pt x="16620" y="8871"/>
                  </a:cubicBezTo>
                  <a:cubicBezTo>
                    <a:pt x="16713" y="8922"/>
                    <a:pt x="16817" y="8948"/>
                    <a:pt x="16922" y="8946"/>
                  </a:cubicBezTo>
                  <a:cubicBezTo>
                    <a:pt x="17604" y="8946"/>
                    <a:pt x="17604" y="8590"/>
                    <a:pt x="18362" y="8590"/>
                  </a:cubicBezTo>
                  <a:cubicBezTo>
                    <a:pt x="19103" y="8590"/>
                    <a:pt x="19426" y="9245"/>
                    <a:pt x="19426" y="9535"/>
                  </a:cubicBezTo>
                  <a:cubicBezTo>
                    <a:pt x="19426" y="10249"/>
                    <a:pt x="18524" y="10646"/>
                    <a:pt x="17986" y="10829"/>
                  </a:cubicBezTo>
                  <a:cubicBezTo>
                    <a:pt x="17587" y="10963"/>
                    <a:pt x="16978" y="11163"/>
                    <a:pt x="16822" y="11558"/>
                  </a:cubicBezTo>
                  <a:cubicBezTo>
                    <a:pt x="16742" y="11758"/>
                    <a:pt x="16776" y="12018"/>
                    <a:pt x="16922" y="12337"/>
                  </a:cubicBezTo>
                  <a:cubicBezTo>
                    <a:pt x="16925" y="12346"/>
                    <a:pt x="18286" y="15649"/>
                    <a:pt x="21177" y="16158"/>
                  </a:cubicBezTo>
                  <a:cubicBezTo>
                    <a:pt x="21431" y="16198"/>
                    <a:pt x="21600" y="16435"/>
                    <a:pt x="21600" y="16713"/>
                  </a:cubicBezTo>
                  <a:cubicBezTo>
                    <a:pt x="21600" y="17094"/>
                    <a:pt x="21199" y="17422"/>
                    <a:pt x="20814" y="17611"/>
                  </a:cubicBezTo>
                  <a:cubicBezTo>
                    <a:pt x="20334" y="17841"/>
                    <a:pt x="19633" y="18036"/>
                    <a:pt x="18701" y="18191"/>
                  </a:cubicBezTo>
                  <a:cubicBezTo>
                    <a:pt x="18654" y="18281"/>
                    <a:pt x="18556" y="18749"/>
                    <a:pt x="18446" y="19210"/>
                  </a:cubicBezTo>
                  <a:cubicBezTo>
                    <a:pt x="18300" y="19833"/>
                    <a:pt x="17579" y="19631"/>
                    <a:pt x="17373" y="19585"/>
                  </a:cubicBezTo>
                  <a:cubicBezTo>
                    <a:pt x="16734" y="19442"/>
                    <a:pt x="16075" y="19423"/>
                    <a:pt x="15429" y="19530"/>
                  </a:cubicBezTo>
                  <a:cubicBezTo>
                    <a:pt x="14907" y="19630"/>
                    <a:pt x="14441" y="19964"/>
                    <a:pt x="13919" y="20364"/>
                  </a:cubicBezTo>
                  <a:cubicBezTo>
                    <a:pt x="13147" y="20943"/>
                    <a:pt x="12333" y="21600"/>
                    <a:pt x="10779" y="21600"/>
                  </a:cubicBezTo>
                  <a:cubicBezTo>
                    <a:pt x="9225" y="21600"/>
                    <a:pt x="8458" y="20943"/>
                    <a:pt x="7686" y="20364"/>
                  </a:cubicBezTo>
                  <a:cubicBezTo>
                    <a:pt x="7165" y="19964"/>
                    <a:pt x="6707" y="19632"/>
                    <a:pt x="6175" y="19530"/>
                  </a:cubicBezTo>
                  <a:cubicBezTo>
                    <a:pt x="5203" y="19343"/>
                    <a:pt x="4475" y="19571"/>
                    <a:pt x="4232" y="19595"/>
                  </a:cubicBezTo>
                  <a:cubicBezTo>
                    <a:pt x="3987" y="19618"/>
                    <a:pt x="3320" y="19876"/>
                    <a:pt x="3154" y="19220"/>
                  </a:cubicBezTo>
                  <a:cubicBezTo>
                    <a:pt x="3105" y="19029"/>
                    <a:pt x="2947" y="18291"/>
                    <a:pt x="2899" y="18191"/>
                  </a:cubicBezTo>
                  <a:cubicBezTo>
                    <a:pt x="1973" y="18036"/>
                    <a:pt x="1267" y="17832"/>
                    <a:pt x="786" y="17602"/>
                  </a:cubicBezTo>
                  <a:cubicBezTo>
                    <a:pt x="391" y="17413"/>
                    <a:pt x="0" y="17093"/>
                    <a:pt x="0" y="16707"/>
                  </a:cubicBezTo>
                  <a:cubicBezTo>
                    <a:pt x="0" y="16437"/>
                    <a:pt x="171" y="16202"/>
                    <a:pt x="423" y="16153"/>
                  </a:cubicBezTo>
                  <a:cubicBezTo>
                    <a:pt x="3286" y="15599"/>
                    <a:pt x="4500" y="12701"/>
                    <a:pt x="4669" y="12328"/>
                  </a:cubicBezTo>
                  <a:cubicBezTo>
                    <a:pt x="4812" y="12011"/>
                    <a:pt x="4844" y="11753"/>
                    <a:pt x="4768" y="11548"/>
                  </a:cubicBezTo>
                  <a:cubicBezTo>
                    <a:pt x="4613" y="11154"/>
                    <a:pt x="4006" y="10959"/>
                    <a:pt x="3606" y="10818"/>
                  </a:cubicBezTo>
                  <a:cubicBezTo>
                    <a:pt x="3492" y="10779"/>
                    <a:pt x="2160" y="10390"/>
                    <a:pt x="2160" y="9535"/>
                  </a:cubicBezTo>
                  <a:cubicBezTo>
                    <a:pt x="2160" y="9260"/>
                    <a:pt x="2382" y="8877"/>
                    <a:pt x="2790" y="8696"/>
                  </a:cubicBezTo>
                  <a:cubicBezTo>
                    <a:pt x="2951" y="8630"/>
                    <a:pt x="3121" y="8595"/>
                    <a:pt x="3293" y="859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96" name="成组"/>
          <p:cNvGrpSpPr/>
          <p:nvPr/>
        </p:nvGrpSpPr>
        <p:grpSpPr>
          <a:xfrm>
            <a:off x="9067908" y="5409376"/>
            <a:ext cx="457201" cy="457201"/>
            <a:chOff x="0" y="0"/>
            <a:chExt cx="457200" cy="457200"/>
          </a:xfrm>
        </p:grpSpPr>
        <p:sp>
          <p:nvSpPr>
            <p:cNvPr id="2294" name="任意形状 87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95" name="任意形状 874"/>
            <p:cNvSpPr/>
            <p:nvPr/>
          </p:nvSpPr>
          <p:spPr>
            <a:xfrm>
              <a:off x="76200" y="40768"/>
              <a:ext cx="317392" cy="378391"/>
            </a:xfrm>
            <a:custGeom>
              <a:avLst/>
              <a:gdLst/>
              <a:ahLst/>
              <a:cxnLst>
                <a:cxn ang="0">
                  <a:pos x="wd2" y="hd2"/>
                </a:cxn>
                <a:cxn ang="5400000">
                  <a:pos x="wd2" y="hd2"/>
                </a:cxn>
                <a:cxn ang="10800000">
                  <a:pos x="wd2" y="hd2"/>
                </a:cxn>
                <a:cxn ang="16200000">
                  <a:pos x="wd2" y="hd2"/>
                </a:cxn>
              </a:cxnLst>
              <a:rect l="0" t="0" r="r" b="b"/>
              <a:pathLst>
                <a:path w="21600" h="21600" extrusionOk="0">
                  <a:moveTo>
                    <a:pt x="18150" y="19424"/>
                  </a:moveTo>
                  <a:lnTo>
                    <a:pt x="18150" y="13626"/>
                  </a:lnTo>
                  <a:lnTo>
                    <a:pt x="20743" y="13626"/>
                  </a:lnTo>
                  <a:lnTo>
                    <a:pt x="20743" y="21600"/>
                  </a:lnTo>
                  <a:lnTo>
                    <a:pt x="0" y="21600"/>
                  </a:lnTo>
                  <a:lnTo>
                    <a:pt x="0" y="13626"/>
                  </a:lnTo>
                  <a:lnTo>
                    <a:pt x="2593" y="13626"/>
                  </a:lnTo>
                  <a:lnTo>
                    <a:pt x="2593" y="19425"/>
                  </a:lnTo>
                  <a:lnTo>
                    <a:pt x="18150" y="19425"/>
                  </a:lnTo>
                  <a:close/>
                  <a:moveTo>
                    <a:pt x="4666" y="13698"/>
                  </a:moveTo>
                  <a:lnTo>
                    <a:pt x="5072" y="11544"/>
                  </a:lnTo>
                  <a:lnTo>
                    <a:pt x="16528" y="13393"/>
                  </a:lnTo>
                  <a:lnTo>
                    <a:pt x="16382" y="15118"/>
                  </a:lnTo>
                  <a:lnTo>
                    <a:pt x="4666" y="13698"/>
                  </a:lnTo>
                  <a:close/>
                  <a:moveTo>
                    <a:pt x="6222" y="8769"/>
                  </a:moveTo>
                  <a:lnTo>
                    <a:pt x="7171" y="7029"/>
                  </a:lnTo>
                  <a:lnTo>
                    <a:pt x="17540" y="11089"/>
                  </a:lnTo>
                  <a:lnTo>
                    <a:pt x="16589" y="12828"/>
                  </a:lnTo>
                  <a:lnTo>
                    <a:pt x="6220" y="8769"/>
                  </a:lnTo>
                  <a:close/>
                  <a:moveTo>
                    <a:pt x="9158" y="4493"/>
                  </a:moveTo>
                  <a:lnTo>
                    <a:pt x="10627" y="3044"/>
                  </a:lnTo>
                  <a:lnTo>
                    <a:pt x="19440" y="9204"/>
                  </a:lnTo>
                  <a:lnTo>
                    <a:pt x="17971" y="10654"/>
                  </a:lnTo>
                  <a:lnTo>
                    <a:pt x="9158" y="4493"/>
                  </a:lnTo>
                  <a:close/>
                  <a:moveTo>
                    <a:pt x="14774" y="0"/>
                  </a:moveTo>
                  <a:lnTo>
                    <a:pt x="21600" y="7682"/>
                  </a:lnTo>
                  <a:lnTo>
                    <a:pt x="19785" y="8842"/>
                  </a:lnTo>
                  <a:lnTo>
                    <a:pt x="12960" y="1159"/>
                  </a:lnTo>
                  <a:lnTo>
                    <a:pt x="14775" y="0"/>
                  </a:lnTo>
                  <a:close/>
                  <a:moveTo>
                    <a:pt x="4320" y="17973"/>
                  </a:moveTo>
                  <a:lnTo>
                    <a:pt x="4320" y="15798"/>
                  </a:lnTo>
                  <a:lnTo>
                    <a:pt x="16416" y="15798"/>
                  </a:lnTo>
                  <a:lnTo>
                    <a:pt x="16416" y="17973"/>
                  </a:lnTo>
                  <a:lnTo>
                    <a:pt x="4320" y="1797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99" name="成组"/>
          <p:cNvGrpSpPr/>
          <p:nvPr/>
        </p:nvGrpSpPr>
        <p:grpSpPr>
          <a:xfrm>
            <a:off x="9067908" y="4495140"/>
            <a:ext cx="457201" cy="457201"/>
            <a:chOff x="0" y="0"/>
            <a:chExt cx="457200" cy="457200"/>
          </a:xfrm>
        </p:grpSpPr>
        <p:sp>
          <p:nvSpPr>
            <p:cNvPr id="2297" name="任意形状 87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98" name="任意形状 877"/>
            <p:cNvSpPr/>
            <p:nvPr/>
          </p:nvSpPr>
          <p:spPr>
            <a:xfrm>
              <a:off x="76200" y="42233"/>
              <a:ext cx="304800" cy="376905"/>
            </a:xfrm>
            <a:custGeom>
              <a:avLst/>
              <a:gdLst/>
              <a:ahLst/>
              <a:cxnLst>
                <a:cxn ang="0">
                  <a:pos x="wd2" y="hd2"/>
                </a:cxn>
                <a:cxn ang="5400000">
                  <a:pos x="wd2" y="hd2"/>
                </a:cxn>
                <a:cxn ang="10800000">
                  <a:pos x="wd2" y="hd2"/>
                </a:cxn>
                <a:cxn ang="16200000">
                  <a:pos x="wd2" y="hd2"/>
                </a:cxn>
              </a:cxnLst>
              <a:rect l="0" t="0" r="r" b="b"/>
              <a:pathLst>
                <a:path w="21600" h="21600" extrusionOk="0">
                  <a:moveTo>
                    <a:pt x="18900" y="19417"/>
                  </a:moveTo>
                  <a:lnTo>
                    <a:pt x="18900" y="13956"/>
                  </a:lnTo>
                  <a:lnTo>
                    <a:pt x="21600" y="13956"/>
                  </a:lnTo>
                  <a:lnTo>
                    <a:pt x="21600" y="21600"/>
                  </a:lnTo>
                  <a:lnTo>
                    <a:pt x="0" y="21600"/>
                  </a:lnTo>
                  <a:lnTo>
                    <a:pt x="0" y="13956"/>
                  </a:lnTo>
                  <a:lnTo>
                    <a:pt x="2700" y="13956"/>
                  </a:lnTo>
                  <a:lnTo>
                    <a:pt x="2700" y="19417"/>
                  </a:lnTo>
                  <a:lnTo>
                    <a:pt x="18900" y="19417"/>
                  </a:lnTo>
                  <a:close/>
                  <a:moveTo>
                    <a:pt x="4725" y="17231"/>
                  </a:moveTo>
                  <a:lnTo>
                    <a:pt x="4725" y="15047"/>
                  </a:lnTo>
                  <a:lnTo>
                    <a:pt x="16875" y="15047"/>
                  </a:lnTo>
                  <a:lnTo>
                    <a:pt x="16875" y="17231"/>
                  </a:lnTo>
                  <a:lnTo>
                    <a:pt x="4725" y="17231"/>
                  </a:lnTo>
                  <a:close/>
                  <a:moveTo>
                    <a:pt x="4829" y="12449"/>
                  </a:moveTo>
                  <a:lnTo>
                    <a:pt x="5297" y="10298"/>
                  </a:lnTo>
                  <a:lnTo>
                    <a:pt x="17264" y="12005"/>
                  </a:lnTo>
                  <a:lnTo>
                    <a:pt x="16794" y="14155"/>
                  </a:lnTo>
                  <a:lnTo>
                    <a:pt x="4829" y="12449"/>
                  </a:lnTo>
                  <a:close/>
                  <a:moveTo>
                    <a:pt x="7035" y="6440"/>
                  </a:moveTo>
                  <a:lnTo>
                    <a:pt x="8385" y="4549"/>
                  </a:lnTo>
                  <a:lnTo>
                    <a:pt x="18907" y="9462"/>
                  </a:lnTo>
                  <a:lnTo>
                    <a:pt x="17557" y="11353"/>
                  </a:lnTo>
                  <a:lnTo>
                    <a:pt x="7035" y="6440"/>
                  </a:lnTo>
                  <a:close/>
                  <a:moveTo>
                    <a:pt x="11648" y="1404"/>
                  </a:moveTo>
                  <a:lnTo>
                    <a:pt x="13716" y="0"/>
                  </a:lnTo>
                  <a:lnTo>
                    <a:pt x="21526" y="7528"/>
                  </a:lnTo>
                  <a:lnTo>
                    <a:pt x="19458" y="8930"/>
                  </a:lnTo>
                  <a:lnTo>
                    <a:pt x="11648" y="14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02" name="成组"/>
          <p:cNvGrpSpPr/>
          <p:nvPr/>
        </p:nvGrpSpPr>
        <p:grpSpPr>
          <a:xfrm>
            <a:off x="5410260" y="3580905"/>
            <a:ext cx="457201" cy="457201"/>
            <a:chOff x="0" y="0"/>
            <a:chExt cx="457200" cy="457200"/>
          </a:xfrm>
        </p:grpSpPr>
        <p:sp>
          <p:nvSpPr>
            <p:cNvPr id="2300" name="任意形状 88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01" name="任意形状 88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7441" y="12064"/>
                  </a:moveTo>
                  <a:lnTo>
                    <a:pt x="7455" y="12056"/>
                  </a:lnTo>
                  <a:lnTo>
                    <a:pt x="8395" y="15156"/>
                  </a:lnTo>
                  <a:cubicBezTo>
                    <a:pt x="8516" y="15492"/>
                    <a:pt x="8682" y="15552"/>
                    <a:pt x="8884" y="15524"/>
                  </a:cubicBezTo>
                  <a:cubicBezTo>
                    <a:pt x="9087" y="15497"/>
                    <a:pt x="9194" y="15388"/>
                    <a:pt x="9327" y="15260"/>
                  </a:cubicBezTo>
                  <a:lnTo>
                    <a:pt x="10610" y="14021"/>
                  </a:lnTo>
                  <a:lnTo>
                    <a:pt x="13364" y="16060"/>
                  </a:lnTo>
                  <a:cubicBezTo>
                    <a:pt x="13867" y="16337"/>
                    <a:pt x="14229" y="16194"/>
                    <a:pt x="14354" y="15593"/>
                  </a:cubicBezTo>
                  <a:lnTo>
                    <a:pt x="16144" y="7145"/>
                  </a:lnTo>
                  <a:cubicBezTo>
                    <a:pt x="16342" y="6359"/>
                    <a:pt x="15996" y="6044"/>
                    <a:pt x="15386" y="6294"/>
                  </a:cubicBezTo>
                  <a:lnTo>
                    <a:pt x="4874" y="10355"/>
                  </a:lnTo>
                  <a:cubicBezTo>
                    <a:pt x="4157" y="10642"/>
                    <a:pt x="4161" y="11044"/>
                    <a:pt x="4744" y="11222"/>
                  </a:cubicBezTo>
                  <a:lnTo>
                    <a:pt x="7441" y="1206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05" name="成组"/>
          <p:cNvGrpSpPr/>
          <p:nvPr/>
        </p:nvGrpSpPr>
        <p:grpSpPr>
          <a:xfrm>
            <a:off x="5410260" y="2666670"/>
            <a:ext cx="457201" cy="457201"/>
            <a:chOff x="0" y="0"/>
            <a:chExt cx="457200" cy="457200"/>
          </a:xfrm>
        </p:grpSpPr>
        <p:sp>
          <p:nvSpPr>
            <p:cNvPr id="2303" name="任意形状 88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04" name="任意形状 88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7441" y="12064"/>
                  </a:moveTo>
                  <a:lnTo>
                    <a:pt x="4743" y="11222"/>
                  </a:lnTo>
                  <a:cubicBezTo>
                    <a:pt x="4160" y="11044"/>
                    <a:pt x="4157" y="10642"/>
                    <a:pt x="4874" y="10354"/>
                  </a:cubicBezTo>
                  <a:lnTo>
                    <a:pt x="15386" y="6293"/>
                  </a:lnTo>
                  <a:cubicBezTo>
                    <a:pt x="15996" y="6045"/>
                    <a:pt x="16342" y="6359"/>
                    <a:pt x="16144" y="7146"/>
                  </a:cubicBezTo>
                  <a:lnTo>
                    <a:pt x="14354" y="15592"/>
                  </a:lnTo>
                  <a:cubicBezTo>
                    <a:pt x="14229" y="16194"/>
                    <a:pt x="13867" y="16337"/>
                    <a:pt x="13365" y="16060"/>
                  </a:cubicBezTo>
                  <a:lnTo>
                    <a:pt x="10610" y="14021"/>
                  </a:lnTo>
                  <a:lnTo>
                    <a:pt x="9326" y="15260"/>
                  </a:lnTo>
                  <a:cubicBezTo>
                    <a:pt x="9194" y="15388"/>
                    <a:pt x="9087" y="15497"/>
                    <a:pt x="8884" y="15524"/>
                  </a:cubicBezTo>
                  <a:cubicBezTo>
                    <a:pt x="8682" y="15552"/>
                    <a:pt x="8516" y="15492"/>
                    <a:pt x="8394" y="15157"/>
                  </a:cubicBezTo>
                  <a:lnTo>
                    <a:pt x="7454" y="12056"/>
                  </a:lnTo>
                  <a:lnTo>
                    <a:pt x="7441" y="1206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08" name="成组"/>
          <p:cNvGrpSpPr/>
          <p:nvPr/>
        </p:nvGrpSpPr>
        <p:grpSpPr>
          <a:xfrm>
            <a:off x="9982320" y="5409376"/>
            <a:ext cx="457201" cy="457201"/>
            <a:chOff x="0" y="0"/>
            <a:chExt cx="457200" cy="457200"/>
          </a:xfrm>
        </p:grpSpPr>
        <p:sp>
          <p:nvSpPr>
            <p:cNvPr id="2306" name="任意形状 89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07" name="任意形状 892"/>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18900" y="0"/>
                  </a:lnTo>
                  <a:cubicBezTo>
                    <a:pt x="20391" y="0"/>
                    <a:pt x="21600" y="1209"/>
                    <a:pt x="21600" y="2700"/>
                  </a:cubicBezTo>
                  <a:lnTo>
                    <a:pt x="21600" y="18900"/>
                  </a:lnTo>
                  <a:cubicBezTo>
                    <a:pt x="21600" y="20391"/>
                    <a:pt x="20391" y="21600"/>
                    <a:pt x="18900" y="21600"/>
                  </a:cubicBezTo>
                  <a:lnTo>
                    <a:pt x="2700" y="21600"/>
                  </a:lnTo>
                  <a:cubicBezTo>
                    <a:pt x="1209" y="21600"/>
                    <a:pt x="0" y="20391"/>
                    <a:pt x="0" y="18900"/>
                  </a:cubicBezTo>
                  <a:lnTo>
                    <a:pt x="0" y="2700"/>
                  </a:lnTo>
                  <a:cubicBezTo>
                    <a:pt x="0" y="1209"/>
                    <a:pt x="1209" y="0"/>
                    <a:pt x="2700" y="0"/>
                  </a:cubicBezTo>
                  <a:close/>
                  <a:moveTo>
                    <a:pt x="12204" y="4104"/>
                  </a:moveTo>
                  <a:lnTo>
                    <a:pt x="12204" y="11016"/>
                  </a:lnTo>
                  <a:cubicBezTo>
                    <a:pt x="12204" y="11731"/>
                    <a:pt x="12785" y="12312"/>
                    <a:pt x="13500" y="12312"/>
                  </a:cubicBezTo>
                  <a:lnTo>
                    <a:pt x="17496" y="12312"/>
                  </a:lnTo>
                  <a:cubicBezTo>
                    <a:pt x="18212" y="12312"/>
                    <a:pt x="18792" y="11732"/>
                    <a:pt x="18792" y="11016"/>
                  </a:cubicBezTo>
                  <a:lnTo>
                    <a:pt x="18792" y="4104"/>
                  </a:lnTo>
                  <a:cubicBezTo>
                    <a:pt x="18792" y="3388"/>
                    <a:pt x="18212" y="2808"/>
                    <a:pt x="17496" y="2808"/>
                  </a:cubicBezTo>
                  <a:lnTo>
                    <a:pt x="13500" y="2808"/>
                  </a:lnTo>
                  <a:cubicBezTo>
                    <a:pt x="12784" y="2808"/>
                    <a:pt x="12204" y="3388"/>
                    <a:pt x="12204" y="4104"/>
                  </a:cubicBezTo>
                  <a:close/>
                  <a:moveTo>
                    <a:pt x="2808" y="4104"/>
                  </a:moveTo>
                  <a:lnTo>
                    <a:pt x="2808" y="16416"/>
                  </a:lnTo>
                  <a:cubicBezTo>
                    <a:pt x="2808" y="17131"/>
                    <a:pt x="3389" y="17712"/>
                    <a:pt x="4104" y="17712"/>
                  </a:cubicBezTo>
                  <a:lnTo>
                    <a:pt x="8100" y="17712"/>
                  </a:lnTo>
                  <a:cubicBezTo>
                    <a:pt x="8816" y="17712"/>
                    <a:pt x="9396" y="17132"/>
                    <a:pt x="9396" y="16416"/>
                  </a:cubicBezTo>
                  <a:lnTo>
                    <a:pt x="9396" y="4104"/>
                  </a:lnTo>
                  <a:cubicBezTo>
                    <a:pt x="9396" y="3388"/>
                    <a:pt x="8816" y="2808"/>
                    <a:pt x="8100" y="2808"/>
                  </a:cubicBezTo>
                  <a:lnTo>
                    <a:pt x="4104" y="2808"/>
                  </a:lnTo>
                  <a:cubicBezTo>
                    <a:pt x="3388" y="2808"/>
                    <a:pt x="2808" y="3388"/>
                    <a:pt x="2808" y="410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11" name="成组"/>
          <p:cNvGrpSpPr/>
          <p:nvPr/>
        </p:nvGrpSpPr>
        <p:grpSpPr>
          <a:xfrm>
            <a:off x="9982320" y="4495140"/>
            <a:ext cx="457201" cy="457201"/>
            <a:chOff x="0" y="0"/>
            <a:chExt cx="457200" cy="457200"/>
          </a:xfrm>
        </p:grpSpPr>
        <p:sp>
          <p:nvSpPr>
            <p:cNvPr id="2309" name="任意形状 89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10" name="任意形状 895"/>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400" y="2400"/>
                  </a:moveTo>
                  <a:lnTo>
                    <a:pt x="2400" y="19200"/>
                  </a:lnTo>
                  <a:lnTo>
                    <a:pt x="19200" y="19200"/>
                  </a:lnTo>
                  <a:lnTo>
                    <a:pt x="19200" y="2400"/>
                  </a:lnTo>
                  <a:lnTo>
                    <a:pt x="2400" y="2400"/>
                  </a:lnTo>
                  <a:close/>
                  <a:moveTo>
                    <a:pt x="2400" y="0"/>
                  </a:moveTo>
                  <a:lnTo>
                    <a:pt x="19200" y="0"/>
                  </a:lnTo>
                  <a:cubicBezTo>
                    <a:pt x="20525" y="0"/>
                    <a:pt x="21600" y="1075"/>
                    <a:pt x="21600" y="2400"/>
                  </a:cubicBezTo>
                  <a:lnTo>
                    <a:pt x="21600" y="19200"/>
                  </a:lnTo>
                  <a:cubicBezTo>
                    <a:pt x="21600" y="20525"/>
                    <a:pt x="20525" y="21600"/>
                    <a:pt x="19200" y="21600"/>
                  </a:cubicBezTo>
                  <a:lnTo>
                    <a:pt x="2400" y="21600"/>
                  </a:lnTo>
                  <a:cubicBezTo>
                    <a:pt x="1075" y="21600"/>
                    <a:pt x="0" y="20525"/>
                    <a:pt x="0" y="19200"/>
                  </a:cubicBezTo>
                  <a:lnTo>
                    <a:pt x="0" y="2400"/>
                  </a:lnTo>
                  <a:cubicBezTo>
                    <a:pt x="0" y="1075"/>
                    <a:pt x="1075" y="0"/>
                    <a:pt x="2400" y="0"/>
                  </a:cubicBezTo>
                  <a:close/>
                  <a:moveTo>
                    <a:pt x="6000" y="4800"/>
                  </a:moveTo>
                  <a:lnTo>
                    <a:pt x="8400" y="4800"/>
                  </a:lnTo>
                  <a:cubicBezTo>
                    <a:pt x="9063" y="4800"/>
                    <a:pt x="9600" y="5337"/>
                    <a:pt x="9600" y="6000"/>
                  </a:cubicBezTo>
                  <a:lnTo>
                    <a:pt x="9600" y="15600"/>
                  </a:lnTo>
                  <a:cubicBezTo>
                    <a:pt x="9600" y="16263"/>
                    <a:pt x="9063" y="16800"/>
                    <a:pt x="8400" y="16800"/>
                  </a:cubicBezTo>
                  <a:lnTo>
                    <a:pt x="6000" y="16800"/>
                  </a:lnTo>
                  <a:cubicBezTo>
                    <a:pt x="5337" y="16800"/>
                    <a:pt x="4800" y="16263"/>
                    <a:pt x="4800" y="15600"/>
                  </a:cubicBezTo>
                  <a:lnTo>
                    <a:pt x="4800" y="6000"/>
                  </a:lnTo>
                  <a:cubicBezTo>
                    <a:pt x="4800" y="5337"/>
                    <a:pt x="5337" y="4800"/>
                    <a:pt x="6000" y="4800"/>
                  </a:cubicBezTo>
                  <a:close/>
                  <a:moveTo>
                    <a:pt x="13200" y="4800"/>
                  </a:moveTo>
                  <a:lnTo>
                    <a:pt x="15600" y="4800"/>
                  </a:lnTo>
                  <a:cubicBezTo>
                    <a:pt x="16263" y="4800"/>
                    <a:pt x="16800" y="5337"/>
                    <a:pt x="16800" y="6000"/>
                  </a:cubicBezTo>
                  <a:lnTo>
                    <a:pt x="16800" y="10800"/>
                  </a:lnTo>
                  <a:cubicBezTo>
                    <a:pt x="16800" y="11463"/>
                    <a:pt x="16263" y="12000"/>
                    <a:pt x="15600" y="12000"/>
                  </a:cubicBezTo>
                  <a:lnTo>
                    <a:pt x="13200" y="12000"/>
                  </a:lnTo>
                  <a:cubicBezTo>
                    <a:pt x="12537" y="12000"/>
                    <a:pt x="12000" y="11463"/>
                    <a:pt x="12000" y="10800"/>
                  </a:cubicBezTo>
                  <a:lnTo>
                    <a:pt x="12000" y="6000"/>
                  </a:lnTo>
                  <a:cubicBezTo>
                    <a:pt x="12000" y="5337"/>
                    <a:pt x="12537" y="4800"/>
                    <a:pt x="13200" y="48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14" name="成组"/>
          <p:cNvGrpSpPr/>
          <p:nvPr/>
        </p:nvGrpSpPr>
        <p:grpSpPr>
          <a:xfrm>
            <a:off x="6324672" y="1752435"/>
            <a:ext cx="457201" cy="457201"/>
            <a:chOff x="0" y="0"/>
            <a:chExt cx="457200" cy="457200"/>
          </a:xfrm>
        </p:grpSpPr>
        <p:sp>
          <p:nvSpPr>
            <p:cNvPr id="2312" name="任意形状 90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13" name="任意形状 904"/>
            <p:cNvSpPr/>
            <p:nvPr/>
          </p:nvSpPr>
          <p:spPr>
            <a:xfrm>
              <a:off x="33890" y="70266"/>
              <a:ext cx="388317" cy="315725"/>
            </a:xfrm>
            <a:custGeom>
              <a:avLst/>
              <a:gdLst/>
              <a:ahLst/>
              <a:cxnLst>
                <a:cxn ang="0">
                  <a:pos x="wd2" y="hd2"/>
                </a:cxn>
                <a:cxn ang="5400000">
                  <a:pos x="wd2" y="hd2"/>
                </a:cxn>
                <a:cxn ang="10800000">
                  <a:pos x="wd2" y="hd2"/>
                </a:cxn>
                <a:cxn ang="16200000">
                  <a:pos x="wd2" y="hd2"/>
                </a:cxn>
              </a:cxnLst>
              <a:rect l="0" t="0" r="r" b="b"/>
              <a:pathLst>
                <a:path w="21600" h="21026" extrusionOk="0">
                  <a:moveTo>
                    <a:pt x="21599" y="2496"/>
                  </a:moveTo>
                  <a:cubicBezTo>
                    <a:pt x="20790" y="2925"/>
                    <a:pt x="19932" y="3206"/>
                    <a:pt x="19054" y="3331"/>
                  </a:cubicBezTo>
                  <a:cubicBezTo>
                    <a:pt x="19980" y="2668"/>
                    <a:pt x="20672" y="1625"/>
                    <a:pt x="21003" y="396"/>
                  </a:cubicBezTo>
                  <a:cubicBezTo>
                    <a:pt x="20135" y="1015"/>
                    <a:pt x="19182" y="1448"/>
                    <a:pt x="18189" y="1683"/>
                  </a:cubicBezTo>
                  <a:cubicBezTo>
                    <a:pt x="16518" y="-458"/>
                    <a:pt x="13714" y="-571"/>
                    <a:pt x="11926" y="1430"/>
                  </a:cubicBezTo>
                  <a:cubicBezTo>
                    <a:pt x="10765" y="2728"/>
                    <a:pt x="10274" y="4671"/>
                    <a:pt x="10638" y="6522"/>
                  </a:cubicBezTo>
                  <a:cubicBezTo>
                    <a:pt x="7074" y="6308"/>
                    <a:pt x="3754" y="4293"/>
                    <a:pt x="1504" y="978"/>
                  </a:cubicBezTo>
                  <a:cubicBezTo>
                    <a:pt x="1110" y="1788"/>
                    <a:pt x="903" y="2709"/>
                    <a:pt x="904" y="3646"/>
                  </a:cubicBezTo>
                  <a:cubicBezTo>
                    <a:pt x="904" y="5485"/>
                    <a:pt x="1686" y="7110"/>
                    <a:pt x="2875" y="8062"/>
                  </a:cubicBezTo>
                  <a:cubicBezTo>
                    <a:pt x="2171" y="8035"/>
                    <a:pt x="1483" y="7808"/>
                    <a:pt x="868" y="7399"/>
                  </a:cubicBezTo>
                  <a:lnTo>
                    <a:pt x="868" y="7464"/>
                  </a:lnTo>
                  <a:cubicBezTo>
                    <a:pt x="868" y="9990"/>
                    <a:pt x="2355" y="12166"/>
                    <a:pt x="4423" y="12667"/>
                  </a:cubicBezTo>
                  <a:cubicBezTo>
                    <a:pt x="3770" y="12879"/>
                    <a:pt x="3085" y="12910"/>
                    <a:pt x="2420" y="12759"/>
                  </a:cubicBezTo>
                  <a:cubicBezTo>
                    <a:pt x="3000" y="14921"/>
                    <a:pt x="4664" y="16402"/>
                    <a:pt x="6560" y="16444"/>
                  </a:cubicBezTo>
                  <a:cubicBezTo>
                    <a:pt x="4704" y="18190"/>
                    <a:pt x="2344" y="18980"/>
                    <a:pt x="0" y="18641"/>
                  </a:cubicBezTo>
                  <a:cubicBezTo>
                    <a:pt x="2026" y="20201"/>
                    <a:pt x="4384" y="21029"/>
                    <a:pt x="6792" y="21026"/>
                  </a:cubicBezTo>
                  <a:cubicBezTo>
                    <a:pt x="14944" y="21026"/>
                    <a:pt x="19402" y="12941"/>
                    <a:pt x="19402" y="5929"/>
                  </a:cubicBezTo>
                  <a:cubicBezTo>
                    <a:pt x="19402" y="5701"/>
                    <a:pt x="19397" y="5470"/>
                    <a:pt x="19388" y="5244"/>
                  </a:cubicBezTo>
                  <a:cubicBezTo>
                    <a:pt x="20256" y="4493"/>
                    <a:pt x="21005" y="3563"/>
                    <a:pt x="21600" y="249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17" name="成组"/>
          <p:cNvGrpSpPr/>
          <p:nvPr/>
        </p:nvGrpSpPr>
        <p:grpSpPr>
          <a:xfrm>
            <a:off x="6324672" y="838200"/>
            <a:ext cx="457201" cy="457200"/>
            <a:chOff x="0" y="0"/>
            <a:chExt cx="457200" cy="457200"/>
          </a:xfrm>
        </p:grpSpPr>
        <p:sp>
          <p:nvSpPr>
            <p:cNvPr id="2315" name="任意形状 90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16" name="任意形状 907"/>
            <p:cNvSpPr/>
            <p:nvPr/>
          </p:nvSpPr>
          <p:spPr>
            <a:xfrm>
              <a:off x="26573" y="67602"/>
              <a:ext cx="382125" cy="317124"/>
            </a:xfrm>
            <a:custGeom>
              <a:avLst/>
              <a:gdLst/>
              <a:ahLst/>
              <a:cxnLst>
                <a:cxn ang="0">
                  <a:pos x="wd2" y="hd2"/>
                </a:cxn>
                <a:cxn ang="5400000">
                  <a:pos x="wd2" y="hd2"/>
                </a:cxn>
                <a:cxn ang="10800000">
                  <a:pos x="wd2" y="hd2"/>
                </a:cxn>
                <a:cxn ang="16200000">
                  <a:pos x="wd2" y="hd2"/>
                </a:cxn>
              </a:cxnLst>
              <a:rect l="0" t="0" r="r" b="b"/>
              <a:pathLst>
                <a:path w="19890" h="20965" extrusionOk="0">
                  <a:moveTo>
                    <a:pt x="13788" y="2520"/>
                  </a:moveTo>
                  <a:cubicBezTo>
                    <a:pt x="12220" y="2520"/>
                    <a:pt x="10941" y="4115"/>
                    <a:pt x="10912" y="6105"/>
                  </a:cubicBezTo>
                  <a:lnTo>
                    <a:pt x="10884" y="8089"/>
                  </a:lnTo>
                  <a:cubicBezTo>
                    <a:pt x="10878" y="8506"/>
                    <a:pt x="10606" y="8838"/>
                    <a:pt x="10278" y="8830"/>
                  </a:cubicBezTo>
                  <a:cubicBezTo>
                    <a:pt x="10255" y="8829"/>
                    <a:pt x="10232" y="8827"/>
                    <a:pt x="10210" y="8823"/>
                  </a:cubicBezTo>
                  <a:lnTo>
                    <a:pt x="8662" y="8556"/>
                  </a:lnTo>
                  <a:cubicBezTo>
                    <a:pt x="6625" y="8204"/>
                    <a:pt x="4674" y="7012"/>
                    <a:pt x="2802" y="5031"/>
                  </a:cubicBezTo>
                  <a:cubicBezTo>
                    <a:pt x="2209" y="9200"/>
                    <a:pt x="3367" y="12087"/>
                    <a:pt x="6156" y="14315"/>
                  </a:cubicBezTo>
                  <a:lnTo>
                    <a:pt x="7889" y="15698"/>
                  </a:lnTo>
                  <a:cubicBezTo>
                    <a:pt x="8167" y="15920"/>
                    <a:pt x="8251" y="16387"/>
                    <a:pt x="8076" y="16740"/>
                  </a:cubicBezTo>
                  <a:cubicBezTo>
                    <a:pt x="8036" y="16821"/>
                    <a:pt x="7984" y="16892"/>
                    <a:pt x="7922" y="16949"/>
                  </a:cubicBezTo>
                  <a:lnTo>
                    <a:pt x="6344" y="18413"/>
                  </a:lnTo>
                  <a:cubicBezTo>
                    <a:pt x="7283" y="18488"/>
                    <a:pt x="8174" y="18435"/>
                    <a:pt x="8914" y="18248"/>
                  </a:cubicBezTo>
                  <a:cubicBezTo>
                    <a:pt x="13592" y="17062"/>
                    <a:pt x="16703" y="12591"/>
                    <a:pt x="16703" y="5216"/>
                  </a:cubicBezTo>
                  <a:cubicBezTo>
                    <a:pt x="16703" y="4614"/>
                    <a:pt x="15699" y="2520"/>
                    <a:pt x="13788" y="2520"/>
                  </a:cubicBezTo>
                  <a:close/>
                  <a:moveTo>
                    <a:pt x="8929" y="6059"/>
                  </a:moveTo>
                  <a:cubicBezTo>
                    <a:pt x="8977" y="2651"/>
                    <a:pt x="11192" y="-61"/>
                    <a:pt x="13875" y="1"/>
                  </a:cubicBezTo>
                  <a:cubicBezTo>
                    <a:pt x="15143" y="30"/>
                    <a:pt x="16352" y="688"/>
                    <a:pt x="17243" y="1834"/>
                  </a:cubicBezTo>
                  <a:cubicBezTo>
                    <a:pt x="17948" y="1827"/>
                    <a:pt x="18548" y="2054"/>
                    <a:pt x="19890" y="1021"/>
                  </a:cubicBezTo>
                  <a:cubicBezTo>
                    <a:pt x="19558" y="3087"/>
                    <a:pt x="19394" y="3983"/>
                    <a:pt x="18686" y="5216"/>
                  </a:cubicBezTo>
                  <a:cubicBezTo>
                    <a:pt x="18686" y="14840"/>
                    <a:pt x="14029" y="19520"/>
                    <a:pt x="9303" y="20718"/>
                  </a:cubicBezTo>
                  <a:cubicBezTo>
                    <a:pt x="6062" y="21539"/>
                    <a:pt x="1350" y="20190"/>
                    <a:pt x="0" y="18399"/>
                  </a:cubicBezTo>
                  <a:cubicBezTo>
                    <a:pt x="688" y="18331"/>
                    <a:pt x="3484" y="17950"/>
                    <a:pt x="5100" y="16447"/>
                  </a:cubicBezTo>
                  <a:cubicBezTo>
                    <a:pt x="3733" y="15303"/>
                    <a:pt x="-1710" y="11235"/>
                    <a:pt x="1867" y="298"/>
                  </a:cubicBezTo>
                  <a:cubicBezTo>
                    <a:pt x="3545" y="2788"/>
                    <a:pt x="5248" y="4483"/>
                    <a:pt x="6973" y="5383"/>
                  </a:cubicBezTo>
                  <a:cubicBezTo>
                    <a:pt x="8122" y="5981"/>
                    <a:pt x="8403" y="5968"/>
                    <a:pt x="8930" y="60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20" name="成组"/>
          <p:cNvGrpSpPr/>
          <p:nvPr/>
        </p:nvGrpSpPr>
        <p:grpSpPr>
          <a:xfrm>
            <a:off x="838200" y="3580905"/>
            <a:ext cx="457200" cy="457201"/>
            <a:chOff x="0" y="0"/>
            <a:chExt cx="457200" cy="457200"/>
          </a:xfrm>
        </p:grpSpPr>
        <p:sp>
          <p:nvSpPr>
            <p:cNvPr id="2318" name="任意形状 90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19" name="任意形状 910"/>
            <p:cNvSpPr/>
            <p:nvPr/>
          </p:nvSpPr>
          <p:spPr>
            <a:xfrm>
              <a:off x="38100" y="68579"/>
              <a:ext cx="381000" cy="335281"/>
            </a:xfrm>
            <a:custGeom>
              <a:avLst/>
              <a:gdLst/>
              <a:ahLst/>
              <a:cxnLst>
                <a:cxn ang="0">
                  <a:pos x="wd2" y="hd2"/>
                </a:cxn>
                <a:cxn ang="5400000">
                  <a:pos x="wd2" y="hd2"/>
                </a:cxn>
                <a:cxn ang="10800000">
                  <a:pos x="wd2" y="hd2"/>
                </a:cxn>
                <a:cxn ang="16200000">
                  <a:pos x="wd2" y="hd2"/>
                </a:cxn>
              </a:cxnLst>
              <a:rect l="0" t="0" r="r" b="b"/>
              <a:pathLst>
                <a:path w="21600" h="21600" extrusionOk="0">
                  <a:moveTo>
                    <a:pt x="3734" y="17900"/>
                  </a:moveTo>
                  <a:cubicBezTo>
                    <a:pt x="1467" y="16049"/>
                    <a:pt x="0" y="13255"/>
                    <a:pt x="0" y="10196"/>
                  </a:cubicBezTo>
                  <a:cubicBezTo>
                    <a:pt x="0" y="4569"/>
                    <a:pt x="4833" y="0"/>
                    <a:pt x="10800" y="0"/>
                  </a:cubicBezTo>
                  <a:cubicBezTo>
                    <a:pt x="16767" y="0"/>
                    <a:pt x="21600" y="4569"/>
                    <a:pt x="21600" y="10196"/>
                  </a:cubicBezTo>
                  <a:cubicBezTo>
                    <a:pt x="21600" y="15822"/>
                    <a:pt x="16767" y="20391"/>
                    <a:pt x="10800" y="20391"/>
                  </a:cubicBezTo>
                  <a:cubicBezTo>
                    <a:pt x="9604" y="20399"/>
                    <a:pt x="8414" y="20209"/>
                    <a:pt x="7266" y="19825"/>
                  </a:cubicBezTo>
                  <a:cubicBezTo>
                    <a:pt x="7167" y="19789"/>
                    <a:pt x="7033" y="19789"/>
                    <a:pt x="6934" y="19789"/>
                  </a:cubicBezTo>
                  <a:cubicBezTo>
                    <a:pt x="6734" y="19789"/>
                    <a:pt x="6534" y="19862"/>
                    <a:pt x="6367" y="19976"/>
                  </a:cubicBezTo>
                  <a:lnTo>
                    <a:pt x="4000" y="21524"/>
                  </a:lnTo>
                  <a:cubicBezTo>
                    <a:pt x="3940" y="21566"/>
                    <a:pt x="3871" y="21592"/>
                    <a:pt x="3800" y="21600"/>
                  </a:cubicBezTo>
                  <a:cubicBezTo>
                    <a:pt x="3599" y="21599"/>
                    <a:pt x="3436" y="21414"/>
                    <a:pt x="3433" y="21185"/>
                  </a:cubicBezTo>
                  <a:cubicBezTo>
                    <a:pt x="3433" y="21071"/>
                    <a:pt x="3466" y="20996"/>
                    <a:pt x="3500" y="20882"/>
                  </a:cubicBezTo>
                  <a:cubicBezTo>
                    <a:pt x="3533" y="20845"/>
                    <a:pt x="3833" y="19598"/>
                    <a:pt x="4000" y="18844"/>
                  </a:cubicBezTo>
                  <a:cubicBezTo>
                    <a:pt x="4000" y="18767"/>
                    <a:pt x="4033" y="18655"/>
                    <a:pt x="4033" y="18578"/>
                  </a:cubicBezTo>
                  <a:cubicBezTo>
                    <a:pt x="4033" y="18277"/>
                    <a:pt x="3933" y="18051"/>
                    <a:pt x="3734" y="17900"/>
                  </a:cubicBezTo>
                  <a:close/>
                  <a:moveTo>
                    <a:pt x="7200" y="8482"/>
                  </a:moveTo>
                  <a:cubicBezTo>
                    <a:pt x="7975" y="8482"/>
                    <a:pt x="8588" y="7785"/>
                    <a:pt x="8588" y="6905"/>
                  </a:cubicBezTo>
                  <a:cubicBezTo>
                    <a:pt x="8588" y="6023"/>
                    <a:pt x="7975" y="5326"/>
                    <a:pt x="7200" y="5326"/>
                  </a:cubicBezTo>
                  <a:cubicBezTo>
                    <a:pt x="6425" y="5326"/>
                    <a:pt x="5813" y="6023"/>
                    <a:pt x="5813" y="6905"/>
                  </a:cubicBezTo>
                  <a:cubicBezTo>
                    <a:pt x="5813" y="7785"/>
                    <a:pt x="6425" y="8482"/>
                    <a:pt x="7200" y="8482"/>
                  </a:cubicBezTo>
                  <a:close/>
                  <a:moveTo>
                    <a:pt x="14400" y="8482"/>
                  </a:moveTo>
                  <a:cubicBezTo>
                    <a:pt x="15175" y="8482"/>
                    <a:pt x="15787" y="7785"/>
                    <a:pt x="15787" y="6905"/>
                  </a:cubicBezTo>
                  <a:cubicBezTo>
                    <a:pt x="15787" y="6023"/>
                    <a:pt x="15175" y="5326"/>
                    <a:pt x="14400" y="5326"/>
                  </a:cubicBezTo>
                  <a:cubicBezTo>
                    <a:pt x="13625" y="5326"/>
                    <a:pt x="13012" y="6023"/>
                    <a:pt x="13012" y="6905"/>
                  </a:cubicBezTo>
                  <a:cubicBezTo>
                    <a:pt x="13012" y="7785"/>
                    <a:pt x="13625" y="8482"/>
                    <a:pt x="14400" y="848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23" name="成组"/>
          <p:cNvGrpSpPr/>
          <p:nvPr/>
        </p:nvGrpSpPr>
        <p:grpSpPr>
          <a:xfrm>
            <a:off x="838200" y="2666670"/>
            <a:ext cx="457200" cy="457201"/>
            <a:chOff x="0" y="0"/>
            <a:chExt cx="457200" cy="457200"/>
          </a:xfrm>
        </p:grpSpPr>
        <p:sp>
          <p:nvSpPr>
            <p:cNvPr id="2321" name="任意形状 91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22" name="任意形状 913"/>
            <p:cNvSpPr/>
            <p:nvPr/>
          </p:nvSpPr>
          <p:spPr>
            <a:xfrm>
              <a:off x="40003" y="60960"/>
              <a:ext cx="377191" cy="359939"/>
            </a:xfrm>
            <a:custGeom>
              <a:avLst/>
              <a:gdLst/>
              <a:ahLst/>
              <a:cxnLst>
                <a:cxn ang="0">
                  <a:pos x="wd2" y="hd2"/>
                </a:cxn>
                <a:cxn ang="5400000">
                  <a:pos x="wd2" y="hd2"/>
                </a:cxn>
                <a:cxn ang="10800000">
                  <a:pos x="wd2" y="hd2"/>
                </a:cxn>
                <a:cxn ang="16200000">
                  <a:pos x="wd2" y="hd2"/>
                </a:cxn>
              </a:cxnLst>
              <a:rect l="0" t="0" r="r" b="b"/>
              <a:pathLst>
                <a:path w="21600" h="21441" extrusionOk="0">
                  <a:moveTo>
                    <a:pt x="7164" y="9431"/>
                  </a:moveTo>
                  <a:cubicBezTo>
                    <a:pt x="6395" y="9437"/>
                    <a:pt x="5768" y="8793"/>
                    <a:pt x="5762" y="7993"/>
                  </a:cubicBezTo>
                  <a:cubicBezTo>
                    <a:pt x="5762" y="7986"/>
                    <a:pt x="5762" y="7980"/>
                    <a:pt x="5762" y="7973"/>
                  </a:cubicBezTo>
                  <a:cubicBezTo>
                    <a:pt x="5762" y="7158"/>
                    <a:pt x="6381" y="6513"/>
                    <a:pt x="7164" y="6513"/>
                  </a:cubicBezTo>
                  <a:cubicBezTo>
                    <a:pt x="7946" y="6513"/>
                    <a:pt x="8566" y="7158"/>
                    <a:pt x="8566" y="7973"/>
                  </a:cubicBezTo>
                  <a:cubicBezTo>
                    <a:pt x="8566" y="8786"/>
                    <a:pt x="7946" y="9431"/>
                    <a:pt x="7164" y="9431"/>
                  </a:cubicBezTo>
                  <a:close/>
                  <a:moveTo>
                    <a:pt x="14436" y="9431"/>
                  </a:moveTo>
                  <a:cubicBezTo>
                    <a:pt x="13667" y="9437"/>
                    <a:pt x="13040" y="8793"/>
                    <a:pt x="13034" y="7993"/>
                  </a:cubicBezTo>
                  <a:cubicBezTo>
                    <a:pt x="13034" y="7986"/>
                    <a:pt x="13034" y="7980"/>
                    <a:pt x="13034" y="7973"/>
                  </a:cubicBezTo>
                  <a:cubicBezTo>
                    <a:pt x="13034" y="7158"/>
                    <a:pt x="13654" y="6513"/>
                    <a:pt x="14436" y="6513"/>
                  </a:cubicBezTo>
                  <a:cubicBezTo>
                    <a:pt x="15219" y="6513"/>
                    <a:pt x="15838" y="7158"/>
                    <a:pt x="15838" y="7973"/>
                  </a:cubicBezTo>
                  <a:cubicBezTo>
                    <a:pt x="15838" y="8786"/>
                    <a:pt x="15219" y="9431"/>
                    <a:pt x="14436" y="9431"/>
                  </a:cubicBezTo>
                  <a:close/>
                  <a:moveTo>
                    <a:pt x="5152" y="18173"/>
                  </a:moveTo>
                  <a:lnTo>
                    <a:pt x="5932" y="17678"/>
                  </a:lnTo>
                  <a:cubicBezTo>
                    <a:pt x="6816" y="17118"/>
                    <a:pt x="7861" y="16903"/>
                    <a:pt x="8883" y="17070"/>
                  </a:cubicBezTo>
                  <a:cubicBezTo>
                    <a:pt x="9115" y="17108"/>
                    <a:pt x="9304" y="17137"/>
                    <a:pt x="9451" y="17156"/>
                  </a:cubicBezTo>
                  <a:cubicBezTo>
                    <a:pt x="9893" y="17218"/>
                    <a:pt x="10345" y="17248"/>
                    <a:pt x="10800" y="17248"/>
                  </a:cubicBezTo>
                  <a:cubicBezTo>
                    <a:pt x="15622" y="17248"/>
                    <a:pt x="19418" y="13819"/>
                    <a:pt x="19418" y="9759"/>
                  </a:cubicBezTo>
                  <a:cubicBezTo>
                    <a:pt x="19418" y="5699"/>
                    <a:pt x="15622" y="2270"/>
                    <a:pt x="10800" y="2270"/>
                  </a:cubicBezTo>
                  <a:cubicBezTo>
                    <a:pt x="5978" y="2270"/>
                    <a:pt x="2182" y="5699"/>
                    <a:pt x="2182" y="9759"/>
                  </a:cubicBezTo>
                  <a:cubicBezTo>
                    <a:pt x="2182" y="11309"/>
                    <a:pt x="2727" y="12792"/>
                    <a:pt x="3744" y="14049"/>
                  </a:cubicBezTo>
                  <a:cubicBezTo>
                    <a:pt x="3796" y="14114"/>
                    <a:pt x="3875" y="14205"/>
                    <a:pt x="3977" y="14316"/>
                  </a:cubicBezTo>
                  <a:cubicBezTo>
                    <a:pt x="4845" y="15256"/>
                    <a:pt x="5282" y="16538"/>
                    <a:pt x="5179" y="17836"/>
                  </a:cubicBezTo>
                  <a:lnTo>
                    <a:pt x="5151" y="18173"/>
                  </a:lnTo>
                  <a:close/>
                  <a:moveTo>
                    <a:pt x="4465" y="21268"/>
                  </a:moveTo>
                  <a:cubicBezTo>
                    <a:pt x="3954" y="21600"/>
                    <a:pt x="3281" y="21439"/>
                    <a:pt x="2962" y="20907"/>
                  </a:cubicBezTo>
                  <a:cubicBezTo>
                    <a:pt x="2837" y="20700"/>
                    <a:pt x="2780" y="20456"/>
                    <a:pt x="2799" y="20212"/>
                  </a:cubicBezTo>
                  <a:lnTo>
                    <a:pt x="3004" y="17648"/>
                  </a:lnTo>
                  <a:cubicBezTo>
                    <a:pt x="3056" y="16999"/>
                    <a:pt x="2838" y="16358"/>
                    <a:pt x="2404" y="15888"/>
                  </a:cubicBezTo>
                  <a:cubicBezTo>
                    <a:pt x="2290" y="15766"/>
                    <a:pt x="2179" y="15639"/>
                    <a:pt x="2073" y="15510"/>
                  </a:cubicBezTo>
                  <a:cubicBezTo>
                    <a:pt x="770" y="13897"/>
                    <a:pt x="0" y="11909"/>
                    <a:pt x="0" y="9759"/>
                  </a:cubicBezTo>
                  <a:cubicBezTo>
                    <a:pt x="0" y="4369"/>
                    <a:pt x="4835" y="0"/>
                    <a:pt x="10800" y="0"/>
                  </a:cubicBezTo>
                  <a:cubicBezTo>
                    <a:pt x="16765" y="0"/>
                    <a:pt x="21600" y="4369"/>
                    <a:pt x="21600" y="9759"/>
                  </a:cubicBezTo>
                  <a:cubicBezTo>
                    <a:pt x="21600" y="15149"/>
                    <a:pt x="16765" y="19518"/>
                    <a:pt x="10800" y="19518"/>
                  </a:cubicBezTo>
                  <a:cubicBezTo>
                    <a:pt x="10244" y="19518"/>
                    <a:pt x="9698" y="19480"/>
                    <a:pt x="9165" y="19407"/>
                  </a:cubicBezTo>
                  <a:cubicBezTo>
                    <a:pt x="8957" y="19377"/>
                    <a:pt x="8751" y="19346"/>
                    <a:pt x="8544" y="19311"/>
                  </a:cubicBezTo>
                  <a:cubicBezTo>
                    <a:pt x="8033" y="19227"/>
                    <a:pt x="7510" y="19335"/>
                    <a:pt x="7068" y="19615"/>
                  </a:cubicBezTo>
                  <a:lnTo>
                    <a:pt x="4464" y="2126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26" name="成组"/>
          <p:cNvGrpSpPr/>
          <p:nvPr/>
        </p:nvGrpSpPr>
        <p:grpSpPr>
          <a:xfrm>
            <a:off x="10896732" y="1752435"/>
            <a:ext cx="457201" cy="457201"/>
            <a:chOff x="0" y="0"/>
            <a:chExt cx="457200" cy="457200"/>
          </a:xfrm>
        </p:grpSpPr>
        <p:sp>
          <p:nvSpPr>
            <p:cNvPr id="2324" name="任意形状 91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25" name="任意形状 916"/>
            <p:cNvSpPr/>
            <p:nvPr/>
          </p:nvSpPr>
          <p:spPr>
            <a:xfrm>
              <a:off x="19050" y="57150"/>
              <a:ext cx="419100" cy="338443"/>
            </a:xfrm>
            <a:custGeom>
              <a:avLst/>
              <a:gdLst/>
              <a:ahLst/>
              <a:cxnLst>
                <a:cxn ang="0">
                  <a:pos x="wd2" y="hd2"/>
                </a:cxn>
                <a:cxn ang="5400000">
                  <a:pos x="wd2" y="hd2"/>
                </a:cxn>
                <a:cxn ang="10800000">
                  <a:pos x="wd2" y="hd2"/>
                </a:cxn>
                <a:cxn ang="16200000">
                  <a:pos x="wd2" y="hd2"/>
                </a:cxn>
              </a:cxnLst>
              <a:rect l="0" t="0" r="r" b="b"/>
              <a:pathLst>
                <a:path w="21600" h="21600" extrusionOk="0">
                  <a:moveTo>
                    <a:pt x="17254" y="13022"/>
                  </a:moveTo>
                  <a:cubicBezTo>
                    <a:pt x="17739" y="13015"/>
                    <a:pt x="18130" y="12530"/>
                    <a:pt x="18136" y="11931"/>
                  </a:cubicBezTo>
                  <a:cubicBezTo>
                    <a:pt x="18136" y="11325"/>
                    <a:pt x="17744" y="10839"/>
                    <a:pt x="17254" y="10839"/>
                  </a:cubicBezTo>
                  <a:cubicBezTo>
                    <a:pt x="16765" y="10839"/>
                    <a:pt x="16373" y="11325"/>
                    <a:pt x="16373" y="11931"/>
                  </a:cubicBezTo>
                  <a:cubicBezTo>
                    <a:pt x="16373" y="12539"/>
                    <a:pt x="16766" y="13022"/>
                    <a:pt x="17254" y="13022"/>
                  </a:cubicBezTo>
                  <a:close/>
                  <a:moveTo>
                    <a:pt x="12910" y="13022"/>
                  </a:moveTo>
                  <a:cubicBezTo>
                    <a:pt x="13394" y="13015"/>
                    <a:pt x="13785" y="12530"/>
                    <a:pt x="13792" y="11931"/>
                  </a:cubicBezTo>
                  <a:cubicBezTo>
                    <a:pt x="13792" y="11325"/>
                    <a:pt x="13399" y="10839"/>
                    <a:pt x="12910" y="10839"/>
                  </a:cubicBezTo>
                  <a:cubicBezTo>
                    <a:pt x="12419" y="10839"/>
                    <a:pt x="12028" y="11325"/>
                    <a:pt x="12028" y="11931"/>
                  </a:cubicBezTo>
                  <a:cubicBezTo>
                    <a:pt x="12028" y="12539"/>
                    <a:pt x="12420" y="13022"/>
                    <a:pt x="12910" y="13022"/>
                  </a:cubicBezTo>
                  <a:close/>
                  <a:moveTo>
                    <a:pt x="19358" y="19150"/>
                  </a:moveTo>
                  <a:cubicBezTo>
                    <a:pt x="19228" y="19239"/>
                    <a:pt x="19160" y="19421"/>
                    <a:pt x="19189" y="19600"/>
                  </a:cubicBezTo>
                  <a:cubicBezTo>
                    <a:pt x="19189" y="19658"/>
                    <a:pt x="19189" y="19718"/>
                    <a:pt x="19213" y="19779"/>
                  </a:cubicBezTo>
                  <a:cubicBezTo>
                    <a:pt x="19309" y="20286"/>
                    <a:pt x="19502" y="21093"/>
                    <a:pt x="19502" y="21123"/>
                  </a:cubicBezTo>
                  <a:cubicBezTo>
                    <a:pt x="19502" y="21212"/>
                    <a:pt x="19526" y="21272"/>
                    <a:pt x="19526" y="21333"/>
                  </a:cubicBezTo>
                  <a:cubicBezTo>
                    <a:pt x="19526" y="21480"/>
                    <a:pt x="19430" y="21600"/>
                    <a:pt x="19310" y="21600"/>
                  </a:cubicBezTo>
                  <a:cubicBezTo>
                    <a:pt x="19310" y="21600"/>
                    <a:pt x="19310" y="21600"/>
                    <a:pt x="19309" y="21600"/>
                  </a:cubicBezTo>
                  <a:cubicBezTo>
                    <a:pt x="19260" y="21600"/>
                    <a:pt x="19237" y="21571"/>
                    <a:pt x="19189" y="21542"/>
                  </a:cubicBezTo>
                  <a:lnTo>
                    <a:pt x="17766" y="20525"/>
                  </a:lnTo>
                  <a:cubicBezTo>
                    <a:pt x="17662" y="20454"/>
                    <a:pt x="17547" y="20414"/>
                    <a:pt x="17428" y="20406"/>
                  </a:cubicBezTo>
                  <a:cubicBezTo>
                    <a:pt x="17357" y="20406"/>
                    <a:pt x="17284" y="20406"/>
                    <a:pt x="17236" y="20435"/>
                  </a:cubicBezTo>
                  <a:cubicBezTo>
                    <a:pt x="16560" y="20675"/>
                    <a:pt x="15861" y="20794"/>
                    <a:pt x="15114" y="20794"/>
                  </a:cubicBezTo>
                  <a:cubicBezTo>
                    <a:pt x="11521" y="20794"/>
                    <a:pt x="8627" y="17807"/>
                    <a:pt x="8627" y="14101"/>
                  </a:cubicBezTo>
                  <a:cubicBezTo>
                    <a:pt x="8627" y="10396"/>
                    <a:pt x="11521" y="7408"/>
                    <a:pt x="15114" y="7408"/>
                  </a:cubicBezTo>
                  <a:cubicBezTo>
                    <a:pt x="18707" y="7408"/>
                    <a:pt x="21600" y="10396"/>
                    <a:pt x="21600" y="14101"/>
                  </a:cubicBezTo>
                  <a:cubicBezTo>
                    <a:pt x="21600" y="16103"/>
                    <a:pt x="20732" y="17926"/>
                    <a:pt x="19358" y="19151"/>
                  </a:cubicBezTo>
                  <a:close/>
                  <a:moveTo>
                    <a:pt x="15388" y="6199"/>
                  </a:moveTo>
                  <a:cubicBezTo>
                    <a:pt x="15296" y="6196"/>
                    <a:pt x="15205" y="6194"/>
                    <a:pt x="15113" y="6193"/>
                  </a:cubicBezTo>
                  <a:cubicBezTo>
                    <a:pt x="11015" y="6193"/>
                    <a:pt x="7645" y="9671"/>
                    <a:pt x="7645" y="14102"/>
                  </a:cubicBezTo>
                  <a:cubicBezTo>
                    <a:pt x="7645" y="14776"/>
                    <a:pt x="7724" y="15427"/>
                    <a:pt x="7869" y="16047"/>
                  </a:cubicBezTo>
                  <a:lnTo>
                    <a:pt x="7782" y="16047"/>
                  </a:lnTo>
                  <a:cubicBezTo>
                    <a:pt x="6924" y="16037"/>
                    <a:pt x="6071" y="15886"/>
                    <a:pt x="5245" y="15600"/>
                  </a:cubicBezTo>
                  <a:cubicBezTo>
                    <a:pt x="5172" y="15570"/>
                    <a:pt x="5100" y="15570"/>
                    <a:pt x="5027" y="15570"/>
                  </a:cubicBezTo>
                  <a:cubicBezTo>
                    <a:pt x="4882" y="15573"/>
                    <a:pt x="4740" y="15625"/>
                    <a:pt x="4617" y="15719"/>
                  </a:cubicBezTo>
                  <a:lnTo>
                    <a:pt x="2900" y="16941"/>
                  </a:lnTo>
                  <a:cubicBezTo>
                    <a:pt x="2851" y="16971"/>
                    <a:pt x="2803" y="17002"/>
                    <a:pt x="2755" y="17002"/>
                  </a:cubicBezTo>
                  <a:cubicBezTo>
                    <a:pt x="2609" y="17000"/>
                    <a:pt x="2491" y="16854"/>
                    <a:pt x="2490" y="16674"/>
                  </a:cubicBezTo>
                  <a:cubicBezTo>
                    <a:pt x="2490" y="16584"/>
                    <a:pt x="2513" y="16524"/>
                    <a:pt x="2538" y="16434"/>
                  </a:cubicBezTo>
                  <a:cubicBezTo>
                    <a:pt x="2562" y="16405"/>
                    <a:pt x="2779" y="15420"/>
                    <a:pt x="2900" y="14824"/>
                  </a:cubicBezTo>
                  <a:cubicBezTo>
                    <a:pt x="2900" y="14764"/>
                    <a:pt x="2924" y="14675"/>
                    <a:pt x="2924" y="14615"/>
                  </a:cubicBezTo>
                  <a:cubicBezTo>
                    <a:pt x="2923" y="14404"/>
                    <a:pt x="2843" y="14205"/>
                    <a:pt x="2707" y="14078"/>
                  </a:cubicBezTo>
                  <a:cubicBezTo>
                    <a:pt x="1039" y="12615"/>
                    <a:pt x="0" y="10439"/>
                    <a:pt x="0" y="8022"/>
                  </a:cubicBezTo>
                  <a:cubicBezTo>
                    <a:pt x="0" y="3581"/>
                    <a:pt x="3505" y="0"/>
                    <a:pt x="7805" y="0"/>
                  </a:cubicBezTo>
                  <a:cubicBezTo>
                    <a:pt x="11502" y="0"/>
                    <a:pt x="14609" y="2637"/>
                    <a:pt x="15388" y="6198"/>
                  </a:cubicBezTo>
                  <a:close/>
                  <a:moveTo>
                    <a:pt x="10328" y="6708"/>
                  </a:moveTo>
                  <a:cubicBezTo>
                    <a:pt x="10890" y="6708"/>
                    <a:pt x="11335" y="6128"/>
                    <a:pt x="11335" y="5460"/>
                  </a:cubicBezTo>
                  <a:cubicBezTo>
                    <a:pt x="11335" y="4764"/>
                    <a:pt x="10890" y="4213"/>
                    <a:pt x="10328" y="4213"/>
                  </a:cubicBezTo>
                  <a:cubicBezTo>
                    <a:pt x="9765" y="4213"/>
                    <a:pt x="9320" y="4764"/>
                    <a:pt x="9320" y="5460"/>
                  </a:cubicBezTo>
                  <a:cubicBezTo>
                    <a:pt x="9320" y="6157"/>
                    <a:pt x="9765" y="6708"/>
                    <a:pt x="10328" y="6708"/>
                  </a:cubicBezTo>
                  <a:close/>
                  <a:moveTo>
                    <a:pt x="5163" y="6708"/>
                  </a:moveTo>
                  <a:cubicBezTo>
                    <a:pt x="5726" y="6708"/>
                    <a:pt x="6172" y="6128"/>
                    <a:pt x="6172" y="5460"/>
                  </a:cubicBezTo>
                  <a:cubicBezTo>
                    <a:pt x="6172" y="4764"/>
                    <a:pt x="5726" y="4213"/>
                    <a:pt x="5163" y="4213"/>
                  </a:cubicBezTo>
                  <a:cubicBezTo>
                    <a:pt x="4602" y="4213"/>
                    <a:pt x="4156" y="4764"/>
                    <a:pt x="4156" y="5460"/>
                  </a:cubicBezTo>
                  <a:cubicBezTo>
                    <a:pt x="4156" y="6157"/>
                    <a:pt x="4602" y="6708"/>
                    <a:pt x="5163" y="670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29" name="成组"/>
          <p:cNvGrpSpPr/>
          <p:nvPr/>
        </p:nvGrpSpPr>
        <p:grpSpPr>
          <a:xfrm>
            <a:off x="10896732" y="838200"/>
            <a:ext cx="457201" cy="457200"/>
            <a:chOff x="0" y="0"/>
            <a:chExt cx="457200" cy="457200"/>
          </a:xfrm>
        </p:grpSpPr>
        <p:sp>
          <p:nvSpPr>
            <p:cNvPr id="2327" name="任意形状 91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28" name="任意形状 919"/>
            <p:cNvSpPr/>
            <p:nvPr/>
          </p:nvSpPr>
          <p:spPr>
            <a:xfrm>
              <a:off x="19050" y="60960"/>
              <a:ext cx="415291" cy="340904"/>
            </a:xfrm>
            <a:custGeom>
              <a:avLst/>
              <a:gdLst/>
              <a:ahLst/>
              <a:cxnLst>
                <a:cxn ang="0">
                  <a:pos x="wd2" y="hd2"/>
                </a:cxn>
                <a:cxn ang="5400000">
                  <a:pos x="wd2" y="hd2"/>
                </a:cxn>
                <a:cxn ang="10800000">
                  <a:pos x="wd2" y="hd2"/>
                </a:cxn>
                <a:cxn ang="16200000">
                  <a:pos x="wd2" y="hd2"/>
                </a:cxn>
              </a:cxnLst>
              <a:rect l="0" t="0" r="r" b="b"/>
              <a:pathLst>
                <a:path w="21600" h="21589" extrusionOk="0">
                  <a:moveTo>
                    <a:pt x="8917" y="13845"/>
                  </a:moveTo>
                  <a:lnTo>
                    <a:pt x="8917" y="13770"/>
                  </a:lnTo>
                  <a:cubicBezTo>
                    <a:pt x="8917" y="10744"/>
                    <a:pt x="10915" y="8199"/>
                    <a:pt x="13627" y="7457"/>
                  </a:cubicBezTo>
                  <a:cubicBezTo>
                    <a:pt x="13266" y="4680"/>
                    <a:pt x="10858" y="2413"/>
                    <a:pt x="7828" y="2413"/>
                  </a:cubicBezTo>
                  <a:cubicBezTo>
                    <a:pt x="4538" y="2413"/>
                    <a:pt x="1982" y="5083"/>
                    <a:pt x="1982" y="8179"/>
                  </a:cubicBezTo>
                  <a:cubicBezTo>
                    <a:pt x="1982" y="9348"/>
                    <a:pt x="2338" y="10472"/>
                    <a:pt x="3012" y="11434"/>
                  </a:cubicBezTo>
                  <a:cubicBezTo>
                    <a:pt x="3044" y="11480"/>
                    <a:pt x="3094" y="11548"/>
                    <a:pt x="3163" y="11633"/>
                  </a:cubicBezTo>
                  <a:cubicBezTo>
                    <a:pt x="3745" y="12362"/>
                    <a:pt x="4097" y="13319"/>
                    <a:pt x="4156" y="14333"/>
                  </a:cubicBezTo>
                  <a:cubicBezTo>
                    <a:pt x="4863" y="13835"/>
                    <a:pt x="5689" y="13647"/>
                    <a:pt x="6497" y="13800"/>
                  </a:cubicBezTo>
                  <a:cubicBezTo>
                    <a:pt x="6661" y="13831"/>
                    <a:pt x="6796" y="13856"/>
                    <a:pt x="6898" y="13873"/>
                  </a:cubicBezTo>
                  <a:cubicBezTo>
                    <a:pt x="7569" y="13979"/>
                    <a:pt x="8249" y="13969"/>
                    <a:pt x="8917" y="13844"/>
                  </a:cubicBezTo>
                  <a:close/>
                  <a:moveTo>
                    <a:pt x="9370" y="16198"/>
                  </a:moveTo>
                  <a:cubicBezTo>
                    <a:pt x="8469" y="16387"/>
                    <a:pt x="7549" y="16409"/>
                    <a:pt x="6643" y="16265"/>
                  </a:cubicBezTo>
                  <a:cubicBezTo>
                    <a:pt x="6492" y="16240"/>
                    <a:pt x="6342" y="16213"/>
                    <a:pt x="6193" y="16184"/>
                  </a:cubicBezTo>
                  <a:cubicBezTo>
                    <a:pt x="5822" y="16114"/>
                    <a:pt x="5444" y="16204"/>
                    <a:pt x="5123" y="16440"/>
                  </a:cubicBezTo>
                  <a:lnTo>
                    <a:pt x="3236" y="17825"/>
                  </a:lnTo>
                  <a:cubicBezTo>
                    <a:pt x="3091" y="17934"/>
                    <a:pt x="2921" y="17983"/>
                    <a:pt x="2750" y="17966"/>
                  </a:cubicBezTo>
                  <a:cubicBezTo>
                    <a:pt x="2319" y="17926"/>
                    <a:pt x="1995" y="17468"/>
                    <a:pt x="2028" y="16942"/>
                  </a:cubicBezTo>
                  <a:cubicBezTo>
                    <a:pt x="2028" y="16941"/>
                    <a:pt x="2028" y="16940"/>
                    <a:pt x="2028" y="16939"/>
                  </a:cubicBezTo>
                  <a:lnTo>
                    <a:pt x="2177" y="14791"/>
                  </a:lnTo>
                  <a:cubicBezTo>
                    <a:pt x="2214" y="14245"/>
                    <a:pt x="2056" y="13707"/>
                    <a:pt x="1742" y="13315"/>
                  </a:cubicBezTo>
                  <a:cubicBezTo>
                    <a:pt x="1659" y="13213"/>
                    <a:pt x="1580" y="13108"/>
                    <a:pt x="1503" y="12999"/>
                  </a:cubicBezTo>
                  <a:cubicBezTo>
                    <a:pt x="558" y="11648"/>
                    <a:pt x="0" y="9981"/>
                    <a:pt x="0" y="8178"/>
                  </a:cubicBezTo>
                  <a:cubicBezTo>
                    <a:pt x="0" y="3661"/>
                    <a:pt x="3505" y="0"/>
                    <a:pt x="7828" y="0"/>
                  </a:cubicBezTo>
                  <a:cubicBezTo>
                    <a:pt x="11850" y="0"/>
                    <a:pt x="15163" y="3169"/>
                    <a:pt x="15606" y="7248"/>
                  </a:cubicBezTo>
                  <a:cubicBezTo>
                    <a:pt x="18947" y="7433"/>
                    <a:pt x="21600" y="10282"/>
                    <a:pt x="21600" y="13770"/>
                  </a:cubicBezTo>
                  <a:cubicBezTo>
                    <a:pt x="21600" y="15209"/>
                    <a:pt x="21148" y="16540"/>
                    <a:pt x="20382" y="17618"/>
                  </a:cubicBezTo>
                  <a:cubicBezTo>
                    <a:pt x="20332" y="17691"/>
                    <a:pt x="20267" y="17775"/>
                    <a:pt x="20189" y="17872"/>
                  </a:cubicBezTo>
                  <a:cubicBezTo>
                    <a:pt x="19936" y="18182"/>
                    <a:pt x="19807" y="18613"/>
                    <a:pt x="19836" y="19049"/>
                  </a:cubicBezTo>
                  <a:lnTo>
                    <a:pt x="19956" y="20766"/>
                  </a:lnTo>
                  <a:cubicBezTo>
                    <a:pt x="19982" y="21188"/>
                    <a:pt x="19721" y="21555"/>
                    <a:pt x="19375" y="21586"/>
                  </a:cubicBezTo>
                  <a:cubicBezTo>
                    <a:pt x="19374" y="21586"/>
                    <a:pt x="19373" y="21586"/>
                    <a:pt x="19372" y="21586"/>
                  </a:cubicBezTo>
                  <a:cubicBezTo>
                    <a:pt x="19234" y="21600"/>
                    <a:pt x="19096" y="21560"/>
                    <a:pt x="18978" y="21473"/>
                  </a:cubicBezTo>
                  <a:lnTo>
                    <a:pt x="17449" y="20367"/>
                  </a:lnTo>
                  <a:cubicBezTo>
                    <a:pt x="17189" y="20179"/>
                    <a:pt x="16883" y="20107"/>
                    <a:pt x="16583" y="20163"/>
                  </a:cubicBezTo>
                  <a:cubicBezTo>
                    <a:pt x="16438" y="20190"/>
                    <a:pt x="16316" y="20211"/>
                    <a:pt x="16219" y="20227"/>
                  </a:cubicBezTo>
                  <a:cubicBezTo>
                    <a:pt x="15906" y="20275"/>
                    <a:pt x="15585" y="20302"/>
                    <a:pt x="15259" y="20302"/>
                  </a:cubicBezTo>
                  <a:cubicBezTo>
                    <a:pt x="12589" y="20302"/>
                    <a:pt x="10307" y="18603"/>
                    <a:pt x="9370" y="16198"/>
                  </a:cubicBezTo>
                  <a:close/>
                  <a:moveTo>
                    <a:pt x="16283" y="17779"/>
                  </a:moveTo>
                  <a:cubicBezTo>
                    <a:pt x="16842" y="17674"/>
                    <a:pt x="17414" y="17746"/>
                    <a:pt x="17944" y="17989"/>
                  </a:cubicBezTo>
                  <a:cubicBezTo>
                    <a:pt x="18083" y="17305"/>
                    <a:pt x="18371" y="16679"/>
                    <a:pt x="18777" y="16177"/>
                  </a:cubicBezTo>
                  <a:cubicBezTo>
                    <a:pt x="18827" y="16116"/>
                    <a:pt x="18863" y="16068"/>
                    <a:pt x="18882" y="16042"/>
                  </a:cubicBezTo>
                  <a:cubicBezTo>
                    <a:pt x="19367" y="15360"/>
                    <a:pt x="19618" y="14578"/>
                    <a:pt x="19618" y="13770"/>
                  </a:cubicBezTo>
                  <a:cubicBezTo>
                    <a:pt x="19618" y="11594"/>
                    <a:pt x="17733" y="9651"/>
                    <a:pt x="15259" y="9651"/>
                  </a:cubicBezTo>
                  <a:cubicBezTo>
                    <a:pt x="12785" y="9651"/>
                    <a:pt x="10899" y="11594"/>
                    <a:pt x="10899" y="13770"/>
                  </a:cubicBezTo>
                  <a:cubicBezTo>
                    <a:pt x="10899" y="15946"/>
                    <a:pt x="12785" y="17889"/>
                    <a:pt x="15259" y="17889"/>
                  </a:cubicBezTo>
                  <a:cubicBezTo>
                    <a:pt x="15498" y="17889"/>
                    <a:pt x="15734" y="17869"/>
                    <a:pt x="15966" y="17833"/>
                  </a:cubicBezTo>
                  <a:cubicBezTo>
                    <a:pt x="16045" y="17821"/>
                    <a:pt x="16152" y="17803"/>
                    <a:pt x="16283" y="1777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32" name="成组"/>
          <p:cNvGrpSpPr/>
          <p:nvPr/>
        </p:nvGrpSpPr>
        <p:grpSpPr>
          <a:xfrm>
            <a:off x="4495848" y="3580905"/>
            <a:ext cx="457201" cy="457201"/>
            <a:chOff x="0" y="0"/>
            <a:chExt cx="457200" cy="457200"/>
          </a:xfrm>
        </p:grpSpPr>
        <p:sp>
          <p:nvSpPr>
            <p:cNvPr id="2330" name="任意形状 93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31" name="任意形状 934"/>
            <p:cNvSpPr/>
            <p:nvPr/>
          </p:nvSpPr>
          <p:spPr>
            <a:xfrm>
              <a:off x="38099" y="38100"/>
              <a:ext cx="381001" cy="381001"/>
            </a:xfrm>
            <a:custGeom>
              <a:avLst/>
              <a:gdLst/>
              <a:ahLst/>
              <a:cxnLst>
                <a:cxn ang="0">
                  <a:pos x="wd2" y="hd2"/>
                </a:cxn>
                <a:cxn ang="5400000">
                  <a:pos x="wd2" y="hd2"/>
                </a:cxn>
                <a:cxn ang="10800000">
                  <a:pos x="wd2" y="hd2"/>
                </a:cxn>
                <a:cxn ang="16200000">
                  <a:pos x="wd2" y="hd2"/>
                </a:cxn>
              </a:cxnLst>
              <a:rect l="0" t="0" r="r" b="b"/>
              <a:pathLst>
                <a:path w="21597" h="21597" extrusionOk="0">
                  <a:moveTo>
                    <a:pt x="4" y="21597"/>
                  </a:moveTo>
                  <a:lnTo>
                    <a:pt x="1464" y="16232"/>
                  </a:lnTo>
                  <a:cubicBezTo>
                    <a:pt x="503" y="14583"/>
                    <a:pt x="-3" y="12708"/>
                    <a:pt x="0" y="10798"/>
                  </a:cubicBezTo>
                  <a:cubicBezTo>
                    <a:pt x="0" y="4834"/>
                    <a:pt x="4835" y="0"/>
                    <a:pt x="10799" y="0"/>
                  </a:cubicBezTo>
                  <a:cubicBezTo>
                    <a:pt x="16763" y="0"/>
                    <a:pt x="21597" y="4834"/>
                    <a:pt x="21597" y="10798"/>
                  </a:cubicBezTo>
                  <a:cubicBezTo>
                    <a:pt x="21597" y="16763"/>
                    <a:pt x="16763" y="21597"/>
                    <a:pt x="10799" y="21597"/>
                  </a:cubicBezTo>
                  <a:cubicBezTo>
                    <a:pt x="8890" y="21600"/>
                    <a:pt x="7016" y="21095"/>
                    <a:pt x="5367" y="20134"/>
                  </a:cubicBezTo>
                  <a:lnTo>
                    <a:pt x="4" y="21597"/>
                  </a:lnTo>
                  <a:close/>
                  <a:moveTo>
                    <a:pt x="6901" y="5732"/>
                  </a:moveTo>
                  <a:cubicBezTo>
                    <a:pt x="6762" y="5740"/>
                    <a:pt x="6626" y="5777"/>
                    <a:pt x="6501" y="5840"/>
                  </a:cubicBezTo>
                  <a:cubicBezTo>
                    <a:pt x="6384" y="5906"/>
                    <a:pt x="6277" y="5989"/>
                    <a:pt x="6183" y="6086"/>
                  </a:cubicBezTo>
                  <a:cubicBezTo>
                    <a:pt x="6054" y="6208"/>
                    <a:pt x="5980" y="6314"/>
                    <a:pt x="5901" y="6417"/>
                  </a:cubicBezTo>
                  <a:cubicBezTo>
                    <a:pt x="5502" y="6936"/>
                    <a:pt x="5288" y="7573"/>
                    <a:pt x="5291" y="8228"/>
                  </a:cubicBezTo>
                  <a:cubicBezTo>
                    <a:pt x="5294" y="8758"/>
                    <a:pt x="5432" y="9273"/>
                    <a:pt x="5648" y="9754"/>
                  </a:cubicBezTo>
                  <a:cubicBezTo>
                    <a:pt x="6089" y="10728"/>
                    <a:pt x="6816" y="11760"/>
                    <a:pt x="7776" y="12715"/>
                  </a:cubicBezTo>
                  <a:cubicBezTo>
                    <a:pt x="8007" y="12945"/>
                    <a:pt x="8233" y="13176"/>
                    <a:pt x="8476" y="13391"/>
                  </a:cubicBezTo>
                  <a:cubicBezTo>
                    <a:pt x="9667" y="14440"/>
                    <a:pt x="11087" y="15197"/>
                    <a:pt x="12622" y="15601"/>
                  </a:cubicBezTo>
                  <a:lnTo>
                    <a:pt x="13237" y="15694"/>
                  </a:lnTo>
                  <a:cubicBezTo>
                    <a:pt x="13437" y="15705"/>
                    <a:pt x="13636" y="15690"/>
                    <a:pt x="13837" y="15681"/>
                  </a:cubicBezTo>
                  <a:cubicBezTo>
                    <a:pt x="14152" y="15664"/>
                    <a:pt x="14459" y="15579"/>
                    <a:pt x="14737" y="15431"/>
                  </a:cubicBezTo>
                  <a:cubicBezTo>
                    <a:pt x="14916" y="15336"/>
                    <a:pt x="15000" y="15288"/>
                    <a:pt x="15150" y="15193"/>
                  </a:cubicBezTo>
                  <a:cubicBezTo>
                    <a:pt x="15150" y="15193"/>
                    <a:pt x="15197" y="15163"/>
                    <a:pt x="15285" y="15096"/>
                  </a:cubicBezTo>
                  <a:cubicBezTo>
                    <a:pt x="15431" y="14988"/>
                    <a:pt x="15521" y="14912"/>
                    <a:pt x="15642" y="14785"/>
                  </a:cubicBezTo>
                  <a:cubicBezTo>
                    <a:pt x="15731" y="14692"/>
                    <a:pt x="15809" y="14583"/>
                    <a:pt x="15868" y="14459"/>
                  </a:cubicBezTo>
                  <a:cubicBezTo>
                    <a:pt x="15953" y="14283"/>
                    <a:pt x="16037" y="13947"/>
                    <a:pt x="16072" y="13668"/>
                  </a:cubicBezTo>
                  <a:cubicBezTo>
                    <a:pt x="16097" y="13454"/>
                    <a:pt x="16090" y="13337"/>
                    <a:pt x="16087" y="13265"/>
                  </a:cubicBezTo>
                  <a:cubicBezTo>
                    <a:pt x="16082" y="13149"/>
                    <a:pt x="15986" y="13029"/>
                    <a:pt x="15881" y="12979"/>
                  </a:cubicBezTo>
                  <a:lnTo>
                    <a:pt x="15253" y="12697"/>
                  </a:lnTo>
                  <a:cubicBezTo>
                    <a:pt x="15253" y="12697"/>
                    <a:pt x="14313" y="12288"/>
                    <a:pt x="13740" y="12026"/>
                  </a:cubicBezTo>
                  <a:cubicBezTo>
                    <a:pt x="13680" y="12000"/>
                    <a:pt x="13615" y="11985"/>
                    <a:pt x="13549" y="11982"/>
                  </a:cubicBezTo>
                  <a:cubicBezTo>
                    <a:pt x="13400" y="11967"/>
                    <a:pt x="13251" y="12017"/>
                    <a:pt x="13141" y="12119"/>
                  </a:cubicBezTo>
                  <a:lnTo>
                    <a:pt x="13141" y="12117"/>
                  </a:lnTo>
                  <a:cubicBezTo>
                    <a:pt x="13135" y="12117"/>
                    <a:pt x="13063" y="12179"/>
                    <a:pt x="12282" y="13124"/>
                  </a:cubicBezTo>
                  <a:cubicBezTo>
                    <a:pt x="12191" y="13248"/>
                    <a:pt x="12034" y="13303"/>
                    <a:pt x="11885" y="13265"/>
                  </a:cubicBezTo>
                  <a:cubicBezTo>
                    <a:pt x="11815" y="13246"/>
                    <a:pt x="11746" y="13222"/>
                    <a:pt x="11679" y="13194"/>
                  </a:cubicBezTo>
                  <a:cubicBezTo>
                    <a:pt x="11545" y="13137"/>
                    <a:pt x="11498" y="13116"/>
                    <a:pt x="11407" y="13076"/>
                  </a:cubicBezTo>
                  <a:lnTo>
                    <a:pt x="11401" y="13074"/>
                  </a:lnTo>
                  <a:cubicBezTo>
                    <a:pt x="10783" y="12804"/>
                    <a:pt x="10211" y="12440"/>
                    <a:pt x="9706" y="11994"/>
                  </a:cubicBezTo>
                  <a:cubicBezTo>
                    <a:pt x="9570" y="11875"/>
                    <a:pt x="9443" y="11745"/>
                    <a:pt x="9314" y="11620"/>
                  </a:cubicBezTo>
                  <a:cubicBezTo>
                    <a:pt x="8889" y="11213"/>
                    <a:pt x="8519" y="10753"/>
                    <a:pt x="8212" y="10251"/>
                  </a:cubicBezTo>
                  <a:lnTo>
                    <a:pt x="8149" y="10148"/>
                  </a:lnTo>
                  <a:cubicBezTo>
                    <a:pt x="8103" y="10079"/>
                    <a:pt x="8066" y="10005"/>
                    <a:pt x="8039" y="9927"/>
                  </a:cubicBezTo>
                  <a:cubicBezTo>
                    <a:pt x="7997" y="9768"/>
                    <a:pt x="8104" y="9641"/>
                    <a:pt x="8104" y="9641"/>
                  </a:cubicBezTo>
                  <a:cubicBezTo>
                    <a:pt x="8104" y="9641"/>
                    <a:pt x="8367" y="9354"/>
                    <a:pt x="8489" y="9198"/>
                  </a:cubicBezTo>
                  <a:cubicBezTo>
                    <a:pt x="8590" y="9069"/>
                    <a:pt x="8685" y="8934"/>
                    <a:pt x="8773" y="8795"/>
                  </a:cubicBezTo>
                  <a:cubicBezTo>
                    <a:pt x="8900" y="8590"/>
                    <a:pt x="8940" y="8380"/>
                    <a:pt x="8873" y="8217"/>
                  </a:cubicBezTo>
                  <a:cubicBezTo>
                    <a:pt x="8571" y="7478"/>
                    <a:pt x="8258" y="6743"/>
                    <a:pt x="7936" y="6013"/>
                  </a:cubicBezTo>
                  <a:cubicBezTo>
                    <a:pt x="7872" y="5868"/>
                    <a:pt x="7683" y="5764"/>
                    <a:pt x="7512" y="5744"/>
                  </a:cubicBezTo>
                  <a:cubicBezTo>
                    <a:pt x="7453" y="5737"/>
                    <a:pt x="7395" y="5731"/>
                    <a:pt x="7337" y="5726"/>
                  </a:cubicBezTo>
                  <a:cubicBezTo>
                    <a:pt x="7192" y="5719"/>
                    <a:pt x="7046" y="5721"/>
                    <a:pt x="6901" y="573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35" name="成组"/>
          <p:cNvGrpSpPr/>
          <p:nvPr/>
        </p:nvGrpSpPr>
        <p:grpSpPr>
          <a:xfrm>
            <a:off x="4495848" y="2666670"/>
            <a:ext cx="457201" cy="457201"/>
            <a:chOff x="0" y="0"/>
            <a:chExt cx="457200" cy="457200"/>
          </a:xfrm>
        </p:grpSpPr>
        <p:sp>
          <p:nvSpPr>
            <p:cNvPr id="2333" name="任意形状 93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34" name="任意形状 937"/>
            <p:cNvSpPr/>
            <p:nvPr/>
          </p:nvSpPr>
          <p:spPr>
            <a:xfrm>
              <a:off x="38099" y="38100"/>
              <a:ext cx="381001" cy="381001"/>
            </a:xfrm>
            <a:custGeom>
              <a:avLst/>
              <a:gdLst/>
              <a:ahLst/>
              <a:cxnLst>
                <a:cxn ang="0">
                  <a:pos x="wd2" y="hd2"/>
                </a:cxn>
                <a:cxn ang="5400000">
                  <a:pos x="wd2" y="hd2"/>
                </a:cxn>
                <a:cxn ang="10800000">
                  <a:pos x="wd2" y="hd2"/>
                </a:cxn>
                <a:cxn ang="16200000">
                  <a:pos x="wd2" y="hd2"/>
                </a:cxn>
              </a:cxnLst>
              <a:rect l="0" t="0" r="r" b="b"/>
              <a:pathLst>
                <a:path w="21597" h="21597" extrusionOk="0">
                  <a:moveTo>
                    <a:pt x="5673" y="17811"/>
                  </a:moveTo>
                  <a:lnTo>
                    <a:pt x="6454" y="18268"/>
                  </a:lnTo>
                  <a:cubicBezTo>
                    <a:pt x="7773" y="19037"/>
                    <a:pt x="9272" y="19440"/>
                    <a:pt x="10799" y="19437"/>
                  </a:cubicBezTo>
                  <a:cubicBezTo>
                    <a:pt x="15570" y="19437"/>
                    <a:pt x="19437" y="15570"/>
                    <a:pt x="19437" y="10798"/>
                  </a:cubicBezTo>
                  <a:cubicBezTo>
                    <a:pt x="19437" y="6027"/>
                    <a:pt x="15570" y="2160"/>
                    <a:pt x="10799" y="2160"/>
                  </a:cubicBezTo>
                  <a:cubicBezTo>
                    <a:pt x="6028" y="2160"/>
                    <a:pt x="2160" y="6027"/>
                    <a:pt x="2160" y="10798"/>
                  </a:cubicBezTo>
                  <a:cubicBezTo>
                    <a:pt x="2160" y="12349"/>
                    <a:pt x="2567" y="13836"/>
                    <a:pt x="3330" y="15144"/>
                  </a:cubicBezTo>
                  <a:lnTo>
                    <a:pt x="3786" y="15926"/>
                  </a:lnTo>
                  <a:lnTo>
                    <a:pt x="3081" y="18518"/>
                  </a:lnTo>
                  <a:lnTo>
                    <a:pt x="5673" y="17811"/>
                  </a:lnTo>
                  <a:close/>
                  <a:moveTo>
                    <a:pt x="4" y="21597"/>
                  </a:moveTo>
                  <a:lnTo>
                    <a:pt x="1464" y="16232"/>
                  </a:lnTo>
                  <a:cubicBezTo>
                    <a:pt x="503" y="14583"/>
                    <a:pt x="-3" y="12708"/>
                    <a:pt x="0" y="10798"/>
                  </a:cubicBezTo>
                  <a:cubicBezTo>
                    <a:pt x="0" y="4834"/>
                    <a:pt x="4835" y="0"/>
                    <a:pt x="10799" y="0"/>
                  </a:cubicBezTo>
                  <a:cubicBezTo>
                    <a:pt x="16763" y="0"/>
                    <a:pt x="21597" y="4834"/>
                    <a:pt x="21597" y="10798"/>
                  </a:cubicBezTo>
                  <a:cubicBezTo>
                    <a:pt x="21597" y="16763"/>
                    <a:pt x="16763" y="21597"/>
                    <a:pt x="10799" y="21597"/>
                  </a:cubicBezTo>
                  <a:cubicBezTo>
                    <a:pt x="8890" y="21600"/>
                    <a:pt x="7016" y="21095"/>
                    <a:pt x="5367" y="20134"/>
                  </a:cubicBezTo>
                  <a:lnTo>
                    <a:pt x="4" y="21597"/>
                  </a:lnTo>
                  <a:close/>
                  <a:moveTo>
                    <a:pt x="6901" y="5732"/>
                  </a:moveTo>
                  <a:cubicBezTo>
                    <a:pt x="7046" y="5721"/>
                    <a:pt x="7192" y="5721"/>
                    <a:pt x="7337" y="5728"/>
                  </a:cubicBezTo>
                  <a:cubicBezTo>
                    <a:pt x="7395" y="5732"/>
                    <a:pt x="7453" y="5738"/>
                    <a:pt x="7512" y="5745"/>
                  </a:cubicBezTo>
                  <a:cubicBezTo>
                    <a:pt x="7683" y="5764"/>
                    <a:pt x="7872" y="5869"/>
                    <a:pt x="7936" y="6014"/>
                  </a:cubicBezTo>
                  <a:cubicBezTo>
                    <a:pt x="8258" y="6744"/>
                    <a:pt x="8571" y="7479"/>
                    <a:pt x="8873" y="8217"/>
                  </a:cubicBezTo>
                  <a:cubicBezTo>
                    <a:pt x="8940" y="8381"/>
                    <a:pt x="8900" y="8591"/>
                    <a:pt x="8773" y="8796"/>
                  </a:cubicBezTo>
                  <a:cubicBezTo>
                    <a:pt x="8685" y="8935"/>
                    <a:pt x="8590" y="9069"/>
                    <a:pt x="8489" y="9198"/>
                  </a:cubicBezTo>
                  <a:cubicBezTo>
                    <a:pt x="8367" y="9355"/>
                    <a:pt x="8104" y="9642"/>
                    <a:pt x="8104" y="9642"/>
                  </a:cubicBezTo>
                  <a:cubicBezTo>
                    <a:pt x="8104" y="9642"/>
                    <a:pt x="7997" y="9769"/>
                    <a:pt x="8039" y="9928"/>
                  </a:cubicBezTo>
                  <a:cubicBezTo>
                    <a:pt x="8054" y="9989"/>
                    <a:pt x="8103" y="10076"/>
                    <a:pt x="8149" y="10149"/>
                  </a:cubicBezTo>
                  <a:lnTo>
                    <a:pt x="8212" y="10252"/>
                  </a:lnTo>
                  <a:cubicBezTo>
                    <a:pt x="8489" y="10713"/>
                    <a:pt x="8860" y="11181"/>
                    <a:pt x="9314" y="11621"/>
                  </a:cubicBezTo>
                  <a:cubicBezTo>
                    <a:pt x="9443" y="11747"/>
                    <a:pt x="9570" y="11875"/>
                    <a:pt x="9706" y="11995"/>
                  </a:cubicBezTo>
                  <a:cubicBezTo>
                    <a:pt x="10211" y="12441"/>
                    <a:pt x="10784" y="12805"/>
                    <a:pt x="11401" y="13075"/>
                  </a:cubicBezTo>
                  <a:lnTo>
                    <a:pt x="11407" y="13077"/>
                  </a:lnTo>
                  <a:cubicBezTo>
                    <a:pt x="11498" y="13117"/>
                    <a:pt x="11545" y="13139"/>
                    <a:pt x="11679" y="13196"/>
                  </a:cubicBezTo>
                  <a:cubicBezTo>
                    <a:pt x="11746" y="13224"/>
                    <a:pt x="11815" y="13249"/>
                    <a:pt x="11885" y="13267"/>
                  </a:cubicBezTo>
                  <a:cubicBezTo>
                    <a:pt x="12033" y="13305"/>
                    <a:pt x="12190" y="13249"/>
                    <a:pt x="12281" y="13127"/>
                  </a:cubicBezTo>
                  <a:cubicBezTo>
                    <a:pt x="13063" y="12180"/>
                    <a:pt x="13134" y="12118"/>
                    <a:pt x="13141" y="12118"/>
                  </a:cubicBezTo>
                  <a:lnTo>
                    <a:pt x="13141" y="12120"/>
                  </a:lnTo>
                  <a:cubicBezTo>
                    <a:pt x="13251" y="12018"/>
                    <a:pt x="13400" y="11968"/>
                    <a:pt x="13549" y="11983"/>
                  </a:cubicBezTo>
                  <a:cubicBezTo>
                    <a:pt x="13614" y="11987"/>
                    <a:pt x="13680" y="11999"/>
                    <a:pt x="13740" y="12026"/>
                  </a:cubicBezTo>
                  <a:cubicBezTo>
                    <a:pt x="14313" y="12289"/>
                    <a:pt x="15252" y="12698"/>
                    <a:pt x="15252" y="12698"/>
                  </a:cubicBezTo>
                  <a:lnTo>
                    <a:pt x="15880" y="12980"/>
                  </a:lnTo>
                  <a:cubicBezTo>
                    <a:pt x="15986" y="13030"/>
                    <a:pt x="16082" y="13150"/>
                    <a:pt x="16086" y="13266"/>
                  </a:cubicBezTo>
                  <a:cubicBezTo>
                    <a:pt x="16090" y="13338"/>
                    <a:pt x="16096" y="13455"/>
                    <a:pt x="16072" y="13669"/>
                  </a:cubicBezTo>
                  <a:cubicBezTo>
                    <a:pt x="16037" y="13948"/>
                    <a:pt x="15953" y="14284"/>
                    <a:pt x="15868" y="14460"/>
                  </a:cubicBezTo>
                  <a:cubicBezTo>
                    <a:pt x="15811" y="14580"/>
                    <a:pt x="15734" y="14690"/>
                    <a:pt x="15642" y="14786"/>
                  </a:cubicBezTo>
                  <a:cubicBezTo>
                    <a:pt x="15533" y="14901"/>
                    <a:pt x="15413" y="15005"/>
                    <a:pt x="15285" y="15097"/>
                  </a:cubicBezTo>
                  <a:cubicBezTo>
                    <a:pt x="15241" y="15131"/>
                    <a:pt x="15196" y="15163"/>
                    <a:pt x="15150" y="15194"/>
                  </a:cubicBezTo>
                  <a:cubicBezTo>
                    <a:pt x="15016" y="15280"/>
                    <a:pt x="14878" y="15359"/>
                    <a:pt x="14737" y="15432"/>
                  </a:cubicBezTo>
                  <a:cubicBezTo>
                    <a:pt x="14459" y="15580"/>
                    <a:pt x="14152" y="15665"/>
                    <a:pt x="13837" y="15681"/>
                  </a:cubicBezTo>
                  <a:cubicBezTo>
                    <a:pt x="13637" y="15691"/>
                    <a:pt x="13438" y="15706"/>
                    <a:pt x="13237" y="15696"/>
                  </a:cubicBezTo>
                  <a:cubicBezTo>
                    <a:pt x="13228" y="15696"/>
                    <a:pt x="12623" y="15602"/>
                    <a:pt x="12623" y="15602"/>
                  </a:cubicBezTo>
                  <a:cubicBezTo>
                    <a:pt x="11088" y="15198"/>
                    <a:pt x="9668" y="14441"/>
                    <a:pt x="8477" y="13392"/>
                  </a:cubicBezTo>
                  <a:cubicBezTo>
                    <a:pt x="8233" y="13177"/>
                    <a:pt x="8007" y="12946"/>
                    <a:pt x="7776" y="12716"/>
                  </a:cubicBezTo>
                  <a:cubicBezTo>
                    <a:pt x="6815" y="11761"/>
                    <a:pt x="6089" y="10729"/>
                    <a:pt x="5649" y="9755"/>
                  </a:cubicBezTo>
                  <a:cubicBezTo>
                    <a:pt x="5423" y="9277"/>
                    <a:pt x="5302" y="8757"/>
                    <a:pt x="5291" y="8228"/>
                  </a:cubicBezTo>
                  <a:cubicBezTo>
                    <a:pt x="5287" y="7573"/>
                    <a:pt x="5501" y="6934"/>
                    <a:pt x="5900" y="6414"/>
                  </a:cubicBezTo>
                  <a:cubicBezTo>
                    <a:pt x="5979" y="6313"/>
                    <a:pt x="6054" y="6207"/>
                    <a:pt x="6182" y="6085"/>
                  </a:cubicBezTo>
                  <a:cubicBezTo>
                    <a:pt x="6319" y="5955"/>
                    <a:pt x="6406" y="5886"/>
                    <a:pt x="6500" y="5839"/>
                  </a:cubicBezTo>
                  <a:cubicBezTo>
                    <a:pt x="6625" y="5776"/>
                    <a:pt x="6761" y="5739"/>
                    <a:pt x="6900" y="573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38" name="成组"/>
          <p:cNvGrpSpPr/>
          <p:nvPr/>
        </p:nvGrpSpPr>
        <p:grpSpPr>
          <a:xfrm>
            <a:off x="838200" y="1752435"/>
            <a:ext cx="457200" cy="457201"/>
            <a:chOff x="0" y="0"/>
            <a:chExt cx="457200" cy="457200"/>
          </a:xfrm>
        </p:grpSpPr>
        <p:sp>
          <p:nvSpPr>
            <p:cNvPr id="2336" name="任意形状 93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37" name="任意形状 940"/>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200" y="0"/>
                  </a:moveTo>
                  <a:lnTo>
                    <a:pt x="10200" y="10200"/>
                  </a:lnTo>
                  <a:lnTo>
                    <a:pt x="0" y="10200"/>
                  </a:lnTo>
                  <a:lnTo>
                    <a:pt x="0" y="0"/>
                  </a:lnTo>
                  <a:lnTo>
                    <a:pt x="10200" y="0"/>
                  </a:lnTo>
                  <a:close/>
                  <a:moveTo>
                    <a:pt x="10200" y="21600"/>
                  </a:moveTo>
                  <a:lnTo>
                    <a:pt x="0" y="21600"/>
                  </a:lnTo>
                  <a:lnTo>
                    <a:pt x="0" y="11400"/>
                  </a:lnTo>
                  <a:lnTo>
                    <a:pt x="10200" y="11400"/>
                  </a:lnTo>
                  <a:lnTo>
                    <a:pt x="10200" y="21600"/>
                  </a:lnTo>
                  <a:close/>
                  <a:moveTo>
                    <a:pt x="11400" y="0"/>
                  </a:moveTo>
                  <a:lnTo>
                    <a:pt x="21600" y="0"/>
                  </a:lnTo>
                  <a:lnTo>
                    <a:pt x="21600" y="10200"/>
                  </a:lnTo>
                  <a:lnTo>
                    <a:pt x="11400" y="10200"/>
                  </a:lnTo>
                  <a:lnTo>
                    <a:pt x="11400" y="0"/>
                  </a:lnTo>
                  <a:close/>
                  <a:moveTo>
                    <a:pt x="21600" y="11400"/>
                  </a:moveTo>
                  <a:lnTo>
                    <a:pt x="21600" y="21600"/>
                  </a:lnTo>
                  <a:lnTo>
                    <a:pt x="11400" y="21600"/>
                  </a:lnTo>
                  <a:lnTo>
                    <a:pt x="11400" y="11400"/>
                  </a:lnTo>
                  <a:lnTo>
                    <a:pt x="21600" y="11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41" name="成组"/>
          <p:cNvGrpSpPr/>
          <p:nvPr/>
        </p:nvGrpSpPr>
        <p:grpSpPr>
          <a:xfrm>
            <a:off x="838200" y="838200"/>
            <a:ext cx="457200" cy="457200"/>
            <a:chOff x="0" y="0"/>
            <a:chExt cx="457200" cy="457200"/>
          </a:xfrm>
        </p:grpSpPr>
        <p:sp>
          <p:nvSpPr>
            <p:cNvPr id="2339" name="任意形状 94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40" name="任意形状 943"/>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9600" y="2400"/>
                  </a:moveTo>
                  <a:lnTo>
                    <a:pt x="2400" y="2400"/>
                  </a:lnTo>
                  <a:lnTo>
                    <a:pt x="2400" y="9600"/>
                  </a:lnTo>
                  <a:lnTo>
                    <a:pt x="9600" y="9600"/>
                  </a:lnTo>
                  <a:lnTo>
                    <a:pt x="9600" y="2400"/>
                  </a:lnTo>
                  <a:close/>
                  <a:moveTo>
                    <a:pt x="12000" y="2400"/>
                  </a:moveTo>
                  <a:lnTo>
                    <a:pt x="12000" y="9600"/>
                  </a:lnTo>
                  <a:lnTo>
                    <a:pt x="19200" y="9600"/>
                  </a:lnTo>
                  <a:lnTo>
                    <a:pt x="19200" y="2400"/>
                  </a:lnTo>
                  <a:lnTo>
                    <a:pt x="12000" y="2400"/>
                  </a:lnTo>
                  <a:close/>
                  <a:moveTo>
                    <a:pt x="19200" y="12000"/>
                  </a:moveTo>
                  <a:lnTo>
                    <a:pt x="12000" y="12000"/>
                  </a:lnTo>
                  <a:lnTo>
                    <a:pt x="12000" y="19200"/>
                  </a:lnTo>
                  <a:lnTo>
                    <a:pt x="19200" y="19200"/>
                  </a:lnTo>
                  <a:lnTo>
                    <a:pt x="19200" y="12000"/>
                  </a:lnTo>
                  <a:close/>
                  <a:moveTo>
                    <a:pt x="9600" y="19200"/>
                  </a:moveTo>
                  <a:lnTo>
                    <a:pt x="9600" y="12000"/>
                  </a:lnTo>
                  <a:lnTo>
                    <a:pt x="2400" y="12000"/>
                  </a:lnTo>
                  <a:lnTo>
                    <a:pt x="2400" y="19200"/>
                  </a:lnTo>
                  <a:lnTo>
                    <a:pt x="9600" y="19200"/>
                  </a:lnTo>
                  <a:close/>
                  <a:moveTo>
                    <a:pt x="0" y="0"/>
                  </a:moveTo>
                  <a:lnTo>
                    <a:pt x="21600" y="0"/>
                  </a:lnTo>
                  <a:lnTo>
                    <a:pt x="21600" y="21600"/>
                  </a:lnTo>
                  <a:lnTo>
                    <a:pt x="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44" name="成组"/>
          <p:cNvGrpSpPr/>
          <p:nvPr/>
        </p:nvGrpSpPr>
        <p:grpSpPr>
          <a:xfrm>
            <a:off x="3581436" y="5409376"/>
            <a:ext cx="457201" cy="457201"/>
            <a:chOff x="0" y="0"/>
            <a:chExt cx="457200" cy="457200"/>
          </a:xfrm>
        </p:grpSpPr>
        <p:sp>
          <p:nvSpPr>
            <p:cNvPr id="2342" name="任意形状 95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43" name="任意形状 952"/>
            <p:cNvSpPr/>
            <p:nvPr/>
          </p:nvSpPr>
          <p:spPr>
            <a:xfrm>
              <a:off x="38100" y="38100"/>
              <a:ext cx="380980" cy="377932"/>
            </a:xfrm>
            <a:custGeom>
              <a:avLst/>
              <a:gdLst/>
              <a:ahLst/>
              <a:cxnLst>
                <a:cxn ang="0">
                  <a:pos x="wd2" y="hd2"/>
                </a:cxn>
                <a:cxn ang="5400000">
                  <a:pos x="wd2" y="hd2"/>
                </a:cxn>
                <a:cxn ang="10800000">
                  <a:pos x="wd2" y="hd2"/>
                </a:cxn>
                <a:cxn ang="16200000">
                  <a:pos x="wd2" y="hd2"/>
                </a:cxn>
              </a:cxnLst>
              <a:rect l="0" t="0" r="r" b="b"/>
              <a:pathLst>
                <a:path w="21599" h="21600" extrusionOk="0">
                  <a:moveTo>
                    <a:pt x="8534" y="21600"/>
                  </a:moveTo>
                  <a:cubicBezTo>
                    <a:pt x="3820" y="21599"/>
                    <a:pt x="-1" y="17746"/>
                    <a:pt x="0" y="12994"/>
                  </a:cubicBezTo>
                  <a:cubicBezTo>
                    <a:pt x="0" y="9026"/>
                    <a:pt x="2664" y="5509"/>
                    <a:pt x="6290" y="4693"/>
                  </a:cubicBezTo>
                  <a:cubicBezTo>
                    <a:pt x="10524" y="3734"/>
                    <a:pt x="12450" y="2985"/>
                    <a:pt x="13932" y="0"/>
                  </a:cubicBezTo>
                  <a:cubicBezTo>
                    <a:pt x="15010" y="2107"/>
                    <a:pt x="14281" y="4039"/>
                    <a:pt x="13932" y="5092"/>
                  </a:cubicBezTo>
                  <a:cubicBezTo>
                    <a:pt x="19006" y="3863"/>
                    <a:pt x="20813" y="1521"/>
                    <a:pt x="21248" y="1229"/>
                  </a:cubicBezTo>
                  <a:cubicBezTo>
                    <a:pt x="21248" y="5532"/>
                    <a:pt x="19919" y="8254"/>
                    <a:pt x="18635" y="10010"/>
                  </a:cubicBezTo>
                  <a:cubicBezTo>
                    <a:pt x="20230" y="9949"/>
                    <a:pt x="20805" y="9483"/>
                    <a:pt x="21599" y="9371"/>
                  </a:cubicBezTo>
                  <a:cubicBezTo>
                    <a:pt x="21248" y="10947"/>
                    <a:pt x="19979" y="13171"/>
                    <a:pt x="16923" y="14591"/>
                  </a:cubicBezTo>
                  <a:cubicBezTo>
                    <a:pt x="16160" y="18657"/>
                    <a:pt x="12637" y="21600"/>
                    <a:pt x="8533" y="21600"/>
                  </a:cubicBezTo>
                  <a:close/>
                  <a:moveTo>
                    <a:pt x="12541" y="14575"/>
                  </a:moveTo>
                  <a:cubicBezTo>
                    <a:pt x="12541" y="14927"/>
                    <a:pt x="12484" y="15102"/>
                    <a:pt x="12106" y="15102"/>
                  </a:cubicBezTo>
                  <a:lnTo>
                    <a:pt x="8704" y="15104"/>
                  </a:lnTo>
                  <a:lnTo>
                    <a:pt x="11900" y="11568"/>
                  </a:lnTo>
                  <a:cubicBezTo>
                    <a:pt x="12829" y="10632"/>
                    <a:pt x="12829" y="10163"/>
                    <a:pt x="12829" y="8968"/>
                  </a:cubicBezTo>
                  <a:cubicBezTo>
                    <a:pt x="12829" y="8604"/>
                    <a:pt x="12777" y="8187"/>
                    <a:pt x="12881" y="7825"/>
                  </a:cubicBezTo>
                  <a:cubicBezTo>
                    <a:pt x="12932" y="7668"/>
                    <a:pt x="12829" y="7616"/>
                    <a:pt x="12675" y="7668"/>
                  </a:cubicBezTo>
                  <a:cubicBezTo>
                    <a:pt x="12313" y="7771"/>
                    <a:pt x="11694" y="7771"/>
                    <a:pt x="10663" y="7771"/>
                  </a:cubicBezTo>
                  <a:lnTo>
                    <a:pt x="6021" y="7771"/>
                  </a:lnTo>
                  <a:cubicBezTo>
                    <a:pt x="5763" y="7771"/>
                    <a:pt x="5659" y="7616"/>
                    <a:pt x="5763" y="7408"/>
                  </a:cubicBezTo>
                  <a:cubicBezTo>
                    <a:pt x="5763" y="7356"/>
                    <a:pt x="5763" y="7200"/>
                    <a:pt x="5659" y="7200"/>
                  </a:cubicBezTo>
                  <a:cubicBezTo>
                    <a:pt x="4989" y="7511"/>
                    <a:pt x="4834" y="8916"/>
                    <a:pt x="4886" y="9800"/>
                  </a:cubicBezTo>
                  <a:cubicBezTo>
                    <a:pt x="4886" y="10268"/>
                    <a:pt x="5144" y="10528"/>
                    <a:pt x="5504" y="10528"/>
                  </a:cubicBezTo>
                  <a:lnTo>
                    <a:pt x="9167" y="10528"/>
                  </a:lnTo>
                  <a:lnTo>
                    <a:pt x="5402" y="14584"/>
                  </a:lnTo>
                  <a:cubicBezTo>
                    <a:pt x="5143" y="14896"/>
                    <a:pt x="4886" y="15312"/>
                    <a:pt x="4886" y="15884"/>
                  </a:cubicBezTo>
                  <a:lnTo>
                    <a:pt x="4886" y="17028"/>
                  </a:lnTo>
                  <a:cubicBezTo>
                    <a:pt x="4886" y="17548"/>
                    <a:pt x="5196" y="17860"/>
                    <a:pt x="5763" y="17964"/>
                  </a:cubicBezTo>
                  <a:lnTo>
                    <a:pt x="12230" y="17964"/>
                  </a:lnTo>
                  <a:cubicBezTo>
                    <a:pt x="12829" y="17964"/>
                    <a:pt x="13237" y="17711"/>
                    <a:pt x="13237" y="17034"/>
                  </a:cubicBezTo>
                  <a:lnTo>
                    <a:pt x="13237" y="15804"/>
                  </a:lnTo>
                  <a:cubicBezTo>
                    <a:pt x="13237" y="15578"/>
                    <a:pt x="13237" y="14750"/>
                    <a:pt x="12541" y="1457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47" name="成组"/>
          <p:cNvGrpSpPr/>
          <p:nvPr/>
        </p:nvGrpSpPr>
        <p:grpSpPr>
          <a:xfrm>
            <a:off x="3581436" y="4495140"/>
            <a:ext cx="457201" cy="457201"/>
            <a:chOff x="0" y="0"/>
            <a:chExt cx="457200" cy="457200"/>
          </a:xfrm>
        </p:grpSpPr>
        <p:sp>
          <p:nvSpPr>
            <p:cNvPr id="2345" name="任意形状 95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46" name="任意形状 955"/>
            <p:cNvSpPr/>
            <p:nvPr/>
          </p:nvSpPr>
          <p:spPr>
            <a:xfrm>
              <a:off x="38100" y="38100"/>
              <a:ext cx="381001" cy="378078"/>
            </a:xfrm>
            <a:custGeom>
              <a:avLst/>
              <a:gdLst/>
              <a:ahLst/>
              <a:cxnLst>
                <a:cxn ang="0">
                  <a:pos x="wd2" y="hd2"/>
                </a:cxn>
                <a:cxn ang="5400000">
                  <a:pos x="wd2" y="hd2"/>
                </a:cxn>
                <a:cxn ang="10800000">
                  <a:pos x="wd2" y="hd2"/>
                </a:cxn>
                <a:cxn ang="16200000">
                  <a:pos x="wd2" y="hd2"/>
                </a:cxn>
              </a:cxnLst>
              <a:rect l="0" t="0" r="r" b="b"/>
              <a:pathLst>
                <a:path w="21597" h="20896" extrusionOk="0">
                  <a:moveTo>
                    <a:pt x="6760" y="6591"/>
                  </a:moveTo>
                  <a:cubicBezTo>
                    <a:pt x="4145" y="7163"/>
                    <a:pt x="2160" y="9695"/>
                    <a:pt x="2160" y="12566"/>
                  </a:cubicBezTo>
                  <a:cubicBezTo>
                    <a:pt x="2160" y="15999"/>
                    <a:pt x="5014" y="18781"/>
                    <a:pt x="8534" y="18781"/>
                  </a:cubicBezTo>
                  <a:cubicBezTo>
                    <a:pt x="11597" y="18781"/>
                    <a:pt x="14228" y="16657"/>
                    <a:pt x="14797" y="13722"/>
                  </a:cubicBezTo>
                  <a:cubicBezTo>
                    <a:pt x="14926" y="13051"/>
                    <a:pt x="15381" y="12483"/>
                    <a:pt x="16016" y="12197"/>
                  </a:cubicBezTo>
                  <a:cubicBezTo>
                    <a:pt x="16537" y="11964"/>
                    <a:pt x="16999" y="11699"/>
                    <a:pt x="17403" y="11415"/>
                  </a:cubicBezTo>
                  <a:cubicBezTo>
                    <a:pt x="16471" y="10780"/>
                    <a:pt x="16122" y="9455"/>
                    <a:pt x="16895" y="8431"/>
                  </a:cubicBezTo>
                  <a:cubicBezTo>
                    <a:pt x="17540" y="7582"/>
                    <a:pt x="18046" y="6640"/>
                    <a:pt x="18397" y="5640"/>
                  </a:cubicBezTo>
                  <a:cubicBezTo>
                    <a:pt x="17127" y="6215"/>
                    <a:pt x="15800" y="6661"/>
                    <a:pt x="14437" y="6972"/>
                  </a:cubicBezTo>
                  <a:cubicBezTo>
                    <a:pt x="13075" y="7291"/>
                    <a:pt x="11854" y="6300"/>
                    <a:pt x="11774" y="5062"/>
                  </a:cubicBezTo>
                  <a:cubicBezTo>
                    <a:pt x="10500" y="5664"/>
                    <a:pt x="8890" y="6126"/>
                    <a:pt x="6761" y="6591"/>
                  </a:cubicBezTo>
                  <a:close/>
                  <a:moveTo>
                    <a:pt x="18634" y="9680"/>
                  </a:moveTo>
                  <a:cubicBezTo>
                    <a:pt x="19893" y="9680"/>
                    <a:pt x="20704" y="9234"/>
                    <a:pt x="21597" y="9062"/>
                  </a:cubicBezTo>
                  <a:cubicBezTo>
                    <a:pt x="21246" y="10587"/>
                    <a:pt x="19977" y="12737"/>
                    <a:pt x="16921" y="14111"/>
                  </a:cubicBezTo>
                  <a:cubicBezTo>
                    <a:pt x="16051" y="18627"/>
                    <a:pt x="11590" y="21600"/>
                    <a:pt x="6958" y="20751"/>
                  </a:cubicBezTo>
                  <a:cubicBezTo>
                    <a:pt x="2921" y="20011"/>
                    <a:pt x="-3" y="16572"/>
                    <a:pt x="0" y="12567"/>
                  </a:cubicBezTo>
                  <a:cubicBezTo>
                    <a:pt x="0" y="8728"/>
                    <a:pt x="2664" y="5328"/>
                    <a:pt x="6289" y="4536"/>
                  </a:cubicBezTo>
                  <a:cubicBezTo>
                    <a:pt x="10523" y="3611"/>
                    <a:pt x="12449" y="2887"/>
                    <a:pt x="13930" y="0"/>
                  </a:cubicBezTo>
                  <a:cubicBezTo>
                    <a:pt x="14674" y="1403"/>
                    <a:pt x="14674" y="3045"/>
                    <a:pt x="13930" y="4924"/>
                  </a:cubicBezTo>
                  <a:cubicBezTo>
                    <a:pt x="16971" y="4219"/>
                    <a:pt x="19409" y="2974"/>
                    <a:pt x="21245" y="1189"/>
                  </a:cubicBezTo>
                  <a:cubicBezTo>
                    <a:pt x="21245" y="6245"/>
                    <a:pt x="19277" y="8755"/>
                    <a:pt x="18633" y="9680"/>
                  </a:cubicBezTo>
                  <a:close/>
                  <a:moveTo>
                    <a:pt x="12328" y="13820"/>
                  </a:moveTo>
                  <a:cubicBezTo>
                    <a:pt x="12958" y="13973"/>
                    <a:pt x="12958" y="14696"/>
                    <a:pt x="12958" y="14894"/>
                  </a:cubicBezTo>
                  <a:lnTo>
                    <a:pt x="12958" y="15970"/>
                  </a:lnTo>
                  <a:cubicBezTo>
                    <a:pt x="12958" y="16561"/>
                    <a:pt x="12589" y="16784"/>
                    <a:pt x="12047" y="16784"/>
                  </a:cubicBezTo>
                  <a:lnTo>
                    <a:pt x="6201" y="16784"/>
                  </a:lnTo>
                  <a:cubicBezTo>
                    <a:pt x="5688" y="16692"/>
                    <a:pt x="5408" y="16419"/>
                    <a:pt x="5408" y="15965"/>
                  </a:cubicBezTo>
                  <a:lnTo>
                    <a:pt x="5408" y="14964"/>
                  </a:lnTo>
                  <a:cubicBezTo>
                    <a:pt x="5408" y="14464"/>
                    <a:pt x="5641" y="14101"/>
                    <a:pt x="5875" y="13827"/>
                  </a:cubicBezTo>
                  <a:lnTo>
                    <a:pt x="9278" y="10280"/>
                  </a:lnTo>
                  <a:lnTo>
                    <a:pt x="5967" y="10280"/>
                  </a:lnTo>
                  <a:cubicBezTo>
                    <a:pt x="5641" y="10280"/>
                    <a:pt x="5408" y="10053"/>
                    <a:pt x="5408" y="9644"/>
                  </a:cubicBezTo>
                  <a:cubicBezTo>
                    <a:pt x="5360" y="8870"/>
                    <a:pt x="5501" y="7644"/>
                    <a:pt x="6107" y="7370"/>
                  </a:cubicBezTo>
                  <a:cubicBezTo>
                    <a:pt x="6201" y="7370"/>
                    <a:pt x="6201" y="7507"/>
                    <a:pt x="6201" y="7552"/>
                  </a:cubicBezTo>
                  <a:cubicBezTo>
                    <a:pt x="6107" y="7734"/>
                    <a:pt x="6201" y="7870"/>
                    <a:pt x="6434" y="7870"/>
                  </a:cubicBezTo>
                  <a:lnTo>
                    <a:pt x="10631" y="7870"/>
                  </a:lnTo>
                  <a:cubicBezTo>
                    <a:pt x="11563" y="7870"/>
                    <a:pt x="12123" y="7870"/>
                    <a:pt x="12450" y="7780"/>
                  </a:cubicBezTo>
                  <a:cubicBezTo>
                    <a:pt x="12590" y="7734"/>
                    <a:pt x="12683" y="7780"/>
                    <a:pt x="12637" y="7916"/>
                  </a:cubicBezTo>
                  <a:cubicBezTo>
                    <a:pt x="12543" y="8234"/>
                    <a:pt x="12589" y="8598"/>
                    <a:pt x="12589" y="8917"/>
                  </a:cubicBezTo>
                  <a:cubicBezTo>
                    <a:pt x="12589" y="9962"/>
                    <a:pt x="12589" y="10372"/>
                    <a:pt x="11750" y="11190"/>
                  </a:cubicBezTo>
                  <a:lnTo>
                    <a:pt x="8858" y="14282"/>
                  </a:lnTo>
                  <a:lnTo>
                    <a:pt x="11936" y="14280"/>
                  </a:lnTo>
                  <a:cubicBezTo>
                    <a:pt x="12277" y="14280"/>
                    <a:pt x="12329" y="14126"/>
                    <a:pt x="12329" y="138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2348" name="Logos"/>
          <p:cNvSpPr txBox="1"/>
          <p:nvPr/>
        </p:nvSpPr>
        <p:spPr>
          <a:xfrm>
            <a:off x="10844821" y="6347459"/>
            <a:ext cx="5091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Logos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2" name="成组"/>
          <p:cNvGrpSpPr/>
          <p:nvPr/>
        </p:nvGrpSpPr>
        <p:grpSpPr>
          <a:xfrm>
            <a:off x="9982320" y="1748764"/>
            <a:ext cx="457201" cy="457201"/>
            <a:chOff x="0" y="0"/>
            <a:chExt cx="457200" cy="457200"/>
          </a:xfrm>
        </p:grpSpPr>
        <p:sp>
          <p:nvSpPr>
            <p:cNvPr id="2350" name="任意形状 65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51" name="任意形状 658"/>
            <p:cNvSpPr/>
            <p:nvPr/>
          </p:nvSpPr>
          <p:spPr>
            <a:xfrm>
              <a:off x="38087" y="57150"/>
              <a:ext cx="380958" cy="362275"/>
            </a:xfrm>
            <a:custGeom>
              <a:avLst/>
              <a:gdLst/>
              <a:ahLst/>
              <a:cxnLst>
                <a:cxn ang="0">
                  <a:pos x="wd2" y="hd2"/>
                </a:cxn>
                <a:cxn ang="5400000">
                  <a:pos x="wd2" y="hd2"/>
                </a:cxn>
                <a:cxn ang="10800000">
                  <a:pos x="wd2" y="hd2"/>
                </a:cxn>
                <a:cxn ang="16200000">
                  <a:pos x="wd2" y="hd2"/>
                </a:cxn>
              </a:cxnLst>
              <a:rect l="0" t="0" r="r" b="b"/>
              <a:pathLst>
                <a:path w="21468" h="21600" extrusionOk="0">
                  <a:moveTo>
                    <a:pt x="21467" y="17299"/>
                  </a:moveTo>
                  <a:cubicBezTo>
                    <a:pt x="21467" y="18124"/>
                    <a:pt x="21032" y="19714"/>
                    <a:pt x="20056" y="20588"/>
                  </a:cubicBezTo>
                  <a:cubicBezTo>
                    <a:pt x="19861" y="20747"/>
                    <a:pt x="19665" y="20657"/>
                    <a:pt x="19750" y="20426"/>
                  </a:cubicBezTo>
                  <a:cubicBezTo>
                    <a:pt x="20035" y="19690"/>
                    <a:pt x="20687" y="17987"/>
                    <a:pt x="20381" y="17595"/>
                  </a:cubicBezTo>
                  <a:cubicBezTo>
                    <a:pt x="20166" y="17297"/>
                    <a:pt x="19275" y="17319"/>
                    <a:pt x="18515" y="17388"/>
                  </a:cubicBezTo>
                  <a:cubicBezTo>
                    <a:pt x="18167" y="17435"/>
                    <a:pt x="17863" y="17457"/>
                    <a:pt x="17626" y="17508"/>
                  </a:cubicBezTo>
                  <a:cubicBezTo>
                    <a:pt x="17408" y="17527"/>
                    <a:pt x="17363" y="17322"/>
                    <a:pt x="17582" y="17163"/>
                  </a:cubicBezTo>
                  <a:cubicBezTo>
                    <a:pt x="17863" y="16953"/>
                    <a:pt x="18167" y="16794"/>
                    <a:pt x="18516" y="16677"/>
                  </a:cubicBezTo>
                  <a:cubicBezTo>
                    <a:pt x="19750" y="16287"/>
                    <a:pt x="21178" y="16522"/>
                    <a:pt x="21382" y="16772"/>
                  </a:cubicBezTo>
                  <a:cubicBezTo>
                    <a:pt x="21421" y="16819"/>
                    <a:pt x="21468" y="16953"/>
                    <a:pt x="21468" y="17297"/>
                  </a:cubicBezTo>
                  <a:close/>
                  <a:moveTo>
                    <a:pt x="19405" y="18768"/>
                  </a:moveTo>
                  <a:cubicBezTo>
                    <a:pt x="19121" y="18997"/>
                    <a:pt x="18824" y="19206"/>
                    <a:pt x="18514" y="19393"/>
                  </a:cubicBezTo>
                  <a:cubicBezTo>
                    <a:pt x="16236" y="20841"/>
                    <a:pt x="13286" y="21600"/>
                    <a:pt x="10722" y="21600"/>
                  </a:cubicBezTo>
                  <a:cubicBezTo>
                    <a:pt x="6597" y="21600"/>
                    <a:pt x="2907" y="19991"/>
                    <a:pt x="107" y="17297"/>
                  </a:cubicBezTo>
                  <a:cubicBezTo>
                    <a:pt x="-132" y="17091"/>
                    <a:pt x="67" y="16791"/>
                    <a:pt x="347" y="16953"/>
                  </a:cubicBezTo>
                  <a:cubicBezTo>
                    <a:pt x="3363" y="18816"/>
                    <a:pt x="7097" y="19943"/>
                    <a:pt x="10963" y="19943"/>
                  </a:cubicBezTo>
                  <a:cubicBezTo>
                    <a:pt x="13394" y="19943"/>
                    <a:pt x="16017" y="19461"/>
                    <a:pt x="18515" y="18425"/>
                  </a:cubicBezTo>
                  <a:cubicBezTo>
                    <a:pt x="18689" y="18356"/>
                    <a:pt x="18884" y="18262"/>
                    <a:pt x="19055" y="18196"/>
                  </a:cubicBezTo>
                  <a:cubicBezTo>
                    <a:pt x="19449" y="18009"/>
                    <a:pt x="19795" y="18472"/>
                    <a:pt x="19405" y="18768"/>
                  </a:cubicBezTo>
                  <a:close/>
                  <a:moveTo>
                    <a:pt x="12781" y="6240"/>
                  </a:moveTo>
                  <a:cubicBezTo>
                    <a:pt x="12781" y="5058"/>
                    <a:pt x="12825" y="4362"/>
                    <a:pt x="12455" y="3764"/>
                  </a:cubicBezTo>
                  <a:cubicBezTo>
                    <a:pt x="12126" y="3272"/>
                    <a:pt x="11561" y="2977"/>
                    <a:pt x="10772" y="3024"/>
                  </a:cubicBezTo>
                  <a:cubicBezTo>
                    <a:pt x="9915" y="3074"/>
                    <a:pt x="8995" y="3668"/>
                    <a:pt x="8760" y="4757"/>
                  </a:cubicBezTo>
                  <a:cubicBezTo>
                    <a:pt x="8715" y="5007"/>
                    <a:pt x="8576" y="5252"/>
                    <a:pt x="8292" y="5305"/>
                  </a:cubicBezTo>
                  <a:lnTo>
                    <a:pt x="5677" y="4953"/>
                  </a:lnTo>
                  <a:cubicBezTo>
                    <a:pt x="5490" y="4908"/>
                    <a:pt x="5207" y="4757"/>
                    <a:pt x="5299" y="4362"/>
                  </a:cubicBezTo>
                  <a:cubicBezTo>
                    <a:pt x="5860" y="1236"/>
                    <a:pt x="8385" y="147"/>
                    <a:pt x="10772" y="0"/>
                  </a:cubicBezTo>
                  <a:lnTo>
                    <a:pt x="11333" y="0"/>
                  </a:lnTo>
                  <a:cubicBezTo>
                    <a:pt x="12643" y="0"/>
                    <a:pt x="14325" y="396"/>
                    <a:pt x="15402" y="1436"/>
                  </a:cubicBezTo>
                  <a:cubicBezTo>
                    <a:pt x="16708" y="2726"/>
                    <a:pt x="16570" y="4459"/>
                    <a:pt x="16570" y="6342"/>
                  </a:cubicBezTo>
                  <a:lnTo>
                    <a:pt x="16570" y="10803"/>
                  </a:lnTo>
                  <a:cubicBezTo>
                    <a:pt x="16570" y="12141"/>
                    <a:pt x="17082" y="12734"/>
                    <a:pt x="17598" y="13431"/>
                  </a:cubicBezTo>
                  <a:cubicBezTo>
                    <a:pt x="17738" y="13680"/>
                    <a:pt x="17785" y="13973"/>
                    <a:pt x="17550" y="14175"/>
                  </a:cubicBezTo>
                  <a:cubicBezTo>
                    <a:pt x="17034" y="14669"/>
                    <a:pt x="16053" y="15560"/>
                    <a:pt x="15492" y="16054"/>
                  </a:cubicBezTo>
                  <a:cubicBezTo>
                    <a:pt x="15305" y="16205"/>
                    <a:pt x="14968" y="16221"/>
                    <a:pt x="14837" y="16105"/>
                  </a:cubicBezTo>
                  <a:cubicBezTo>
                    <a:pt x="14010" y="15372"/>
                    <a:pt x="13809" y="14966"/>
                    <a:pt x="13296" y="14222"/>
                  </a:cubicBezTo>
                  <a:cubicBezTo>
                    <a:pt x="12405" y="15211"/>
                    <a:pt x="11658" y="15757"/>
                    <a:pt x="10768" y="16054"/>
                  </a:cubicBezTo>
                  <a:cubicBezTo>
                    <a:pt x="10143" y="16222"/>
                    <a:pt x="9499" y="16304"/>
                    <a:pt x="8853" y="16299"/>
                  </a:cubicBezTo>
                  <a:cubicBezTo>
                    <a:pt x="6610" y="16299"/>
                    <a:pt x="4832" y="14819"/>
                    <a:pt x="4832" y="11892"/>
                  </a:cubicBezTo>
                  <a:cubicBezTo>
                    <a:pt x="4832" y="9565"/>
                    <a:pt x="6002" y="7983"/>
                    <a:pt x="7730" y="7234"/>
                  </a:cubicBezTo>
                  <a:cubicBezTo>
                    <a:pt x="9459" y="6484"/>
                    <a:pt x="11971" y="6246"/>
                    <a:pt x="12780" y="6241"/>
                  </a:cubicBezTo>
                  <a:close/>
                  <a:moveTo>
                    <a:pt x="12268" y="12137"/>
                  </a:moveTo>
                  <a:cubicBezTo>
                    <a:pt x="12826" y="11147"/>
                    <a:pt x="12780" y="10336"/>
                    <a:pt x="12780" y="8520"/>
                  </a:cubicBezTo>
                  <a:cubicBezTo>
                    <a:pt x="12081" y="8520"/>
                    <a:pt x="11378" y="8571"/>
                    <a:pt x="10772" y="8722"/>
                  </a:cubicBezTo>
                  <a:cubicBezTo>
                    <a:pt x="9650" y="9066"/>
                    <a:pt x="8760" y="9814"/>
                    <a:pt x="8760" y="11397"/>
                  </a:cubicBezTo>
                  <a:cubicBezTo>
                    <a:pt x="8760" y="12635"/>
                    <a:pt x="9368" y="13478"/>
                    <a:pt x="10397" y="13478"/>
                  </a:cubicBezTo>
                  <a:cubicBezTo>
                    <a:pt x="10539" y="13478"/>
                    <a:pt x="10663" y="13460"/>
                    <a:pt x="10772" y="13427"/>
                  </a:cubicBezTo>
                  <a:cubicBezTo>
                    <a:pt x="11491" y="13215"/>
                    <a:pt x="11940" y="12834"/>
                    <a:pt x="12268" y="1213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55" name="成组"/>
          <p:cNvGrpSpPr/>
          <p:nvPr/>
        </p:nvGrpSpPr>
        <p:grpSpPr>
          <a:xfrm>
            <a:off x="9982320" y="838200"/>
            <a:ext cx="457201" cy="457200"/>
            <a:chOff x="0" y="0"/>
            <a:chExt cx="457200" cy="457200"/>
          </a:xfrm>
        </p:grpSpPr>
        <p:sp>
          <p:nvSpPr>
            <p:cNvPr id="2353" name="任意形状 6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54" name="任意形状 661"/>
            <p:cNvSpPr/>
            <p:nvPr/>
          </p:nvSpPr>
          <p:spPr>
            <a:xfrm>
              <a:off x="38087" y="62863"/>
              <a:ext cx="391091" cy="367971"/>
            </a:xfrm>
            <a:custGeom>
              <a:avLst/>
              <a:gdLst/>
              <a:ahLst/>
              <a:cxnLst>
                <a:cxn ang="0">
                  <a:pos x="wd2" y="hd2"/>
                </a:cxn>
                <a:cxn ang="5400000">
                  <a:pos x="wd2" y="hd2"/>
                </a:cxn>
                <a:cxn ang="10800000">
                  <a:pos x="wd2" y="hd2"/>
                </a:cxn>
                <a:cxn ang="16200000">
                  <a:pos x="wd2" y="hd2"/>
                </a:cxn>
              </a:cxnLst>
              <a:rect l="0" t="0" r="r" b="b"/>
              <a:pathLst>
                <a:path w="21211" h="21600" extrusionOk="0">
                  <a:moveTo>
                    <a:pt x="14078" y="12659"/>
                  </a:moveTo>
                  <a:cubicBezTo>
                    <a:pt x="12935" y="14469"/>
                    <a:pt x="11260" y="15324"/>
                    <a:pt x="9300" y="15324"/>
                  </a:cubicBezTo>
                  <a:cubicBezTo>
                    <a:pt x="6919" y="15324"/>
                    <a:pt x="4882" y="13342"/>
                    <a:pt x="5174" y="10713"/>
                  </a:cubicBezTo>
                  <a:cubicBezTo>
                    <a:pt x="5500" y="7796"/>
                    <a:pt x="7592" y="6542"/>
                    <a:pt x="11072" y="6080"/>
                  </a:cubicBezTo>
                  <a:cubicBezTo>
                    <a:pt x="11693" y="5998"/>
                    <a:pt x="11950" y="5975"/>
                    <a:pt x="13290" y="5867"/>
                  </a:cubicBezTo>
                  <a:lnTo>
                    <a:pt x="13433" y="5856"/>
                  </a:lnTo>
                  <a:lnTo>
                    <a:pt x="13433" y="5616"/>
                  </a:lnTo>
                  <a:cubicBezTo>
                    <a:pt x="13433" y="3607"/>
                    <a:pt x="12329" y="2236"/>
                    <a:pt x="10850" y="2236"/>
                  </a:cubicBezTo>
                  <a:cubicBezTo>
                    <a:pt x="9365" y="2236"/>
                    <a:pt x="8329" y="3072"/>
                    <a:pt x="7693" y="5061"/>
                  </a:cubicBezTo>
                  <a:lnTo>
                    <a:pt x="5741" y="4332"/>
                  </a:lnTo>
                  <a:cubicBezTo>
                    <a:pt x="6657" y="1458"/>
                    <a:pt x="8466" y="0"/>
                    <a:pt x="10850" y="0"/>
                  </a:cubicBezTo>
                  <a:cubicBezTo>
                    <a:pt x="13539" y="0"/>
                    <a:pt x="15499" y="2435"/>
                    <a:pt x="15499" y="5616"/>
                  </a:cubicBezTo>
                  <a:cubicBezTo>
                    <a:pt x="15499" y="8578"/>
                    <a:pt x="15667" y="10934"/>
                    <a:pt x="15998" y="11830"/>
                  </a:cubicBezTo>
                  <a:cubicBezTo>
                    <a:pt x="16366" y="12827"/>
                    <a:pt x="16500" y="13079"/>
                    <a:pt x="16911" y="13634"/>
                  </a:cubicBezTo>
                  <a:lnTo>
                    <a:pt x="15300" y="15033"/>
                  </a:lnTo>
                  <a:cubicBezTo>
                    <a:pt x="14759" y="14303"/>
                    <a:pt x="14522" y="13860"/>
                    <a:pt x="14079" y="12660"/>
                  </a:cubicBezTo>
                  <a:lnTo>
                    <a:pt x="14079" y="12659"/>
                  </a:lnTo>
                  <a:close/>
                  <a:moveTo>
                    <a:pt x="19897" y="19284"/>
                  </a:moveTo>
                  <a:cubicBezTo>
                    <a:pt x="19617" y="19508"/>
                    <a:pt x="19131" y="19375"/>
                    <a:pt x="19351" y="18792"/>
                  </a:cubicBezTo>
                  <a:cubicBezTo>
                    <a:pt x="19625" y="18067"/>
                    <a:pt x="19916" y="17218"/>
                    <a:pt x="19621" y="16833"/>
                  </a:cubicBezTo>
                  <a:cubicBezTo>
                    <a:pt x="19405" y="16548"/>
                    <a:pt x="19139" y="16406"/>
                    <a:pt x="18560" y="16406"/>
                  </a:cubicBezTo>
                  <a:cubicBezTo>
                    <a:pt x="18085" y="16406"/>
                    <a:pt x="17848" y="16473"/>
                    <a:pt x="17532" y="16495"/>
                  </a:cubicBezTo>
                  <a:cubicBezTo>
                    <a:pt x="17322" y="16510"/>
                    <a:pt x="17230" y="16163"/>
                    <a:pt x="17438" y="16003"/>
                  </a:cubicBezTo>
                  <a:cubicBezTo>
                    <a:pt x="17712" y="15791"/>
                    <a:pt x="18015" y="15630"/>
                    <a:pt x="18337" y="15525"/>
                  </a:cubicBezTo>
                  <a:cubicBezTo>
                    <a:pt x="19525" y="15140"/>
                    <a:pt x="20925" y="15351"/>
                    <a:pt x="21096" y="15617"/>
                  </a:cubicBezTo>
                  <a:cubicBezTo>
                    <a:pt x="21473" y="16210"/>
                    <a:pt x="20890" y="18490"/>
                    <a:pt x="19897" y="19285"/>
                  </a:cubicBezTo>
                  <a:close/>
                  <a:moveTo>
                    <a:pt x="18676" y="18072"/>
                  </a:moveTo>
                  <a:cubicBezTo>
                    <a:pt x="18408" y="18353"/>
                    <a:pt x="18121" y="18613"/>
                    <a:pt x="17819" y="18849"/>
                  </a:cubicBezTo>
                  <a:cubicBezTo>
                    <a:pt x="15626" y="20656"/>
                    <a:pt x="12787" y="21600"/>
                    <a:pt x="10320" y="21600"/>
                  </a:cubicBezTo>
                  <a:cubicBezTo>
                    <a:pt x="6349" y="21600"/>
                    <a:pt x="2798" y="19595"/>
                    <a:pt x="103" y="16238"/>
                  </a:cubicBezTo>
                  <a:cubicBezTo>
                    <a:pt x="-127" y="15981"/>
                    <a:pt x="64" y="15605"/>
                    <a:pt x="334" y="15809"/>
                  </a:cubicBezTo>
                  <a:cubicBezTo>
                    <a:pt x="3237" y="18131"/>
                    <a:pt x="6831" y="19536"/>
                    <a:pt x="10551" y="19536"/>
                  </a:cubicBezTo>
                  <a:cubicBezTo>
                    <a:pt x="12891" y="19536"/>
                    <a:pt x="15415" y="18935"/>
                    <a:pt x="17820" y="17643"/>
                  </a:cubicBezTo>
                  <a:cubicBezTo>
                    <a:pt x="17987" y="17558"/>
                    <a:pt x="18175" y="17441"/>
                    <a:pt x="18339" y="17359"/>
                  </a:cubicBezTo>
                  <a:cubicBezTo>
                    <a:pt x="18718" y="17124"/>
                    <a:pt x="19052" y="17701"/>
                    <a:pt x="18676" y="18072"/>
                  </a:cubicBezTo>
                  <a:close/>
                  <a:moveTo>
                    <a:pt x="13443" y="8097"/>
                  </a:moveTo>
                  <a:cubicBezTo>
                    <a:pt x="12143" y="8202"/>
                    <a:pt x="11897" y="8224"/>
                    <a:pt x="11323" y="8300"/>
                  </a:cubicBezTo>
                  <a:cubicBezTo>
                    <a:pt x="8686" y="8650"/>
                    <a:pt x="7400" y="9421"/>
                    <a:pt x="7226" y="10981"/>
                  </a:cubicBezTo>
                  <a:cubicBezTo>
                    <a:pt x="7096" y="12147"/>
                    <a:pt x="8063" y="13088"/>
                    <a:pt x="9300" y="13088"/>
                  </a:cubicBezTo>
                  <a:cubicBezTo>
                    <a:pt x="11407" y="13088"/>
                    <a:pt x="12934" y="11715"/>
                    <a:pt x="13455" y="8097"/>
                  </a:cubicBezTo>
                  <a:lnTo>
                    <a:pt x="13443" y="809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58" name="成组"/>
          <p:cNvGrpSpPr/>
          <p:nvPr/>
        </p:nvGrpSpPr>
        <p:grpSpPr>
          <a:xfrm>
            <a:off x="10896732" y="1748764"/>
            <a:ext cx="457201" cy="457201"/>
            <a:chOff x="0" y="0"/>
            <a:chExt cx="457200" cy="457200"/>
          </a:xfrm>
        </p:grpSpPr>
        <p:sp>
          <p:nvSpPr>
            <p:cNvPr id="2356" name="任意形状 6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57" name="任意形状 676"/>
            <p:cNvSpPr/>
            <p:nvPr/>
          </p:nvSpPr>
          <p:spPr>
            <a:xfrm>
              <a:off x="62690" y="47625"/>
              <a:ext cx="331778" cy="361401"/>
            </a:xfrm>
            <a:custGeom>
              <a:avLst/>
              <a:gdLst/>
              <a:ahLst/>
              <a:cxnLst>
                <a:cxn ang="0">
                  <a:pos x="wd2" y="hd2"/>
                </a:cxn>
                <a:cxn ang="5400000">
                  <a:pos x="wd2" y="hd2"/>
                </a:cxn>
                <a:cxn ang="10800000">
                  <a:pos x="wd2" y="hd2"/>
                </a:cxn>
                <a:cxn ang="16200000">
                  <a:pos x="wd2" y="hd2"/>
                </a:cxn>
              </a:cxnLst>
              <a:rect l="0" t="0" r="r" b="b"/>
              <a:pathLst>
                <a:path w="21083" h="20496" extrusionOk="0">
                  <a:moveTo>
                    <a:pt x="3192" y="10801"/>
                  </a:moveTo>
                  <a:cubicBezTo>
                    <a:pt x="5689" y="10322"/>
                    <a:pt x="5349" y="7658"/>
                    <a:pt x="5274" y="7075"/>
                  </a:cubicBezTo>
                  <a:cubicBezTo>
                    <a:pt x="5152" y="6179"/>
                    <a:pt x="3969" y="4610"/>
                    <a:pt x="2362" y="4734"/>
                  </a:cubicBezTo>
                  <a:cubicBezTo>
                    <a:pt x="341" y="4896"/>
                    <a:pt x="47" y="7501"/>
                    <a:pt x="47" y="7501"/>
                  </a:cubicBezTo>
                  <a:cubicBezTo>
                    <a:pt x="-227" y="8706"/>
                    <a:pt x="700" y="11279"/>
                    <a:pt x="3192" y="10801"/>
                  </a:cubicBezTo>
                  <a:close/>
                  <a:moveTo>
                    <a:pt x="5843" y="15433"/>
                  </a:moveTo>
                  <a:cubicBezTo>
                    <a:pt x="5770" y="15620"/>
                    <a:pt x="5607" y="16099"/>
                    <a:pt x="5748" y="16516"/>
                  </a:cubicBezTo>
                  <a:cubicBezTo>
                    <a:pt x="6027" y="17451"/>
                    <a:pt x="6937" y="17494"/>
                    <a:pt x="6937" y="17494"/>
                  </a:cubicBezTo>
                  <a:lnTo>
                    <a:pt x="8244" y="17494"/>
                  </a:lnTo>
                  <a:lnTo>
                    <a:pt x="8244" y="14641"/>
                  </a:lnTo>
                  <a:lnTo>
                    <a:pt x="6844" y="14641"/>
                  </a:lnTo>
                  <a:cubicBezTo>
                    <a:pt x="6214" y="14808"/>
                    <a:pt x="5912" y="15245"/>
                    <a:pt x="5843" y="15433"/>
                  </a:cubicBezTo>
                  <a:close/>
                  <a:moveTo>
                    <a:pt x="7826" y="6334"/>
                  </a:moveTo>
                  <a:cubicBezTo>
                    <a:pt x="9206" y="6334"/>
                    <a:pt x="10319" y="4917"/>
                    <a:pt x="10319" y="3165"/>
                  </a:cubicBezTo>
                  <a:cubicBezTo>
                    <a:pt x="10319" y="1415"/>
                    <a:pt x="9206" y="0"/>
                    <a:pt x="7826" y="0"/>
                  </a:cubicBezTo>
                  <a:cubicBezTo>
                    <a:pt x="6449" y="0"/>
                    <a:pt x="5332" y="1415"/>
                    <a:pt x="5332" y="3165"/>
                  </a:cubicBezTo>
                  <a:cubicBezTo>
                    <a:pt x="5332" y="4917"/>
                    <a:pt x="6449" y="6334"/>
                    <a:pt x="7826" y="6334"/>
                  </a:cubicBezTo>
                  <a:close/>
                  <a:moveTo>
                    <a:pt x="13767" y="6543"/>
                  </a:moveTo>
                  <a:cubicBezTo>
                    <a:pt x="15609" y="6757"/>
                    <a:pt x="16795" y="5001"/>
                    <a:pt x="17031" y="3670"/>
                  </a:cubicBezTo>
                  <a:cubicBezTo>
                    <a:pt x="17272" y="2341"/>
                    <a:pt x="16082" y="798"/>
                    <a:pt x="14777" y="533"/>
                  </a:cubicBezTo>
                  <a:cubicBezTo>
                    <a:pt x="13469" y="265"/>
                    <a:pt x="11836" y="2135"/>
                    <a:pt x="11687" y="3352"/>
                  </a:cubicBezTo>
                  <a:cubicBezTo>
                    <a:pt x="11509" y="4843"/>
                    <a:pt x="11926" y="6332"/>
                    <a:pt x="13767" y="6543"/>
                  </a:cubicBezTo>
                  <a:close/>
                  <a:moveTo>
                    <a:pt x="13767" y="10268"/>
                  </a:moveTo>
                  <a:cubicBezTo>
                    <a:pt x="11509" y="7129"/>
                    <a:pt x="8304" y="8406"/>
                    <a:pt x="7230" y="10003"/>
                  </a:cubicBezTo>
                  <a:cubicBezTo>
                    <a:pt x="6164" y="11599"/>
                    <a:pt x="4499" y="12607"/>
                    <a:pt x="4263" y="12875"/>
                  </a:cubicBezTo>
                  <a:cubicBezTo>
                    <a:pt x="4023" y="13139"/>
                    <a:pt x="818" y="14682"/>
                    <a:pt x="1530" y="17503"/>
                  </a:cubicBezTo>
                  <a:cubicBezTo>
                    <a:pt x="2240" y="20322"/>
                    <a:pt x="4740" y="20269"/>
                    <a:pt x="4740" y="20269"/>
                  </a:cubicBezTo>
                  <a:cubicBezTo>
                    <a:pt x="4740" y="20269"/>
                    <a:pt x="6581" y="20431"/>
                    <a:pt x="8718" y="20003"/>
                  </a:cubicBezTo>
                  <a:cubicBezTo>
                    <a:pt x="10856" y="19581"/>
                    <a:pt x="12696" y="20109"/>
                    <a:pt x="12696" y="20109"/>
                  </a:cubicBezTo>
                  <a:cubicBezTo>
                    <a:pt x="12696" y="20109"/>
                    <a:pt x="17689" y="21600"/>
                    <a:pt x="19055" y="18728"/>
                  </a:cubicBezTo>
                  <a:cubicBezTo>
                    <a:pt x="20420" y="15855"/>
                    <a:pt x="18284" y="14366"/>
                    <a:pt x="18284" y="14366"/>
                  </a:cubicBezTo>
                  <a:cubicBezTo>
                    <a:pt x="18284" y="14366"/>
                    <a:pt x="15432" y="12396"/>
                    <a:pt x="13766" y="10268"/>
                  </a:cubicBezTo>
                  <a:close/>
                  <a:moveTo>
                    <a:pt x="6494" y="18641"/>
                  </a:moveTo>
                  <a:cubicBezTo>
                    <a:pt x="5092" y="18391"/>
                    <a:pt x="4534" y="17538"/>
                    <a:pt x="4464" y="17392"/>
                  </a:cubicBezTo>
                  <a:cubicBezTo>
                    <a:pt x="4395" y="17244"/>
                    <a:pt x="3997" y="16558"/>
                    <a:pt x="4207" y="15390"/>
                  </a:cubicBezTo>
                  <a:cubicBezTo>
                    <a:pt x="4813" y="13641"/>
                    <a:pt x="6540" y="13516"/>
                    <a:pt x="6540" y="13516"/>
                  </a:cubicBezTo>
                  <a:lnTo>
                    <a:pt x="8269" y="13516"/>
                  </a:lnTo>
                  <a:lnTo>
                    <a:pt x="8269" y="11619"/>
                  </a:lnTo>
                  <a:lnTo>
                    <a:pt x="9739" y="11641"/>
                  </a:lnTo>
                  <a:lnTo>
                    <a:pt x="9739" y="18641"/>
                  </a:lnTo>
                  <a:lnTo>
                    <a:pt x="6495" y="18641"/>
                  </a:lnTo>
                  <a:close/>
                  <a:moveTo>
                    <a:pt x="12051" y="18620"/>
                  </a:moveTo>
                  <a:cubicBezTo>
                    <a:pt x="10603" y="18288"/>
                    <a:pt x="10536" y="17369"/>
                    <a:pt x="10536" y="17369"/>
                  </a:cubicBezTo>
                  <a:lnTo>
                    <a:pt x="10536" y="13683"/>
                  </a:lnTo>
                  <a:lnTo>
                    <a:pt x="12051" y="13661"/>
                  </a:lnTo>
                  <a:lnTo>
                    <a:pt x="12051" y="16974"/>
                  </a:lnTo>
                  <a:cubicBezTo>
                    <a:pt x="12144" y="17328"/>
                    <a:pt x="12635" y="17392"/>
                    <a:pt x="12635" y="17392"/>
                  </a:cubicBezTo>
                  <a:lnTo>
                    <a:pt x="14174" y="17392"/>
                  </a:lnTo>
                  <a:lnTo>
                    <a:pt x="14174" y="13683"/>
                  </a:lnTo>
                  <a:lnTo>
                    <a:pt x="15786" y="13683"/>
                  </a:lnTo>
                  <a:lnTo>
                    <a:pt x="15786" y="18620"/>
                  </a:lnTo>
                  <a:lnTo>
                    <a:pt x="12051" y="18620"/>
                  </a:lnTo>
                  <a:close/>
                  <a:moveTo>
                    <a:pt x="21074" y="8778"/>
                  </a:moveTo>
                  <a:cubicBezTo>
                    <a:pt x="21074" y="8141"/>
                    <a:pt x="20481" y="6224"/>
                    <a:pt x="18284" y="6224"/>
                  </a:cubicBezTo>
                  <a:cubicBezTo>
                    <a:pt x="16082" y="6224"/>
                    <a:pt x="15787" y="8034"/>
                    <a:pt x="15787" y="9313"/>
                  </a:cubicBezTo>
                  <a:cubicBezTo>
                    <a:pt x="15787" y="10534"/>
                    <a:pt x="15902" y="12238"/>
                    <a:pt x="18637" y="12183"/>
                  </a:cubicBezTo>
                  <a:cubicBezTo>
                    <a:pt x="21373" y="12129"/>
                    <a:pt x="21074" y="9418"/>
                    <a:pt x="21074" y="877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61" name="成组"/>
          <p:cNvGrpSpPr/>
          <p:nvPr/>
        </p:nvGrpSpPr>
        <p:grpSpPr>
          <a:xfrm>
            <a:off x="10896732" y="838200"/>
            <a:ext cx="457201" cy="457200"/>
            <a:chOff x="0" y="0"/>
            <a:chExt cx="457200" cy="457200"/>
          </a:xfrm>
        </p:grpSpPr>
        <p:sp>
          <p:nvSpPr>
            <p:cNvPr id="2359" name="任意形状 6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60" name="任意形状 679"/>
            <p:cNvSpPr/>
            <p:nvPr/>
          </p:nvSpPr>
          <p:spPr>
            <a:xfrm>
              <a:off x="72209" y="57150"/>
              <a:ext cx="312735" cy="349297"/>
            </a:xfrm>
            <a:custGeom>
              <a:avLst/>
              <a:gdLst/>
              <a:ahLst/>
              <a:cxnLst>
                <a:cxn ang="0">
                  <a:pos x="wd2" y="hd2"/>
                </a:cxn>
                <a:cxn ang="5400000">
                  <a:pos x="wd2" y="hd2"/>
                </a:cxn>
                <a:cxn ang="10800000">
                  <a:pos x="wd2" y="hd2"/>
                </a:cxn>
                <a:cxn ang="16200000">
                  <a:pos x="wd2" y="hd2"/>
                </a:cxn>
              </a:cxnLst>
              <a:rect l="0" t="0" r="r" b="b"/>
              <a:pathLst>
                <a:path w="21080" h="20709" extrusionOk="0">
                  <a:moveTo>
                    <a:pt x="4845" y="18387"/>
                  </a:moveTo>
                  <a:cubicBezTo>
                    <a:pt x="5921" y="18427"/>
                    <a:pt x="6998" y="18345"/>
                    <a:pt x="8050" y="18142"/>
                  </a:cubicBezTo>
                  <a:cubicBezTo>
                    <a:pt x="9307" y="17901"/>
                    <a:pt x="10601" y="17851"/>
                    <a:pt x="11877" y="17994"/>
                  </a:cubicBezTo>
                  <a:cubicBezTo>
                    <a:pt x="12579" y="18069"/>
                    <a:pt x="13142" y="18180"/>
                    <a:pt x="13531" y="18284"/>
                  </a:cubicBezTo>
                  <a:cubicBezTo>
                    <a:pt x="14915" y="18595"/>
                    <a:pt x="16882" y="18536"/>
                    <a:pt x="17389" y="17821"/>
                  </a:cubicBezTo>
                  <a:cubicBezTo>
                    <a:pt x="17763" y="17292"/>
                    <a:pt x="17714" y="16932"/>
                    <a:pt x="17356" y="16467"/>
                  </a:cubicBezTo>
                  <a:cubicBezTo>
                    <a:pt x="17275" y="16362"/>
                    <a:pt x="17184" y="16264"/>
                    <a:pt x="17084" y="16173"/>
                  </a:cubicBezTo>
                  <a:cubicBezTo>
                    <a:pt x="16761" y="15946"/>
                    <a:pt x="16443" y="15713"/>
                    <a:pt x="16130" y="15475"/>
                  </a:cubicBezTo>
                  <a:cubicBezTo>
                    <a:pt x="15346" y="14882"/>
                    <a:pt x="14595" y="14256"/>
                    <a:pt x="13879" y="13600"/>
                  </a:cubicBezTo>
                  <a:cubicBezTo>
                    <a:pt x="13143" y="12934"/>
                    <a:pt x="12466" y="12219"/>
                    <a:pt x="11854" y="11462"/>
                  </a:cubicBezTo>
                  <a:lnTo>
                    <a:pt x="11807" y="11402"/>
                  </a:lnTo>
                  <a:cubicBezTo>
                    <a:pt x="10855" y="10116"/>
                    <a:pt x="9807" y="10197"/>
                    <a:pt x="9237" y="11044"/>
                  </a:cubicBezTo>
                  <a:cubicBezTo>
                    <a:pt x="8877" y="11575"/>
                    <a:pt x="8467" y="12078"/>
                    <a:pt x="8010" y="12548"/>
                  </a:cubicBezTo>
                  <a:cubicBezTo>
                    <a:pt x="7484" y="13092"/>
                    <a:pt x="6945" y="13553"/>
                    <a:pt x="6335" y="14013"/>
                  </a:cubicBezTo>
                  <a:cubicBezTo>
                    <a:pt x="6177" y="14131"/>
                    <a:pt x="5689" y="14487"/>
                    <a:pt x="5805" y="14401"/>
                  </a:cubicBezTo>
                  <a:cubicBezTo>
                    <a:pt x="5800" y="14405"/>
                    <a:pt x="5784" y="14418"/>
                    <a:pt x="5871" y="14321"/>
                  </a:cubicBezTo>
                  <a:cubicBezTo>
                    <a:pt x="5745" y="14456"/>
                    <a:pt x="4651" y="15311"/>
                    <a:pt x="4330" y="15633"/>
                  </a:cubicBezTo>
                  <a:cubicBezTo>
                    <a:pt x="3669" y="16292"/>
                    <a:pt x="3402" y="16853"/>
                    <a:pt x="3502" y="17305"/>
                  </a:cubicBezTo>
                  <a:cubicBezTo>
                    <a:pt x="3594" y="17729"/>
                    <a:pt x="3783" y="17968"/>
                    <a:pt x="4080" y="18146"/>
                  </a:cubicBezTo>
                  <a:cubicBezTo>
                    <a:pt x="4267" y="18256"/>
                    <a:pt x="4476" y="18335"/>
                    <a:pt x="4696" y="18379"/>
                  </a:cubicBezTo>
                  <a:lnTo>
                    <a:pt x="4845" y="18387"/>
                  </a:lnTo>
                  <a:close/>
                  <a:moveTo>
                    <a:pt x="13960" y="10169"/>
                  </a:moveTo>
                  <a:cubicBezTo>
                    <a:pt x="15727" y="12394"/>
                    <a:pt x="18752" y="14453"/>
                    <a:pt x="18752" y="14453"/>
                  </a:cubicBezTo>
                  <a:cubicBezTo>
                    <a:pt x="18752" y="14453"/>
                    <a:pt x="21401" y="16427"/>
                    <a:pt x="19570" y="19014"/>
                  </a:cubicBezTo>
                  <a:cubicBezTo>
                    <a:pt x="17739" y="21600"/>
                    <a:pt x="12824" y="20457"/>
                    <a:pt x="12824" y="20457"/>
                  </a:cubicBezTo>
                  <a:cubicBezTo>
                    <a:pt x="12824" y="20457"/>
                    <a:pt x="10873" y="19904"/>
                    <a:pt x="8605" y="20346"/>
                  </a:cubicBezTo>
                  <a:cubicBezTo>
                    <a:pt x="6338" y="20792"/>
                    <a:pt x="4385" y="20623"/>
                    <a:pt x="4385" y="20623"/>
                  </a:cubicBezTo>
                  <a:cubicBezTo>
                    <a:pt x="4385" y="20623"/>
                    <a:pt x="1553" y="20346"/>
                    <a:pt x="980" y="17733"/>
                  </a:cubicBezTo>
                  <a:cubicBezTo>
                    <a:pt x="407" y="15119"/>
                    <a:pt x="3625" y="13170"/>
                    <a:pt x="3879" y="12894"/>
                  </a:cubicBezTo>
                  <a:cubicBezTo>
                    <a:pt x="4130" y="12615"/>
                    <a:pt x="5821" y="11683"/>
                    <a:pt x="7028" y="9892"/>
                  </a:cubicBezTo>
                  <a:cubicBezTo>
                    <a:pt x="8235" y="8101"/>
                    <a:pt x="11629" y="7024"/>
                    <a:pt x="13960" y="10169"/>
                  </a:cubicBezTo>
                  <a:close/>
                  <a:moveTo>
                    <a:pt x="21072" y="8565"/>
                  </a:moveTo>
                  <a:cubicBezTo>
                    <a:pt x="21072" y="9083"/>
                    <a:pt x="21316" y="11268"/>
                    <a:pt x="19078" y="11312"/>
                  </a:cubicBezTo>
                  <a:cubicBezTo>
                    <a:pt x="16841" y="11355"/>
                    <a:pt x="16746" y="9982"/>
                    <a:pt x="16746" y="8997"/>
                  </a:cubicBezTo>
                  <a:cubicBezTo>
                    <a:pt x="16746" y="7966"/>
                    <a:pt x="16987" y="6507"/>
                    <a:pt x="18788" y="6507"/>
                  </a:cubicBezTo>
                  <a:cubicBezTo>
                    <a:pt x="20586" y="6507"/>
                    <a:pt x="21072" y="8053"/>
                    <a:pt x="21072" y="8567"/>
                  </a:cubicBezTo>
                  <a:close/>
                  <a:moveTo>
                    <a:pt x="14099" y="5429"/>
                  </a:moveTo>
                  <a:cubicBezTo>
                    <a:pt x="12584" y="5257"/>
                    <a:pt x="12241" y="4049"/>
                    <a:pt x="12388" y="2839"/>
                  </a:cubicBezTo>
                  <a:cubicBezTo>
                    <a:pt x="12511" y="1851"/>
                    <a:pt x="13856" y="333"/>
                    <a:pt x="14932" y="551"/>
                  </a:cubicBezTo>
                  <a:cubicBezTo>
                    <a:pt x="16006" y="766"/>
                    <a:pt x="16986" y="2019"/>
                    <a:pt x="16788" y="3097"/>
                  </a:cubicBezTo>
                  <a:cubicBezTo>
                    <a:pt x="16594" y="4178"/>
                    <a:pt x="15619" y="5602"/>
                    <a:pt x="14099" y="5429"/>
                  </a:cubicBezTo>
                  <a:close/>
                  <a:moveTo>
                    <a:pt x="7658" y="5015"/>
                  </a:moveTo>
                  <a:cubicBezTo>
                    <a:pt x="6554" y="5015"/>
                    <a:pt x="5655" y="3893"/>
                    <a:pt x="5655" y="2507"/>
                  </a:cubicBezTo>
                  <a:cubicBezTo>
                    <a:pt x="5655" y="1121"/>
                    <a:pt x="6553" y="0"/>
                    <a:pt x="7658" y="0"/>
                  </a:cubicBezTo>
                  <a:cubicBezTo>
                    <a:pt x="8767" y="0"/>
                    <a:pt x="9662" y="1121"/>
                    <a:pt x="9662" y="2507"/>
                  </a:cubicBezTo>
                  <a:cubicBezTo>
                    <a:pt x="9662" y="3893"/>
                    <a:pt x="8767" y="5015"/>
                    <a:pt x="7658" y="5015"/>
                  </a:cubicBezTo>
                  <a:close/>
                  <a:moveTo>
                    <a:pt x="2788" y="10171"/>
                  </a:moveTo>
                  <a:cubicBezTo>
                    <a:pt x="611" y="10584"/>
                    <a:pt x="-199" y="8368"/>
                    <a:pt x="40" y="7331"/>
                  </a:cubicBezTo>
                  <a:cubicBezTo>
                    <a:pt x="40" y="7331"/>
                    <a:pt x="297" y="5087"/>
                    <a:pt x="2064" y="4948"/>
                  </a:cubicBezTo>
                  <a:cubicBezTo>
                    <a:pt x="3467" y="4841"/>
                    <a:pt x="4501" y="6191"/>
                    <a:pt x="4608" y="6964"/>
                  </a:cubicBezTo>
                  <a:cubicBezTo>
                    <a:pt x="4673" y="7465"/>
                    <a:pt x="4971" y="9759"/>
                    <a:pt x="2788" y="1017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64" name="成组"/>
          <p:cNvGrpSpPr/>
          <p:nvPr/>
        </p:nvGrpSpPr>
        <p:grpSpPr>
          <a:xfrm>
            <a:off x="3581436" y="1748764"/>
            <a:ext cx="457201" cy="457201"/>
            <a:chOff x="0" y="0"/>
            <a:chExt cx="457200" cy="457200"/>
          </a:xfrm>
        </p:grpSpPr>
        <p:sp>
          <p:nvSpPr>
            <p:cNvPr id="2362" name="任意形状 6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63" name="任意形状 688"/>
            <p:cNvSpPr/>
            <p:nvPr/>
          </p:nvSpPr>
          <p:spPr>
            <a:xfrm>
              <a:off x="38100" y="38099"/>
              <a:ext cx="381000" cy="381001"/>
            </a:xfrm>
            <a:custGeom>
              <a:avLst/>
              <a:gdLst/>
              <a:ahLst/>
              <a:cxnLst>
                <a:cxn ang="0">
                  <a:pos x="wd2" y="hd2"/>
                </a:cxn>
                <a:cxn ang="5400000">
                  <a:pos x="wd2" y="hd2"/>
                </a:cxn>
                <a:cxn ang="10800000">
                  <a:pos x="wd2" y="hd2"/>
                </a:cxn>
                <a:cxn ang="16200000">
                  <a:pos x="wd2" y="hd2"/>
                </a:cxn>
              </a:cxnLst>
              <a:rect l="0" t="0" r="r" b="b"/>
              <a:pathLst>
                <a:path w="21600" h="21597" extrusionOk="0">
                  <a:moveTo>
                    <a:pt x="8453" y="21341"/>
                  </a:moveTo>
                  <a:cubicBezTo>
                    <a:pt x="3618" y="20270"/>
                    <a:pt x="0" y="15957"/>
                    <a:pt x="0" y="10799"/>
                  </a:cubicBezTo>
                  <a:cubicBezTo>
                    <a:pt x="0" y="8831"/>
                    <a:pt x="526" y="6987"/>
                    <a:pt x="1446" y="5397"/>
                  </a:cubicBezTo>
                  <a:lnTo>
                    <a:pt x="6072" y="13409"/>
                  </a:lnTo>
                  <a:cubicBezTo>
                    <a:pt x="7135" y="15335"/>
                    <a:pt x="9261" y="16424"/>
                    <a:pt x="11446" y="16160"/>
                  </a:cubicBezTo>
                  <a:lnTo>
                    <a:pt x="8454" y="21341"/>
                  </a:lnTo>
                  <a:close/>
                  <a:moveTo>
                    <a:pt x="10800" y="21597"/>
                  </a:moveTo>
                  <a:lnTo>
                    <a:pt x="15430" y="13579"/>
                  </a:lnTo>
                  <a:cubicBezTo>
                    <a:pt x="15935" y="12740"/>
                    <a:pt x="16202" y="11778"/>
                    <a:pt x="16200" y="10799"/>
                  </a:cubicBezTo>
                  <a:cubicBezTo>
                    <a:pt x="16202" y="9630"/>
                    <a:pt x="15823" y="8493"/>
                    <a:pt x="15120" y="7559"/>
                  </a:cubicBezTo>
                  <a:lnTo>
                    <a:pt x="21105" y="7559"/>
                  </a:lnTo>
                  <a:cubicBezTo>
                    <a:pt x="21427" y="8582"/>
                    <a:pt x="21600" y="9670"/>
                    <a:pt x="21600" y="10799"/>
                  </a:cubicBezTo>
                  <a:cubicBezTo>
                    <a:pt x="21600" y="16763"/>
                    <a:pt x="16765" y="21597"/>
                    <a:pt x="10800" y="21597"/>
                  </a:cubicBezTo>
                  <a:close/>
                  <a:moveTo>
                    <a:pt x="13578" y="12467"/>
                  </a:moveTo>
                  <a:cubicBezTo>
                    <a:pt x="12658" y="14001"/>
                    <a:pt x="10668" y="14498"/>
                    <a:pt x="9134" y="13578"/>
                  </a:cubicBezTo>
                  <a:cubicBezTo>
                    <a:pt x="8662" y="13295"/>
                    <a:pt x="8269" y="12896"/>
                    <a:pt x="7994" y="12419"/>
                  </a:cubicBezTo>
                  <a:lnTo>
                    <a:pt x="7963" y="12364"/>
                  </a:lnTo>
                  <a:cubicBezTo>
                    <a:pt x="7098" y="10798"/>
                    <a:pt x="7667" y="8827"/>
                    <a:pt x="9234" y="7963"/>
                  </a:cubicBezTo>
                  <a:cubicBezTo>
                    <a:pt x="10801" y="7099"/>
                    <a:pt x="12772" y="7668"/>
                    <a:pt x="13636" y="9234"/>
                  </a:cubicBezTo>
                  <a:cubicBezTo>
                    <a:pt x="14185" y="10228"/>
                    <a:pt x="14173" y="11436"/>
                    <a:pt x="13606" y="12419"/>
                  </a:cubicBezTo>
                  <a:lnTo>
                    <a:pt x="13578" y="12467"/>
                  </a:lnTo>
                  <a:close/>
                  <a:moveTo>
                    <a:pt x="2843" y="3498"/>
                  </a:moveTo>
                  <a:cubicBezTo>
                    <a:pt x="4886" y="1266"/>
                    <a:pt x="7774" y="-3"/>
                    <a:pt x="10800" y="0"/>
                  </a:cubicBezTo>
                  <a:cubicBezTo>
                    <a:pt x="14659" y="-1"/>
                    <a:pt x="18226" y="2057"/>
                    <a:pt x="20155" y="5400"/>
                  </a:cubicBezTo>
                  <a:lnTo>
                    <a:pt x="10800" y="5400"/>
                  </a:lnTo>
                  <a:cubicBezTo>
                    <a:pt x="8638" y="5399"/>
                    <a:pt x="6683" y="6689"/>
                    <a:pt x="5833" y="8677"/>
                  </a:cubicBezTo>
                  <a:lnTo>
                    <a:pt x="2843" y="349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67" name="成组"/>
          <p:cNvGrpSpPr/>
          <p:nvPr/>
        </p:nvGrpSpPr>
        <p:grpSpPr>
          <a:xfrm>
            <a:off x="3581436" y="838200"/>
            <a:ext cx="457201" cy="457200"/>
            <a:chOff x="0" y="0"/>
            <a:chExt cx="457200" cy="457200"/>
          </a:xfrm>
        </p:grpSpPr>
        <p:sp>
          <p:nvSpPr>
            <p:cNvPr id="2365" name="任意形状 6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66" name="任意形状 69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9034" y="19260"/>
                  </a:moveTo>
                  <a:lnTo>
                    <a:pt x="11119" y="15650"/>
                  </a:lnTo>
                  <a:cubicBezTo>
                    <a:pt x="9239" y="15774"/>
                    <a:pt x="7456" y="14800"/>
                    <a:pt x="6546" y="13150"/>
                  </a:cubicBezTo>
                  <a:lnTo>
                    <a:pt x="3018" y="7042"/>
                  </a:lnTo>
                  <a:cubicBezTo>
                    <a:pt x="942" y="11340"/>
                    <a:pt x="2745" y="16508"/>
                    <a:pt x="7044" y="18583"/>
                  </a:cubicBezTo>
                  <a:cubicBezTo>
                    <a:pt x="7677" y="18889"/>
                    <a:pt x="8345" y="19116"/>
                    <a:pt x="9033" y="19260"/>
                  </a:cubicBezTo>
                  <a:close/>
                  <a:moveTo>
                    <a:pt x="11437" y="19417"/>
                  </a:moveTo>
                  <a:cubicBezTo>
                    <a:pt x="16196" y="19067"/>
                    <a:pt x="19770" y="14925"/>
                    <a:pt x="19420" y="10167"/>
                  </a:cubicBezTo>
                  <a:cubicBezTo>
                    <a:pt x="19368" y="9464"/>
                    <a:pt x="19230" y="8770"/>
                    <a:pt x="19010" y="8100"/>
                  </a:cubicBezTo>
                  <a:lnTo>
                    <a:pt x="14841" y="8100"/>
                  </a:lnTo>
                  <a:cubicBezTo>
                    <a:pt x="15376" y="8899"/>
                    <a:pt x="15661" y="9839"/>
                    <a:pt x="15660" y="10800"/>
                  </a:cubicBezTo>
                  <a:cubicBezTo>
                    <a:pt x="15661" y="11682"/>
                    <a:pt x="15422" y="12548"/>
                    <a:pt x="14967" y="13303"/>
                  </a:cubicBezTo>
                  <a:lnTo>
                    <a:pt x="11437" y="19416"/>
                  </a:lnTo>
                  <a:close/>
                  <a:moveTo>
                    <a:pt x="13114" y="12191"/>
                  </a:moveTo>
                  <a:lnTo>
                    <a:pt x="13138" y="12150"/>
                  </a:lnTo>
                  <a:cubicBezTo>
                    <a:pt x="13884" y="10859"/>
                    <a:pt x="13441" y="9207"/>
                    <a:pt x="12150" y="8462"/>
                  </a:cubicBezTo>
                  <a:cubicBezTo>
                    <a:pt x="10858" y="7716"/>
                    <a:pt x="9207" y="8159"/>
                    <a:pt x="8462" y="9450"/>
                  </a:cubicBezTo>
                  <a:cubicBezTo>
                    <a:pt x="7989" y="10269"/>
                    <a:pt x="7979" y="11276"/>
                    <a:pt x="8436" y="12105"/>
                  </a:cubicBezTo>
                  <a:lnTo>
                    <a:pt x="8462" y="12150"/>
                  </a:lnTo>
                  <a:cubicBezTo>
                    <a:pt x="9206" y="13441"/>
                    <a:pt x="10856" y="13885"/>
                    <a:pt x="12148" y="13141"/>
                  </a:cubicBezTo>
                  <a:cubicBezTo>
                    <a:pt x="12546" y="12912"/>
                    <a:pt x="12878" y="12585"/>
                    <a:pt x="13114" y="12191"/>
                  </a:cubicBezTo>
                  <a:close/>
                  <a:moveTo>
                    <a:pt x="4358" y="5041"/>
                  </a:moveTo>
                  <a:lnTo>
                    <a:pt x="6441" y="8649"/>
                  </a:lnTo>
                  <a:cubicBezTo>
                    <a:pt x="7260" y="6990"/>
                    <a:pt x="8950" y="5940"/>
                    <a:pt x="10800" y="5940"/>
                  </a:cubicBezTo>
                  <a:lnTo>
                    <a:pt x="17944" y="5940"/>
                  </a:lnTo>
                  <a:cubicBezTo>
                    <a:pt x="16336" y="3574"/>
                    <a:pt x="13661" y="2158"/>
                    <a:pt x="10800" y="2160"/>
                  </a:cubicBezTo>
                  <a:cubicBezTo>
                    <a:pt x="8340" y="2157"/>
                    <a:pt x="5995" y="3206"/>
                    <a:pt x="4358" y="5042"/>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70" name="成组"/>
          <p:cNvGrpSpPr/>
          <p:nvPr/>
        </p:nvGrpSpPr>
        <p:grpSpPr>
          <a:xfrm>
            <a:off x="5410260" y="1748764"/>
            <a:ext cx="457201" cy="457201"/>
            <a:chOff x="0" y="0"/>
            <a:chExt cx="457200" cy="457200"/>
          </a:xfrm>
        </p:grpSpPr>
        <p:sp>
          <p:nvSpPr>
            <p:cNvPr id="2368" name="任意形状 7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69" name="任意形状 724"/>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173" y="7113"/>
                  </a:moveTo>
                  <a:cubicBezTo>
                    <a:pt x="20969" y="6345"/>
                    <a:pt x="20644" y="5549"/>
                    <a:pt x="20244" y="4930"/>
                  </a:cubicBezTo>
                  <a:cubicBezTo>
                    <a:pt x="19319" y="3495"/>
                    <a:pt x="18487" y="2514"/>
                    <a:pt x="16432" y="1345"/>
                  </a:cubicBezTo>
                  <a:cubicBezTo>
                    <a:pt x="14376" y="175"/>
                    <a:pt x="12091" y="0"/>
                    <a:pt x="11004" y="0"/>
                  </a:cubicBezTo>
                  <a:cubicBezTo>
                    <a:pt x="8106" y="0"/>
                    <a:pt x="5951" y="929"/>
                    <a:pt x="4374" y="2038"/>
                  </a:cubicBezTo>
                  <a:cubicBezTo>
                    <a:pt x="413" y="4828"/>
                    <a:pt x="0" y="9720"/>
                    <a:pt x="0" y="9720"/>
                  </a:cubicBezTo>
                  <a:cubicBezTo>
                    <a:pt x="0" y="9720"/>
                    <a:pt x="1465" y="7511"/>
                    <a:pt x="4248" y="5912"/>
                  </a:cubicBezTo>
                  <a:cubicBezTo>
                    <a:pt x="5932" y="4945"/>
                    <a:pt x="8329" y="4320"/>
                    <a:pt x="10282" y="4320"/>
                  </a:cubicBezTo>
                  <a:cubicBezTo>
                    <a:pt x="15462" y="4320"/>
                    <a:pt x="15600" y="8640"/>
                    <a:pt x="15600" y="8640"/>
                  </a:cubicBezTo>
                  <a:lnTo>
                    <a:pt x="7200" y="8640"/>
                  </a:lnTo>
                  <a:cubicBezTo>
                    <a:pt x="7200" y="6480"/>
                    <a:pt x="8400" y="5400"/>
                    <a:pt x="8400" y="5400"/>
                  </a:cubicBezTo>
                  <a:cubicBezTo>
                    <a:pt x="8400" y="5400"/>
                    <a:pt x="2400" y="7560"/>
                    <a:pt x="2400" y="13008"/>
                  </a:cubicBezTo>
                  <a:cubicBezTo>
                    <a:pt x="2400" y="13534"/>
                    <a:pt x="2396" y="14489"/>
                    <a:pt x="2698" y="15473"/>
                  </a:cubicBezTo>
                  <a:cubicBezTo>
                    <a:pt x="2976" y="16384"/>
                    <a:pt x="3538" y="17315"/>
                    <a:pt x="4056" y="18014"/>
                  </a:cubicBezTo>
                  <a:cubicBezTo>
                    <a:pt x="5521" y="19993"/>
                    <a:pt x="7710" y="20837"/>
                    <a:pt x="8755" y="21151"/>
                  </a:cubicBezTo>
                  <a:cubicBezTo>
                    <a:pt x="9950" y="21509"/>
                    <a:pt x="11190" y="21600"/>
                    <a:pt x="12367" y="21600"/>
                  </a:cubicBezTo>
                  <a:cubicBezTo>
                    <a:pt x="15631" y="21600"/>
                    <a:pt x="18220" y="20643"/>
                    <a:pt x="19200" y="20223"/>
                  </a:cubicBezTo>
                  <a:lnTo>
                    <a:pt x="19200" y="15717"/>
                  </a:lnTo>
                  <a:cubicBezTo>
                    <a:pt x="18290" y="16208"/>
                    <a:pt x="15985" y="17280"/>
                    <a:pt x="13200" y="17280"/>
                  </a:cubicBezTo>
                  <a:cubicBezTo>
                    <a:pt x="7200" y="17280"/>
                    <a:pt x="7200" y="12960"/>
                    <a:pt x="7200" y="12960"/>
                  </a:cubicBezTo>
                  <a:lnTo>
                    <a:pt x="21600" y="12960"/>
                  </a:lnTo>
                  <a:lnTo>
                    <a:pt x="21600" y="10271"/>
                  </a:lnTo>
                  <a:cubicBezTo>
                    <a:pt x="21600" y="10271"/>
                    <a:pt x="21553" y="8550"/>
                    <a:pt x="21173" y="711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73" name="成组"/>
          <p:cNvGrpSpPr/>
          <p:nvPr/>
        </p:nvGrpSpPr>
        <p:grpSpPr>
          <a:xfrm>
            <a:off x="5410260" y="838200"/>
            <a:ext cx="457201" cy="457200"/>
            <a:chOff x="0" y="0"/>
            <a:chExt cx="457200" cy="457200"/>
          </a:xfrm>
        </p:grpSpPr>
        <p:sp>
          <p:nvSpPr>
            <p:cNvPr id="2371" name="任意形状 7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72" name="任意形状 727"/>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6008" y="12961"/>
                  </a:moveTo>
                  <a:cubicBezTo>
                    <a:pt x="6003" y="13051"/>
                    <a:pt x="6000" y="13140"/>
                    <a:pt x="6000" y="13230"/>
                  </a:cubicBezTo>
                  <a:cubicBezTo>
                    <a:pt x="6000" y="15803"/>
                    <a:pt x="8104" y="18360"/>
                    <a:pt x="12000" y="18360"/>
                  </a:cubicBezTo>
                  <a:cubicBezTo>
                    <a:pt x="14848" y="18360"/>
                    <a:pt x="17434" y="17653"/>
                    <a:pt x="19200" y="16683"/>
                  </a:cubicBezTo>
                  <a:lnTo>
                    <a:pt x="19200" y="20301"/>
                  </a:lnTo>
                  <a:cubicBezTo>
                    <a:pt x="17053" y="21129"/>
                    <a:pt x="14536" y="21600"/>
                    <a:pt x="12000" y="21600"/>
                  </a:cubicBezTo>
                  <a:cubicBezTo>
                    <a:pt x="5398" y="21600"/>
                    <a:pt x="2400" y="17852"/>
                    <a:pt x="2400" y="13230"/>
                  </a:cubicBezTo>
                  <a:cubicBezTo>
                    <a:pt x="2400" y="9741"/>
                    <a:pt x="4849" y="6750"/>
                    <a:pt x="8332" y="5493"/>
                  </a:cubicBezTo>
                  <a:cubicBezTo>
                    <a:pt x="6647" y="7196"/>
                    <a:pt x="6000" y="9008"/>
                    <a:pt x="6000" y="9716"/>
                  </a:cubicBezTo>
                  <a:lnTo>
                    <a:pt x="18000" y="9720"/>
                  </a:lnTo>
                  <a:cubicBezTo>
                    <a:pt x="18000" y="6042"/>
                    <a:pt x="14942" y="3240"/>
                    <a:pt x="10800" y="3240"/>
                  </a:cubicBezTo>
                  <a:cubicBezTo>
                    <a:pt x="4800" y="3240"/>
                    <a:pt x="1199" y="7547"/>
                    <a:pt x="0" y="9719"/>
                  </a:cubicBezTo>
                  <a:cubicBezTo>
                    <a:pt x="348" y="4576"/>
                    <a:pt x="4812" y="0"/>
                    <a:pt x="10800" y="0"/>
                  </a:cubicBezTo>
                  <a:cubicBezTo>
                    <a:pt x="17040" y="0"/>
                    <a:pt x="21600" y="4352"/>
                    <a:pt x="21600" y="9720"/>
                  </a:cubicBezTo>
                  <a:lnTo>
                    <a:pt x="21600" y="12960"/>
                  </a:lnTo>
                  <a:lnTo>
                    <a:pt x="6000" y="12960"/>
                  </a:lnTo>
                  <a:lnTo>
                    <a:pt x="6008" y="1296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76" name="成组"/>
          <p:cNvGrpSpPr/>
          <p:nvPr/>
        </p:nvGrpSpPr>
        <p:grpSpPr>
          <a:xfrm>
            <a:off x="1752612" y="1748764"/>
            <a:ext cx="457201" cy="457201"/>
            <a:chOff x="0" y="0"/>
            <a:chExt cx="457200" cy="457200"/>
          </a:xfrm>
        </p:grpSpPr>
        <p:sp>
          <p:nvSpPr>
            <p:cNvPr id="2374" name="任意形状 7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75" name="任意形状 730"/>
            <p:cNvSpPr/>
            <p:nvPr/>
          </p:nvSpPr>
          <p:spPr>
            <a:xfrm>
              <a:off x="66675" y="47625"/>
              <a:ext cx="323848" cy="382049"/>
            </a:xfrm>
            <a:custGeom>
              <a:avLst/>
              <a:gdLst/>
              <a:ahLst/>
              <a:cxnLst>
                <a:cxn ang="0">
                  <a:pos x="wd2" y="hd2"/>
                </a:cxn>
                <a:cxn ang="5400000">
                  <a:pos x="wd2" y="hd2"/>
                </a:cxn>
                <a:cxn ang="10800000">
                  <a:pos x="wd2" y="hd2"/>
                </a:cxn>
                <a:cxn ang="16200000">
                  <a:pos x="wd2" y="hd2"/>
                </a:cxn>
              </a:cxnLst>
              <a:rect l="0" t="0" r="r" b="b"/>
              <a:pathLst>
                <a:path w="21066" h="21336" extrusionOk="0">
                  <a:moveTo>
                    <a:pt x="6357" y="5590"/>
                  </a:moveTo>
                  <a:cubicBezTo>
                    <a:pt x="6089" y="5803"/>
                    <a:pt x="5680" y="5820"/>
                    <a:pt x="5436" y="5820"/>
                  </a:cubicBezTo>
                  <a:lnTo>
                    <a:pt x="2822" y="5820"/>
                  </a:lnTo>
                  <a:cubicBezTo>
                    <a:pt x="2066" y="5820"/>
                    <a:pt x="1615" y="5820"/>
                    <a:pt x="1310" y="5856"/>
                  </a:cubicBezTo>
                  <a:cubicBezTo>
                    <a:pt x="1144" y="5874"/>
                    <a:pt x="940" y="5945"/>
                    <a:pt x="838" y="5980"/>
                  </a:cubicBezTo>
                  <a:cubicBezTo>
                    <a:pt x="797" y="5997"/>
                    <a:pt x="797" y="5980"/>
                    <a:pt x="817" y="5963"/>
                  </a:cubicBezTo>
                  <a:lnTo>
                    <a:pt x="6784" y="707"/>
                  </a:lnTo>
                  <a:cubicBezTo>
                    <a:pt x="6806" y="689"/>
                    <a:pt x="6825" y="689"/>
                    <a:pt x="6806" y="726"/>
                  </a:cubicBezTo>
                  <a:cubicBezTo>
                    <a:pt x="6740" y="856"/>
                    <a:pt x="6691" y="992"/>
                    <a:pt x="6662" y="1132"/>
                  </a:cubicBezTo>
                  <a:cubicBezTo>
                    <a:pt x="6621" y="1397"/>
                    <a:pt x="6621" y="1786"/>
                    <a:pt x="6621" y="2441"/>
                  </a:cubicBezTo>
                  <a:lnTo>
                    <a:pt x="6621" y="4794"/>
                  </a:lnTo>
                  <a:cubicBezTo>
                    <a:pt x="6621" y="5007"/>
                    <a:pt x="6600" y="5361"/>
                    <a:pt x="6356" y="5590"/>
                  </a:cubicBezTo>
                  <a:close/>
                  <a:moveTo>
                    <a:pt x="12159" y="20680"/>
                  </a:moveTo>
                  <a:cubicBezTo>
                    <a:pt x="11465" y="20290"/>
                    <a:pt x="11097" y="19778"/>
                    <a:pt x="10953" y="19460"/>
                  </a:cubicBezTo>
                  <a:cubicBezTo>
                    <a:pt x="10806" y="19150"/>
                    <a:pt x="10730" y="18820"/>
                    <a:pt x="10729" y="18486"/>
                  </a:cubicBezTo>
                  <a:cubicBezTo>
                    <a:pt x="10731" y="17013"/>
                    <a:pt x="12120" y="15819"/>
                    <a:pt x="13835" y="15816"/>
                  </a:cubicBezTo>
                  <a:cubicBezTo>
                    <a:pt x="14346" y="15816"/>
                    <a:pt x="14755" y="16169"/>
                    <a:pt x="14755" y="16611"/>
                  </a:cubicBezTo>
                  <a:cubicBezTo>
                    <a:pt x="14757" y="16898"/>
                    <a:pt x="14576" y="17163"/>
                    <a:pt x="14284" y="17301"/>
                  </a:cubicBezTo>
                  <a:cubicBezTo>
                    <a:pt x="14175" y="17352"/>
                    <a:pt x="14058" y="17388"/>
                    <a:pt x="13937" y="17407"/>
                  </a:cubicBezTo>
                  <a:cubicBezTo>
                    <a:pt x="13835" y="17425"/>
                    <a:pt x="13446" y="17460"/>
                    <a:pt x="13264" y="17602"/>
                  </a:cubicBezTo>
                  <a:cubicBezTo>
                    <a:pt x="13041" y="17752"/>
                    <a:pt x="12906" y="17978"/>
                    <a:pt x="12895" y="18221"/>
                  </a:cubicBezTo>
                  <a:cubicBezTo>
                    <a:pt x="12894" y="18479"/>
                    <a:pt x="13011" y="18727"/>
                    <a:pt x="13222" y="18912"/>
                  </a:cubicBezTo>
                  <a:cubicBezTo>
                    <a:pt x="13590" y="19230"/>
                    <a:pt x="14081" y="19406"/>
                    <a:pt x="14612" y="19406"/>
                  </a:cubicBezTo>
                  <a:cubicBezTo>
                    <a:pt x="16006" y="19402"/>
                    <a:pt x="17131" y="18428"/>
                    <a:pt x="17125" y="17232"/>
                  </a:cubicBezTo>
                  <a:cubicBezTo>
                    <a:pt x="17125" y="17231"/>
                    <a:pt x="17125" y="17231"/>
                    <a:pt x="17125" y="17231"/>
                  </a:cubicBezTo>
                  <a:cubicBezTo>
                    <a:pt x="17125" y="16152"/>
                    <a:pt x="16288" y="15195"/>
                    <a:pt x="15184" y="14772"/>
                  </a:cubicBezTo>
                  <a:cubicBezTo>
                    <a:pt x="15020" y="14701"/>
                    <a:pt x="14755" y="14648"/>
                    <a:pt x="14509" y="14594"/>
                  </a:cubicBezTo>
                  <a:cubicBezTo>
                    <a:pt x="14306" y="14558"/>
                    <a:pt x="14102" y="14529"/>
                    <a:pt x="13896" y="14506"/>
                  </a:cubicBezTo>
                  <a:cubicBezTo>
                    <a:pt x="13037" y="14417"/>
                    <a:pt x="10892" y="13834"/>
                    <a:pt x="10749" y="12189"/>
                  </a:cubicBezTo>
                  <a:cubicBezTo>
                    <a:pt x="10749" y="12189"/>
                    <a:pt x="10117" y="14666"/>
                    <a:pt x="8848" y="15338"/>
                  </a:cubicBezTo>
                  <a:cubicBezTo>
                    <a:pt x="8726" y="15391"/>
                    <a:pt x="8563" y="15444"/>
                    <a:pt x="8378" y="15480"/>
                  </a:cubicBezTo>
                  <a:cubicBezTo>
                    <a:pt x="8195" y="15515"/>
                    <a:pt x="7991" y="15533"/>
                    <a:pt x="7928" y="15533"/>
                  </a:cubicBezTo>
                  <a:cubicBezTo>
                    <a:pt x="5865" y="15639"/>
                    <a:pt x="3678" y="15072"/>
                    <a:pt x="2166" y="13728"/>
                  </a:cubicBezTo>
                  <a:cubicBezTo>
                    <a:pt x="2166" y="13728"/>
                    <a:pt x="1144" y="13003"/>
                    <a:pt x="613" y="10969"/>
                  </a:cubicBezTo>
                  <a:cubicBezTo>
                    <a:pt x="491" y="10473"/>
                    <a:pt x="245" y="9588"/>
                    <a:pt x="103" y="8756"/>
                  </a:cubicBezTo>
                  <a:cubicBezTo>
                    <a:pt x="41" y="8457"/>
                    <a:pt x="20" y="8226"/>
                    <a:pt x="0" y="8013"/>
                  </a:cubicBezTo>
                  <a:cubicBezTo>
                    <a:pt x="0" y="7147"/>
                    <a:pt x="613" y="6563"/>
                    <a:pt x="1389" y="6476"/>
                  </a:cubicBezTo>
                  <a:lnTo>
                    <a:pt x="5559" y="6476"/>
                  </a:lnTo>
                  <a:cubicBezTo>
                    <a:pt x="6273" y="6476"/>
                    <a:pt x="6683" y="6316"/>
                    <a:pt x="6948" y="6104"/>
                  </a:cubicBezTo>
                  <a:cubicBezTo>
                    <a:pt x="7295" y="5820"/>
                    <a:pt x="7378" y="5413"/>
                    <a:pt x="7378" y="4935"/>
                  </a:cubicBezTo>
                  <a:lnTo>
                    <a:pt x="7378" y="1203"/>
                  </a:lnTo>
                  <a:cubicBezTo>
                    <a:pt x="7477" y="549"/>
                    <a:pt x="8155" y="0"/>
                    <a:pt x="9155" y="0"/>
                  </a:cubicBezTo>
                  <a:lnTo>
                    <a:pt x="9646" y="0"/>
                  </a:lnTo>
                  <a:cubicBezTo>
                    <a:pt x="9850" y="0"/>
                    <a:pt x="10096" y="18"/>
                    <a:pt x="10320" y="35"/>
                  </a:cubicBezTo>
                  <a:cubicBezTo>
                    <a:pt x="10483" y="53"/>
                    <a:pt x="10626" y="88"/>
                    <a:pt x="10871" y="142"/>
                  </a:cubicBezTo>
                  <a:cubicBezTo>
                    <a:pt x="12118" y="407"/>
                    <a:pt x="12383" y="1503"/>
                    <a:pt x="12383" y="1503"/>
                  </a:cubicBezTo>
                  <a:lnTo>
                    <a:pt x="15920" y="2035"/>
                  </a:lnTo>
                  <a:cubicBezTo>
                    <a:pt x="17044" y="2212"/>
                    <a:pt x="19823" y="2371"/>
                    <a:pt x="20353" y="4795"/>
                  </a:cubicBezTo>
                  <a:cubicBezTo>
                    <a:pt x="21600" y="10561"/>
                    <a:pt x="20844" y="16152"/>
                    <a:pt x="20783" y="16152"/>
                  </a:cubicBezTo>
                  <a:cubicBezTo>
                    <a:pt x="19904" y="21600"/>
                    <a:pt x="14673" y="21334"/>
                    <a:pt x="14673" y="21334"/>
                  </a:cubicBezTo>
                  <a:cubicBezTo>
                    <a:pt x="13775" y="21350"/>
                    <a:pt x="12895" y="21121"/>
                    <a:pt x="12159" y="20680"/>
                  </a:cubicBezTo>
                  <a:close/>
                  <a:moveTo>
                    <a:pt x="15408" y="9712"/>
                  </a:moveTo>
                  <a:cubicBezTo>
                    <a:pt x="15367" y="9802"/>
                    <a:pt x="15326" y="9907"/>
                    <a:pt x="15346" y="9960"/>
                  </a:cubicBezTo>
                  <a:cubicBezTo>
                    <a:pt x="15368" y="10013"/>
                    <a:pt x="15409" y="10030"/>
                    <a:pt x="15450" y="10048"/>
                  </a:cubicBezTo>
                  <a:cubicBezTo>
                    <a:pt x="15695" y="10155"/>
                    <a:pt x="16103" y="10208"/>
                    <a:pt x="16697" y="10261"/>
                  </a:cubicBezTo>
                  <a:cubicBezTo>
                    <a:pt x="17289" y="10314"/>
                    <a:pt x="17698" y="10349"/>
                    <a:pt x="17963" y="10314"/>
                  </a:cubicBezTo>
                  <a:cubicBezTo>
                    <a:pt x="18004" y="10314"/>
                    <a:pt x="18046" y="10296"/>
                    <a:pt x="18087" y="10243"/>
                  </a:cubicBezTo>
                  <a:cubicBezTo>
                    <a:pt x="18128" y="10190"/>
                    <a:pt x="18107" y="10083"/>
                    <a:pt x="18107" y="9995"/>
                  </a:cubicBezTo>
                  <a:cubicBezTo>
                    <a:pt x="18045" y="9518"/>
                    <a:pt x="17534" y="9164"/>
                    <a:pt x="16860" y="9093"/>
                  </a:cubicBezTo>
                  <a:cubicBezTo>
                    <a:pt x="16185" y="9040"/>
                    <a:pt x="15614" y="9271"/>
                    <a:pt x="15408" y="971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79" name="成组"/>
          <p:cNvGrpSpPr/>
          <p:nvPr/>
        </p:nvGrpSpPr>
        <p:grpSpPr>
          <a:xfrm>
            <a:off x="1752612" y="838200"/>
            <a:ext cx="457201" cy="457200"/>
            <a:chOff x="0" y="0"/>
            <a:chExt cx="457200" cy="457200"/>
          </a:xfrm>
        </p:grpSpPr>
        <p:sp>
          <p:nvSpPr>
            <p:cNvPr id="2377" name="任意形状 7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78" name="任意形状 733"/>
            <p:cNvSpPr/>
            <p:nvPr/>
          </p:nvSpPr>
          <p:spPr>
            <a:xfrm>
              <a:off x="66675" y="47625"/>
              <a:ext cx="324244" cy="382049"/>
            </a:xfrm>
            <a:custGeom>
              <a:avLst/>
              <a:gdLst/>
              <a:ahLst/>
              <a:cxnLst>
                <a:cxn ang="0">
                  <a:pos x="wd2" y="hd2"/>
                </a:cxn>
                <a:cxn ang="5400000">
                  <a:pos x="wd2" y="hd2"/>
                </a:cxn>
                <a:cxn ang="10800000">
                  <a:pos x="wd2" y="hd2"/>
                </a:cxn>
                <a:cxn ang="16200000">
                  <a:pos x="wd2" y="hd2"/>
                </a:cxn>
              </a:cxnLst>
              <a:rect l="0" t="0" r="r" b="b"/>
              <a:pathLst>
                <a:path w="21091" h="21336" extrusionOk="0">
                  <a:moveTo>
                    <a:pt x="8674" y="6383"/>
                  </a:moveTo>
                  <a:cubicBezTo>
                    <a:pt x="8674" y="6971"/>
                    <a:pt x="8119" y="7447"/>
                    <a:pt x="7435" y="7447"/>
                  </a:cubicBezTo>
                  <a:lnTo>
                    <a:pt x="3099" y="7447"/>
                  </a:lnTo>
                  <a:cubicBezTo>
                    <a:pt x="2683" y="7447"/>
                    <a:pt x="2478" y="7725"/>
                    <a:pt x="2478" y="8013"/>
                  </a:cubicBezTo>
                  <a:cubicBezTo>
                    <a:pt x="2478" y="9417"/>
                    <a:pt x="2793" y="10537"/>
                    <a:pt x="3301" y="11410"/>
                  </a:cubicBezTo>
                  <a:cubicBezTo>
                    <a:pt x="3569" y="11871"/>
                    <a:pt x="3796" y="12123"/>
                    <a:pt x="3949" y="12251"/>
                  </a:cubicBezTo>
                  <a:cubicBezTo>
                    <a:pt x="4860" y="13059"/>
                    <a:pt x="6286" y="13485"/>
                    <a:pt x="7781" y="13409"/>
                  </a:cubicBezTo>
                  <a:cubicBezTo>
                    <a:pt x="7898" y="13403"/>
                    <a:pt x="8027" y="13341"/>
                    <a:pt x="8192" y="13188"/>
                  </a:cubicBezTo>
                  <a:cubicBezTo>
                    <a:pt x="8295" y="13094"/>
                    <a:pt x="8384" y="12989"/>
                    <a:pt x="8457" y="12876"/>
                  </a:cubicBezTo>
                  <a:cubicBezTo>
                    <a:pt x="8984" y="11841"/>
                    <a:pt x="10361" y="11340"/>
                    <a:pt x="11594" y="11735"/>
                  </a:cubicBezTo>
                  <a:cubicBezTo>
                    <a:pt x="12452" y="12009"/>
                    <a:pt x="13176" y="12196"/>
                    <a:pt x="13840" y="12330"/>
                  </a:cubicBezTo>
                  <a:cubicBezTo>
                    <a:pt x="14083" y="12379"/>
                    <a:pt x="14305" y="12419"/>
                    <a:pt x="14566" y="12460"/>
                  </a:cubicBezTo>
                  <a:cubicBezTo>
                    <a:pt x="14471" y="12445"/>
                    <a:pt x="15065" y="12539"/>
                    <a:pt x="15208" y="12564"/>
                  </a:cubicBezTo>
                  <a:cubicBezTo>
                    <a:pt x="15630" y="12639"/>
                    <a:pt x="15949" y="12720"/>
                    <a:pt x="16303" y="12873"/>
                  </a:cubicBezTo>
                  <a:cubicBezTo>
                    <a:pt x="17166" y="13245"/>
                    <a:pt x="17919" y="13781"/>
                    <a:pt x="18502" y="14442"/>
                  </a:cubicBezTo>
                  <a:cubicBezTo>
                    <a:pt x="18558" y="13813"/>
                    <a:pt x="18597" y="13093"/>
                    <a:pt x="18610" y="12287"/>
                  </a:cubicBezTo>
                  <a:cubicBezTo>
                    <a:pt x="18650" y="9907"/>
                    <a:pt x="18418" y="7529"/>
                    <a:pt x="17917" y="5188"/>
                  </a:cubicBezTo>
                  <a:cubicBezTo>
                    <a:pt x="17825" y="4764"/>
                    <a:pt x="17625" y="4590"/>
                    <a:pt x="17096" y="4424"/>
                  </a:cubicBezTo>
                  <a:cubicBezTo>
                    <a:pt x="16859" y="4352"/>
                    <a:pt x="16615" y="4297"/>
                    <a:pt x="16368" y="4259"/>
                  </a:cubicBezTo>
                  <a:cubicBezTo>
                    <a:pt x="16186" y="4229"/>
                    <a:pt x="15563" y="4142"/>
                    <a:pt x="15510" y="4133"/>
                  </a:cubicBezTo>
                  <a:cubicBezTo>
                    <a:pt x="14543" y="3989"/>
                    <a:pt x="13576" y="3844"/>
                    <a:pt x="12610" y="3698"/>
                  </a:cubicBezTo>
                  <a:lnTo>
                    <a:pt x="11956" y="3600"/>
                  </a:lnTo>
                  <a:cubicBezTo>
                    <a:pt x="11095" y="3470"/>
                    <a:pt x="10377" y="2961"/>
                    <a:pt x="10067" y="2260"/>
                  </a:cubicBezTo>
                  <a:cubicBezTo>
                    <a:pt x="10053" y="2228"/>
                    <a:pt x="10039" y="2197"/>
                    <a:pt x="10025" y="2166"/>
                  </a:cubicBezTo>
                  <a:cubicBezTo>
                    <a:pt x="9736" y="2138"/>
                    <a:pt x="9446" y="2125"/>
                    <a:pt x="9155" y="2128"/>
                  </a:cubicBezTo>
                  <a:cubicBezTo>
                    <a:pt x="8819" y="2128"/>
                    <a:pt x="8674" y="2260"/>
                    <a:pt x="8674" y="2620"/>
                  </a:cubicBezTo>
                  <a:lnTo>
                    <a:pt x="8674" y="6383"/>
                  </a:lnTo>
                  <a:close/>
                  <a:moveTo>
                    <a:pt x="16394" y="18766"/>
                  </a:moveTo>
                  <a:cubicBezTo>
                    <a:pt x="16831" y="18387"/>
                    <a:pt x="17088" y="17884"/>
                    <a:pt x="17122" y="17354"/>
                  </a:cubicBezTo>
                  <a:cubicBezTo>
                    <a:pt x="17189" y="16252"/>
                    <a:pt x="16101" y="14716"/>
                    <a:pt x="14251" y="14552"/>
                  </a:cubicBezTo>
                  <a:cubicBezTo>
                    <a:pt x="13486" y="14485"/>
                    <a:pt x="12285" y="14226"/>
                    <a:pt x="10729" y="13728"/>
                  </a:cubicBezTo>
                  <a:cubicBezTo>
                    <a:pt x="10729" y="13728"/>
                    <a:pt x="9861" y="15434"/>
                    <a:pt x="7928" y="15533"/>
                  </a:cubicBezTo>
                  <a:cubicBezTo>
                    <a:pt x="5865" y="15639"/>
                    <a:pt x="3678" y="15072"/>
                    <a:pt x="2166" y="13728"/>
                  </a:cubicBezTo>
                  <a:cubicBezTo>
                    <a:pt x="2166" y="13728"/>
                    <a:pt x="0" y="11984"/>
                    <a:pt x="0" y="8013"/>
                  </a:cubicBezTo>
                  <a:cubicBezTo>
                    <a:pt x="0" y="7147"/>
                    <a:pt x="359" y="6500"/>
                    <a:pt x="803" y="5988"/>
                  </a:cubicBezTo>
                  <a:cubicBezTo>
                    <a:pt x="1993" y="4613"/>
                    <a:pt x="3907" y="3030"/>
                    <a:pt x="5924" y="1409"/>
                  </a:cubicBezTo>
                  <a:cubicBezTo>
                    <a:pt x="6816" y="691"/>
                    <a:pt x="7684" y="0"/>
                    <a:pt x="9155" y="0"/>
                  </a:cubicBezTo>
                  <a:cubicBezTo>
                    <a:pt x="11683" y="0"/>
                    <a:pt x="12030" y="706"/>
                    <a:pt x="12383" y="1504"/>
                  </a:cubicBezTo>
                  <a:lnTo>
                    <a:pt x="15920" y="2035"/>
                  </a:lnTo>
                  <a:cubicBezTo>
                    <a:pt x="17044" y="2212"/>
                    <a:pt x="19823" y="2371"/>
                    <a:pt x="20353" y="4795"/>
                  </a:cubicBezTo>
                  <a:cubicBezTo>
                    <a:pt x="21600" y="10561"/>
                    <a:pt x="20921" y="15295"/>
                    <a:pt x="20783" y="16152"/>
                  </a:cubicBezTo>
                  <a:cubicBezTo>
                    <a:pt x="19904" y="21600"/>
                    <a:pt x="14870" y="21334"/>
                    <a:pt x="14673" y="21334"/>
                  </a:cubicBezTo>
                  <a:cubicBezTo>
                    <a:pt x="12122" y="21334"/>
                    <a:pt x="10735" y="19873"/>
                    <a:pt x="10729" y="18486"/>
                  </a:cubicBezTo>
                  <a:cubicBezTo>
                    <a:pt x="10725" y="17629"/>
                    <a:pt x="11204" y="16823"/>
                    <a:pt x="12015" y="16322"/>
                  </a:cubicBezTo>
                  <a:cubicBezTo>
                    <a:pt x="12567" y="15985"/>
                    <a:pt x="13230" y="15807"/>
                    <a:pt x="13907" y="15814"/>
                  </a:cubicBezTo>
                  <a:cubicBezTo>
                    <a:pt x="14285" y="15814"/>
                    <a:pt x="14759" y="16152"/>
                    <a:pt x="14759" y="16615"/>
                  </a:cubicBezTo>
                  <a:cubicBezTo>
                    <a:pt x="14759" y="17008"/>
                    <a:pt x="14443" y="17226"/>
                    <a:pt x="14285" y="17301"/>
                  </a:cubicBezTo>
                  <a:cubicBezTo>
                    <a:pt x="14009" y="17433"/>
                    <a:pt x="12895" y="17486"/>
                    <a:pt x="12895" y="18221"/>
                  </a:cubicBezTo>
                  <a:cubicBezTo>
                    <a:pt x="12895" y="18558"/>
                    <a:pt x="13329" y="19406"/>
                    <a:pt x="14612" y="19406"/>
                  </a:cubicBezTo>
                  <a:cubicBezTo>
                    <a:pt x="15341" y="19406"/>
                    <a:pt x="15968" y="19134"/>
                    <a:pt x="16393" y="18766"/>
                  </a:cubicBezTo>
                  <a:close/>
                  <a:moveTo>
                    <a:pt x="14169" y="8648"/>
                  </a:moveTo>
                  <a:cubicBezTo>
                    <a:pt x="14374" y="8207"/>
                    <a:pt x="14946" y="7976"/>
                    <a:pt x="15621" y="8029"/>
                  </a:cubicBezTo>
                  <a:cubicBezTo>
                    <a:pt x="16295" y="8100"/>
                    <a:pt x="16806" y="8455"/>
                    <a:pt x="16868" y="8931"/>
                  </a:cubicBezTo>
                  <a:cubicBezTo>
                    <a:pt x="16868" y="9020"/>
                    <a:pt x="16889" y="9126"/>
                    <a:pt x="16847" y="9179"/>
                  </a:cubicBezTo>
                  <a:cubicBezTo>
                    <a:pt x="16807" y="9232"/>
                    <a:pt x="16765" y="9250"/>
                    <a:pt x="16723" y="9250"/>
                  </a:cubicBezTo>
                  <a:cubicBezTo>
                    <a:pt x="16459" y="9286"/>
                    <a:pt x="16050" y="9250"/>
                    <a:pt x="15457" y="9197"/>
                  </a:cubicBezTo>
                  <a:cubicBezTo>
                    <a:pt x="14863" y="9144"/>
                    <a:pt x="14456" y="9091"/>
                    <a:pt x="14211" y="8985"/>
                  </a:cubicBezTo>
                  <a:cubicBezTo>
                    <a:pt x="14170" y="8966"/>
                    <a:pt x="14129" y="8949"/>
                    <a:pt x="14108" y="8896"/>
                  </a:cubicBezTo>
                  <a:cubicBezTo>
                    <a:pt x="14087" y="8843"/>
                    <a:pt x="14128" y="8737"/>
                    <a:pt x="14170" y="864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82" name="成组"/>
          <p:cNvGrpSpPr/>
          <p:nvPr/>
        </p:nvGrpSpPr>
        <p:grpSpPr>
          <a:xfrm>
            <a:off x="7239084" y="1748764"/>
            <a:ext cx="457201" cy="457201"/>
            <a:chOff x="0" y="0"/>
            <a:chExt cx="457200" cy="457200"/>
          </a:xfrm>
        </p:grpSpPr>
        <p:sp>
          <p:nvSpPr>
            <p:cNvPr id="2380" name="任意形状 7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81" name="任意形状 748"/>
            <p:cNvSpPr/>
            <p:nvPr/>
          </p:nvSpPr>
          <p:spPr>
            <a:xfrm>
              <a:off x="38100" y="22936"/>
              <a:ext cx="381000" cy="396164"/>
            </a:xfrm>
            <a:custGeom>
              <a:avLst/>
              <a:gdLst/>
              <a:ahLst/>
              <a:cxnLst>
                <a:cxn ang="0">
                  <a:pos x="wd2" y="hd2"/>
                </a:cxn>
                <a:cxn ang="5400000">
                  <a:pos x="wd2" y="hd2"/>
                </a:cxn>
                <a:cxn ang="10800000">
                  <a:pos x="wd2" y="hd2"/>
                </a:cxn>
                <a:cxn ang="16200000">
                  <a:pos x="wd2" y="hd2"/>
                </a:cxn>
              </a:cxnLst>
              <a:rect l="0" t="0" r="r" b="b"/>
              <a:pathLst>
                <a:path w="21600" h="21600" extrusionOk="0">
                  <a:moveTo>
                    <a:pt x="21600" y="11213"/>
                  </a:moveTo>
                  <a:cubicBezTo>
                    <a:pt x="21600" y="16950"/>
                    <a:pt x="16765" y="21600"/>
                    <a:pt x="10800" y="21600"/>
                  </a:cubicBezTo>
                  <a:cubicBezTo>
                    <a:pt x="4835" y="21600"/>
                    <a:pt x="0" y="16950"/>
                    <a:pt x="0" y="11213"/>
                  </a:cubicBezTo>
                  <a:cubicBezTo>
                    <a:pt x="0" y="9140"/>
                    <a:pt x="632" y="7209"/>
                    <a:pt x="1719" y="5588"/>
                  </a:cubicBezTo>
                  <a:cubicBezTo>
                    <a:pt x="1733" y="4443"/>
                    <a:pt x="2343" y="3087"/>
                    <a:pt x="3166" y="2393"/>
                  </a:cubicBezTo>
                  <a:cubicBezTo>
                    <a:pt x="3215" y="3279"/>
                    <a:pt x="3544" y="3963"/>
                    <a:pt x="4148" y="4445"/>
                  </a:cubicBezTo>
                  <a:cubicBezTo>
                    <a:pt x="4977" y="4283"/>
                    <a:pt x="5837" y="4353"/>
                    <a:pt x="6626" y="4647"/>
                  </a:cubicBezTo>
                  <a:cubicBezTo>
                    <a:pt x="7434" y="3712"/>
                    <a:pt x="8800" y="3583"/>
                    <a:pt x="9638" y="3898"/>
                  </a:cubicBezTo>
                  <a:cubicBezTo>
                    <a:pt x="8825" y="4303"/>
                    <a:pt x="8212" y="5098"/>
                    <a:pt x="7975" y="5721"/>
                  </a:cubicBezTo>
                  <a:cubicBezTo>
                    <a:pt x="8088" y="6198"/>
                    <a:pt x="8490" y="6561"/>
                    <a:pt x="8992" y="6639"/>
                  </a:cubicBezTo>
                  <a:cubicBezTo>
                    <a:pt x="10418" y="6774"/>
                    <a:pt x="10691" y="6882"/>
                    <a:pt x="10733" y="7037"/>
                  </a:cubicBezTo>
                  <a:cubicBezTo>
                    <a:pt x="10735" y="7078"/>
                    <a:pt x="10735" y="7119"/>
                    <a:pt x="10733" y="7160"/>
                  </a:cubicBezTo>
                  <a:cubicBezTo>
                    <a:pt x="10551" y="7961"/>
                    <a:pt x="9886" y="8174"/>
                    <a:pt x="9483" y="8327"/>
                  </a:cubicBezTo>
                  <a:cubicBezTo>
                    <a:pt x="8889" y="8551"/>
                    <a:pt x="8476" y="8781"/>
                    <a:pt x="8241" y="9016"/>
                  </a:cubicBezTo>
                  <a:cubicBezTo>
                    <a:pt x="8378" y="9631"/>
                    <a:pt x="7981" y="10325"/>
                    <a:pt x="7981" y="10325"/>
                  </a:cubicBezTo>
                  <a:cubicBezTo>
                    <a:pt x="7804" y="10128"/>
                    <a:pt x="7511" y="9990"/>
                    <a:pt x="7103" y="9914"/>
                  </a:cubicBezTo>
                  <a:cubicBezTo>
                    <a:pt x="6925" y="9998"/>
                    <a:pt x="6778" y="10132"/>
                    <a:pt x="6682" y="10298"/>
                  </a:cubicBezTo>
                  <a:cubicBezTo>
                    <a:pt x="6526" y="10637"/>
                    <a:pt x="6526" y="10909"/>
                    <a:pt x="6732" y="11352"/>
                  </a:cubicBezTo>
                  <a:cubicBezTo>
                    <a:pt x="6856" y="11618"/>
                    <a:pt x="7752" y="12351"/>
                    <a:pt x="7988" y="12480"/>
                  </a:cubicBezTo>
                  <a:cubicBezTo>
                    <a:pt x="9020" y="13040"/>
                    <a:pt x="9757" y="12459"/>
                    <a:pt x="10551" y="12351"/>
                  </a:cubicBezTo>
                  <a:cubicBezTo>
                    <a:pt x="11312" y="12228"/>
                    <a:pt x="12082" y="12515"/>
                    <a:pt x="12558" y="13100"/>
                  </a:cubicBezTo>
                  <a:cubicBezTo>
                    <a:pt x="12853" y="13471"/>
                    <a:pt x="12530" y="13823"/>
                    <a:pt x="12151" y="13707"/>
                  </a:cubicBezTo>
                  <a:cubicBezTo>
                    <a:pt x="11758" y="13586"/>
                    <a:pt x="11281" y="13897"/>
                    <a:pt x="10488" y="14322"/>
                  </a:cubicBezTo>
                  <a:cubicBezTo>
                    <a:pt x="9703" y="14680"/>
                    <a:pt x="8817" y="14780"/>
                    <a:pt x="7967" y="14606"/>
                  </a:cubicBezTo>
                  <a:cubicBezTo>
                    <a:pt x="7753" y="14566"/>
                    <a:pt x="7542" y="14512"/>
                    <a:pt x="7335" y="14444"/>
                  </a:cubicBezTo>
                  <a:lnTo>
                    <a:pt x="7244" y="14444"/>
                  </a:lnTo>
                  <a:cubicBezTo>
                    <a:pt x="7639" y="14987"/>
                    <a:pt x="8145" y="15446"/>
                    <a:pt x="8732" y="15794"/>
                  </a:cubicBezTo>
                  <a:cubicBezTo>
                    <a:pt x="9124" y="15985"/>
                    <a:pt x="9542" y="16121"/>
                    <a:pt x="9975" y="16199"/>
                  </a:cubicBezTo>
                  <a:cubicBezTo>
                    <a:pt x="12673" y="16796"/>
                    <a:pt x="15363" y="15176"/>
                    <a:pt x="15983" y="12581"/>
                  </a:cubicBezTo>
                  <a:cubicBezTo>
                    <a:pt x="16070" y="12218"/>
                    <a:pt x="16113" y="11846"/>
                    <a:pt x="16110" y="11473"/>
                  </a:cubicBezTo>
                  <a:cubicBezTo>
                    <a:pt x="16115" y="10777"/>
                    <a:pt x="16075" y="9205"/>
                    <a:pt x="14966" y="8327"/>
                  </a:cubicBezTo>
                  <a:cubicBezTo>
                    <a:pt x="14074" y="7681"/>
                    <a:pt x="13390" y="6806"/>
                    <a:pt x="12993" y="5802"/>
                  </a:cubicBezTo>
                  <a:cubicBezTo>
                    <a:pt x="12365" y="4172"/>
                    <a:pt x="12881" y="2580"/>
                    <a:pt x="13474" y="1476"/>
                  </a:cubicBezTo>
                  <a:cubicBezTo>
                    <a:pt x="13528" y="1376"/>
                    <a:pt x="13891" y="626"/>
                    <a:pt x="14487" y="0"/>
                  </a:cubicBezTo>
                  <a:cubicBezTo>
                    <a:pt x="14421" y="710"/>
                    <a:pt x="15634" y="1919"/>
                    <a:pt x="15935" y="2073"/>
                  </a:cubicBezTo>
                  <a:cubicBezTo>
                    <a:pt x="19310" y="3833"/>
                    <a:pt x="21600" y="7266"/>
                    <a:pt x="21600" y="1121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85" name="成组"/>
          <p:cNvGrpSpPr/>
          <p:nvPr/>
        </p:nvGrpSpPr>
        <p:grpSpPr>
          <a:xfrm>
            <a:off x="7239084" y="838200"/>
            <a:ext cx="457201" cy="457200"/>
            <a:chOff x="0" y="0"/>
            <a:chExt cx="457200" cy="457200"/>
          </a:xfrm>
        </p:grpSpPr>
        <p:sp>
          <p:nvSpPr>
            <p:cNvPr id="2383" name="任意形状 7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84" name="任意形状 751"/>
            <p:cNvSpPr/>
            <p:nvPr/>
          </p:nvSpPr>
          <p:spPr>
            <a:xfrm>
              <a:off x="32385" y="38099"/>
              <a:ext cx="386717" cy="381001"/>
            </a:xfrm>
            <a:custGeom>
              <a:avLst/>
              <a:gdLst/>
              <a:ahLst/>
              <a:cxnLst>
                <a:cxn ang="0">
                  <a:pos x="wd2" y="hd2"/>
                </a:cxn>
                <a:cxn ang="5400000">
                  <a:pos x="wd2" y="hd2"/>
                </a:cxn>
                <a:cxn ang="10800000">
                  <a:pos x="wd2" y="hd2"/>
                </a:cxn>
                <a:cxn ang="16200000">
                  <a:pos x="wd2" y="hd2"/>
                </a:cxn>
              </a:cxnLst>
              <a:rect l="0" t="0" r="r" b="b"/>
              <a:pathLst>
                <a:path w="21600" h="21597" extrusionOk="0">
                  <a:moveTo>
                    <a:pt x="949" y="6323"/>
                  </a:moveTo>
                  <a:cubicBezTo>
                    <a:pt x="828" y="4960"/>
                    <a:pt x="1554" y="3438"/>
                    <a:pt x="2374" y="2708"/>
                  </a:cubicBezTo>
                  <a:cubicBezTo>
                    <a:pt x="2400" y="3201"/>
                    <a:pt x="2505" y="3634"/>
                    <a:pt x="2688" y="4006"/>
                  </a:cubicBezTo>
                  <a:cubicBezTo>
                    <a:pt x="4706" y="1470"/>
                    <a:pt x="7747" y="-3"/>
                    <a:pt x="10960" y="0"/>
                  </a:cubicBezTo>
                  <a:cubicBezTo>
                    <a:pt x="16836" y="0"/>
                    <a:pt x="21600" y="4834"/>
                    <a:pt x="21600" y="10799"/>
                  </a:cubicBezTo>
                  <a:cubicBezTo>
                    <a:pt x="21600" y="16763"/>
                    <a:pt x="16836" y="21597"/>
                    <a:pt x="10960" y="21597"/>
                  </a:cubicBezTo>
                  <a:cubicBezTo>
                    <a:pt x="5083" y="21597"/>
                    <a:pt x="0" y="16763"/>
                    <a:pt x="0" y="10259"/>
                  </a:cubicBezTo>
                  <a:cubicBezTo>
                    <a:pt x="0" y="8002"/>
                    <a:pt x="819" y="6505"/>
                    <a:pt x="949" y="6323"/>
                  </a:cubicBezTo>
                  <a:close/>
                  <a:moveTo>
                    <a:pt x="5783" y="5052"/>
                  </a:moveTo>
                  <a:cubicBezTo>
                    <a:pt x="6579" y="4080"/>
                    <a:pt x="7925" y="3946"/>
                    <a:pt x="8751" y="4273"/>
                  </a:cubicBezTo>
                  <a:cubicBezTo>
                    <a:pt x="7949" y="4694"/>
                    <a:pt x="7346" y="5520"/>
                    <a:pt x="7112" y="6168"/>
                  </a:cubicBezTo>
                  <a:cubicBezTo>
                    <a:pt x="7224" y="6664"/>
                    <a:pt x="7620" y="7042"/>
                    <a:pt x="8114" y="7123"/>
                  </a:cubicBezTo>
                  <a:cubicBezTo>
                    <a:pt x="9519" y="7263"/>
                    <a:pt x="9788" y="7375"/>
                    <a:pt x="9830" y="7536"/>
                  </a:cubicBezTo>
                  <a:cubicBezTo>
                    <a:pt x="9832" y="7580"/>
                    <a:pt x="9832" y="7622"/>
                    <a:pt x="9830" y="7664"/>
                  </a:cubicBezTo>
                  <a:cubicBezTo>
                    <a:pt x="9650" y="8497"/>
                    <a:pt x="8993" y="8712"/>
                    <a:pt x="8599" y="8877"/>
                  </a:cubicBezTo>
                  <a:cubicBezTo>
                    <a:pt x="7545" y="9318"/>
                    <a:pt x="6164" y="10295"/>
                    <a:pt x="5838" y="10927"/>
                  </a:cubicBezTo>
                  <a:cubicBezTo>
                    <a:pt x="5664" y="11267"/>
                    <a:pt x="5685" y="11562"/>
                    <a:pt x="5887" y="12022"/>
                  </a:cubicBezTo>
                  <a:cubicBezTo>
                    <a:pt x="6010" y="12300"/>
                    <a:pt x="6893" y="13061"/>
                    <a:pt x="7125" y="13195"/>
                  </a:cubicBezTo>
                  <a:cubicBezTo>
                    <a:pt x="8142" y="13778"/>
                    <a:pt x="8868" y="13173"/>
                    <a:pt x="9650" y="13061"/>
                  </a:cubicBezTo>
                  <a:cubicBezTo>
                    <a:pt x="10400" y="12933"/>
                    <a:pt x="11159" y="13232"/>
                    <a:pt x="11628" y="13839"/>
                  </a:cubicBezTo>
                  <a:cubicBezTo>
                    <a:pt x="11918" y="14226"/>
                    <a:pt x="11600" y="14591"/>
                    <a:pt x="11227" y="14471"/>
                  </a:cubicBezTo>
                  <a:cubicBezTo>
                    <a:pt x="10839" y="14345"/>
                    <a:pt x="10369" y="14669"/>
                    <a:pt x="9588" y="15110"/>
                  </a:cubicBezTo>
                  <a:cubicBezTo>
                    <a:pt x="8814" y="15483"/>
                    <a:pt x="7942" y="15586"/>
                    <a:pt x="7105" y="15405"/>
                  </a:cubicBezTo>
                  <a:cubicBezTo>
                    <a:pt x="6894" y="15364"/>
                    <a:pt x="6686" y="15307"/>
                    <a:pt x="6482" y="15237"/>
                  </a:cubicBezTo>
                  <a:lnTo>
                    <a:pt x="6392" y="15237"/>
                  </a:lnTo>
                  <a:cubicBezTo>
                    <a:pt x="7240" y="17153"/>
                    <a:pt x="9364" y="17875"/>
                    <a:pt x="10963" y="17875"/>
                  </a:cubicBezTo>
                  <a:cubicBezTo>
                    <a:pt x="16280" y="17875"/>
                    <a:pt x="19472" y="14038"/>
                    <a:pt x="19472" y="10799"/>
                  </a:cubicBezTo>
                  <a:cubicBezTo>
                    <a:pt x="19472" y="6027"/>
                    <a:pt x="15661" y="2160"/>
                    <a:pt x="10960" y="2160"/>
                  </a:cubicBezTo>
                  <a:cubicBezTo>
                    <a:pt x="8650" y="2160"/>
                    <a:pt x="6439" y="3112"/>
                    <a:pt x="4835" y="4799"/>
                  </a:cubicBezTo>
                  <a:cubicBezTo>
                    <a:pt x="5157" y="4846"/>
                    <a:pt x="5477" y="4932"/>
                    <a:pt x="5783" y="505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88" name="成组"/>
          <p:cNvGrpSpPr/>
          <p:nvPr/>
        </p:nvGrpSpPr>
        <p:grpSpPr>
          <a:xfrm>
            <a:off x="8153496" y="1748764"/>
            <a:ext cx="457201" cy="457201"/>
            <a:chOff x="0" y="0"/>
            <a:chExt cx="457200" cy="457200"/>
          </a:xfrm>
        </p:grpSpPr>
        <p:sp>
          <p:nvSpPr>
            <p:cNvPr id="2386" name="任意形状 7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87" name="任意形状 772"/>
            <p:cNvSpPr/>
            <p:nvPr/>
          </p:nvSpPr>
          <p:spPr>
            <a:xfrm>
              <a:off x="28575" y="33595"/>
              <a:ext cx="381002" cy="374758"/>
            </a:xfrm>
            <a:custGeom>
              <a:avLst/>
              <a:gdLst/>
              <a:ahLst/>
              <a:cxnLst>
                <a:cxn ang="0">
                  <a:pos x="wd2" y="hd2"/>
                </a:cxn>
                <a:cxn ang="5400000">
                  <a:pos x="wd2" y="hd2"/>
                </a:cxn>
                <a:cxn ang="10800000">
                  <a:pos x="wd2" y="hd2"/>
                </a:cxn>
                <a:cxn ang="16200000">
                  <a:pos x="wd2" y="hd2"/>
                </a:cxn>
              </a:cxnLst>
              <a:rect l="0" t="0" r="r" b="b"/>
              <a:pathLst>
                <a:path w="20914" h="20373" extrusionOk="0">
                  <a:moveTo>
                    <a:pt x="7437" y="19010"/>
                  </a:moveTo>
                  <a:cubicBezTo>
                    <a:pt x="4567" y="20553"/>
                    <a:pt x="2090" y="20873"/>
                    <a:pt x="721" y="19518"/>
                  </a:cubicBezTo>
                  <a:cubicBezTo>
                    <a:pt x="-684" y="18130"/>
                    <a:pt x="65" y="14494"/>
                    <a:pt x="2094" y="10846"/>
                  </a:cubicBezTo>
                  <a:cubicBezTo>
                    <a:pt x="3125" y="8991"/>
                    <a:pt x="4400" y="7279"/>
                    <a:pt x="5884" y="5754"/>
                  </a:cubicBezTo>
                  <a:cubicBezTo>
                    <a:pt x="6080" y="5561"/>
                    <a:pt x="7060" y="4590"/>
                    <a:pt x="7125" y="4590"/>
                  </a:cubicBezTo>
                  <a:cubicBezTo>
                    <a:pt x="7125" y="4590"/>
                    <a:pt x="6602" y="4915"/>
                    <a:pt x="6538" y="4915"/>
                  </a:cubicBezTo>
                  <a:cubicBezTo>
                    <a:pt x="4498" y="6049"/>
                    <a:pt x="2707" y="8104"/>
                    <a:pt x="2316" y="8565"/>
                  </a:cubicBezTo>
                  <a:cubicBezTo>
                    <a:pt x="3339" y="4047"/>
                    <a:pt x="7554" y="956"/>
                    <a:pt x="12217" y="1306"/>
                  </a:cubicBezTo>
                  <a:cubicBezTo>
                    <a:pt x="15453" y="-145"/>
                    <a:pt x="18464" y="-481"/>
                    <a:pt x="19737" y="778"/>
                  </a:cubicBezTo>
                  <a:cubicBezTo>
                    <a:pt x="20914" y="1941"/>
                    <a:pt x="20848" y="3880"/>
                    <a:pt x="19868" y="6207"/>
                  </a:cubicBezTo>
                  <a:cubicBezTo>
                    <a:pt x="19857" y="6229"/>
                    <a:pt x="19849" y="6252"/>
                    <a:pt x="19840" y="6273"/>
                  </a:cubicBezTo>
                  <a:cubicBezTo>
                    <a:pt x="20547" y="7608"/>
                    <a:pt x="20916" y="9093"/>
                    <a:pt x="20914" y="10601"/>
                  </a:cubicBezTo>
                  <a:cubicBezTo>
                    <a:pt x="20914" y="10995"/>
                    <a:pt x="20890" y="11381"/>
                    <a:pt x="20841" y="11761"/>
                  </a:cubicBezTo>
                  <a:lnTo>
                    <a:pt x="20001" y="11761"/>
                  </a:lnTo>
                  <a:cubicBezTo>
                    <a:pt x="19951" y="11763"/>
                    <a:pt x="19902" y="11764"/>
                    <a:pt x="19852" y="11764"/>
                  </a:cubicBezTo>
                  <a:lnTo>
                    <a:pt x="7517" y="11764"/>
                  </a:lnTo>
                  <a:lnTo>
                    <a:pt x="7517" y="11958"/>
                  </a:lnTo>
                  <a:cubicBezTo>
                    <a:pt x="7582" y="14026"/>
                    <a:pt x="9412" y="15835"/>
                    <a:pt x="11634" y="15835"/>
                  </a:cubicBezTo>
                  <a:cubicBezTo>
                    <a:pt x="13203" y="15835"/>
                    <a:pt x="14705" y="14995"/>
                    <a:pt x="15359" y="13767"/>
                  </a:cubicBezTo>
                  <a:lnTo>
                    <a:pt x="20357" y="13767"/>
                  </a:lnTo>
                  <a:cubicBezTo>
                    <a:pt x="18592" y="18610"/>
                    <a:pt x="13196" y="21119"/>
                    <a:pt x="8306" y="19370"/>
                  </a:cubicBezTo>
                  <a:cubicBezTo>
                    <a:pt x="8010" y="19265"/>
                    <a:pt x="7720" y="19145"/>
                    <a:pt x="7437" y="19010"/>
                  </a:cubicBezTo>
                  <a:close/>
                  <a:moveTo>
                    <a:pt x="6802" y="18678"/>
                  </a:moveTo>
                  <a:cubicBezTo>
                    <a:pt x="4877" y="17576"/>
                    <a:pt x="3406" y="15837"/>
                    <a:pt x="2649" y="13767"/>
                  </a:cubicBezTo>
                  <a:cubicBezTo>
                    <a:pt x="1435" y="16130"/>
                    <a:pt x="1122" y="18106"/>
                    <a:pt x="2158" y="19131"/>
                  </a:cubicBezTo>
                  <a:cubicBezTo>
                    <a:pt x="3008" y="19972"/>
                    <a:pt x="4708" y="19778"/>
                    <a:pt x="6799" y="18680"/>
                  </a:cubicBezTo>
                  <a:lnTo>
                    <a:pt x="6802" y="18678"/>
                  </a:lnTo>
                  <a:close/>
                  <a:moveTo>
                    <a:pt x="19525" y="5725"/>
                  </a:moveTo>
                  <a:cubicBezTo>
                    <a:pt x="19530" y="5714"/>
                    <a:pt x="19535" y="5702"/>
                    <a:pt x="19541" y="5690"/>
                  </a:cubicBezTo>
                  <a:cubicBezTo>
                    <a:pt x="20325" y="4010"/>
                    <a:pt x="20391" y="2590"/>
                    <a:pt x="19671" y="1749"/>
                  </a:cubicBezTo>
                  <a:cubicBezTo>
                    <a:pt x="18763" y="850"/>
                    <a:pt x="17015" y="972"/>
                    <a:pt x="14943" y="1923"/>
                  </a:cubicBezTo>
                  <a:cubicBezTo>
                    <a:pt x="16846" y="2665"/>
                    <a:pt x="18454" y="4000"/>
                    <a:pt x="19525" y="5725"/>
                  </a:cubicBezTo>
                  <a:close/>
                  <a:moveTo>
                    <a:pt x="15751" y="9309"/>
                  </a:moveTo>
                  <a:lnTo>
                    <a:pt x="15751" y="9245"/>
                  </a:lnTo>
                  <a:cubicBezTo>
                    <a:pt x="15620" y="7112"/>
                    <a:pt x="13921" y="5497"/>
                    <a:pt x="11830" y="5497"/>
                  </a:cubicBezTo>
                  <a:cubicBezTo>
                    <a:pt x="9608" y="5497"/>
                    <a:pt x="7714" y="7242"/>
                    <a:pt x="7583" y="9245"/>
                  </a:cubicBezTo>
                  <a:lnTo>
                    <a:pt x="7583" y="9310"/>
                  </a:lnTo>
                  <a:lnTo>
                    <a:pt x="15751" y="931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91" name="成组"/>
          <p:cNvGrpSpPr/>
          <p:nvPr/>
        </p:nvGrpSpPr>
        <p:grpSpPr>
          <a:xfrm>
            <a:off x="8153496" y="838200"/>
            <a:ext cx="457201" cy="457200"/>
            <a:chOff x="0" y="0"/>
            <a:chExt cx="457200" cy="457200"/>
          </a:xfrm>
        </p:grpSpPr>
        <p:sp>
          <p:nvSpPr>
            <p:cNvPr id="2389" name="任意形状 7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90" name="任意形状 775"/>
            <p:cNvSpPr/>
            <p:nvPr/>
          </p:nvSpPr>
          <p:spPr>
            <a:xfrm>
              <a:off x="28575" y="33615"/>
              <a:ext cx="381002" cy="374756"/>
            </a:xfrm>
            <a:custGeom>
              <a:avLst/>
              <a:gdLst/>
              <a:ahLst/>
              <a:cxnLst>
                <a:cxn ang="0">
                  <a:pos x="wd2" y="hd2"/>
                </a:cxn>
                <a:cxn ang="5400000">
                  <a:pos x="wd2" y="hd2"/>
                </a:cxn>
                <a:cxn ang="10800000">
                  <a:pos x="wd2" y="hd2"/>
                </a:cxn>
                <a:cxn ang="16200000">
                  <a:pos x="wd2" y="hd2"/>
                </a:cxn>
              </a:cxnLst>
              <a:rect l="0" t="0" r="r" b="b"/>
              <a:pathLst>
                <a:path w="20914" h="20374" extrusionOk="0">
                  <a:moveTo>
                    <a:pt x="17420" y="8529"/>
                  </a:moveTo>
                  <a:cubicBezTo>
                    <a:pt x="16266" y="5292"/>
                    <a:pt x="12681" y="3595"/>
                    <a:pt x="9412" y="4738"/>
                  </a:cubicBezTo>
                  <a:cubicBezTo>
                    <a:pt x="7623" y="5364"/>
                    <a:pt x="6216" y="6757"/>
                    <a:pt x="5584" y="8529"/>
                  </a:cubicBezTo>
                  <a:lnTo>
                    <a:pt x="17421" y="8529"/>
                  </a:lnTo>
                  <a:close/>
                  <a:moveTo>
                    <a:pt x="5315" y="11636"/>
                  </a:moveTo>
                  <a:cubicBezTo>
                    <a:pt x="5895" y="15021"/>
                    <a:pt x="9136" y="17299"/>
                    <a:pt x="12553" y="16725"/>
                  </a:cubicBezTo>
                  <a:cubicBezTo>
                    <a:pt x="14371" y="16419"/>
                    <a:pt x="15961" y="15337"/>
                    <a:pt x="16902" y="13767"/>
                  </a:cubicBezTo>
                  <a:lnTo>
                    <a:pt x="20357" y="13767"/>
                  </a:lnTo>
                  <a:cubicBezTo>
                    <a:pt x="18591" y="18610"/>
                    <a:pt x="13195" y="21119"/>
                    <a:pt x="8304" y="19370"/>
                  </a:cubicBezTo>
                  <a:cubicBezTo>
                    <a:pt x="8009" y="19265"/>
                    <a:pt x="7720" y="19145"/>
                    <a:pt x="7437" y="19010"/>
                  </a:cubicBezTo>
                  <a:cubicBezTo>
                    <a:pt x="4568" y="20555"/>
                    <a:pt x="2090" y="20875"/>
                    <a:pt x="721" y="19519"/>
                  </a:cubicBezTo>
                  <a:cubicBezTo>
                    <a:pt x="-684" y="18131"/>
                    <a:pt x="65" y="14495"/>
                    <a:pt x="2094" y="10847"/>
                  </a:cubicBezTo>
                  <a:cubicBezTo>
                    <a:pt x="2843" y="9504"/>
                    <a:pt x="3718" y="8233"/>
                    <a:pt x="4708" y="7051"/>
                  </a:cubicBezTo>
                  <a:cubicBezTo>
                    <a:pt x="5083" y="6603"/>
                    <a:pt x="5476" y="6169"/>
                    <a:pt x="5884" y="5755"/>
                  </a:cubicBezTo>
                  <a:cubicBezTo>
                    <a:pt x="5596" y="5812"/>
                    <a:pt x="3918" y="6636"/>
                    <a:pt x="2316" y="8566"/>
                  </a:cubicBezTo>
                  <a:cubicBezTo>
                    <a:pt x="3339" y="4047"/>
                    <a:pt x="7555" y="956"/>
                    <a:pt x="12217" y="1307"/>
                  </a:cubicBezTo>
                  <a:cubicBezTo>
                    <a:pt x="15453" y="-145"/>
                    <a:pt x="18464" y="-481"/>
                    <a:pt x="19737" y="778"/>
                  </a:cubicBezTo>
                  <a:cubicBezTo>
                    <a:pt x="20914" y="1941"/>
                    <a:pt x="20848" y="3880"/>
                    <a:pt x="19868" y="6207"/>
                  </a:cubicBezTo>
                  <a:cubicBezTo>
                    <a:pt x="19858" y="6229"/>
                    <a:pt x="19849" y="6252"/>
                    <a:pt x="19840" y="6274"/>
                  </a:cubicBezTo>
                  <a:cubicBezTo>
                    <a:pt x="20547" y="7608"/>
                    <a:pt x="20916" y="9093"/>
                    <a:pt x="20914" y="10601"/>
                  </a:cubicBezTo>
                  <a:cubicBezTo>
                    <a:pt x="20914" y="10951"/>
                    <a:pt x="20894" y="11297"/>
                    <a:pt x="20856" y="11636"/>
                  </a:cubicBezTo>
                  <a:lnTo>
                    <a:pt x="5315" y="11636"/>
                  </a:lnTo>
                  <a:close/>
                  <a:moveTo>
                    <a:pt x="6802" y="18678"/>
                  </a:moveTo>
                  <a:cubicBezTo>
                    <a:pt x="4877" y="17576"/>
                    <a:pt x="3406" y="15837"/>
                    <a:pt x="2649" y="13767"/>
                  </a:cubicBezTo>
                  <a:cubicBezTo>
                    <a:pt x="1435" y="16130"/>
                    <a:pt x="1122" y="18106"/>
                    <a:pt x="2158" y="19132"/>
                  </a:cubicBezTo>
                  <a:cubicBezTo>
                    <a:pt x="3008" y="19973"/>
                    <a:pt x="4708" y="19778"/>
                    <a:pt x="6799" y="18680"/>
                  </a:cubicBezTo>
                  <a:lnTo>
                    <a:pt x="6802" y="18678"/>
                  </a:lnTo>
                  <a:close/>
                  <a:moveTo>
                    <a:pt x="19525" y="5725"/>
                  </a:moveTo>
                  <a:cubicBezTo>
                    <a:pt x="19530" y="5713"/>
                    <a:pt x="19536" y="5701"/>
                    <a:pt x="19541" y="5690"/>
                  </a:cubicBezTo>
                  <a:cubicBezTo>
                    <a:pt x="20325" y="4010"/>
                    <a:pt x="20391" y="2589"/>
                    <a:pt x="19672" y="1748"/>
                  </a:cubicBezTo>
                  <a:cubicBezTo>
                    <a:pt x="18763" y="849"/>
                    <a:pt x="17015" y="971"/>
                    <a:pt x="14943" y="1922"/>
                  </a:cubicBezTo>
                  <a:cubicBezTo>
                    <a:pt x="16846" y="2665"/>
                    <a:pt x="18454" y="3999"/>
                    <a:pt x="19525" y="572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94" name="成组"/>
          <p:cNvGrpSpPr/>
          <p:nvPr/>
        </p:nvGrpSpPr>
        <p:grpSpPr>
          <a:xfrm>
            <a:off x="6324672" y="1748764"/>
            <a:ext cx="457201" cy="457201"/>
            <a:chOff x="0" y="0"/>
            <a:chExt cx="457200" cy="457200"/>
          </a:xfrm>
        </p:grpSpPr>
        <p:sp>
          <p:nvSpPr>
            <p:cNvPr id="2392" name="任意形状 81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93" name="任意形状 820"/>
            <p:cNvSpPr/>
            <p:nvPr/>
          </p:nvSpPr>
          <p:spPr>
            <a:xfrm>
              <a:off x="38099" y="38099"/>
              <a:ext cx="381002" cy="381008"/>
            </a:xfrm>
            <a:custGeom>
              <a:avLst/>
              <a:gdLst/>
              <a:ahLst/>
              <a:cxnLst>
                <a:cxn ang="0">
                  <a:pos x="wd2" y="hd2"/>
                </a:cxn>
                <a:cxn ang="5400000">
                  <a:pos x="wd2" y="hd2"/>
                </a:cxn>
                <a:cxn ang="10800000">
                  <a:pos x="wd2" y="hd2"/>
                </a:cxn>
                <a:cxn ang="16200000">
                  <a:pos x="wd2" y="hd2"/>
                </a:cxn>
              </a:cxnLst>
              <a:rect l="0" t="0" r="r" b="b"/>
              <a:pathLst>
                <a:path w="21595" h="21473" extrusionOk="0">
                  <a:moveTo>
                    <a:pt x="7245" y="4686"/>
                  </a:moveTo>
                  <a:cubicBezTo>
                    <a:pt x="6048" y="6088"/>
                    <a:pt x="5276" y="8161"/>
                    <a:pt x="5222" y="10484"/>
                  </a:cubicBezTo>
                  <a:lnTo>
                    <a:pt x="5222" y="10989"/>
                  </a:lnTo>
                  <a:cubicBezTo>
                    <a:pt x="5278" y="13313"/>
                    <a:pt x="6050" y="15383"/>
                    <a:pt x="7244" y="16786"/>
                  </a:cubicBezTo>
                  <a:cubicBezTo>
                    <a:pt x="8792" y="18785"/>
                    <a:pt x="11094" y="20054"/>
                    <a:pt x="13668" y="20054"/>
                  </a:cubicBezTo>
                  <a:cubicBezTo>
                    <a:pt x="15209" y="20051"/>
                    <a:pt x="16714" y="19593"/>
                    <a:pt x="17993" y="18738"/>
                  </a:cubicBezTo>
                  <a:cubicBezTo>
                    <a:pt x="15885" y="20622"/>
                    <a:pt x="13114" y="21600"/>
                    <a:pt x="10284" y="21460"/>
                  </a:cubicBezTo>
                  <a:cubicBezTo>
                    <a:pt x="4527" y="21189"/>
                    <a:pt x="-1" y="16468"/>
                    <a:pt x="0" y="10736"/>
                  </a:cubicBezTo>
                  <a:cubicBezTo>
                    <a:pt x="0" y="4806"/>
                    <a:pt x="4835" y="0"/>
                    <a:pt x="10797" y="0"/>
                  </a:cubicBezTo>
                  <a:lnTo>
                    <a:pt x="10837" y="0"/>
                  </a:lnTo>
                  <a:cubicBezTo>
                    <a:pt x="13479" y="7"/>
                    <a:pt x="16026" y="980"/>
                    <a:pt x="17994" y="2734"/>
                  </a:cubicBezTo>
                  <a:cubicBezTo>
                    <a:pt x="16713" y="1880"/>
                    <a:pt x="15208" y="1422"/>
                    <a:pt x="13666" y="1417"/>
                  </a:cubicBezTo>
                  <a:cubicBezTo>
                    <a:pt x="11094" y="1417"/>
                    <a:pt x="8792" y="2687"/>
                    <a:pt x="7242" y="4686"/>
                  </a:cubicBezTo>
                  <a:lnTo>
                    <a:pt x="7244" y="4686"/>
                  </a:lnTo>
                  <a:close/>
                  <a:moveTo>
                    <a:pt x="21595" y="10736"/>
                  </a:moveTo>
                  <a:cubicBezTo>
                    <a:pt x="21599" y="13793"/>
                    <a:pt x="20288" y="16705"/>
                    <a:pt x="17994" y="18739"/>
                  </a:cubicBezTo>
                  <a:cubicBezTo>
                    <a:pt x="15224" y="20081"/>
                    <a:pt x="12644" y="19143"/>
                    <a:pt x="11788" y="18557"/>
                  </a:cubicBezTo>
                  <a:cubicBezTo>
                    <a:pt x="14509" y="17962"/>
                    <a:pt x="16564" y="14692"/>
                    <a:pt x="16564" y="10736"/>
                  </a:cubicBezTo>
                  <a:cubicBezTo>
                    <a:pt x="16564" y="6780"/>
                    <a:pt x="14509" y="3511"/>
                    <a:pt x="11788" y="2917"/>
                  </a:cubicBezTo>
                  <a:cubicBezTo>
                    <a:pt x="12643" y="2332"/>
                    <a:pt x="15224" y="1393"/>
                    <a:pt x="17994" y="2734"/>
                  </a:cubicBezTo>
                  <a:cubicBezTo>
                    <a:pt x="20289" y="4767"/>
                    <a:pt x="21599" y="7680"/>
                    <a:pt x="21595" y="1073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97" name="成组"/>
          <p:cNvGrpSpPr/>
          <p:nvPr/>
        </p:nvGrpSpPr>
        <p:grpSpPr>
          <a:xfrm>
            <a:off x="6324672" y="838200"/>
            <a:ext cx="457201" cy="457200"/>
            <a:chOff x="0" y="0"/>
            <a:chExt cx="457200" cy="457200"/>
          </a:xfrm>
        </p:grpSpPr>
        <p:sp>
          <p:nvSpPr>
            <p:cNvPr id="2395" name="任意形状 8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96" name="任意形状 82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3787" y="18911"/>
                  </a:moveTo>
                  <a:cubicBezTo>
                    <a:pt x="18267" y="17261"/>
                    <a:pt x="20561" y="12293"/>
                    <a:pt x="18911" y="7813"/>
                  </a:cubicBezTo>
                  <a:cubicBezTo>
                    <a:pt x="18036" y="5437"/>
                    <a:pt x="16163" y="3564"/>
                    <a:pt x="13787" y="2689"/>
                  </a:cubicBezTo>
                  <a:cubicBezTo>
                    <a:pt x="15887" y="4295"/>
                    <a:pt x="17280" y="7490"/>
                    <a:pt x="17280" y="10800"/>
                  </a:cubicBezTo>
                  <a:cubicBezTo>
                    <a:pt x="17280" y="14110"/>
                    <a:pt x="15888" y="17306"/>
                    <a:pt x="13787" y="18911"/>
                  </a:cubicBezTo>
                  <a:close/>
                  <a:moveTo>
                    <a:pt x="7813" y="2689"/>
                  </a:moveTo>
                  <a:cubicBezTo>
                    <a:pt x="3333" y="4339"/>
                    <a:pt x="1039" y="9307"/>
                    <a:pt x="2689" y="13787"/>
                  </a:cubicBezTo>
                  <a:cubicBezTo>
                    <a:pt x="3564" y="16163"/>
                    <a:pt x="5437" y="18036"/>
                    <a:pt x="7813" y="18911"/>
                  </a:cubicBezTo>
                  <a:cubicBezTo>
                    <a:pt x="5713" y="17305"/>
                    <a:pt x="4320" y="14110"/>
                    <a:pt x="4320" y="10800"/>
                  </a:cubicBezTo>
                  <a:cubicBezTo>
                    <a:pt x="4320" y="7490"/>
                    <a:pt x="5712" y="4294"/>
                    <a:pt x="7813" y="2689"/>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7820"/>
                  </a:moveTo>
                  <a:cubicBezTo>
                    <a:pt x="12960" y="17820"/>
                    <a:pt x="15120" y="14544"/>
                    <a:pt x="15120" y="10800"/>
                  </a:cubicBezTo>
                  <a:cubicBezTo>
                    <a:pt x="15120" y="7056"/>
                    <a:pt x="12960" y="3780"/>
                    <a:pt x="10800" y="3780"/>
                  </a:cubicBezTo>
                  <a:cubicBezTo>
                    <a:pt x="8640" y="3780"/>
                    <a:pt x="6480" y="7056"/>
                    <a:pt x="6480" y="10800"/>
                  </a:cubicBezTo>
                  <a:cubicBezTo>
                    <a:pt x="6480" y="14544"/>
                    <a:pt x="8640" y="17820"/>
                    <a:pt x="10800" y="178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00" name="成组"/>
          <p:cNvGrpSpPr/>
          <p:nvPr/>
        </p:nvGrpSpPr>
        <p:grpSpPr>
          <a:xfrm>
            <a:off x="3581436" y="3583186"/>
            <a:ext cx="457201" cy="457201"/>
            <a:chOff x="0" y="0"/>
            <a:chExt cx="457200" cy="457200"/>
          </a:xfrm>
        </p:grpSpPr>
        <p:sp>
          <p:nvSpPr>
            <p:cNvPr id="2398" name="任意形状 8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99" name="任意形状 826"/>
            <p:cNvSpPr/>
            <p:nvPr/>
          </p:nvSpPr>
          <p:spPr>
            <a:xfrm>
              <a:off x="58487" y="38100"/>
              <a:ext cx="332311" cy="393707"/>
            </a:xfrm>
            <a:custGeom>
              <a:avLst/>
              <a:gdLst/>
              <a:ahLst/>
              <a:cxnLst>
                <a:cxn ang="0">
                  <a:pos x="wd2" y="hd2"/>
                </a:cxn>
                <a:cxn ang="5400000">
                  <a:pos x="wd2" y="hd2"/>
                </a:cxn>
                <a:cxn ang="10800000">
                  <a:pos x="wd2" y="hd2"/>
                </a:cxn>
                <a:cxn ang="16200000">
                  <a:pos x="wd2" y="hd2"/>
                </a:cxn>
              </a:cxnLst>
              <a:rect l="0" t="0" r="r" b="b"/>
              <a:pathLst>
                <a:path w="21466" h="21600" extrusionOk="0">
                  <a:moveTo>
                    <a:pt x="20916" y="6770"/>
                  </a:moveTo>
                  <a:cubicBezTo>
                    <a:pt x="21521" y="7690"/>
                    <a:pt x="21600" y="8875"/>
                    <a:pt x="21285" y="10248"/>
                  </a:cubicBezTo>
                  <a:cubicBezTo>
                    <a:pt x="20374" y="14225"/>
                    <a:pt x="17254" y="15599"/>
                    <a:pt x="13269" y="15599"/>
                  </a:cubicBezTo>
                  <a:lnTo>
                    <a:pt x="12654" y="15599"/>
                  </a:lnTo>
                  <a:cubicBezTo>
                    <a:pt x="12167" y="15599"/>
                    <a:pt x="11752" y="15901"/>
                    <a:pt x="11677" y="16310"/>
                  </a:cubicBezTo>
                  <a:lnTo>
                    <a:pt x="11628" y="16539"/>
                  </a:lnTo>
                  <a:lnTo>
                    <a:pt x="10852" y="20713"/>
                  </a:lnTo>
                  <a:lnTo>
                    <a:pt x="10813" y="20890"/>
                  </a:lnTo>
                  <a:cubicBezTo>
                    <a:pt x="10737" y="21299"/>
                    <a:pt x="10323" y="21600"/>
                    <a:pt x="9836" y="21600"/>
                  </a:cubicBezTo>
                  <a:lnTo>
                    <a:pt x="5722" y="21600"/>
                  </a:lnTo>
                  <a:cubicBezTo>
                    <a:pt x="5394" y="21600"/>
                    <a:pt x="5128" y="21374"/>
                    <a:pt x="5128" y="21095"/>
                  </a:cubicBezTo>
                  <a:cubicBezTo>
                    <a:pt x="5128" y="21069"/>
                    <a:pt x="5130" y="21043"/>
                    <a:pt x="5135" y="21017"/>
                  </a:cubicBezTo>
                  <a:lnTo>
                    <a:pt x="5350" y="19858"/>
                  </a:lnTo>
                  <a:lnTo>
                    <a:pt x="7218" y="19858"/>
                  </a:lnTo>
                  <a:lnTo>
                    <a:pt x="8387" y="13566"/>
                  </a:lnTo>
                  <a:lnTo>
                    <a:pt x="10092" y="13566"/>
                  </a:lnTo>
                  <a:cubicBezTo>
                    <a:pt x="15848" y="13566"/>
                    <a:pt x="19629" y="11264"/>
                    <a:pt x="20916" y="6770"/>
                  </a:cubicBezTo>
                  <a:close/>
                  <a:moveTo>
                    <a:pt x="17273" y="1451"/>
                  </a:moveTo>
                  <a:cubicBezTo>
                    <a:pt x="18211" y="2358"/>
                    <a:pt x="18483" y="3342"/>
                    <a:pt x="18199" y="4884"/>
                  </a:cubicBezTo>
                  <a:cubicBezTo>
                    <a:pt x="18175" y="5013"/>
                    <a:pt x="18149" y="5135"/>
                    <a:pt x="18122" y="5260"/>
                  </a:cubicBezTo>
                  <a:cubicBezTo>
                    <a:pt x="17218" y="9204"/>
                    <a:pt x="14321" y="10952"/>
                    <a:pt x="9563" y="10952"/>
                  </a:cubicBezTo>
                  <a:lnTo>
                    <a:pt x="7244" y="10952"/>
                  </a:lnTo>
                  <a:cubicBezTo>
                    <a:pt x="6469" y="10952"/>
                    <a:pt x="5799" y="11385"/>
                    <a:pt x="5578" y="11999"/>
                  </a:cubicBezTo>
                  <a:lnTo>
                    <a:pt x="5561" y="11997"/>
                  </a:lnTo>
                  <a:lnTo>
                    <a:pt x="4416" y="18157"/>
                  </a:lnTo>
                  <a:lnTo>
                    <a:pt x="63" y="18157"/>
                  </a:lnTo>
                  <a:cubicBezTo>
                    <a:pt x="28" y="18157"/>
                    <a:pt x="0" y="18133"/>
                    <a:pt x="0" y="18104"/>
                  </a:cubicBezTo>
                  <a:cubicBezTo>
                    <a:pt x="0" y="18101"/>
                    <a:pt x="1" y="18098"/>
                    <a:pt x="1" y="18095"/>
                  </a:cubicBezTo>
                  <a:lnTo>
                    <a:pt x="3198" y="839"/>
                  </a:lnTo>
                  <a:cubicBezTo>
                    <a:pt x="3287" y="356"/>
                    <a:pt x="3777" y="0"/>
                    <a:pt x="4352" y="0"/>
                  </a:cubicBezTo>
                  <a:lnTo>
                    <a:pt x="11706" y="0"/>
                  </a:lnTo>
                  <a:cubicBezTo>
                    <a:pt x="14393" y="0"/>
                    <a:pt x="16279" y="490"/>
                    <a:pt x="17272" y="145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03" name="成组"/>
          <p:cNvGrpSpPr/>
          <p:nvPr/>
        </p:nvGrpSpPr>
        <p:grpSpPr>
          <a:xfrm>
            <a:off x="3581436" y="2665975"/>
            <a:ext cx="457201" cy="457201"/>
            <a:chOff x="0" y="0"/>
            <a:chExt cx="457200" cy="457200"/>
          </a:xfrm>
        </p:grpSpPr>
        <p:sp>
          <p:nvSpPr>
            <p:cNvPr id="2401" name="任意形状 8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02" name="任意形状 829"/>
            <p:cNvSpPr/>
            <p:nvPr/>
          </p:nvSpPr>
          <p:spPr>
            <a:xfrm>
              <a:off x="57153" y="38099"/>
              <a:ext cx="333662" cy="393708"/>
            </a:xfrm>
            <a:custGeom>
              <a:avLst/>
              <a:gdLst/>
              <a:ahLst/>
              <a:cxnLst>
                <a:cxn ang="0">
                  <a:pos x="wd2" y="hd2"/>
                </a:cxn>
                <a:cxn ang="5400000">
                  <a:pos x="wd2" y="hd2"/>
                </a:cxn>
                <a:cxn ang="10800000">
                  <a:pos x="wd2" y="hd2"/>
                </a:cxn>
                <a:cxn ang="16200000">
                  <a:pos x="wd2" y="hd2"/>
                </a:cxn>
              </a:cxnLst>
              <a:rect l="0" t="0" r="r" b="b"/>
              <a:pathLst>
                <a:path w="21401" h="21599" extrusionOk="0">
                  <a:moveTo>
                    <a:pt x="6714" y="19509"/>
                  </a:moveTo>
                  <a:lnTo>
                    <a:pt x="8609" y="19509"/>
                  </a:lnTo>
                  <a:lnTo>
                    <a:pt x="9266" y="15981"/>
                  </a:lnTo>
                  <a:cubicBezTo>
                    <a:pt x="9530" y="14557"/>
                    <a:pt x="10965" y="13508"/>
                    <a:pt x="12651" y="13508"/>
                  </a:cubicBezTo>
                  <a:lnTo>
                    <a:pt x="13262" y="13508"/>
                  </a:lnTo>
                  <a:cubicBezTo>
                    <a:pt x="16533" y="13508"/>
                    <a:pt x="18223" y="12480"/>
                    <a:pt x="18821" y="9847"/>
                  </a:cubicBezTo>
                  <a:cubicBezTo>
                    <a:pt x="19076" y="8733"/>
                    <a:pt x="18964" y="8039"/>
                    <a:pt x="18612" y="7650"/>
                  </a:cubicBezTo>
                  <a:cubicBezTo>
                    <a:pt x="17138" y="10842"/>
                    <a:pt x="13982" y="11998"/>
                    <a:pt x="10106" y="11998"/>
                  </a:cubicBezTo>
                  <a:lnTo>
                    <a:pt x="9026" y="11998"/>
                  </a:lnTo>
                  <a:cubicBezTo>
                    <a:pt x="8557" y="11998"/>
                    <a:pt x="8056" y="12216"/>
                    <a:pt x="7985" y="12604"/>
                  </a:cubicBezTo>
                  <a:lnTo>
                    <a:pt x="6714" y="19509"/>
                  </a:lnTo>
                  <a:close/>
                  <a:moveTo>
                    <a:pt x="673" y="19202"/>
                  </a:moveTo>
                  <a:cubicBezTo>
                    <a:pt x="301" y="19201"/>
                    <a:pt x="0" y="18943"/>
                    <a:pt x="0" y="18625"/>
                  </a:cubicBezTo>
                  <a:cubicBezTo>
                    <a:pt x="0" y="18595"/>
                    <a:pt x="3" y="18565"/>
                    <a:pt x="8" y="18536"/>
                  </a:cubicBezTo>
                  <a:lnTo>
                    <a:pt x="3274" y="811"/>
                  </a:lnTo>
                  <a:cubicBezTo>
                    <a:pt x="3361" y="343"/>
                    <a:pt x="3833" y="-1"/>
                    <a:pt x="4386" y="0"/>
                  </a:cubicBezTo>
                  <a:lnTo>
                    <a:pt x="12236" y="0"/>
                  </a:lnTo>
                  <a:cubicBezTo>
                    <a:pt x="14938" y="0"/>
                    <a:pt x="17052" y="488"/>
                    <a:pt x="18221" y="1628"/>
                  </a:cubicBezTo>
                  <a:cubicBezTo>
                    <a:pt x="19285" y="2663"/>
                    <a:pt x="19594" y="3806"/>
                    <a:pt x="19286" y="5486"/>
                  </a:cubicBezTo>
                  <a:cubicBezTo>
                    <a:pt x="19726" y="5686"/>
                    <a:pt x="20102" y="5931"/>
                    <a:pt x="20405" y="6224"/>
                  </a:cubicBezTo>
                  <a:cubicBezTo>
                    <a:pt x="21405" y="7199"/>
                    <a:pt x="21600" y="8586"/>
                    <a:pt x="21221" y="10248"/>
                  </a:cubicBezTo>
                  <a:cubicBezTo>
                    <a:pt x="20317" y="14225"/>
                    <a:pt x="17218" y="15599"/>
                    <a:pt x="13262" y="15599"/>
                  </a:cubicBezTo>
                  <a:lnTo>
                    <a:pt x="12651" y="15599"/>
                  </a:lnTo>
                  <a:cubicBezTo>
                    <a:pt x="12168" y="15600"/>
                    <a:pt x="11756" y="15900"/>
                    <a:pt x="11681" y="16309"/>
                  </a:cubicBezTo>
                  <a:lnTo>
                    <a:pt x="10823" y="20889"/>
                  </a:lnTo>
                  <a:cubicBezTo>
                    <a:pt x="10748" y="21298"/>
                    <a:pt x="10336" y="21599"/>
                    <a:pt x="9853" y="21599"/>
                  </a:cubicBezTo>
                  <a:lnTo>
                    <a:pt x="4545" y="21599"/>
                  </a:lnTo>
                  <a:cubicBezTo>
                    <a:pt x="4219" y="21599"/>
                    <a:pt x="3955" y="21373"/>
                    <a:pt x="3955" y="21094"/>
                  </a:cubicBezTo>
                  <a:cubicBezTo>
                    <a:pt x="3955" y="21068"/>
                    <a:pt x="3958" y="21042"/>
                    <a:pt x="3962" y="21016"/>
                  </a:cubicBezTo>
                  <a:lnTo>
                    <a:pt x="4297" y="19202"/>
                  </a:lnTo>
                  <a:lnTo>
                    <a:pt x="672" y="19202"/>
                  </a:lnTo>
                  <a:close/>
                  <a:moveTo>
                    <a:pt x="9026" y="9906"/>
                  </a:moveTo>
                  <a:lnTo>
                    <a:pt x="10106" y="9906"/>
                  </a:lnTo>
                  <a:cubicBezTo>
                    <a:pt x="14004" y="9906"/>
                    <a:pt x="16087" y="8640"/>
                    <a:pt x="16805" y="5486"/>
                  </a:cubicBezTo>
                  <a:cubicBezTo>
                    <a:pt x="16830" y="5381"/>
                    <a:pt x="16851" y="5274"/>
                    <a:pt x="16870" y="5164"/>
                  </a:cubicBezTo>
                  <a:cubicBezTo>
                    <a:pt x="17073" y="4056"/>
                    <a:pt x="16931" y="3541"/>
                    <a:pt x="16384" y="3008"/>
                  </a:cubicBezTo>
                  <a:cubicBezTo>
                    <a:pt x="15816" y="2454"/>
                    <a:pt x="14425" y="2090"/>
                    <a:pt x="12234" y="2090"/>
                  </a:cubicBezTo>
                  <a:lnTo>
                    <a:pt x="5514" y="2090"/>
                  </a:lnTo>
                  <a:lnTo>
                    <a:pt x="2744" y="17111"/>
                  </a:lnTo>
                  <a:lnTo>
                    <a:pt x="4651" y="17111"/>
                  </a:lnTo>
                  <a:lnTo>
                    <a:pt x="5543" y="12275"/>
                  </a:lnTo>
                  <a:lnTo>
                    <a:pt x="5552" y="12276"/>
                  </a:lnTo>
                  <a:cubicBezTo>
                    <a:pt x="5922" y="10889"/>
                    <a:pt x="7363" y="9906"/>
                    <a:pt x="9026" y="990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06" name="成组"/>
          <p:cNvGrpSpPr/>
          <p:nvPr/>
        </p:nvGrpSpPr>
        <p:grpSpPr>
          <a:xfrm>
            <a:off x="4495848" y="1748764"/>
            <a:ext cx="457201" cy="457201"/>
            <a:chOff x="0" y="0"/>
            <a:chExt cx="457200" cy="457200"/>
          </a:xfrm>
        </p:grpSpPr>
        <p:sp>
          <p:nvSpPr>
            <p:cNvPr id="2404" name="任意形状 8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05" name="任意形状 85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5876" y="5184"/>
                  </a:moveTo>
                  <a:lnTo>
                    <a:pt x="9273" y="9273"/>
                  </a:lnTo>
                  <a:lnTo>
                    <a:pt x="5184" y="15876"/>
                  </a:lnTo>
                  <a:lnTo>
                    <a:pt x="5072" y="15764"/>
                  </a:lnTo>
                  <a:lnTo>
                    <a:pt x="3544" y="17291"/>
                  </a:lnTo>
                  <a:lnTo>
                    <a:pt x="4308" y="18055"/>
                  </a:lnTo>
                  <a:lnTo>
                    <a:pt x="5835" y="16527"/>
                  </a:lnTo>
                  <a:lnTo>
                    <a:pt x="5724" y="16416"/>
                  </a:lnTo>
                  <a:lnTo>
                    <a:pt x="12327" y="12328"/>
                  </a:lnTo>
                  <a:lnTo>
                    <a:pt x="16416" y="5724"/>
                  </a:lnTo>
                  <a:lnTo>
                    <a:pt x="16528" y="5836"/>
                  </a:lnTo>
                  <a:lnTo>
                    <a:pt x="18056" y="4309"/>
                  </a:lnTo>
                  <a:lnTo>
                    <a:pt x="17292" y="3545"/>
                  </a:lnTo>
                  <a:lnTo>
                    <a:pt x="15765" y="5073"/>
                  </a:lnTo>
                  <a:lnTo>
                    <a:pt x="15877" y="5185"/>
                  </a:ln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260" y="1080"/>
                  </a:moveTo>
                  <a:lnTo>
                    <a:pt x="10260" y="3240"/>
                  </a:lnTo>
                  <a:lnTo>
                    <a:pt x="11340" y="3240"/>
                  </a:lnTo>
                  <a:lnTo>
                    <a:pt x="11340" y="1080"/>
                  </a:lnTo>
                  <a:lnTo>
                    <a:pt x="10260" y="1080"/>
                  </a:lnTo>
                  <a:close/>
                  <a:moveTo>
                    <a:pt x="10260" y="18360"/>
                  </a:moveTo>
                  <a:lnTo>
                    <a:pt x="10260" y="20520"/>
                  </a:lnTo>
                  <a:lnTo>
                    <a:pt x="11340" y="20520"/>
                  </a:lnTo>
                  <a:lnTo>
                    <a:pt x="11340" y="18360"/>
                  </a:lnTo>
                  <a:lnTo>
                    <a:pt x="10260" y="18360"/>
                  </a:lnTo>
                  <a:close/>
                  <a:moveTo>
                    <a:pt x="6581" y="2026"/>
                  </a:moveTo>
                  <a:lnTo>
                    <a:pt x="7408" y="4022"/>
                  </a:lnTo>
                  <a:lnTo>
                    <a:pt x="8406" y="3609"/>
                  </a:lnTo>
                  <a:lnTo>
                    <a:pt x="7579" y="1613"/>
                  </a:lnTo>
                  <a:lnTo>
                    <a:pt x="6581" y="2026"/>
                  </a:lnTo>
                  <a:close/>
                  <a:moveTo>
                    <a:pt x="13194" y="17991"/>
                  </a:moveTo>
                  <a:lnTo>
                    <a:pt x="14021" y="19987"/>
                  </a:lnTo>
                  <a:lnTo>
                    <a:pt x="15019" y="19574"/>
                  </a:lnTo>
                  <a:lnTo>
                    <a:pt x="14192" y="17578"/>
                  </a:lnTo>
                  <a:lnTo>
                    <a:pt x="13194" y="17991"/>
                  </a:lnTo>
                  <a:close/>
                  <a:moveTo>
                    <a:pt x="14021" y="1613"/>
                  </a:moveTo>
                  <a:lnTo>
                    <a:pt x="13194" y="3609"/>
                  </a:lnTo>
                  <a:lnTo>
                    <a:pt x="14192" y="4022"/>
                  </a:lnTo>
                  <a:lnTo>
                    <a:pt x="15019" y="2026"/>
                  </a:lnTo>
                  <a:lnTo>
                    <a:pt x="14021" y="1613"/>
                  </a:lnTo>
                  <a:close/>
                  <a:moveTo>
                    <a:pt x="7409" y="17578"/>
                  </a:moveTo>
                  <a:lnTo>
                    <a:pt x="6583" y="19574"/>
                  </a:lnTo>
                  <a:lnTo>
                    <a:pt x="7581" y="19987"/>
                  </a:lnTo>
                  <a:lnTo>
                    <a:pt x="8407" y="17991"/>
                  </a:lnTo>
                  <a:lnTo>
                    <a:pt x="7409" y="17578"/>
                  </a:lnTo>
                  <a:close/>
                  <a:moveTo>
                    <a:pt x="20520" y="10260"/>
                  </a:moveTo>
                  <a:lnTo>
                    <a:pt x="18360" y="10260"/>
                  </a:lnTo>
                  <a:lnTo>
                    <a:pt x="18360" y="11340"/>
                  </a:lnTo>
                  <a:lnTo>
                    <a:pt x="20520" y="11340"/>
                  </a:lnTo>
                  <a:lnTo>
                    <a:pt x="20520" y="10260"/>
                  </a:lnTo>
                  <a:close/>
                  <a:moveTo>
                    <a:pt x="3240" y="10260"/>
                  </a:moveTo>
                  <a:lnTo>
                    <a:pt x="1080" y="10260"/>
                  </a:lnTo>
                  <a:lnTo>
                    <a:pt x="1080" y="11340"/>
                  </a:lnTo>
                  <a:lnTo>
                    <a:pt x="3240" y="11340"/>
                  </a:lnTo>
                  <a:lnTo>
                    <a:pt x="3240" y="10260"/>
                  </a:lnTo>
                  <a:close/>
                  <a:moveTo>
                    <a:pt x="19935" y="14164"/>
                  </a:moveTo>
                  <a:lnTo>
                    <a:pt x="17953" y="13307"/>
                  </a:lnTo>
                  <a:lnTo>
                    <a:pt x="17524" y="14298"/>
                  </a:lnTo>
                  <a:lnTo>
                    <a:pt x="19506" y="15156"/>
                  </a:lnTo>
                  <a:lnTo>
                    <a:pt x="19935" y="14164"/>
                  </a:lnTo>
                  <a:close/>
                  <a:moveTo>
                    <a:pt x="4076" y="7302"/>
                  </a:moveTo>
                  <a:lnTo>
                    <a:pt x="2095" y="6444"/>
                  </a:lnTo>
                  <a:lnTo>
                    <a:pt x="1666" y="7436"/>
                  </a:lnTo>
                  <a:lnTo>
                    <a:pt x="3648" y="8293"/>
                  </a:lnTo>
                  <a:lnTo>
                    <a:pt x="4077" y="7302"/>
                  </a:lnTo>
                  <a:close/>
                  <a:moveTo>
                    <a:pt x="19574" y="6581"/>
                  </a:moveTo>
                  <a:lnTo>
                    <a:pt x="17578" y="7408"/>
                  </a:lnTo>
                  <a:lnTo>
                    <a:pt x="17991" y="8406"/>
                  </a:lnTo>
                  <a:lnTo>
                    <a:pt x="19987" y="7579"/>
                  </a:lnTo>
                  <a:lnTo>
                    <a:pt x="19574" y="6581"/>
                  </a:lnTo>
                  <a:close/>
                  <a:moveTo>
                    <a:pt x="3609" y="13194"/>
                  </a:moveTo>
                  <a:lnTo>
                    <a:pt x="1613" y="14021"/>
                  </a:lnTo>
                  <a:lnTo>
                    <a:pt x="2026" y="15019"/>
                  </a:lnTo>
                  <a:lnTo>
                    <a:pt x="4022" y="14192"/>
                  </a:lnTo>
                  <a:lnTo>
                    <a:pt x="3609" y="13194"/>
                  </a:lnTo>
                  <a:close/>
                  <a:moveTo>
                    <a:pt x="18055" y="17291"/>
                  </a:moveTo>
                  <a:lnTo>
                    <a:pt x="16527" y="15764"/>
                  </a:lnTo>
                  <a:lnTo>
                    <a:pt x="15764" y="16527"/>
                  </a:lnTo>
                  <a:lnTo>
                    <a:pt x="17291" y="18055"/>
                  </a:lnTo>
                  <a:lnTo>
                    <a:pt x="18055" y="17291"/>
                  </a:lnTo>
                  <a:close/>
                  <a:moveTo>
                    <a:pt x="5836" y="5073"/>
                  </a:moveTo>
                  <a:lnTo>
                    <a:pt x="4309" y="3545"/>
                  </a:lnTo>
                  <a:lnTo>
                    <a:pt x="3545" y="4309"/>
                  </a:lnTo>
                  <a:lnTo>
                    <a:pt x="5073" y="5836"/>
                  </a:lnTo>
                  <a:lnTo>
                    <a:pt x="5836" y="5073"/>
                  </a:lnTo>
                  <a:close/>
                  <a:moveTo>
                    <a:pt x="10057" y="10057"/>
                  </a:moveTo>
                  <a:lnTo>
                    <a:pt x="13957" y="7643"/>
                  </a:lnTo>
                  <a:lnTo>
                    <a:pt x="11543" y="11542"/>
                  </a:lnTo>
                  <a:lnTo>
                    <a:pt x="10057" y="1005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09" name="成组"/>
          <p:cNvGrpSpPr/>
          <p:nvPr/>
        </p:nvGrpSpPr>
        <p:grpSpPr>
          <a:xfrm>
            <a:off x="4495848" y="838200"/>
            <a:ext cx="457201" cy="457200"/>
            <a:chOff x="0" y="0"/>
            <a:chExt cx="457200" cy="457200"/>
          </a:xfrm>
        </p:grpSpPr>
        <p:sp>
          <p:nvSpPr>
            <p:cNvPr id="2407" name="任意形状 8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08" name="任意形状 85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7077" y="4863"/>
                  </a:moveTo>
                  <a:lnTo>
                    <a:pt x="12327" y="12327"/>
                  </a:lnTo>
                  <a:lnTo>
                    <a:pt x="4863" y="17077"/>
                  </a:lnTo>
                  <a:cubicBezTo>
                    <a:pt x="6196" y="18341"/>
                    <a:pt x="7898" y="19145"/>
                    <a:pt x="9720" y="19373"/>
                  </a:cubicBezTo>
                  <a:lnTo>
                    <a:pt x="9720" y="17280"/>
                  </a:lnTo>
                  <a:lnTo>
                    <a:pt x="11880" y="17280"/>
                  </a:lnTo>
                  <a:lnTo>
                    <a:pt x="11880" y="19373"/>
                  </a:lnTo>
                  <a:cubicBezTo>
                    <a:pt x="13418" y="19181"/>
                    <a:pt x="14876" y="18578"/>
                    <a:pt x="16099" y="17626"/>
                  </a:cubicBezTo>
                  <a:lnTo>
                    <a:pt x="14619" y="16146"/>
                  </a:lnTo>
                  <a:lnTo>
                    <a:pt x="16146" y="14619"/>
                  </a:lnTo>
                  <a:lnTo>
                    <a:pt x="17626" y="16099"/>
                  </a:lnTo>
                  <a:cubicBezTo>
                    <a:pt x="18578" y="14876"/>
                    <a:pt x="19181" y="13418"/>
                    <a:pt x="19373" y="11880"/>
                  </a:cubicBezTo>
                  <a:lnTo>
                    <a:pt x="17280" y="11880"/>
                  </a:lnTo>
                  <a:lnTo>
                    <a:pt x="17280" y="9720"/>
                  </a:lnTo>
                  <a:lnTo>
                    <a:pt x="19373" y="9720"/>
                  </a:lnTo>
                  <a:cubicBezTo>
                    <a:pt x="19145" y="7898"/>
                    <a:pt x="18341" y="6196"/>
                    <a:pt x="17077" y="4863"/>
                  </a:cubicBezTo>
                  <a:close/>
                  <a:moveTo>
                    <a:pt x="16737" y="4523"/>
                  </a:moveTo>
                  <a:cubicBezTo>
                    <a:pt x="15404" y="3259"/>
                    <a:pt x="13702" y="2455"/>
                    <a:pt x="11880" y="2227"/>
                  </a:cubicBezTo>
                  <a:lnTo>
                    <a:pt x="11880" y="4320"/>
                  </a:lnTo>
                  <a:lnTo>
                    <a:pt x="9720" y="4320"/>
                  </a:lnTo>
                  <a:lnTo>
                    <a:pt x="9720" y="2227"/>
                  </a:lnTo>
                  <a:cubicBezTo>
                    <a:pt x="8182" y="2419"/>
                    <a:pt x="6724" y="3022"/>
                    <a:pt x="5501" y="3974"/>
                  </a:cubicBezTo>
                  <a:lnTo>
                    <a:pt x="6981" y="5454"/>
                  </a:lnTo>
                  <a:lnTo>
                    <a:pt x="5454" y="6981"/>
                  </a:lnTo>
                  <a:lnTo>
                    <a:pt x="3974" y="5501"/>
                  </a:lnTo>
                  <a:cubicBezTo>
                    <a:pt x="3022" y="6724"/>
                    <a:pt x="2419" y="8182"/>
                    <a:pt x="2227" y="9720"/>
                  </a:cubicBezTo>
                  <a:lnTo>
                    <a:pt x="4320" y="9720"/>
                  </a:lnTo>
                  <a:lnTo>
                    <a:pt x="4320" y="11880"/>
                  </a:lnTo>
                  <a:lnTo>
                    <a:pt x="2227" y="11880"/>
                  </a:lnTo>
                  <a:cubicBezTo>
                    <a:pt x="2455" y="13702"/>
                    <a:pt x="3259" y="15404"/>
                    <a:pt x="4523" y="16737"/>
                  </a:cubicBezTo>
                  <a:lnTo>
                    <a:pt x="9273" y="9273"/>
                  </a:lnTo>
                  <a:lnTo>
                    <a:pt x="16737" y="4523"/>
                  </a:ln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12" name="成组"/>
          <p:cNvGrpSpPr/>
          <p:nvPr/>
        </p:nvGrpSpPr>
        <p:grpSpPr>
          <a:xfrm>
            <a:off x="9067908" y="1748764"/>
            <a:ext cx="457201" cy="457201"/>
            <a:chOff x="0" y="0"/>
            <a:chExt cx="457200" cy="457200"/>
          </a:xfrm>
        </p:grpSpPr>
        <p:sp>
          <p:nvSpPr>
            <p:cNvPr id="2410" name="任意形状 87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11" name="任意形状 880"/>
            <p:cNvSpPr/>
            <p:nvPr/>
          </p:nvSpPr>
          <p:spPr>
            <a:xfrm>
              <a:off x="28575" y="73952"/>
              <a:ext cx="400056" cy="309286"/>
            </a:xfrm>
            <a:custGeom>
              <a:avLst/>
              <a:gdLst/>
              <a:ahLst/>
              <a:cxnLst>
                <a:cxn ang="0">
                  <a:pos x="wd2" y="hd2"/>
                </a:cxn>
                <a:cxn ang="5400000">
                  <a:pos x="wd2" y="hd2"/>
                </a:cxn>
                <a:cxn ang="10800000">
                  <a:pos x="wd2" y="hd2"/>
                </a:cxn>
                <a:cxn ang="16200000">
                  <a:pos x="wd2" y="hd2"/>
                </a:cxn>
              </a:cxnLst>
              <a:rect l="0" t="0" r="r" b="b"/>
              <a:pathLst>
                <a:path w="21257" h="18651" extrusionOk="0">
                  <a:moveTo>
                    <a:pt x="2101" y="5048"/>
                  </a:moveTo>
                  <a:lnTo>
                    <a:pt x="894" y="7164"/>
                  </a:lnTo>
                  <a:lnTo>
                    <a:pt x="3121" y="8739"/>
                  </a:lnTo>
                  <a:cubicBezTo>
                    <a:pt x="3121" y="8739"/>
                    <a:pt x="4603" y="9605"/>
                    <a:pt x="3893" y="11231"/>
                  </a:cubicBezTo>
                  <a:cubicBezTo>
                    <a:pt x="3235" y="12768"/>
                    <a:pt x="0" y="16136"/>
                    <a:pt x="0" y="16136"/>
                  </a:cubicBezTo>
                  <a:lnTo>
                    <a:pt x="2897" y="18202"/>
                  </a:lnTo>
                  <a:cubicBezTo>
                    <a:pt x="4905" y="13232"/>
                    <a:pt x="4770" y="13894"/>
                    <a:pt x="5273" y="12106"/>
                  </a:cubicBezTo>
                  <a:cubicBezTo>
                    <a:pt x="5791" y="10291"/>
                    <a:pt x="5904" y="8897"/>
                    <a:pt x="5028" y="7882"/>
                  </a:cubicBezTo>
                  <a:cubicBezTo>
                    <a:pt x="3901" y="6590"/>
                    <a:pt x="3775" y="6469"/>
                    <a:pt x="2101" y="5048"/>
                  </a:cubicBezTo>
                  <a:close/>
                  <a:moveTo>
                    <a:pt x="3685" y="4251"/>
                  </a:moveTo>
                  <a:cubicBezTo>
                    <a:pt x="4737" y="4251"/>
                    <a:pt x="5591" y="3380"/>
                    <a:pt x="5591" y="2306"/>
                  </a:cubicBezTo>
                  <a:cubicBezTo>
                    <a:pt x="5591" y="1223"/>
                    <a:pt x="4737" y="352"/>
                    <a:pt x="3685" y="352"/>
                  </a:cubicBezTo>
                  <a:cubicBezTo>
                    <a:pt x="2624" y="352"/>
                    <a:pt x="1774" y="1228"/>
                    <a:pt x="1774" y="2306"/>
                  </a:cubicBezTo>
                  <a:cubicBezTo>
                    <a:pt x="1780" y="3376"/>
                    <a:pt x="2625" y="4251"/>
                    <a:pt x="3685" y="4251"/>
                  </a:cubicBezTo>
                  <a:close/>
                  <a:moveTo>
                    <a:pt x="20898" y="4492"/>
                  </a:moveTo>
                  <a:cubicBezTo>
                    <a:pt x="20898" y="4492"/>
                    <a:pt x="20266" y="-1102"/>
                    <a:pt x="9553" y="2363"/>
                  </a:cubicBezTo>
                  <a:cubicBezTo>
                    <a:pt x="10014" y="1449"/>
                    <a:pt x="10231" y="861"/>
                    <a:pt x="10231" y="861"/>
                  </a:cubicBezTo>
                  <a:lnTo>
                    <a:pt x="7558" y="0"/>
                  </a:lnTo>
                  <a:cubicBezTo>
                    <a:pt x="7558" y="0"/>
                    <a:pt x="6475" y="4029"/>
                    <a:pt x="4550" y="5904"/>
                  </a:cubicBezTo>
                  <a:cubicBezTo>
                    <a:pt x="4550" y="5904"/>
                    <a:pt x="6419" y="7137"/>
                    <a:pt x="6398" y="7099"/>
                  </a:cubicBezTo>
                  <a:cubicBezTo>
                    <a:pt x="6906" y="6522"/>
                    <a:pt x="7382" y="5910"/>
                    <a:pt x="7823" y="5266"/>
                  </a:cubicBezTo>
                  <a:cubicBezTo>
                    <a:pt x="8252" y="5047"/>
                    <a:pt x="8663" y="4848"/>
                    <a:pt x="9064" y="4664"/>
                  </a:cubicBezTo>
                  <a:cubicBezTo>
                    <a:pt x="8566" y="5682"/>
                    <a:pt x="7770" y="7211"/>
                    <a:pt x="6970" y="8174"/>
                  </a:cubicBezTo>
                  <a:lnTo>
                    <a:pt x="8096" y="9305"/>
                  </a:lnTo>
                  <a:cubicBezTo>
                    <a:pt x="8096" y="9305"/>
                    <a:pt x="8867" y="8457"/>
                    <a:pt x="9704" y="7444"/>
                  </a:cubicBezTo>
                  <a:lnTo>
                    <a:pt x="10659" y="7444"/>
                  </a:lnTo>
                  <a:lnTo>
                    <a:pt x="10659" y="9323"/>
                  </a:lnTo>
                  <a:lnTo>
                    <a:pt x="6929" y="9323"/>
                  </a:lnTo>
                  <a:lnTo>
                    <a:pt x="6929" y="10823"/>
                  </a:lnTo>
                  <a:lnTo>
                    <a:pt x="10659" y="10823"/>
                  </a:lnTo>
                  <a:lnTo>
                    <a:pt x="10659" y="14422"/>
                  </a:lnTo>
                  <a:lnTo>
                    <a:pt x="10517" y="14418"/>
                  </a:lnTo>
                  <a:cubicBezTo>
                    <a:pt x="10104" y="14395"/>
                    <a:pt x="9467" y="14315"/>
                    <a:pt x="9214" y="13862"/>
                  </a:cubicBezTo>
                  <a:cubicBezTo>
                    <a:pt x="8913" y="13306"/>
                    <a:pt x="9136" y="12301"/>
                    <a:pt x="9150" y="11676"/>
                  </a:cubicBezTo>
                  <a:lnTo>
                    <a:pt x="6574" y="11676"/>
                  </a:lnTo>
                  <a:lnTo>
                    <a:pt x="6480" y="11735"/>
                  </a:lnTo>
                  <a:cubicBezTo>
                    <a:pt x="6480" y="11735"/>
                    <a:pt x="5534" y="16566"/>
                    <a:pt x="9202" y="16460"/>
                  </a:cubicBezTo>
                  <a:cubicBezTo>
                    <a:pt x="12630" y="16566"/>
                    <a:pt x="14597" y="15362"/>
                    <a:pt x="15544" y="14534"/>
                  </a:cubicBezTo>
                  <a:lnTo>
                    <a:pt x="15918" y="16135"/>
                  </a:lnTo>
                  <a:lnTo>
                    <a:pt x="18034" y="15122"/>
                  </a:lnTo>
                  <a:lnTo>
                    <a:pt x="16601" y="11120"/>
                  </a:lnTo>
                  <a:lnTo>
                    <a:pt x="14887" y="11735"/>
                  </a:lnTo>
                  <a:lnTo>
                    <a:pt x="15205" y="13102"/>
                  </a:lnTo>
                  <a:cubicBezTo>
                    <a:pt x="14773" y="13481"/>
                    <a:pt x="14263" y="13759"/>
                    <a:pt x="13720" y="13968"/>
                  </a:cubicBezTo>
                  <a:lnTo>
                    <a:pt x="13720" y="10823"/>
                  </a:lnTo>
                  <a:lnTo>
                    <a:pt x="17356" y="10823"/>
                  </a:lnTo>
                  <a:lnTo>
                    <a:pt x="17356" y="9318"/>
                  </a:lnTo>
                  <a:lnTo>
                    <a:pt x="13720" y="9318"/>
                  </a:lnTo>
                  <a:lnTo>
                    <a:pt x="13720" y="7438"/>
                  </a:lnTo>
                  <a:lnTo>
                    <a:pt x="17368" y="7438"/>
                  </a:lnTo>
                  <a:lnTo>
                    <a:pt x="17368" y="5938"/>
                  </a:lnTo>
                  <a:lnTo>
                    <a:pt x="10879" y="5938"/>
                  </a:lnTo>
                  <a:cubicBezTo>
                    <a:pt x="11349" y="5284"/>
                    <a:pt x="11711" y="4687"/>
                    <a:pt x="11811" y="4312"/>
                  </a:cubicBezTo>
                  <a:lnTo>
                    <a:pt x="10675" y="3959"/>
                  </a:lnTo>
                  <a:cubicBezTo>
                    <a:pt x="15532" y="1969"/>
                    <a:pt x="18236" y="2311"/>
                    <a:pt x="18216" y="5571"/>
                  </a:cubicBezTo>
                  <a:lnTo>
                    <a:pt x="18216" y="14158"/>
                  </a:lnTo>
                  <a:cubicBezTo>
                    <a:pt x="18216" y="14158"/>
                    <a:pt x="18503" y="17103"/>
                    <a:pt x="15548" y="16896"/>
                  </a:cubicBezTo>
                  <a:lnTo>
                    <a:pt x="13949" y="16502"/>
                  </a:lnTo>
                  <a:lnTo>
                    <a:pt x="13577" y="18238"/>
                  </a:lnTo>
                  <a:cubicBezTo>
                    <a:pt x="13577" y="18238"/>
                    <a:pt x="20477" y="20498"/>
                    <a:pt x="21041" y="14431"/>
                  </a:cubicBezTo>
                  <a:cubicBezTo>
                    <a:pt x="21600" y="8364"/>
                    <a:pt x="20898" y="4492"/>
                    <a:pt x="20898" y="449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15" name="成组"/>
          <p:cNvGrpSpPr/>
          <p:nvPr/>
        </p:nvGrpSpPr>
        <p:grpSpPr>
          <a:xfrm>
            <a:off x="9067908" y="838200"/>
            <a:ext cx="457201" cy="457200"/>
            <a:chOff x="0" y="0"/>
            <a:chExt cx="457200" cy="457200"/>
          </a:xfrm>
        </p:grpSpPr>
        <p:sp>
          <p:nvSpPr>
            <p:cNvPr id="2413" name="任意形状 88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14" name="任意形状 883"/>
            <p:cNvSpPr/>
            <p:nvPr/>
          </p:nvSpPr>
          <p:spPr>
            <a:xfrm>
              <a:off x="42785" y="73686"/>
              <a:ext cx="381591" cy="310933"/>
            </a:xfrm>
            <a:custGeom>
              <a:avLst/>
              <a:gdLst/>
              <a:ahLst/>
              <a:cxnLst>
                <a:cxn ang="0">
                  <a:pos x="wd2" y="hd2"/>
                </a:cxn>
                <a:cxn ang="5400000">
                  <a:pos x="wd2" y="hd2"/>
                </a:cxn>
                <a:cxn ang="10800000">
                  <a:pos x="wd2" y="hd2"/>
                </a:cxn>
                <a:cxn ang="16200000">
                  <a:pos x="wd2" y="hd2"/>
                </a:cxn>
              </a:cxnLst>
              <a:rect l="0" t="0" r="r" b="b"/>
              <a:pathLst>
                <a:path w="21600" h="21571" extrusionOk="0">
                  <a:moveTo>
                    <a:pt x="16095" y="13390"/>
                  </a:moveTo>
                  <a:lnTo>
                    <a:pt x="13214" y="13390"/>
                  </a:lnTo>
                  <a:lnTo>
                    <a:pt x="13214" y="15207"/>
                  </a:lnTo>
                  <a:cubicBezTo>
                    <a:pt x="13807" y="14915"/>
                    <a:pt x="14457" y="14560"/>
                    <a:pt x="15168" y="14137"/>
                  </a:cubicBezTo>
                  <a:lnTo>
                    <a:pt x="15079" y="13822"/>
                  </a:lnTo>
                  <a:lnTo>
                    <a:pt x="16095" y="13390"/>
                  </a:lnTo>
                  <a:close/>
                  <a:moveTo>
                    <a:pt x="16988" y="13011"/>
                  </a:moveTo>
                  <a:lnTo>
                    <a:pt x="17117" y="12956"/>
                  </a:lnTo>
                  <a:cubicBezTo>
                    <a:pt x="17809" y="15402"/>
                    <a:pt x="18232" y="16936"/>
                    <a:pt x="18395" y="17581"/>
                  </a:cubicBezTo>
                  <a:lnTo>
                    <a:pt x="16333" y="18361"/>
                  </a:lnTo>
                  <a:cubicBezTo>
                    <a:pt x="16254" y="18044"/>
                    <a:pt x="16101" y="17473"/>
                    <a:pt x="15873" y="16652"/>
                  </a:cubicBezTo>
                  <a:cubicBezTo>
                    <a:pt x="9316" y="20465"/>
                    <a:pt x="6523" y="19366"/>
                    <a:pt x="6159" y="14132"/>
                  </a:cubicBezTo>
                  <a:lnTo>
                    <a:pt x="8309" y="13907"/>
                  </a:lnTo>
                  <a:cubicBezTo>
                    <a:pt x="8416" y="15447"/>
                    <a:pt x="8680" y="16051"/>
                    <a:pt x="9276" y="16222"/>
                  </a:cubicBezTo>
                  <a:cubicBezTo>
                    <a:pt x="9700" y="16345"/>
                    <a:pt x="10289" y="16306"/>
                    <a:pt x="11057" y="16085"/>
                  </a:cubicBezTo>
                  <a:lnTo>
                    <a:pt x="11057" y="13390"/>
                  </a:lnTo>
                  <a:lnTo>
                    <a:pt x="7283" y="13390"/>
                  </a:lnTo>
                  <a:lnTo>
                    <a:pt x="7283" y="10747"/>
                  </a:lnTo>
                  <a:lnTo>
                    <a:pt x="7836" y="10747"/>
                  </a:lnTo>
                  <a:lnTo>
                    <a:pt x="6578" y="8910"/>
                  </a:lnTo>
                  <a:cubicBezTo>
                    <a:pt x="7703" y="7752"/>
                    <a:pt x="8581" y="6492"/>
                    <a:pt x="9218" y="5125"/>
                  </a:cubicBezTo>
                  <a:cubicBezTo>
                    <a:pt x="8659" y="5304"/>
                    <a:pt x="8099" y="5495"/>
                    <a:pt x="7545" y="5700"/>
                  </a:cubicBezTo>
                  <a:cubicBezTo>
                    <a:pt x="6991" y="6703"/>
                    <a:pt x="6357" y="7636"/>
                    <a:pt x="5654" y="8487"/>
                  </a:cubicBezTo>
                  <a:lnTo>
                    <a:pt x="4144" y="6600"/>
                  </a:lnTo>
                  <a:cubicBezTo>
                    <a:pt x="5516" y="4951"/>
                    <a:pt x="6660" y="2754"/>
                    <a:pt x="7569" y="0"/>
                  </a:cubicBezTo>
                  <a:lnTo>
                    <a:pt x="9568" y="991"/>
                  </a:lnTo>
                  <a:cubicBezTo>
                    <a:pt x="9406" y="1482"/>
                    <a:pt x="9234" y="1967"/>
                    <a:pt x="9050" y="2446"/>
                  </a:cubicBezTo>
                  <a:cubicBezTo>
                    <a:pt x="13042" y="1209"/>
                    <a:pt x="16895" y="706"/>
                    <a:pt x="18904" y="1548"/>
                  </a:cubicBezTo>
                  <a:cubicBezTo>
                    <a:pt x="20223" y="2100"/>
                    <a:pt x="20973" y="3386"/>
                    <a:pt x="21263" y="4962"/>
                  </a:cubicBezTo>
                  <a:cubicBezTo>
                    <a:pt x="21446" y="5962"/>
                    <a:pt x="21600" y="8516"/>
                    <a:pt x="21600" y="11733"/>
                  </a:cubicBezTo>
                  <a:cubicBezTo>
                    <a:pt x="21600" y="15443"/>
                    <a:pt x="21540" y="16715"/>
                    <a:pt x="21233" y="17841"/>
                  </a:cubicBezTo>
                  <a:cubicBezTo>
                    <a:pt x="20913" y="19018"/>
                    <a:pt x="20483" y="19715"/>
                    <a:pt x="19716" y="20463"/>
                  </a:cubicBezTo>
                  <a:cubicBezTo>
                    <a:pt x="19008" y="21155"/>
                    <a:pt x="18042" y="21472"/>
                    <a:pt x="16864" y="21551"/>
                  </a:cubicBezTo>
                  <a:cubicBezTo>
                    <a:pt x="16138" y="21600"/>
                    <a:pt x="15389" y="21555"/>
                    <a:pt x="14605" y="21445"/>
                  </a:cubicBezTo>
                  <a:cubicBezTo>
                    <a:pt x="14390" y="21416"/>
                    <a:pt x="14176" y="21383"/>
                    <a:pt x="13962" y="21346"/>
                  </a:cubicBezTo>
                  <a:lnTo>
                    <a:pt x="14247" y="18727"/>
                  </a:lnTo>
                  <a:cubicBezTo>
                    <a:pt x="14447" y="18759"/>
                    <a:pt x="14646" y="18790"/>
                    <a:pt x="14846" y="18819"/>
                  </a:cubicBezTo>
                  <a:cubicBezTo>
                    <a:pt x="15520" y="18912"/>
                    <a:pt x="16158" y="18952"/>
                    <a:pt x="16746" y="18912"/>
                  </a:cubicBezTo>
                  <a:cubicBezTo>
                    <a:pt x="17516" y="18859"/>
                    <a:pt x="18089" y="18673"/>
                    <a:pt x="18373" y="18396"/>
                  </a:cubicBezTo>
                  <a:cubicBezTo>
                    <a:pt x="18832" y="17947"/>
                    <a:pt x="19010" y="17659"/>
                    <a:pt x="19188" y="17004"/>
                  </a:cubicBezTo>
                  <a:cubicBezTo>
                    <a:pt x="19388" y="16271"/>
                    <a:pt x="19443" y="15090"/>
                    <a:pt x="19443" y="11733"/>
                  </a:cubicBezTo>
                  <a:cubicBezTo>
                    <a:pt x="19443" y="8695"/>
                    <a:pt x="19300" y="6312"/>
                    <a:pt x="19159" y="5544"/>
                  </a:cubicBezTo>
                  <a:cubicBezTo>
                    <a:pt x="19018" y="4781"/>
                    <a:pt x="18717" y="4262"/>
                    <a:pt x="18207" y="4048"/>
                  </a:cubicBezTo>
                  <a:cubicBezTo>
                    <a:pt x="16905" y="3504"/>
                    <a:pt x="14108" y="3792"/>
                    <a:pt x="11033" y="4599"/>
                  </a:cubicBezTo>
                  <a:lnTo>
                    <a:pt x="11697" y="4945"/>
                  </a:lnTo>
                  <a:cubicBezTo>
                    <a:pt x="11556" y="5344"/>
                    <a:pt x="11402" y="5738"/>
                    <a:pt x="11233" y="6122"/>
                  </a:cubicBezTo>
                  <a:lnTo>
                    <a:pt x="16988" y="6122"/>
                  </a:lnTo>
                  <a:lnTo>
                    <a:pt x="16988" y="8765"/>
                  </a:lnTo>
                  <a:lnTo>
                    <a:pt x="13214" y="8765"/>
                  </a:lnTo>
                  <a:lnTo>
                    <a:pt x="13214" y="10747"/>
                  </a:lnTo>
                  <a:lnTo>
                    <a:pt x="16988" y="10747"/>
                  </a:lnTo>
                  <a:lnTo>
                    <a:pt x="16988" y="13011"/>
                  </a:lnTo>
                  <a:close/>
                  <a:moveTo>
                    <a:pt x="11057" y="8765"/>
                  </a:moveTo>
                  <a:lnTo>
                    <a:pt x="9755" y="8765"/>
                  </a:lnTo>
                  <a:cubicBezTo>
                    <a:pt x="9260" y="9476"/>
                    <a:pt x="8722" y="10138"/>
                    <a:pt x="8144" y="10747"/>
                  </a:cubicBezTo>
                  <a:lnTo>
                    <a:pt x="11057" y="10747"/>
                  </a:lnTo>
                  <a:lnTo>
                    <a:pt x="11057" y="8765"/>
                  </a:lnTo>
                  <a:close/>
                  <a:moveTo>
                    <a:pt x="232" y="8186"/>
                  </a:moveTo>
                  <a:lnTo>
                    <a:pt x="1395" y="5959"/>
                  </a:lnTo>
                  <a:cubicBezTo>
                    <a:pt x="2541" y="6856"/>
                    <a:pt x="4560" y="9166"/>
                    <a:pt x="4995" y="10137"/>
                  </a:cubicBezTo>
                  <a:cubicBezTo>
                    <a:pt x="6331" y="13123"/>
                    <a:pt x="5207" y="15655"/>
                    <a:pt x="1628" y="20705"/>
                  </a:cubicBezTo>
                  <a:lnTo>
                    <a:pt x="0" y="18973"/>
                  </a:lnTo>
                  <a:cubicBezTo>
                    <a:pt x="2898" y="14884"/>
                    <a:pt x="3774" y="12907"/>
                    <a:pt x="3103" y="11408"/>
                  </a:cubicBezTo>
                  <a:cubicBezTo>
                    <a:pt x="2873" y="10892"/>
                    <a:pt x="1101" y="8865"/>
                    <a:pt x="233" y="8186"/>
                  </a:cubicBezTo>
                  <a:close/>
                  <a:moveTo>
                    <a:pt x="3122" y="4910"/>
                  </a:moveTo>
                  <a:cubicBezTo>
                    <a:pt x="1991" y="4910"/>
                    <a:pt x="1091" y="3903"/>
                    <a:pt x="1086" y="2672"/>
                  </a:cubicBezTo>
                  <a:cubicBezTo>
                    <a:pt x="1086" y="1430"/>
                    <a:pt x="1992" y="424"/>
                    <a:pt x="3121" y="424"/>
                  </a:cubicBezTo>
                  <a:cubicBezTo>
                    <a:pt x="4242" y="424"/>
                    <a:pt x="5151" y="1426"/>
                    <a:pt x="5151" y="2672"/>
                  </a:cubicBezTo>
                  <a:cubicBezTo>
                    <a:pt x="5151" y="3908"/>
                    <a:pt x="4242" y="4910"/>
                    <a:pt x="3121" y="491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18" name="成组"/>
          <p:cNvGrpSpPr/>
          <p:nvPr/>
        </p:nvGrpSpPr>
        <p:grpSpPr>
          <a:xfrm>
            <a:off x="2667024" y="1748764"/>
            <a:ext cx="457201" cy="457201"/>
            <a:chOff x="0" y="0"/>
            <a:chExt cx="457200" cy="457200"/>
          </a:xfrm>
        </p:grpSpPr>
        <p:sp>
          <p:nvSpPr>
            <p:cNvPr id="2416" name="任意形状 89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17" name="任意形状 898"/>
            <p:cNvSpPr/>
            <p:nvPr/>
          </p:nvSpPr>
          <p:spPr>
            <a:xfrm>
              <a:off x="119444" y="38100"/>
              <a:ext cx="219361" cy="381001"/>
            </a:xfrm>
            <a:custGeom>
              <a:avLst/>
              <a:gdLst/>
              <a:ahLst/>
              <a:cxnLst>
                <a:cxn ang="0">
                  <a:pos x="wd2" y="hd2"/>
                </a:cxn>
                <a:cxn ang="5400000">
                  <a:pos x="wd2" y="hd2"/>
                </a:cxn>
                <a:cxn ang="10800000">
                  <a:pos x="wd2" y="hd2"/>
                </a:cxn>
                <a:cxn ang="16200000">
                  <a:pos x="wd2" y="hd2"/>
                </a:cxn>
              </a:cxnLst>
              <a:rect l="0" t="0" r="r" b="b"/>
              <a:pathLst>
                <a:path w="21600" h="21599" extrusionOk="0">
                  <a:moveTo>
                    <a:pt x="0" y="6080"/>
                  </a:moveTo>
                  <a:cubicBezTo>
                    <a:pt x="4974" y="5462"/>
                    <a:pt x="8525" y="2930"/>
                    <a:pt x="8526" y="0"/>
                  </a:cubicBezTo>
                  <a:lnTo>
                    <a:pt x="14209" y="0"/>
                  </a:lnTo>
                  <a:lnTo>
                    <a:pt x="14209" y="5564"/>
                  </a:lnTo>
                  <a:lnTo>
                    <a:pt x="21032" y="5564"/>
                  </a:lnTo>
                  <a:lnTo>
                    <a:pt x="21032" y="9491"/>
                  </a:lnTo>
                  <a:lnTo>
                    <a:pt x="14211" y="9491"/>
                  </a:lnTo>
                  <a:lnTo>
                    <a:pt x="14211" y="15381"/>
                  </a:lnTo>
                  <a:cubicBezTo>
                    <a:pt x="14211" y="15937"/>
                    <a:pt x="14581" y="16685"/>
                    <a:pt x="15916" y="17181"/>
                  </a:cubicBezTo>
                  <a:cubicBezTo>
                    <a:pt x="16805" y="17513"/>
                    <a:pt x="18700" y="17676"/>
                    <a:pt x="21600" y="17673"/>
                  </a:cubicBezTo>
                  <a:lnTo>
                    <a:pt x="21600" y="21599"/>
                  </a:lnTo>
                  <a:lnTo>
                    <a:pt x="13643" y="21599"/>
                  </a:lnTo>
                  <a:cubicBezTo>
                    <a:pt x="8934" y="21600"/>
                    <a:pt x="5116" y="19403"/>
                    <a:pt x="5115" y="16692"/>
                  </a:cubicBezTo>
                  <a:cubicBezTo>
                    <a:pt x="5115" y="16692"/>
                    <a:pt x="5115" y="16691"/>
                    <a:pt x="5115" y="16691"/>
                  </a:cubicBezTo>
                  <a:lnTo>
                    <a:pt x="5115" y="9491"/>
                  </a:lnTo>
                  <a:lnTo>
                    <a:pt x="0" y="9491"/>
                  </a:lnTo>
                  <a:lnTo>
                    <a:pt x="0" y="60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21" name="成组"/>
          <p:cNvGrpSpPr/>
          <p:nvPr/>
        </p:nvGrpSpPr>
        <p:grpSpPr>
          <a:xfrm>
            <a:off x="2667024" y="838200"/>
            <a:ext cx="457201" cy="457200"/>
            <a:chOff x="0" y="0"/>
            <a:chExt cx="457200" cy="457200"/>
          </a:xfrm>
        </p:grpSpPr>
        <p:sp>
          <p:nvSpPr>
            <p:cNvPr id="2419" name="任意形状 9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20" name="任意形状 901"/>
            <p:cNvSpPr/>
            <p:nvPr/>
          </p:nvSpPr>
          <p:spPr>
            <a:xfrm>
              <a:off x="133350" y="38100"/>
              <a:ext cx="209550" cy="381001"/>
            </a:xfrm>
            <a:custGeom>
              <a:avLst/>
              <a:gdLst/>
              <a:ahLst/>
              <a:cxnLst>
                <a:cxn ang="0">
                  <a:pos x="wd2" y="hd2"/>
                </a:cxn>
                <a:cxn ang="5400000">
                  <a:pos x="wd2" y="hd2"/>
                </a:cxn>
                <a:cxn ang="10800000">
                  <a:pos x="wd2" y="hd2"/>
                </a:cxn>
                <a:cxn ang="16200000">
                  <a:pos x="wd2" y="hd2"/>
                </a:cxn>
              </a:cxnLst>
              <a:rect l="0" t="0" r="r" b="b"/>
              <a:pathLst>
                <a:path w="21600" h="21598" extrusionOk="0">
                  <a:moveTo>
                    <a:pt x="1964" y="6479"/>
                  </a:moveTo>
                  <a:cubicBezTo>
                    <a:pt x="4074" y="6479"/>
                    <a:pt x="8830" y="5753"/>
                    <a:pt x="8830" y="1620"/>
                  </a:cubicBezTo>
                  <a:lnTo>
                    <a:pt x="8830" y="0"/>
                  </a:lnTo>
                  <a:lnTo>
                    <a:pt x="11776" y="0"/>
                  </a:lnTo>
                  <a:lnTo>
                    <a:pt x="11776" y="6479"/>
                  </a:lnTo>
                  <a:lnTo>
                    <a:pt x="21600" y="6479"/>
                  </a:lnTo>
                  <a:lnTo>
                    <a:pt x="21600" y="8639"/>
                  </a:lnTo>
                  <a:lnTo>
                    <a:pt x="11776" y="8639"/>
                  </a:lnTo>
                  <a:lnTo>
                    <a:pt x="11776" y="11782"/>
                  </a:lnTo>
                  <a:cubicBezTo>
                    <a:pt x="11782" y="14460"/>
                    <a:pt x="11782" y="15761"/>
                    <a:pt x="11782" y="16198"/>
                  </a:cubicBezTo>
                  <a:cubicBezTo>
                    <a:pt x="11778" y="18583"/>
                    <a:pt x="14953" y="19870"/>
                    <a:pt x="21178" y="19870"/>
                  </a:cubicBezTo>
                  <a:lnTo>
                    <a:pt x="21178" y="21598"/>
                  </a:lnTo>
                  <a:lnTo>
                    <a:pt x="16775" y="21598"/>
                  </a:lnTo>
                  <a:cubicBezTo>
                    <a:pt x="12059" y="21600"/>
                    <a:pt x="7849" y="19400"/>
                    <a:pt x="7849" y="16690"/>
                  </a:cubicBezTo>
                  <a:lnTo>
                    <a:pt x="7849" y="8639"/>
                  </a:lnTo>
                  <a:lnTo>
                    <a:pt x="0" y="8639"/>
                  </a:lnTo>
                  <a:lnTo>
                    <a:pt x="0" y="6479"/>
                  </a:lnTo>
                  <a:lnTo>
                    <a:pt x="1964" y="647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24" name="成组"/>
          <p:cNvGrpSpPr/>
          <p:nvPr/>
        </p:nvGrpSpPr>
        <p:grpSpPr>
          <a:xfrm>
            <a:off x="838200" y="1748764"/>
            <a:ext cx="457200" cy="457201"/>
            <a:chOff x="0" y="0"/>
            <a:chExt cx="457200" cy="457200"/>
          </a:xfrm>
        </p:grpSpPr>
        <p:sp>
          <p:nvSpPr>
            <p:cNvPr id="2422" name="任意形状 92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23" name="任意形状 922"/>
            <p:cNvSpPr/>
            <p:nvPr/>
          </p:nvSpPr>
          <p:spPr>
            <a:xfrm>
              <a:off x="38099" y="66672"/>
              <a:ext cx="380986" cy="336582"/>
            </a:xfrm>
            <a:custGeom>
              <a:avLst/>
              <a:gdLst/>
              <a:ahLst/>
              <a:cxnLst>
                <a:cxn ang="0">
                  <a:pos x="wd2" y="hd2"/>
                </a:cxn>
                <a:cxn ang="5400000">
                  <a:pos x="wd2" y="hd2"/>
                </a:cxn>
                <a:cxn ang="10800000">
                  <a:pos x="wd2" y="hd2"/>
                </a:cxn>
                <a:cxn ang="16200000">
                  <a:pos x="wd2" y="hd2"/>
                </a:cxn>
              </a:cxnLst>
              <a:rect l="0" t="0" r="r" b="b"/>
              <a:pathLst>
                <a:path w="21589" h="21526" extrusionOk="0">
                  <a:moveTo>
                    <a:pt x="7848" y="13608"/>
                  </a:moveTo>
                  <a:cubicBezTo>
                    <a:pt x="7505" y="13805"/>
                    <a:pt x="7085" y="13660"/>
                    <a:pt x="6898" y="13280"/>
                  </a:cubicBezTo>
                  <a:lnTo>
                    <a:pt x="6852" y="13164"/>
                  </a:lnTo>
                  <a:lnTo>
                    <a:pt x="4889" y="8293"/>
                  </a:lnTo>
                  <a:cubicBezTo>
                    <a:pt x="4881" y="8235"/>
                    <a:pt x="4881" y="8175"/>
                    <a:pt x="4889" y="8117"/>
                  </a:cubicBezTo>
                  <a:cubicBezTo>
                    <a:pt x="4888" y="7897"/>
                    <a:pt x="5046" y="7718"/>
                    <a:pt x="5241" y="7717"/>
                  </a:cubicBezTo>
                  <a:cubicBezTo>
                    <a:pt x="5244" y="7717"/>
                    <a:pt x="5247" y="7717"/>
                    <a:pt x="5251" y="7717"/>
                  </a:cubicBezTo>
                  <a:cubicBezTo>
                    <a:pt x="5327" y="7715"/>
                    <a:pt x="5402" y="7744"/>
                    <a:pt x="5462" y="7797"/>
                  </a:cubicBezTo>
                  <a:lnTo>
                    <a:pt x="7816" y="9658"/>
                  </a:lnTo>
                  <a:cubicBezTo>
                    <a:pt x="7990" y="9790"/>
                    <a:pt x="8195" y="9860"/>
                    <a:pt x="8405" y="9861"/>
                  </a:cubicBezTo>
                  <a:cubicBezTo>
                    <a:pt x="8531" y="9862"/>
                    <a:pt x="8657" y="9835"/>
                    <a:pt x="8774" y="9781"/>
                  </a:cubicBezTo>
                  <a:lnTo>
                    <a:pt x="19620" y="4298"/>
                  </a:lnTo>
                  <a:cubicBezTo>
                    <a:pt x="17369" y="1493"/>
                    <a:pt x="14152" y="-74"/>
                    <a:pt x="10799" y="2"/>
                  </a:cubicBezTo>
                  <a:cubicBezTo>
                    <a:pt x="4834" y="2"/>
                    <a:pt x="0" y="4547"/>
                    <a:pt x="0" y="10198"/>
                  </a:cubicBezTo>
                  <a:cubicBezTo>
                    <a:pt x="71" y="13286"/>
                    <a:pt x="1463" y="16145"/>
                    <a:pt x="3735" y="17868"/>
                  </a:cubicBezTo>
                  <a:cubicBezTo>
                    <a:pt x="3979" y="18072"/>
                    <a:pt x="4083" y="18427"/>
                    <a:pt x="3994" y="18754"/>
                  </a:cubicBezTo>
                  <a:lnTo>
                    <a:pt x="3508" y="20826"/>
                  </a:lnTo>
                  <a:cubicBezTo>
                    <a:pt x="3479" y="20921"/>
                    <a:pt x="3460" y="21019"/>
                    <a:pt x="3453" y="21119"/>
                  </a:cubicBezTo>
                  <a:cubicBezTo>
                    <a:pt x="3449" y="21339"/>
                    <a:pt x="3604" y="21521"/>
                    <a:pt x="3799" y="21526"/>
                  </a:cubicBezTo>
                  <a:cubicBezTo>
                    <a:pt x="3804" y="21526"/>
                    <a:pt x="3809" y="21526"/>
                    <a:pt x="3814" y="21526"/>
                  </a:cubicBezTo>
                  <a:cubicBezTo>
                    <a:pt x="3886" y="21521"/>
                    <a:pt x="3957" y="21497"/>
                    <a:pt x="4019" y="21455"/>
                  </a:cubicBezTo>
                  <a:lnTo>
                    <a:pt x="6372" y="19914"/>
                  </a:lnTo>
                  <a:cubicBezTo>
                    <a:pt x="6545" y="19795"/>
                    <a:pt x="6742" y="19730"/>
                    <a:pt x="6945" y="19729"/>
                  </a:cubicBezTo>
                  <a:cubicBezTo>
                    <a:pt x="7052" y="19729"/>
                    <a:pt x="7158" y="19746"/>
                    <a:pt x="7258" y="19781"/>
                  </a:cubicBezTo>
                  <a:cubicBezTo>
                    <a:pt x="8406" y="20147"/>
                    <a:pt x="9591" y="20332"/>
                    <a:pt x="10783" y="20329"/>
                  </a:cubicBezTo>
                  <a:cubicBezTo>
                    <a:pt x="16747" y="20329"/>
                    <a:pt x="21589" y="15786"/>
                    <a:pt x="21589" y="10181"/>
                  </a:cubicBezTo>
                  <a:cubicBezTo>
                    <a:pt x="21600" y="8509"/>
                    <a:pt x="21189" y="6868"/>
                    <a:pt x="20405" y="5450"/>
                  </a:cubicBezTo>
                  <a:lnTo>
                    <a:pt x="7934" y="13554"/>
                  </a:lnTo>
                  <a:lnTo>
                    <a:pt x="7848" y="1360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27" name="成组"/>
          <p:cNvGrpSpPr/>
          <p:nvPr/>
        </p:nvGrpSpPr>
        <p:grpSpPr>
          <a:xfrm>
            <a:off x="838200" y="838200"/>
            <a:ext cx="457200" cy="457200"/>
            <a:chOff x="0" y="0"/>
            <a:chExt cx="457200" cy="457200"/>
          </a:xfrm>
        </p:grpSpPr>
        <p:sp>
          <p:nvSpPr>
            <p:cNvPr id="2425" name="任意形状 92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26" name="任意形状 925"/>
            <p:cNvSpPr/>
            <p:nvPr/>
          </p:nvSpPr>
          <p:spPr>
            <a:xfrm>
              <a:off x="40003" y="60960"/>
              <a:ext cx="377191" cy="359947"/>
            </a:xfrm>
            <a:custGeom>
              <a:avLst/>
              <a:gdLst/>
              <a:ahLst/>
              <a:cxnLst>
                <a:cxn ang="0">
                  <a:pos x="wd2" y="hd2"/>
                </a:cxn>
                <a:cxn ang="5400000">
                  <a:pos x="wd2" y="hd2"/>
                </a:cxn>
                <a:cxn ang="10800000">
                  <a:pos x="wd2" y="hd2"/>
                </a:cxn>
                <a:cxn ang="16200000">
                  <a:pos x="wd2" y="hd2"/>
                </a:cxn>
              </a:cxnLst>
              <a:rect l="0" t="0" r="r" b="b"/>
              <a:pathLst>
                <a:path w="21600" h="21440" extrusionOk="0">
                  <a:moveTo>
                    <a:pt x="18595" y="6573"/>
                  </a:moveTo>
                  <a:lnTo>
                    <a:pt x="7905" y="12937"/>
                  </a:lnTo>
                  <a:lnTo>
                    <a:pt x="7828" y="12989"/>
                  </a:lnTo>
                  <a:cubicBezTo>
                    <a:pt x="7727" y="13042"/>
                    <a:pt x="7615" y="13068"/>
                    <a:pt x="7501" y="13066"/>
                  </a:cubicBezTo>
                  <a:cubicBezTo>
                    <a:pt x="7237" y="13068"/>
                    <a:pt x="6994" y="12918"/>
                    <a:pt x="6868" y="12676"/>
                  </a:cubicBezTo>
                  <a:lnTo>
                    <a:pt x="6818" y="12572"/>
                  </a:lnTo>
                  <a:lnTo>
                    <a:pt x="4822" y="8089"/>
                  </a:lnTo>
                  <a:cubicBezTo>
                    <a:pt x="4796" y="8037"/>
                    <a:pt x="4796" y="7985"/>
                    <a:pt x="4796" y="7933"/>
                  </a:cubicBezTo>
                  <a:cubicBezTo>
                    <a:pt x="4796" y="7724"/>
                    <a:pt x="4947" y="7569"/>
                    <a:pt x="5149" y="7569"/>
                  </a:cubicBezTo>
                  <a:cubicBezTo>
                    <a:pt x="5225" y="7569"/>
                    <a:pt x="5302" y="7595"/>
                    <a:pt x="5377" y="7647"/>
                  </a:cubicBezTo>
                  <a:lnTo>
                    <a:pt x="7728" y="9366"/>
                  </a:lnTo>
                  <a:cubicBezTo>
                    <a:pt x="7905" y="9470"/>
                    <a:pt x="8108" y="9549"/>
                    <a:pt x="8335" y="9549"/>
                  </a:cubicBezTo>
                  <a:cubicBezTo>
                    <a:pt x="8465" y="9548"/>
                    <a:pt x="8594" y="9521"/>
                    <a:pt x="8714" y="9470"/>
                  </a:cubicBezTo>
                  <a:lnTo>
                    <a:pt x="17741" y="5331"/>
                  </a:lnTo>
                  <a:cubicBezTo>
                    <a:pt x="16183" y="3487"/>
                    <a:pt x="13673" y="2269"/>
                    <a:pt x="10800" y="2269"/>
                  </a:cubicBezTo>
                  <a:cubicBezTo>
                    <a:pt x="5978" y="2269"/>
                    <a:pt x="2182" y="5699"/>
                    <a:pt x="2182" y="9759"/>
                  </a:cubicBezTo>
                  <a:cubicBezTo>
                    <a:pt x="2182" y="11309"/>
                    <a:pt x="2727" y="12792"/>
                    <a:pt x="3744" y="14049"/>
                  </a:cubicBezTo>
                  <a:cubicBezTo>
                    <a:pt x="3796" y="14114"/>
                    <a:pt x="3875" y="14204"/>
                    <a:pt x="3977" y="14316"/>
                  </a:cubicBezTo>
                  <a:cubicBezTo>
                    <a:pt x="4845" y="15255"/>
                    <a:pt x="5282" y="16537"/>
                    <a:pt x="5179" y="17836"/>
                  </a:cubicBezTo>
                  <a:lnTo>
                    <a:pt x="5151" y="18173"/>
                  </a:lnTo>
                  <a:lnTo>
                    <a:pt x="5932" y="17678"/>
                  </a:lnTo>
                  <a:cubicBezTo>
                    <a:pt x="6816" y="17118"/>
                    <a:pt x="7861" y="16902"/>
                    <a:pt x="8883" y="17070"/>
                  </a:cubicBezTo>
                  <a:cubicBezTo>
                    <a:pt x="9115" y="17107"/>
                    <a:pt x="9304" y="17137"/>
                    <a:pt x="9451" y="17156"/>
                  </a:cubicBezTo>
                  <a:cubicBezTo>
                    <a:pt x="9893" y="17217"/>
                    <a:pt x="10345" y="17248"/>
                    <a:pt x="10800" y="17248"/>
                  </a:cubicBezTo>
                  <a:cubicBezTo>
                    <a:pt x="15622" y="17248"/>
                    <a:pt x="19418" y="13819"/>
                    <a:pt x="19418" y="9759"/>
                  </a:cubicBezTo>
                  <a:cubicBezTo>
                    <a:pt x="19418" y="8628"/>
                    <a:pt x="19124" y="7546"/>
                    <a:pt x="18595" y="6573"/>
                  </a:cubicBezTo>
                  <a:close/>
                  <a:moveTo>
                    <a:pt x="4464" y="21268"/>
                  </a:moveTo>
                  <a:cubicBezTo>
                    <a:pt x="3953" y="21600"/>
                    <a:pt x="3280" y="21438"/>
                    <a:pt x="2961" y="20906"/>
                  </a:cubicBezTo>
                  <a:cubicBezTo>
                    <a:pt x="2836" y="20699"/>
                    <a:pt x="2780" y="20455"/>
                    <a:pt x="2799" y="20211"/>
                  </a:cubicBezTo>
                  <a:lnTo>
                    <a:pt x="3004" y="17647"/>
                  </a:lnTo>
                  <a:cubicBezTo>
                    <a:pt x="3056" y="16998"/>
                    <a:pt x="2838" y="16357"/>
                    <a:pt x="2404" y="15887"/>
                  </a:cubicBezTo>
                  <a:cubicBezTo>
                    <a:pt x="2290" y="15765"/>
                    <a:pt x="2179" y="15639"/>
                    <a:pt x="2073" y="15509"/>
                  </a:cubicBezTo>
                  <a:cubicBezTo>
                    <a:pt x="770" y="13897"/>
                    <a:pt x="0" y="11909"/>
                    <a:pt x="0" y="9759"/>
                  </a:cubicBezTo>
                  <a:cubicBezTo>
                    <a:pt x="0" y="4369"/>
                    <a:pt x="4835" y="0"/>
                    <a:pt x="10800" y="0"/>
                  </a:cubicBezTo>
                  <a:cubicBezTo>
                    <a:pt x="16765" y="0"/>
                    <a:pt x="21600" y="4369"/>
                    <a:pt x="21600" y="9759"/>
                  </a:cubicBezTo>
                  <a:cubicBezTo>
                    <a:pt x="21600" y="15149"/>
                    <a:pt x="16765" y="19517"/>
                    <a:pt x="10800" y="19517"/>
                  </a:cubicBezTo>
                  <a:cubicBezTo>
                    <a:pt x="10244" y="19517"/>
                    <a:pt x="9698" y="19480"/>
                    <a:pt x="9165" y="19406"/>
                  </a:cubicBezTo>
                  <a:cubicBezTo>
                    <a:pt x="8957" y="19377"/>
                    <a:pt x="8751" y="19345"/>
                    <a:pt x="8544" y="19311"/>
                  </a:cubicBezTo>
                  <a:cubicBezTo>
                    <a:pt x="8033" y="19227"/>
                    <a:pt x="7510" y="19335"/>
                    <a:pt x="7068" y="19615"/>
                  </a:cubicBezTo>
                  <a:lnTo>
                    <a:pt x="4464" y="2126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30" name="成组"/>
          <p:cNvGrpSpPr/>
          <p:nvPr/>
        </p:nvGrpSpPr>
        <p:grpSpPr>
          <a:xfrm>
            <a:off x="838200" y="3583186"/>
            <a:ext cx="457200" cy="457201"/>
            <a:chOff x="0" y="0"/>
            <a:chExt cx="457200" cy="457200"/>
          </a:xfrm>
        </p:grpSpPr>
        <p:sp>
          <p:nvSpPr>
            <p:cNvPr id="2428" name="任意形状 92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29" name="任意形状 928"/>
            <p:cNvSpPr/>
            <p:nvPr/>
          </p:nvSpPr>
          <p:spPr>
            <a:xfrm>
              <a:off x="19050" y="53279"/>
              <a:ext cx="419157" cy="339553"/>
            </a:xfrm>
            <a:custGeom>
              <a:avLst/>
              <a:gdLst/>
              <a:ahLst/>
              <a:cxnLst>
                <a:cxn ang="0">
                  <a:pos x="wd2" y="hd2"/>
                </a:cxn>
                <a:cxn ang="5400000">
                  <a:pos x="wd2" y="hd2"/>
                </a:cxn>
                <a:cxn ang="10800000">
                  <a:pos x="wd2" y="hd2"/>
                </a:cxn>
                <a:cxn ang="16200000">
                  <a:pos x="wd2" y="hd2"/>
                </a:cxn>
              </a:cxnLst>
              <a:rect l="0" t="0" r="r" b="b"/>
              <a:pathLst>
                <a:path w="21254" h="21236" extrusionOk="0">
                  <a:moveTo>
                    <a:pt x="15963" y="10224"/>
                  </a:moveTo>
                  <a:cubicBezTo>
                    <a:pt x="17183" y="10691"/>
                    <a:pt x="18541" y="11815"/>
                    <a:pt x="18541" y="13803"/>
                  </a:cubicBezTo>
                  <a:cubicBezTo>
                    <a:pt x="18541" y="17095"/>
                    <a:pt x="14696" y="21236"/>
                    <a:pt x="8916" y="21236"/>
                  </a:cubicBezTo>
                  <a:cubicBezTo>
                    <a:pt x="4506" y="21236"/>
                    <a:pt x="0" y="18599"/>
                    <a:pt x="0" y="14264"/>
                  </a:cubicBezTo>
                  <a:cubicBezTo>
                    <a:pt x="0" y="11998"/>
                    <a:pt x="1163" y="9377"/>
                    <a:pt x="3165" y="6905"/>
                  </a:cubicBezTo>
                  <a:cubicBezTo>
                    <a:pt x="5844" y="3604"/>
                    <a:pt x="8965" y="2100"/>
                    <a:pt x="10139" y="3550"/>
                  </a:cubicBezTo>
                  <a:cubicBezTo>
                    <a:pt x="10658" y="4189"/>
                    <a:pt x="10707" y="5294"/>
                    <a:pt x="10375" y="6614"/>
                  </a:cubicBezTo>
                  <a:cubicBezTo>
                    <a:pt x="10203" y="7277"/>
                    <a:pt x="10882" y="6912"/>
                    <a:pt x="10882" y="6912"/>
                  </a:cubicBezTo>
                  <a:cubicBezTo>
                    <a:pt x="13045" y="5794"/>
                    <a:pt x="14935" y="5727"/>
                    <a:pt x="15624" y="6944"/>
                  </a:cubicBezTo>
                  <a:cubicBezTo>
                    <a:pt x="15991" y="7591"/>
                    <a:pt x="15955" y="8500"/>
                    <a:pt x="15616" y="9553"/>
                  </a:cubicBezTo>
                  <a:cubicBezTo>
                    <a:pt x="15459" y="10038"/>
                    <a:pt x="15662" y="10114"/>
                    <a:pt x="15964" y="10224"/>
                  </a:cubicBezTo>
                  <a:close/>
                  <a:moveTo>
                    <a:pt x="8929" y="19682"/>
                  </a:moveTo>
                  <a:cubicBezTo>
                    <a:pt x="12446" y="19251"/>
                    <a:pt x="15112" y="16594"/>
                    <a:pt x="14886" y="13746"/>
                  </a:cubicBezTo>
                  <a:cubicBezTo>
                    <a:pt x="14657" y="10897"/>
                    <a:pt x="11619" y="8935"/>
                    <a:pt x="8102" y="9365"/>
                  </a:cubicBezTo>
                  <a:cubicBezTo>
                    <a:pt x="4585" y="9794"/>
                    <a:pt x="1917" y="12451"/>
                    <a:pt x="2145" y="15298"/>
                  </a:cubicBezTo>
                  <a:cubicBezTo>
                    <a:pt x="2373" y="18150"/>
                    <a:pt x="5411" y="20110"/>
                    <a:pt x="8929" y="19682"/>
                  </a:cubicBezTo>
                  <a:close/>
                  <a:moveTo>
                    <a:pt x="4984" y="13869"/>
                  </a:moveTo>
                  <a:cubicBezTo>
                    <a:pt x="5713" y="12050"/>
                    <a:pt x="7604" y="11022"/>
                    <a:pt x="9279" y="11558"/>
                  </a:cubicBezTo>
                  <a:cubicBezTo>
                    <a:pt x="11011" y="12110"/>
                    <a:pt x="11894" y="14124"/>
                    <a:pt x="11188" y="16086"/>
                  </a:cubicBezTo>
                  <a:cubicBezTo>
                    <a:pt x="10469" y="18089"/>
                    <a:pt x="8404" y="19157"/>
                    <a:pt x="6653" y="18460"/>
                  </a:cubicBezTo>
                  <a:cubicBezTo>
                    <a:pt x="4960" y="17786"/>
                    <a:pt x="4245" y="15727"/>
                    <a:pt x="4984" y="13869"/>
                  </a:cubicBezTo>
                  <a:close/>
                  <a:moveTo>
                    <a:pt x="6381" y="16952"/>
                  </a:moveTo>
                  <a:cubicBezTo>
                    <a:pt x="6930" y="17258"/>
                    <a:pt x="7661" y="16967"/>
                    <a:pt x="8000" y="16296"/>
                  </a:cubicBezTo>
                  <a:cubicBezTo>
                    <a:pt x="8334" y="15620"/>
                    <a:pt x="8158" y="14846"/>
                    <a:pt x="7607" y="14558"/>
                  </a:cubicBezTo>
                  <a:cubicBezTo>
                    <a:pt x="7063" y="14276"/>
                    <a:pt x="6360" y="14568"/>
                    <a:pt x="6023" y="15217"/>
                  </a:cubicBezTo>
                  <a:cubicBezTo>
                    <a:pt x="5681" y="15869"/>
                    <a:pt x="5840" y="16649"/>
                    <a:pt x="6381" y="16952"/>
                  </a:cubicBezTo>
                  <a:close/>
                  <a:moveTo>
                    <a:pt x="8512" y="14798"/>
                  </a:moveTo>
                  <a:cubicBezTo>
                    <a:pt x="8724" y="14907"/>
                    <a:pt x="8996" y="14783"/>
                    <a:pt x="9119" y="14522"/>
                  </a:cubicBezTo>
                  <a:cubicBezTo>
                    <a:pt x="9238" y="14260"/>
                    <a:pt x="9161" y="13967"/>
                    <a:pt x="8947" y="13869"/>
                  </a:cubicBezTo>
                  <a:cubicBezTo>
                    <a:pt x="8738" y="13769"/>
                    <a:pt x="8477" y="13891"/>
                    <a:pt x="8355" y="14146"/>
                  </a:cubicBezTo>
                  <a:cubicBezTo>
                    <a:pt x="8236" y="14401"/>
                    <a:pt x="8303" y="14692"/>
                    <a:pt x="8512" y="14798"/>
                  </a:cubicBezTo>
                  <a:close/>
                  <a:moveTo>
                    <a:pt x="18231" y="7986"/>
                  </a:moveTo>
                  <a:cubicBezTo>
                    <a:pt x="18114" y="8441"/>
                    <a:pt x="17721" y="8693"/>
                    <a:pt x="17352" y="8550"/>
                  </a:cubicBezTo>
                  <a:cubicBezTo>
                    <a:pt x="16983" y="8406"/>
                    <a:pt x="16779" y="7920"/>
                    <a:pt x="16895" y="7466"/>
                  </a:cubicBezTo>
                  <a:cubicBezTo>
                    <a:pt x="16897" y="7460"/>
                    <a:pt x="16898" y="7454"/>
                    <a:pt x="16900" y="7449"/>
                  </a:cubicBezTo>
                  <a:cubicBezTo>
                    <a:pt x="17049" y="6888"/>
                    <a:pt x="16943" y="6270"/>
                    <a:pt x="16622" y="5832"/>
                  </a:cubicBezTo>
                  <a:cubicBezTo>
                    <a:pt x="16299" y="5396"/>
                    <a:pt x="15814" y="5203"/>
                    <a:pt x="15345" y="5326"/>
                  </a:cubicBezTo>
                  <a:cubicBezTo>
                    <a:pt x="14968" y="5426"/>
                    <a:pt x="14596" y="5129"/>
                    <a:pt x="14515" y="4663"/>
                  </a:cubicBezTo>
                  <a:cubicBezTo>
                    <a:pt x="14434" y="4197"/>
                    <a:pt x="14675" y="3739"/>
                    <a:pt x="15053" y="3639"/>
                  </a:cubicBezTo>
                  <a:cubicBezTo>
                    <a:pt x="16532" y="3249"/>
                    <a:pt x="17988" y="4412"/>
                    <a:pt x="18304" y="6237"/>
                  </a:cubicBezTo>
                  <a:cubicBezTo>
                    <a:pt x="18405" y="6818"/>
                    <a:pt x="18379" y="7421"/>
                    <a:pt x="18231" y="7986"/>
                  </a:cubicBezTo>
                  <a:close/>
                  <a:moveTo>
                    <a:pt x="14448" y="153"/>
                  </a:moveTo>
                  <a:cubicBezTo>
                    <a:pt x="16414" y="-364"/>
                    <a:pt x="18455" y="451"/>
                    <a:pt x="19803" y="2291"/>
                  </a:cubicBezTo>
                  <a:cubicBezTo>
                    <a:pt x="21151" y="4135"/>
                    <a:pt x="21600" y="6725"/>
                    <a:pt x="20981" y="9087"/>
                  </a:cubicBezTo>
                  <a:cubicBezTo>
                    <a:pt x="20844" y="9612"/>
                    <a:pt x="20389" y="9901"/>
                    <a:pt x="19963" y="9733"/>
                  </a:cubicBezTo>
                  <a:cubicBezTo>
                    <a:pt x="19961" y="9732"/>
                    <a:pt x="19959" y="9731"/>
                    <a:pt x="19957" y="9731"/>
                  </a:cubicBezTo>
                  <a:cubicBezTo>
                    <a:pt x="19530" y="9559"/>
                    <a:pt x="19295" y="8993"/>
                    <a:pt x="19433" y="8465"/>
                  </a:cubicBezTo>
                  <a:cubicBezTo>
                    <a:pt x="20114" y="5872"/>
                    <a:pt x="18961" y="3089"/>
                    <a:pt x="16858" y="2250"/>
                  </a:cubicBezTo>
                  <a:cubicBezTo>
                    <a:pt x="16190" y="1983"/>
                    <a:pt x="15477" y="1938"/>
                    <a:pt x="14790" y="2119"/>
                  </a:cubicBezTo>
                  <a:cubicBezTo>
                    <a:pt x="14345" y="2206"/>
                    <a:pt x="13927" y="1831"/>
                    <a:pt x="13856" y="1282"/>
                  </a:cubicBezTo>
                  <a:cubicBezTo>
                    <a:pt x="13791" y="774"/>
                    <a:pt x="14046" y="288"/>
                    <a:pt x="14448" y="15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33" name="成组"/>
          <p:cNvGrpSpPr/>
          <p:nvPr/>
        </p:nvGrpSpPr>
        <p:grpSpPr>
          <a:xfrm>
            <a:off x="838200" y="2665975"/>
            <a:ext cx="457200" cy="457201"/>
            <a:chOff x="0" y="0"/>
            <a:chExt cx="457200" cy="457200"/>
          </a:xfrm>
        </p:grpSpPr>
        <p:sp>
          <p:nvSpPr>
            <p:cNvPr id="2431" name="任意形状 93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32" name="任意形状 931"/>
            <p:cNvSpPr/>
            <p:nvPr/>
          </p:nvSpPr>
          <p:spPr>
            <a:xfrm>
              <a:off x="19050" y="57101"/>
              <a:ext cx="419128" cy="335729"/>
            </a:xfrm>
            <a:custGeom>
              <a:avLst/>
              <a:gdLst/>
              <a:ahLst/>
              <a:cxnLst>
                <a:cxn ang="0">
                  <a:pos x="wd2" y="hd2"/>
                </a:cxn>
                <a:cxn ang="5400000">
                  <a:pos x="wd2" y="hd2"/>
                </a:cxn>
                <a:cxn ang="10800000">
                  <a:pos x="wd2" y="hd2"/>
                </a:cxn>
                <a:cxn ang="16200000">
                  <a:pos x="wd2" y="hd2"/>
                </a:cxn>
              </a:cxnLst>
              <a:rect l="0" t="0" r="r" b="b"/>
              <a:pathLst>
                <a:path w="21539" h="20946" extrusionOk="0">
                  <a:moveTo>
                    <a:pt x="18790" y="13311"/>
                  </a:moveTo>
                  <a:cubicBezTo>
                    <a:pt x="18790" y="17307"/>
                    <a:pt x="14356" y="20946"/>
                    <a:pt x="9073" y="20946"/>
                  </a:cubicBezTo>
                  <a:cubicBezTo>
                    <a:pt x="4227" y="20945"/>
                    <a:pt x="0" y="18056"/>
                    <a:pt x="0" y="13711"/>
                  </a:cubicBezTo>
                  <a:cubicBezTo>
                    <a:pt x="0" y="11397"/>
                    <a:pt x="1155" y="8854"/>
                    <a:pt x="3172" y="6476"/>
                  </a:cubicBezTo>
                  <a:cubicBezTo>
                    <a:pt x="5944" y="3212"/>
                    <a:pt x="9270" y="1683"/>
                    <a:pt x="10865" y="3566"/>
                  </a:cubicBezTo>
                  <a:cubicBezTo>
                    <a:pt x="11352" y="4139"/>
                    <a:pt x="11572" y="4900"/>
                    <a:pt x="11569" y="5775"/>
                  </a:cubicBezTo>
                  <a:cubicBezTo>
                    <a:pt x="13502" y="5090"/>
                    <a:pt x="15142" y="5294"/>
                    <a:pt x="15957" y="6668"/>
                  </a:cubicBezTo>
                  <a:cubicBezTo>
                    <a:pt x="16397" y="7409"/>
                    <a:pt x="16478" y="8309"/>
                    <a:pt x="16276" y="9291"/>
                  </a:cubicBezTo>
                  <a:cubicBezTo>
                    <a:pt x="17756" y="10016"/>
                    <a:pt x="18790" y="11395"/>
                    <a:pt x="18790" y="13311"/>
                  </a:cubicBezTo>
                  <a:close/>
                  <a:moveTo>
                    <a:pt x="14444" y="10851"/>
                  </a:moveTo>
                  <a:cubicBezTo>
                    <a:pt x="14066" y="10364"/>
                    <a:pt x="14052" y="9757"/>
                    <a:pt x="14250" y="9175"/>
                  </a:cubicBezTo>
                  <a:cubicBezTo>
                    <a:pt x="14454" y="8571"/>
                    <a:pt x="14458" y="8210"/>
                    <a:pt x="14367" y="8058"/>
                  </a:cubicBezTo>
                  <a:cubicBezTo>
                    <a:pt x="14109" y="7620"/>
                    <a:pt x="12867" y="7626"/>
                    <a:pt x="11241" y="8427"/>
                  </a:cubicBezTo>
                  <a:cubicBezTo>
                    <a:pt x="11081" y="8509"/>
                    <a:pt x="10914" y="8565"/>
                    <a:pt x="10742" y="8594"/>
                  </a:cubicBezTo>
                  <a:cubicBezTo>
                    <a:pt x="10405" y="8648"/>
                    <a:pt x="10085" y="8595"/>
                    <a:pt x="9780" y="8279"/>
                  </a:cubicBezTo>
                  <a:cubicBezTo>
                    <a:pt x="9370" y="7852"/>
                    <a:pt x="9316" y="7263"/>
                    <a:pt x="9465" y="6715"/>
                  </a:cubicBezTo>
                  <a:cubicBezTo>
                    <a:pt x="9675" y="5918"/>
                    <a:pt x="9641" y="5436"/>
                    <a:pt x="9501" y="5271"/>
                  </a:cubicBezTo>
                  <a:cubicBezTo>
                    <a:pt x="9319" y="5057"/>
                    <a:pt x="8740" y="5044"/>
                    <a:pt x="7877" y="5441"/>
                  </a:cubicBezTo>
                  <a:cubicBezTo>
                    <a:pt x="6830" y="5922"/>
                    <a:pt x="5627" y="6895"/>
                    <a:pt x="4535" y="8181"/>
                  </a:cubicBezTo>
                  <a:cubicBezTo>
                    <a:pt x="2864" y="10153"/>
                    <a:pt x="1958" y="12148"/>
                    <a:pt x="1958" y="13711"/>
                  </a:cubicBezTo>
                  <a:cubicBezTo>
                    <a:pt x="1958" y="16376"/>
                    <a:pt x="5165" y="18569"/>
                    <a:pt x="9073" y="18569"/>
                  </a:cubicBezTo>
                  <a:cubicBezTo>
                    <a:pt x="13400" y="18569"/>
                    <a:pt x="16832" y="15752"/>
                    <a:pt x="16832" y="13311"/>
                  </a:cubicBezTo>
                  <a:cubicBezTo>
                    <a:pt x="16832" y="12434"/>
                    <a:pt x="16209" y="11720"/>
                    <a:pt x="15195" y="11348"/>
                  </a:cubicBezTo>
                  <a:cubicBezTo>
                    <a:pt x="14809" y="11213"/>
                    <a:pt x="14670" y="11144"/>
                    <a:pt x="14444" y="10852"/>
                  </a:cubicBezTo>
                  <a:close/>
                  <a:moveTo>
                    <a:pt x="21349" y="8929"/>
                  </a:moveTo>
                  <a:cubicBezTo>
                    <a:pt x="21214" y="9564"/>
                    <a:pt x="20679" y="9946"/>
                    <a:pt x="20156" y="9781"/>
                  </a:cubicBezTo>
                  <a:cubicBezTo>
                    <a:pt x="19633" y="9616"/>
                    <a:pt x="19318" y="8968"/>
                    <a:pt x="19454" y="8332"/>
                  </a:cubicBezTo>
                  <a:cubicBezTo>
                    <a:pt x="20000" y="5792"/>
                    <a:pt x="18746" y="3195"/>
                    <a:pt x="16653" y="2532"/>
                  </a:cubicBezTo>
                  <a:cubicBezTo>
                    <a:pt x="16067" y="2347"/>
                    <a:pt x="15453" y="2329"/>
                    <a:pt x="14860" y="2480"/>
                  </a:cubicBezTo>
                  <a:cubicBezTo>
                    <a:pt x="14332" y="2621"/>
                    <a:pt x="13809" y="2216"/>
                    <a:pt x="13693" y="1575"/>
                  </a:cubicBezTo>
                  <a:cubicBezTo>
                    <a:pt x="13577" y="934"/>
                    <a:pt x="13910" y="300"/>
                    <a:pt x="14438" y="159"/>
                  </a:cubicBezTo>
                  <a:cubicBezTo>
                    <a:pt x="14446" y="157"/>
                    <a:pt x="14454" y="155"/>
                    <a:pt x="14461" y="153"/>
                  </a:cubicBezTo>
                  <a:cubicBezTo>
                    <a:pt x="17637" y="-654"/>
                    <a:pt x="20750" y="1817"/>
                    <a:pt x="21414" y="5672"/>
                  </a:cubicBezTo>
                  <a:cubicBezTo>
                    <a:pt x="21600" y="6749"/>
                    <a:pt x="21578" y="7864"/>
                    <a:pt x="21349" y="892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36" name="成组"/>
          <p:cNvGrpSpPr/>
          <p:nvPr/>
        </p:nvGrpSpPr>
        <p:grpSpPr>
          <a:xfrm>
            <a:off x="1752612" y="3583186"/>
            <a:ext cx="457201" cy="457201"/>
            <a:chOff x="0" y="0"/>
            <a:chExt cx="457200" cy="457200"/>
          </a:xfrm>
        </p:grpSpPr>
        <p:sp>
          <p:nvSpPr>
            <p:cNvPr id="2434" name="任意形状 94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35" name="任意形状 946"/>
            <p:cNvSpPr/>
            <p:nvPr/>
          </p:nvSpPr>
          <p:spPr>
            <a:xfrm>
              <a:off x="38100" y="76200"/>
              <a:ext cx="381000" cy="304800"/>
            </a:xfrm>
            <a:custGeom>
              <a:avLst/>
              <a:gdLst/>
              <a:ahLst/>
              <a:cxnLst>
                <a:cxn ang="0">
                  <a:pos x="wd2" y="hd2"/>
                </a:cxn>
                <a:cxn ang="5400000">
                  <a:pos x="wd2" y="hd2"/>
                </a:cxn>
                <a:cxn ang="10800000">
                  <a:pos x="wd2" y="hd2"/>
                </a:cxn>
                <a:cxn ang="16200000">
                  <a:pos x="wd2" y="hd2"/>
                </a:cxn>
              </a:cxnLst>
              <a:rect l="0" t="0" r="r" b="b"/>
              <a:pathLst>
                <a:path w="21600" h="21600" extrusionOk="0">
                  <a:moveTo>
                    <a:pt x="21106" y="3372"/>
                  </a:moveTo>
                  <a:cubicBezTo>
                    <a:pt x="21600" y="5778"/>
                    <a:pt x="21600" y="10800"/>
                    <a:pt x="21600" y="10800"/>
                  </a:cubicBezTo>
                  <a:cubicBezTo>
                    <a:pt x="21600" y="10800"/>
                    <a:pt x="21600" y="15822"/>
                    <a:pt x="21106" y="18228"/>
                  </a:cubicBezTo>
                  <a:cubicBezTo>
                    <a:pt x="20832" y="19557"/>
                    <a:pt x="20030" y="20604"/>
                    <a:pt x="19013" y="20957"/>
                  </a:cubicBezTo>
                  <a:cubicBezTo>
                    <a:pt x="17168" y="21600"/>
                    <a:pt x="10800" y="21600"/>
                    <a:pt x="10800" y="21600"/>
                  </a:cubicBezTo>
                  <a:cubicBezTo>
                    <a:pt x="10800" y="21600"/>
                    <a:pt x="4436" y="21600"/>
                    <a:pt x="2587" y="20957"/>
                  </a:cubicBezTo>
                  <a:cubicBezTo>
                    <a:pt x="1566" y="20598"/>
                    <a:pt x="765" y="19553"/>
                    <a:pt x="494" y="18228"/>
                  </a:cubicBezTo>
                  <a:cubicBezTo>
                    <a:pt x="0" y="15822"/>
                    <a:pt x="0" y="10800"/>
                    <a:pt x="0" y="10800"/>
                  </a:cubicBezTo>
                  <a:cubicBezTo>
                    <a:pt x="0" y="10800"/>
                    <a:pt x="0" y="5778"/>
                    <a:pt x="494" y="3372"/>
                  </a:cubicBezTo>
                  <a:cubicBezTo>
                    <a:pt x="768" y="2043"/>
                    <a:pt x="1570" y="996"/>
                    <a:pt x="2587" y="643"/>
                  </a:cubicBezTo>
                  <a:cubicBezTo>
                    <a:pt x="4436" y="0"/>
                    <a:pt x="10800" y="0"/>
                    <a:pt x="10800" y="0"/>
                  </a:cubicBezTo>
                  <a:cubicBezTo>
                    <a:pt x="10800" y="0"/>
                    <a:pt x="17168" y="0"/>
                    <a:pt x="19013" y="643"/>
                  </a:cubicBezTo>
                  <a:cubicBezTo>
                    <a:pt x="20034" y="1002"/>
                    <a:pt x="20835" y="2047"/>
                    <a:pt x="21106" y="3372"/>
                  </a:cubicBezTo>
                  <a:close/>
                  <a:moveTo>
                    <a:pt x="8640" y="15525"/>
                  </a:moveTo>
                  <a:lnTo>
                    <a:pt x="15120" y="10800"/>
                  </a:lnTo>
                  <a:lnTo>
                    <a:pt x="8640" y="6075"/>
                  </a:lnTo>
                  <a:lnTo>
                    <a:pt x="8640" y="1552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39" name="成组"/>
          <p:cNvGrpSpPr/>
          <p:nvPr/>
        </p:nvGrpSpPr>
        <p:grpSpPr>
          <a:xfrm>
            <a:off x="1752612" y="2665975"/>
            <a:ext cx="457201" cy="457201"/>
            <a:chOff x="0" y="0"/>
            <a:chExt cx="457200" cy="457200"/>
          </a:xfrm>
        </p:grpSpPr>
        <p:sp>
          <p:nvSpPr>
            <p:cNvPr id="2437" name="任意形状 94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38" name="任意形状 949"/>
            <p:cNvSpPr/>
            <p:nvPr/>
          </p:nvSpPr>
          <p:spPr>
            <a:xfrm>
              <a:off x="38100" y="76200"/>
              <a:ext cx="381000" cy="304800"/>
            </a:xfrm>
            <a:custGeom>
              <a:avLst/>
              <a:gdLst/>
              <a:ahLst/>
              <a:cxnLst>
                <a:cxn ang="0">
                  <a:pos x="wd2" y="hd2"/>
                </a:cxn>
                <a:cxn ang="5400000">
                  <a:pos x="wd2" y="hd2"/>
                </a:cxn>
                <a:cxn ang="10800000">
                  <a:pos x="wd2" y="hd2"/>
                </a:cxn>
                <a:cxn ang="16200000">
                  <a:pos x="wd2" y="hd2"/>
                </a:cxn>
              </a:cxnLst>
              <a:rect l="0" t="0" r="r" b="b"/>
              <a:pathLst>
                <a:path w="21600" h="21600" extrusionOk="0">
                  <a:moveTo>
                    <a:pt x="19014" y="4043"/>
                  </a:moveTo>
                  <a:cubicBezTo>
                    <a:pt x="18932" y="3641"/>
                    <a:pt x="18699" y="3337"/>
                    <a:pt x="18432" y="3244"/>
                  </a:cubicBezTo>
                  <a:cubicBezTo>
                    <a:pt x="17960" y="3078"/>
                    <a:pt x="15660" y="2700"/>
                    <a:pt x="10800" y="2700"/>
                  </a:cubicBezTo>
                  <a:cubicBezTo>
                    <a:pt x="5940" y="2700"/>
                    <a:pt x="3642" y="3078"/>
                    <a:pt x="3166" y="3244"/>
                  </a:cubicBezTo>
                  <a:cubicBezTo>
                    <a:pt x="2902" y="3336"/>
                    <a:pt x="2669" y="3640"/>
                    <a:pt x="2586" y="4043"/>
                  </a:cubicBezTo>
                  <a:cubicBezTo>
                    <a:pt x="2468" y="4616"/>
                    <a:pt x="2160" y="7015"/>
                    <a:pt x="2160" y="10800"/>
                  </a:cubicBezTo>
                  <a:cubicBezTo>
                    <a:pt x="2160" y="14585"/>
                    <a:pt x="2468" y="16983"/>
                    <a:pt x="2586" y="17558"/>
                  </a:cubicBezTo>
                  <a:cubicBezTo>
                    <a:pt x="2668" y="17959"/>
                    <a:pt x="2901" y="18263"/>
                    <a:pt x="3167" y="18355"/>
                  </a:cubicBezTo>
                  <a:cubicBezTo>
                    <a:pt x="3642" y="18522"/>
                    <a:pt x="5940" y="18900"/>
                    <a:pt x="10800" y="18900"/>
                  </a:cubicBezTo>
                  <a:cubicBezTo>
                    <a:pt x="15660" y="18900"/>
                    <a:pt x="17959" y="18522"/>
                    <a:pt x="18434" y="18356"/>
                  </a:cubicBezTo>
                  <a:cubicBezTo>
                    <a:pt x="18698" y="18264"/>
                    <a:pt x="18931" y="17960"/>
                    <a:pt x="19014" y="17557"/>
                  </a:cubicBezTo>
                  <a:cubicBezTo>
                    <a:pt x="19132" y="16984"/>
                    <a:pt x="19440" y="14580"/>
                    <a:pt x="19440" y="10800"/>
                  </a:cubicBezTo>
                  <a:cubicBezTo>
                    <a:pt x="19440" y="7020"/>
                    <a:pt x="19132" y="4617"/>
                    <a:pt x="19014" y="4043"/>
                  </a:cubicBezTo>
                  <a:close/>
                  <a:moveTo>
                    <a:pt x="21106" y="3372"/>
                  </a:moveTo>
                  <a:cubicBezTo>
                    <a:pt x="21600" y="5778"/>
                    <a:pt x="21600" y="10800"/>
                    <a:pt x="21600" y="10800"/>
                  </a:cubicBezTo>
                  <a:cubicBezTo>
                    <a:pt x="21600" y="10800"/>
                    <a:pt x="21600" y="15822"/>
                    <a:pt x="21106" y="18228"/>
                  </a:cubicBezTo>
                  <a:cubicBezTo>
                    <a:pt x="20832" y="19557"/>
                    <a:pt x="20030" y="20604"/>
                    <a:pt x="19013" y="20957"/>
                  </a:cubicBezTo>
                  <a:cubicBezTo>
                    <a:pt x="17168" y="21600"/>
                    <a:pt x="10800" y="21600"/>
                    <a:pt x="10800" y="21600"/>
                  </a:cubicBezTo>
                  <a:cubicBezTo>
                    <a:pt x="10800" y="21600"/>
                    <a:pt x="4436" y="21600"/>
                    <a:pt x="2587" y="20957"/>
                  </a:cubicBezTo>
                  <a:cubicBezTo>
                    <a:pt x="1566" y="20598"/>
                    <a:pt x="765" y="19553"/>
                    <a:pt x="494" y="18228"/>
                  </a:cubicBezTo>
                  <a:cubicBezTo>
                    <a:pt x="0" y="15822"/>
                    <a:pt x="0" y="10800"/>
                    <a:pt x="0" y="10800"/>
                  </a:cubicBezTo>
                  <a:cubicBezTo>
                    <a:pt x="0" y="10800"/>
                    <a:pt x="0" y="5778"/>
                    <a:pt x="494" y="3372"/>
                  </a:cubicBezTo>
                  <a:cubicBezTo>
                    <a:pt x="768" y="2043"/>
                    <a:pt x="1570" y="996"/>
                    <a:pt x="2587" y="643"/>
                  </a:cubicBezTo>
                  <a:cubicBezTo>
                    <a:pt x="4436" y="0"/>
                    <a:pt x="10800" y="0"/>
                    <a:pt x="10800" y="0"/>
                  </a:cubicBezTo>
                  <a:cubicBezTo>
                    <a:pt x="10800" y="0"/>
                    <a:pt x="17168" y="0"/>
                    <a:pt x="19013" y="643"/>
                  </a:cubicBezTo>
                  <a:cubicBezTo>
                    <a:pt x="20034" y="1002"/>
                    <a:pt x="20835" y="2047"/>
                    <a:pt x="21106" y="3372"/>
                  </a:cubicBezTo>
                  <a:close/>
                  <a:moveTo>
                    <a:pt x="8640" y="15525"/>
                  </a:moveTo>
                  <a:lnTo>
                    <a:pt x="8640" y="6075"/>
                  </a:lnTo>
                  <a:lnTo>
                    <a:pt x="15120" y="10800"/>
                  </a:lnTo>
                  <a:lnTo>
                    <a:pt x="8640" y="1552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42" name="成组"/>
          <p:cNvGrpSpPr/>
          <p:nvPr/>
        </p:nvGrpSpPr>
        <p:grpSpPr>
          <a:xfrm>
            <a:off x="2667024" y="2665975"/>
            <a:ext cx="457201" cy="457201"/>
            <a:chOff x="0" y="0"/>
            <a:chExt cx="457200" cy="457200"/>
          </a:xfrm>
        </p:grpSpPr>
        <p:sp>
          <p:nvSpPr>
            <p:cNvPr id="2440" name="任意形状 95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41" name="任意形状 958"/>
            <p:cNvSpPr/>
            <p:nvPr/>
          </p:nvSpPr>
          <p:spPr>
            <a:xfrm>
              <a:off x="53339" y="59132"/>
              <a:ext cx="346291" cy="339694"/>
            </a:xfrm>
            <a:custGeom>
              <a:avLst/>
              <a:gdLst/>
              <a:ahLst/>
              <a:cxnLst>
                <a:cxn ang="0">
                  <a:pos x="wd2" y="hd2"/>
                </a:cxn>
                <a:cxn ang="5400000">
                  <a:pos x="wd2" y="hd2"/>
                </a:cxn>
                <a:cxn ang="10800000">
                  <a:pos x="wd2" y="hd2"/>
                </a:cxn>
                <a:cxn ang="16200000">
                  <a:pos x="wd2" y="hd2"/>
                </a:cxn>
              </a:cxnLst>
              <a:rect l="0" t="0" r="r" b="b"/>
              <a:pathLst>
                <a:path w="21600" h="21328" extrusionOk="0">
                  <a:moveTo>
                    <a:pt x="12563" y="18890"/>
                  </a:moveTo>
                  <a:lnTo>
                    <a:pt x="14289" y="18890"/>
                  </a:lnTo>
                  <a:lnTo>
                    <a:pt x="14857" y="20848"/>
                  </a:lnTo>
                  <a:lnTo>
                    <a:pt x="17952" y="18890"/>
                  </a:lnTo>
                  <a:lnTo>
                    <a:pt x="21600" y="18890"/>
                  </a:lnTo>
                  <a:lnTo>
                    <a:pt x="21600" y="2740"/>
                  </a:lnTo>
                  <a:lnTo>
                    <a:pt x="12563" y="2740"/>
                  </a:lnTo>
                  <a:lnTo>
                    <a:pt x="12563" y="18890"/>
                  </a:lnTo>
                  <a:close/>
                  <a:moveTo>
                    <a:pt x="14399" y="4492"/>
                  </a:moveTo>
                  <a:lnTo>
                    <a:pt x="19764" y="4492"/>
                  </a:lnTo>
                  <a:lnTo>
                    <a:pt x="19764" y="17135"/>
                  </a:lnTo>
                  <a:lnTo>
                    <a:pt x="17706" y="17135"/>
                  </a:lnTo>
                  <a:lnTo>
                    <a:pt x="15651" y="18435"/>
                  </a:lnTo>
                  <a:lnTo>
                    <a:pt x="15277" y="17139"/>
                  </a:lnTo>
                  <a:lnTo>
                    <a:pt x="14399" y="17135"/>
                  </a:lnTo>
                  <a:lnTo>
                    <a:pt x="14399" y="4494"/>
                  </a:lnTo>
                  <a:close/>
                  <a:moveTo>
                    <a:pt x="11036" y="10128"/>
                  </a:moveTo>
                  <a:lnTo>
                    <a:pt x="7184" y="10128"/>
                  </a:lnTo>
                  <a:cubicBezTo>
                    <a:pt x="7297" y="8313"/>
                    <a:pt x="7351" y="6494"/>
                    <a:pt x="7346" y="4674"/>
                  </a:cubicBezTo>
                  <a:lnTo>
                    <a:pt x="11115" y="4674"/>
                  </a:lnTo>
                  <a:cubicBezTo>
                    <a:pt x="11115" y="4674"/>
                    <a:pt x="11260" y="3000"/>
                    <a:pt x="10483" y="3019"/>
                  </a:cubicBezTo>
                  <a:lnTo>
                    <a:pt x="3963" y="3019"/>
                  </a:lnTo>
                  <a:cubicBezTo>
                    <a:pt x="4219" y="2045"/>
                    <a:pt x="4543" y="1039"/>
                    <a:pt x="4929" y="0"/>
                  </a:cubicBezTo>
                  <a:cubicBezTo>
                    <a:pt x="4929" y="0"/>
                    <a:pt x="3155" y="0"/>
                    <a:pt x="2552" y="1602"/>
                  </a:cubicBezTo>
                  <a:cubicBezTo>
                    <a:pt x="2302" y="2262"/>
                    <a:pt x="1578" y="4803"/>
                    <a:pt x="290" y="7400"/>
                  </a:cubicBezTo>
                  <a:cubicBezTo>
                    <a:pt x="724" y="7352"/>
                    <a:pt x="2159" y="7313"/>
                    <a:pt x="3004" y="5752"/>
                  </a:cubicBezTo>
                  <a:cubicBezTo>
                    <a:pt x="3160" y="5314"/>
                    <a:pt x="3189" y="5258"/>
                    <a:pt x="3382" y="4673"/>
                  </a:cubicBezTo>
                  <a:lnTo>
                    <a:pt x="5509" y="4673"/>
                  </a:lnTo>
                  <a:cubicBezTo>
                    <a:pt x="5509" y="5452"/>
                    <a:pt x="5421" y="9638"/>
                    <a:pt x="5385" y="10125"/>
                  </a:cubicBezTo>
                  <a:lnTo>
                    <a:pt x="1535" y="10125"/>
                  </a:lnTo>
                  <a:cubicBezTo>
                    <a:pt x="669" y="10125"/>
                    <a:pt x="389" y="11878"/>
                    <a:pt x="389" y="11878"/>
                  </a:cubicBezTo>
                  <a:lnTo>
                    <a:pt x="5220" y="11878"/>
                  </a:lnTo>
                  <a:cubicBezTo>
                    <a:pt x="4896" y="15581"/>
                    <a:pt x="3156" y="18702"/>
                    <a:pt x="0" y="21166"/>
                  </a:cubicBezTo>
                  <a:cubicBezTo>
                    <a:pt x="1509" y="21600"/>
                    <a:pt x="3013" y="21098"/>
                    <a:pt x="3757" y="20431"/>
                  </a:cubicBezTo>
                  <a:cubicBezTo>
                    <a:pt x="3757" y="20431"/>
                    <a:pt x="5450" y="18880"/>
                    <a:pt x="6379" y="15291"/>
                  </a:cubicBezTo>
                  <a:lnTo>
                    <a:pt x="10354" y="20111"/>
                  </a:lnTo>
                  <a:cubicBezTo>
                    <a:pt x="10354" y="20111"/>
                    <a:pt x="10937" y="18116"/>
                    <a:pt x="10263" y="17143"/>
                  </a:cubicBezTo>
                  <a:cubicBezTo>
                    <a:pt x="9704" y="16481"/>
                    <a:pt x="8195" y="14689"/>
                    <a:pt x="7553" y="14040"/>
                  </a:cubicBezTo>
                  <a:lnTo>
                    <a:pt x="6475" y="14901"/>
                  </a:lnTo>
                  <a:cubicBezTo>
                    <a:pt x="6796" y="13864"/>
                    <a:pt x="6989" y="12855"/>
                    <a:pt x="7055" y="11882"/>
                  </a:cubicBezTo>
                  <a:lnTo>
                    <a:pt x="11596" y="11882"/>
                  </a:lnTo>
                  <a:cubicBezTo>
                    <a:pt x="11596" y="11882"/>
                    <a:pt x="11590" y="10128"/>
                    <a:pt x="11038" y="1012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45" name="成组"/>
          <p:cNvGrpSpPr/>
          <p:nvPr/>
        </p:nvGrpSpPr>
        <p:grpSpPr>
          <a:xfrm>
            <a:off x="2667024" y="3583186"/>
            <a:ext cx="457201" cy="457201"/>
            <a:chOff x="0" y="0"/>
            <a:chExt cx="457200" cy="457200"/>
          </a:xfrm>
        </p:grpSpPr>
        <p:sp>
          <p:nvSpPr>
            <p:cNvPr id="2443" name="任意形状 9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44" name="任意形状 961"/>
            <p:cNvSpPr/>
            <p:nvPr/>
          </p:nvSpPr>
          <p:spPr>
            <a:xfrm>
              <a:off x="47357" y="53016"/>
              <a:ext cx="352693" cy="360503"/>
            </a:xfrm>
            <a:custGeom>
              <a:avLst/>
              <a:gdLst/>
              <a:ahLst/>
              <a:cxnLst>
                <a:cxn ang="0">
                  <a:pos x="wd2" y="hd2"/>
                </a:cxn>
                <a:cxn ang="5400000">
                  <a:pos x="wd2" y="hd2"/>
                </a:cxn>
                <a:cxn ang="10800000">
                  <a:pos x="wd2" y="hd2"/>
                </a:cxn>
                <a:cxn ang="16200000">
                  <a:pos x="wd2" y="hd2"/>
                </a:cxn>
              </a:cxnLst>
              <a:rect l="0" t="0" r="r" b="b"/>
              <a:pathLst>
                <a:path w="21600" h="21600" extrusionOk="0">
                  <a:moveTo>
                    <a:pt x="11501" y="17327"/>
                  </a:moveTo>
                  <a:lnTo>
                    <a:pt x="9532" y="18552"/>
                  </a:lnTo>
                  <a:lnTo>
                    <a:pt x="7046" y="14729"/>
                  </a:lnTo>
                  <a:cubicBezTo>
                    <a:pt x="6532" y="16329"/>
                    <a:pt x="5678" y="17771"/>
                    <a:pt x="4550" y="19095"/>
                  </a:cubicBezTo>
                  <a:cubicBezTo>
                    <a:pt x="4081" y="19646"/>
                    <a:pt x="3593" y="20142"/>
                    <a:pt x="3032" y="20664"/>
                  </a:cubicBezTo>
                  <a:cubicBezTo>
                    <a:pt x="2851" y="20832"/>
                    <a:pt x="2128" y="21482"/>
                    <a:pt x="2008" y="21600"/>
                  </a:cubicBezTo>
                  <a:lnTo>
                    <a:pt x="358" y="19986"/>
                  </a:lnTo>
                  <a:cubicBezTo>
                    <a:pt x="520" y="19827"/>
                    <a:pt x="1276" y="19147"/>
                    <a:pt x="1426" y="19009"/>
                  </a:cubicBezTo>
                  <a:cubicBezTo>
                    <a:pt x="1927" y="18543"/>
                    <a:pt x="2353" y="18107"/>
                    <a:pt x="2758" y="17632"/>
                  </a:cubicBezTo>
                  <a:cubicBezTo>
                    <a:pt x="4235" y="15900"/>
                    <a:pt x="5126" y="13969"/>
                    <a:pt x="5251" y="11662"/>
                  </a:cubicBezTo>
                  <a:lnTo>
                    <a:pt x="600" y="11662"/>
                  </a:lnTo>
                  <a:lnTo>
                    <a:pt x="600" y="9379"/>
                  </a:lnTo>
                  <a:lnTo>
                    <a:pt x="5266" y="9379"/>
                  </a:lnTo>
                  <a:lnTo>
                    <a:pt x="5266" y="4813"/>
                  </a:lnTo>
                  <a:lnTo>
                    <a:pt x="4254" y="4813"/>
                  </a:lnTo>
                  <a:cubicBezTo>
                    <a:pt x="3450" y="6258"/>
                    <a:pt x="2436" y="7349"/>
                    <a:pt x="1199" y="8074"/>
                  </a:cubicBezTo>
                  <a:lnTo>
                    <a:pt x="0" y="6118"/>
                  </a:lnTo>
                  <a:cubicBezTo>
                    <a:pt x="1627" y="5161"/>
                    <a:pt x="2829" y="3146"/>
                    <a:pt x="3544" y="0"/>
                  </a:cubicBezTo>
                  <a:lnTo>
                    <a:pt x="5822" y="495"/>
                  </a:lnTo>
                  <a:cubicBezTo>
                    <a:pt x="5658" y="1218"/>
                    <a:pt x="5468" y="1896"/>
                    <a:pt x="5251" y="2531"/>
                  </a:cubicBezTo>
                  <a:lnTo>
                    <a:pt x="10516" y="2531"/>
                  </a:lnTo>
                  <a:lnTo>
                    <a:pt x="10516" y="4813"/>
                  </a:lnTo>
                  <a:lnTo>
                    <a:pt x="7600" y="4813"/>
                  </a:lnTo>
                  <a:lnTo>
                    <a:pt x="7600" y="9379"/>
                  </a:lnTo>
                  <a:lnTo>
                    <a:pt x="10516" y="9379"/>
                  </a:lnTo>
                  <a:lnTo>
                    <a:pt x="10516" y="11662"/>
                  </a:lnTo>
                  <a:lnTo>
                    <a:pt x="7816" y="11662"/>
                  </a:lnTo>
                  <a:lnTo>
                    <a:pt x="11501" y="17327"/>
                  </a:lnTo>
                  <a:close/>
                  <a:moveTo>
                    <a:pt x="15979" y="17247"/>
                  </a:moveTo>
                  <a:lnTo>
                    <a:pt x="17281" y="16227"/>
                  </a:lnTo>
                  <a:lnTo>
                    <a:pt x="19267" y="16227"/>
                  </a:lnTo>
                  <a:lnTo>
                    <a:pt x="19267" y="4813"/>
                  </a:lnTo>
                  <a:lnTo>
                    <a:pt x="14600" y="4813"/>
                  </a:lnTo>
                  <a:lnTo>
                    <a:pt x="14600" y="16227"/>
                  </a:lnTo>
                  <a:lnTo>
                    <a:pt x="15459" y="16227"/>
                  </a:lnTo>
                  <a:lnTo>
                    <a:pt x="15979" y="17247"/>
                  </a:lnTo>
                  <a:close/>
                  <a:moveTo>
                    <a:pt x="12267" y="2531"/>
                  </a:moveTo>
                  <a:lnTo>
                    <a:pt x="21600" y="2531"/>
                  </a:lnTo>
                  <a:lnTo>
                    <a:pt x="21600" y="18510"/>
                  </a:lnTo>
                  <a:lnTo>
                    <a:pt x="18100" y="18510"/>
                  </a:lnTo>
                  <a:lnTo>
                    <a:pt x="15183" y="20793"/>
                  </a:lnTo>
                  <a:lnTo>
                    <a:pt x="14016" y="18510"/>
                  </a:lnTo>
                  <a:lnTo>
                    <a:pt x="12267" y="18510"/>
                  </a:lnTo>
                  <a:lnTo>
                    <a:pt x="12267" y="253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2446" name="Logos"/>
          <p:cNvSpPr txBox="1"/>
          <p:nvPr/>
        </p:nvSpPr>
        <p:spPr>
          <a:xfrm>
            <a:off x="10844821" y="6347459"/>
            <a:ext cx="5091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Logos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Buildings"/>
          <p:cNvSpPr txBox="1"/>
          <p:nvPr/>
        </p:nvSpPr>
        <p:spPr>
          <a:xfrm>
            <a:off x="5217583" y="3210983"/>
            <a:ext cx="1756834" cy="436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algn="ctr" defTabSz="550333">
              <a:defRPr sz="2400" b="1" cap="all">
                <a:solidFill>
                  <a:srgbClr val="3B3D3D"/>
                </a:solidFill>
                <a:latin typeface="+mn-lt"/>
                <a:ea typeface="+mn-ea"/>
                <a:cs typeface="+mn-cs"/>
                <a:sym typeface="Helvetica"/>
              </a:defRPr>
            </a:lvl1pPr>
          </a:lstStyle>
          <a:p>
            <a:r>
              <a:rPr>
                <a:latin typeface="Arial" panose="020B0604020202020204" pitchFamily="34" charset="0"/>
                <a:cs typeface="Arial" panose="020B0604020202020204" pitchFamily="34" charset="0"/>
              </a:rPr>
              <a:t>Buildings</a:t>
            </a:r>
          </a:p>
        </p:txBody>
      </p:sp>
      <p:sp>
        <p:nvSpPr>
          <p:cNvPr id="72" name="矩形"/>
          <p:cNvSpPr/>
          <p:nvPr/>
        </p:nvSpPr>
        <p:spPr>
          <a:xfrm>
            <a:off x="5277792" y="3808020"/>
            <a:ext cx="406401" cy="25401"/>
          </a:xfrm>
          <a:prstGeom prst="rect">
            <a:avLst/>
          </a:prstGeom>
          <a:solidFill>
            <a:srgbClr val="EB4726"/>
          </a:solidFill>
          <a:ln w="12700">
            <a:miter lim="400000"/>
          </a:ln>
        </p:spPr>
        <p:txBody>
          <a:bodyPr lIns="45719" rIns="45719" anchor="ctr"/>
          <a:lstStyle/>
          <a:p>
            <a:endParaRPr>
              <a:latin typeface="Arial" panose="020B0604020202020204" pitchFamily="34" charset="0"/>
              <a:cs typeface="Arial" panose="020B0604020202020204" pitchFamily="34" charset="0"/>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8" name="Map"/>
          <p:cNvSpPr txBox="1"/>
          <p:nvPr/>
        </p:nvSpPr>
        <p:spPr>
          <a:xfrm>
            <a:off x="5717124" y="3210983"/>
            <a:ext cx="757752" cy="436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algn="ctr" defTabSz="550333">
              <a:defRPr sz="2400" b="1" cap="all">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Map</a:t>
            </a:r>
          </a:p>
        </p:txBody>
      </p:sp>
      <p:sp>
        <p:nvSpPr>
          <p:cNvPr id="2449" name="矩形"/>
          <p:cNvSpPr/>
          <p:nvPr/>
        </p:nvSpPr>
        <p:spPr>
          <a:xfrm>
            <a:off x="5767925" y="3824953"/>
            <a:ext cx="406401" cy="25401"/>
          </a:xfrm>
          <a:prstGeom prst="rect">
            <a:avLst/>
          </a:prstGeom>
          <a:solidFill>
            <a:srgbClr val="EB4726"/>
          </a:solidFill>
          <a:ln w="12700">
            <a:miter lim="400000"/>
          </a:ln>
        </p:spPr>
        <p:txBody>
          <a:bodyPr lIns="45719" rIns="45719" anchor="ctr"/>
          <a:lstStyle/>
          <a:p>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3" name="成组"/>
          <p:cNvGrpSpPr/>
          <p:nvPr/>
        </p:nvGrpSpPr>
        <p:grpSpPr>
          <a:xfrm>
            <a:off x="3581436" y="3580905"/>
            <a:ext cx="457201" cy="457201"/>
            <a:chOff x="0" y="0"/>
            <a:chExt cx="457200" cy="457200"/>
          </a:xfrm>
        </p:grpSpPr>
        <p:sp>
          <p:nvSpPr>
            <p:cNvPr id="2451" name="任意形状 8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52" name="任意形状 878"/>
            <p:cNvSpPr/>
            <p:nvPr/>
          </p:nvSpPr>
          <p:spPr>
            <a:xfrm>
              <a:off x="38099" y="38100"/>
              <a:ext cx="381002" cy="381001"/>
            </a:xfrm>
            <a:custGeom>
              <a:avLst/>
              <a:gdLst/>
              <a:ahLst/>
              <a:cxnLst>
                <a:cxn ang="0">
                  <a:pos x="wd2" y="hd2"/>
                </a:cxn>
                <a:cxn ang="5400000">
                  <a:pos x="wd2" y="hd2"/>
                </a:cxn>
                <a:cxn ang="10800000">
                  <a:pos x="wd2" y="hd2"/>
                </a:cxn>
                <a:cxn ang="16200000">
                  <a:pos x="wd2" y="hd2"/>
                </a:cxn>
              </a:cxnLst>
              <a:rect l="0" t="0" r="r" b="b"/>
              <a:pathLst>
                <a:path w="21597" h="21598" extrusionOk="0">
                  <a:moveTo>
                    <a:pt x="11878" y="8503"/>
                  </a:moveTo>
                  <a:lnTo>
                    <a:pt x="11878" y="19360"/>
                  </a:lnTo>
                  <a:cubicBezTo>
                    <a:pt x="15786" y="18871"/>
                    <a:pt x="18883" y="15758"/>
                    <a:pt x="19370" y="11832"/>
                  </a:cubicBezTo>
                  <a:lnTo>
                    <a:pt x="16198" y="11832"/>
                  </a:lnTo>
                  <a:lnTo>
                    <a:pt x="20198" y="5400"/>
                  </a:lnTo>
                  <a:cubicBezTo>
                    <a:pt x="21118" y="7031"/>
                    <a:pt x="21600" y="8872"/>
                    <a:pt x="21597" y="10745"/>
                  </a:cubicBezTo>
                  <a:cubicBezTo>
                    <a:pt x="21597" y="16739"/>
                    <a:pt x="16763" y="21598"/>
                    <a:pt x="10799" y="21598"/>
                  </a:cubicBezTo>
                  <a:cubicBezTo>
                    <a:pt x="4834" y="21598"/>
                    <a:pt x="0" y="16739"/>
                    <a:pt x="0" y="10745"/>
                  </a:cubicBezTo>
                  <a:cubicBezTo>
                    <a:pt x="0" y="8801"/>
                    <a:pt x="509" y="6977"/>
                    <a:pt x="1399" y="5400"/>
                  </a:cubicBezTo>
                  <a:lnTo>
                    <a:pt x="5399" y="11832"/>
                  </a:lnTo>
                  <a:lnTo>
                    <a:pt x="2227" y="11832"/>
                  </a:lnTo>
                  <a:cubicBezTo>
                    <a:pt x="2714" y="15758"/>
                    <a:pt x="5812" y="18871"/>
                    <a:pt x="9719" y="19360"/>
                  </a:cubicBezTo>
                  <a:lnTo>
                    <a:pt x="9719" y="8503"/>
                  </a:lnTo>
                  <a:cubicBezTo>
                    <a:pt x="7409" y="7900"/>
                    <a:pt x="6027" y="5539"/>
                    <a:pt x="6630" y="3230"/>
                  </a:cubicBezTo>
                  <a:cubicBezTo>
                    <a:pt x="7126" y="1332"/>
                    <a:pt x="8837" y="6"/>
                    <a:pt x="10799" y="0"/>
                  </a:cubicBezTo>
                  <a:cubicBezTo>
                    <a:pt x="13184" y="-2"/>
                    <a:pt x="15120" y="1930"/>
                    <a:pt x="15122" y="4316"/>
                  </a:cubicBezTo>
                  <a:cubicBezTo>
                    <a:pt x="15124" y="6289"/>
                    <a:pt x="13789" y="8012"/>
                    <a:pt x="11878" y="8503"/>
                  </a:cubicBezTo>
                  <a:close/>
                  <a:moveTo>
                    <a:pt x="10799" y="6480"/>
                  </a:moveTo>
                  <a:cubicBezTo>
                    <a:pt x="11991" y="6480"/>
                    <a:pt x="12958" y="5513"/>
                    <a:pt x="12958" y="4320"/>
                  </a:cubicBezTo>
                  <a:cubicBezTo>
                    <a:pt x="12958" y="3127"/>
                    <a:pt x="11991" y="2160"/>
                    <a:pt x="10799" y="2160"/>
                  </a:cubicBezTo>
                  <a:cubicBezTo>
                    <a:pt x="9606" y="2160"/>
                    <a:pt x="8639" y="3127"/>
                    <a:pt x="8639" y="4320"/>
                  </a:cubicBezTo>
                  <a:cubicBezTo>
                    <a:pt x="8639" y="5513"/>
                    <a:pt x="9606" y="6480"/>
                    <a:pt x="10799" y="64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56" name="成组"/>
          <p:cNvGrpSpPr/>
          <p:nvPr/>
        </p:nvGrpSpPr>
        <p:grpSpPr>
          <a:xfrm>
            <a:off x="3581436" y="2665843"/>
            <a:ext cx="457201" cy="457201"/>
            <a:chOff x="0" y="0"/>
            <a:chExt cx="457200" cy="457200"/>
          </a:xfrm>
        </p:grpSpPr>
        <p:sp>
          <p:nvSpPr>
            <p:cNvPr id="2454" name="任意形状 8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55" name="任意形状 881"/>
            <p:cNvSpPr/>
            <p:nvPr/>
          </p:nvSpPr>
          <p:spPr>
            <a:xfrm>
              <a:off x="38100" y="38100"/>
              <a:ext cx="381000" cy="381001"/>
            </a:xfrm>
            <a:custGeom>
              <a:avLst/>
              <a:gdLst/>
              <a:ahLst/>
              <a:cxnLst>
                <a:cxn ang="0">
                  <a:pos x="wd2" y="hd2"/>
                </a:cxn>
                <a:cxn ang="5400000">
                  <a:pos x="wd2" y="hd2"/>
                </a:cxn>
                <a:cxn ang="10800000">
                  <a:pos x="wd2" y="hd2"/>
                </a:cxn>
                <a:cxn ang="16200000">
                  <a:pos x="wd2" y="hd2"/>
                </a:cxn>
              </a:cxnLst>
              <a:rect l="0" t="0" r="r" b="b"/>
              <a:pathLst>
                <a:path w="21600" h="21598" extrusionOk="0">
                  <a:moveTo>
                    <a:pt x="54" y="9719"/>
                  </a:moveTo>
                  <a:lnTo>
                    <a:pt x="5400" y="9719"/>
                  </a:lnTo>
                  <a:lnTo>
                    <a:pt x="5400" y="11879"/>
                  </a:lnTo>
                  <a:lnTo>
                    <a:pt x="2227" y="11879"/>
                  </a:lnTo>
                  <a:cubicBezTo>
                    <a:pt x="2721" y="15794"/>
                    <a:pt x="5805" y="18877"/>
                    <a:pt x="9720" y="19371"/>
                  </a:cubicBezTo>
                  <a:lnTo>
                    <a:pt x="9720" y="8503"/>
                  </a:lnTo>
                  <a:cubicBezTo>
                    <a:pt x="7410" y="7900"/>
                    <a:pt x="6027" y="5539"/>
                    <a:pt x="6631" y="3230"/>
                  </a:cubicBezTo>
                  <a:cubicBezTo>
                    <a:pt x="7127" y="1332"/>
                    <a:pt x="8838" y="6"/>
                    <a:pt x="10800" y="0"/>
                  </a:cubicBezTo>
                  <a:cubicBezTo>
                    <a:pt x="13186" y="-2"/>
                    <a:pt x="15122" y="1930"/>
                    <a:pt x="15124" y="4316"/>
                  </a:cubicBezTo>
                  <a:cubicBezTo>
                    <a:pt x="15126" y="6289"/>
                    <a:pt x="13791" y="8012"/>
                    <a:pt x="11880" y="8503"/>
                  </a:cubicBezTo>
                  <a:lnTo>
                    <a:pt x="11880" y="19371"/>
                  </a:lnTo>
                  <a:cubicBezTo>
                    <a:pt x="15795" y="18877"/>
                    <a:pt x="18879" y="15794"/>
                    <a:pt x="19373" y="11879"/>
                  </a:cubicBezTo>
                  <a:lnTo>
                    <a:pt x="16200" y="11879"/>
                  </a:lnTo>
                  <a:lnTo>
                    <a:pt x="16200" y="9719"/>
                  </a:lnTo>
                  <a:lnTo>
                    <a:pt x="21546" y="9719"/>
                  </a:lnTo>
                  <a:cubicBezTo>
                    <a:pt x="21582" y="10075"/>
                    <a:pt x="21600" y="10435"/>
                    <a:pt x="21600" y="10799"/>
                  </a:cubicBezTo>
                  <a:cubicBezTo>
                    <a:pt x="21600" y="16763"/>
                    <a:pt x="16765" y="21598"/>
                    <a:pt x="10800" y="21598"/>
                  </a:cubicBezTo>
                  <a:cubicBezTo>
                    <a:pt x="4835" y="21598"/>
                    <a:pt x="0" y="16763"/>
                    <a:pt x="0" y="10799"/>
                  </a:cubicBezTo>
                  <a:cubicBezTo>
                    <a:pt x="0" y="10435"/>
                    <a:pt x="18" y="10075"/>
                    <a:pt x="54" y="9719"/>
                  </a:cubicBezTo>
                  <a:close/>
                  <a:moveTo>
                    <a:pt x="10800" y="6480"/>
                  </a:moveTo>
                  <a:cubicBezTo>
                    <a:pt x="11993" y="6480"/>
                    <a:pt x="12960" y="5513"/>
                    <a:pt x="12960" y="4320"/>
                  </a:cubicBezTo>
                  <a:cubicBezTo>
                    <a:pt x="12960" y="3127"/>
                    <a:pt x="11993" y="2160"/>
                    <a:pt x="10800" y="2160"/>
                  </a:cubicBezTo>
                  <a:cubicBezTo>
                    <a:pt x="9607" y="2160"/>
                    <a:pt x="8640" y="3127"/>
                    <a:pt x="8640" y="4320"/>
                  </a:cubicBezTo>
                  <a:cubicBezTo>
                    <a:pt x="8640" y="5513"/>
                    <a:pt x="9607" y="6480"/>
                    <a:pt x="10800" y="64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59" name="成组"/>
          <p:cNvGrpSpPr/>
          <p:nvPr/>
        </p:nvGrpSpPr>
        <p:grpSpPr>
          <a:xfrm>
            <a:off x="9067908" y="5409376"/>
            <a:ext cx="457201" cy="457201"/>
            <a:chOff x="0" y="0"/>
            <a:chExt cx="457200" cy="457200"/>
          </a:xfrm>
        </p:grpSpPr>
        <p:sp>
          <p:nvSpPr>
            <p:cNvPr id="2457" name="任意形状 90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58" name="任意形状 908"/>
            <p:cNvSpPr/>
            <p:nvPr/>
          </p:nvSpPr>
          <p:spPr>
            <a:xfrm>
              <a:off x="38100" y="7620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8360" y="19200"/>
                  </a:moveTo>
                  <a:lnTo>
                    <a:pt x="3240" y="19200"/>
                  </a:lnTo>
                  <a:lnTo>
                    <a:pt x="3240" y="20400"/>
                  </a:lnTo>
                  <a:cubicBezTo>
                    <a:pt x="3240" y="21063"/>
                    <a:pt x="2757" y="21600"/>
                    <a:pt x="2160" y="21600"/>
                  </a:cubicBezTo>
                  <a:lnTo>
                    <a:pt x="1080" y="21600"/>
                  </a:lnTo>
                  <a:cubicBezTo>
                    <a:pt x="483" y="21600"/>
                    <a:pt x="0" y="21063"/>
                    <a:pt x="0" y="20400"/>
                  </a:cubicBezTo>
                  <a:lnTo>
                    <a:pt x="0" y="9600"/>
                  </a:lnTo>
                  <a:lnTo>
                    <a:pt x="2714" y="1558"/>
                  </a:lnTo>
                  <a:cubicBezTo>
                    <a:pt x="3030" y="621"/>
                    <a:pt x="3836" y="0"/>
                    <a:pt x="4737" y="0"/>
                  </a:cubicBezTo>
                  <a:lnTo>
                    <a:pt x="16863" y="0"/>
                  </a:lnTo>
                  <a:cubicBezTo>
                    <a:pt x="17764" y="0"/>
                    <a:pt x="18570" y="621"/>
                    <a:pt x="18886" y="1558"/>
                  </a:cubicBezTo>
                  <a:lnTo>
                    <a:pt x="21600" y="9600"/>
                  </a:lnTo>
                  <a:lnTo>
                    <a:pt x="21600" y="20400"/>
                  </a:lnTo>
                  <a:cubicBezTo>
                    <a:pt x="21600" y="21063"/>
                    <a:pt x="21117" y="21600"/>
                    <a:pt x="20520" y="21600"/>
                  </a:cubicBezTo>
                  <a:lnTo>
                    <a:pt x="19440" y="21600"/>
                  </a:lnTo>
                  <a:cubicBezTo>
                    <a:pt x="18844" y="21600"/>
                    <a:pt x="18360" y="21063"/>
                    <a:pt x="18360" y="20400"/>
                  </a:cubicBezTo>
                  <a:lnTo>
                    <a:pt x="18360" y="19200"/>
                  </a:lnTo>
                  <a:close/>
                  <a:moveTo>
                    <a:pt x="2307" y="9600"/>
                  </a:moveTo>
                  <a:lnTo>
                    <a:pt x="19293" y="9600"/>
                  </a:lnTo>
                  <a:lnTo>
                    <a:pt x="16863" y="2400"/>
                  </a:lnTo>
                  <a:lnTo>
                    <a:pt x="4737" y="2400"/>
                  </a:lnTo>
                  <a:lnTo>
                    <a:pt x="2307" y="9600"/>
                  </a:lnTo>
                  <a:close/>
                  <a:moveTo>
                    <a:pt x="4860" y="15600"/>
                  </a:moveTo>
                  <a:cubicBezTo>
                    <a:pt x="5755" y="15600"/>
                    <a:pt x="6480" y="14794"/>
                    <a:pt x="6480" y="13800"/>
                  </a:cubicBezTo>
                  <a:cubicBezTo>
                    <a:pt x="6480" y="12806"/>
                    <a:pt x="5755" y="12000"/>
                    <a:pt x="4860" y="12000"/>
                  </a:cubicBezTo>
                  <a:cubicBezTo>
                    <a:pt x="3965" y="12000"/>
                    <a:pt x="3240" y="12806"/>
                    <a:pt x="3240" y="13800"/>
                  </a:cubicBezTo>
                  <a:cubicBezTo>
                    <a:pt x="3240" y="14794"/>
                    <a:pt x="3965" y="15600"/>
                    <a:pt x="4860" y="15600"/>
                  </a:cubicBezTo>
                  <a:close/>
                  <a:moveTo>
                    <a:pt x="16740" y="15600"/>
                  </a:moveTo>
                  <a:cubicBezTo>
                    <a:pt x="17635" y="15600"/>
                    <a:pt x="18360" y="14794"/>
                    <a:pt x="18360" y="13800"/>
                  </a:cubicBezTo>
                  <a:cubicBezTo>
                    <a:pt x="18360" y="12806"/>
                    <a:pt x="17635" y="12000"/>
                    <a:pt x="16740" y="12000"/>
                  </a:cubicBezTo>
                  <a:cubicBezTo>
                    <a:pt x="15845" y="12000"/>
                    <a:pt x="15120" y="12806"/>
                    <a:pt x="15120" y="13800"/>
                  </a:cubicBezTo>
                  <a:cubicBezTo>
                    <a:pt x="15120" y="14794"/>
                    <a:pt x="15845" y="15600"/>
                    <a:pt x="16740" y="15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62" name="成组"/>
          <p:cNvGrpSpPr/>
          <p:nvPr/>
        </p:nvGrpSpPr>
        <p:grpSpPr>
          <a:xfrm>
            <a:off x="9067908" y="4495140"/>
            <a:ext cx="457201" cy="457201"/>
            <a:chOff x="0" y="0"/>
            <a:chExt cx="457200" cy="457200"/>
          </a:xfrm>
        </p:grpSpPr>
        <p:sp>
          <p:nvSpPr>
            <p:cNvPr id="2460" name="任意形状 91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61" name="任意形状 911"/>
            <p:cNvSpPr/>
            <p:nvPr/>
          </p:nvSpPr>
          <p:spPr>
            <a:xfrm>
              <a:off x="38100" y="76199"/>
              <a:ext cx="381000" cy="342902"/>
            </a:xfrm>
            <a:custGeom>
              <a:avLst/>
              <a:gdLst/>
              <a:ahLst/>
              <a:cxnLst>
                <a:cxn ang="0">
                  <a:pos x="wd2" y="hd2"/>
                </a:cxn>
                <a:cxn ang="5400000">
                  <a:pos x="wd2" y="hd2"/>
                </a:cxn>
                <a:cxn ang="10800000">
                  <a:pos x="wd2" y="hd2"/>
                </a:cxn>
                <a:cxn ang="16200000">
                  <a:pos x="wd2" y="hd2"/>
                </a:cxn>
              </a:cxnLst>
              <a:rect l="0" t="0" r="r" b="b"/>
              <a:pathLst>
                <a:path w="21600" h="21599" extrusionOk="0">
                  <a:moveTo>
                    <a:pt x="18360" y="19199"/>
                  </a:moveTo>
                  <a:lnTo>
                    <a:pt x="3240" y="19199"/>
                  </a:lnTo>
                  <a:lnTo>
                    <a:pt x="3240" y="20399"/>
                  </a:lnTo>
                  <a:cubicBezTo>
                    <a:pt x="3240" y="21062"/>
                    <a:pt x="2757" y="21599"/>
                    <a:pt x="2160" y="21599"/>
                  </a:cubicBezTo>
                  <a:lnTo>
                    <a:pt x="1080" y="21599"/>
                  </a:lnTo>
                  <a:cubicBezTo>
                    <a:pt x="483" y="21599"/>
                    <a:pt x="0" y="21062"/>
                    <a:pt x="0" y="20399"/>
                  </a:cubicBezTo>
                  <a:lnTo>
                    <a:pt x="0" y="8400"/>
                  </a:lnTo>
                  <a:lnTo>
                    <a:pt x="2678" y="1454"/>
                  </a:lnTo>
                  <a:cubicBezTo>
                    <a:pt x="3019" y="571"/>
                    <a:pt x="3801" y="-1"/>
                    <a:pt x="4666" y="0"/>
                  </a:cubicBezTo>
                  <a:lnTo>
                    <a:pt x="16934" y="0"/>
                  </a:lnTo>
                  <a:cubicBezTo>
                    <a:pt x="17798" y="0"/>
                    <a:pt x="18579" y="572"/>
                    <a:pt x="18919" y="1454"/>
                  </a:cubicBezTo>
                  <a:lnTo>
                    <a:pt x="21600" y="8400"/>
                  </a:lnTo>
                  <a:lnTo>
                    <a:pt x="21600" y="20399"/>
                  </a:lnTo>
                  <a:cubicBezTo>
                    <a:pt x="21600" y="21062"/>
                    <a:pt x="21117" y="21599"/>
                    <a:pt x="20520" y="21599"/>
                  </a:cubicBezTo>
                  <a:lnTo>
                    <a:pt x="19440" y="21599"/>
                  </a:lnTo>
                  <a:cubicBezTo>
                    <a:pt x="18844" y="21599"/>
                    <a:pt x="18360" y="21062"/>
                    <a:pt x="18360" y="20399"/>
                  </a:cubicBezTo>
                  <a:lnTo>
                    <a:pt x="18360" y="19199"/>
                  </a:lnTo>
                  <a:close/>
                  <a:moveTo>
                    <a:pt x="19440" y="10799"/>
                  </a:moveTo>
                  <a:lnTo>
                    <a:pt x="2160" y="10799"/>
                  </a:lnTo>
                  <a:lnTo>
                    <a:pt x="2160" y="16799"/>
                  </a:lnTo>
                  <a:lnTo>
                    <a:pt x="19440" y="16799"/>
                  </a:lnTo>
                  <a:lnTo>
                    <a:pt x="19440" y="10799"/>
                  </a:lnTo>
                  <a:close/>
                  <a:moveTo>
                    <a:pt x="2350" y="8400"/>
                  </a:moveTo>
                  <a:lnTo>
                    <a:pt x="19250" y="8400"/>
                  </a:lnTo>
                  <a:lnTo>
                    <a:pt x="16936" y="2400"/>
                  </a:lnTo>
                  <a:lnTo>
                    <a:pt x="4666" y="2400"/>
                  </a:lnTo>
                  <a:lnTo>
                    <a:pt x="2351" y="8400"/>
                  </a:lnTo>
                  <a:close/>
                  <a:moveTo>
                    <a:pt x="4860" y="15599"/>
                  </a:moveTo>
                  <a:cubicBezTo>
                    <a:pt x="3965" y="15599"/>
                    <a:pt x="3240" y="14793"/>
                    <a:pt x="3240" y="13799"/>
                  </a:cubicBezTo>
                  <a:cubicBezTo>
                    <a:pt x="3240" y="12805"/>
                    <a:pt x="3965" y="11999"/>
                    <a:pt x="4860" y="11999"/>
                  </a:cubicBezTo>
                  <a:cubicBezTo>
                    <a:pt x="5755" y="11999"/>
                    <a:pt x="6480" y="12805"/>
                    <a:pt x="6480" y="13799"/>
                  </a:cubicBezTo>
                  <a:cubicBezTo>
                    <a:pt x="6480" y="14793"/>
                    <a:pt x="5755" y="15599"/>
                    <a:pt x="4860" y="15599"/>
                  </a:cubicBezTo>
                  <a:close/>
                  <a:moveTo>
                    <a:pt x="16740" y="15599"/>
                  </a:moveTo>
                  <a:cubicBezTo>
                    <a:pt x="15845" y="15599"/>
                    <a:pt x="15120" y="14793"/>
                    <a:pt x="15120" y="13799"/>
                  </a:cubicBezTo>
                  <a:cubicBezTo>
                    <a:pt x="15120" y="12805"/>
                    <a:pt x="15845" y="11999"/>
                    <a:pt x="16740" y="11999"/>
                  </a:cubicBezTo>
                  <a:cubicBezTo>
                    <a:pt x="17635" y="11999"/>
                    <a:pt x="18360" y="12805"/>
                    <a:pt x="18360" y="13799"/>
                  </a:cubicBezTo>
                  <a:cubicBezTo>
                    <a:pt x="18360" y="14793"/>
                    <a:pt x="17635" y="15599"/>
                    <a:pt x="16740" y="1559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65" name="成组"/>
          <p:cNvGrpSpPr/>
          <p:nvPr/>
        </p:nvGrpSpPr>
        <p:grpSpPr>
          <a:xfrm>
            <a:off x="9982320" y="5409376"/>
            <a:ext cx="457201" cy="457201"/>
            <a:chOff x="0" y="0"/>
            <a:chExt cx="457200" cy="457200"/>
          </a:xfrm>
        </p:grpSpPr>
        <p:sp>
          <p:nvSpPr>
            <p:cNvPr id="2463" name="任意形状 91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64" name="任意形状 914"/>
            <p:cNvSpPr/>
            <p:nvPr/>
          </p:nvSpPr>
          <p:spPr>
            <a:xfrm>
              <a:off x="38100" y="45299"/>
              <a:ext cx="381000" cy="392851"/>
            </a:xfrm>
            <a:custGeom>
              <a:avLst/>
              <a:gdLst/>
              <a:ahLst/>
              <a:cxnLst>
                <a:cxn ang="0">
                  <a:pos x="wd2" y="hd2"/>
                </a:cxn>
                <a:cxn ang="5400000">
                  <a:pos x="wd2" y="hd2"/>
                </a:cxn>
                <a:cxn ang="10800000">
                  <a:pos x="wd2" y="hd2"/>
                </a:cxn>
                <a:cxn ang="16200000">
                  <a:pos x="wd2" y="hd2"/>
                </a:cxn>
              </a:cxnLst>
              <a:rect l="0" t="0" r="r" b="b"/>
              <a:pathLst>
                <a:path w="21600" h="21600" extrusionOk="0">
                  <a:moveTo>
                    <a:pt x="18360" y="19505"/>
                  </a:moveTo>
                  <a:lnTo>
                    <a:pt x="3240" y="19505"/>
                  </a:lnTo>
                  <a:lnTo>
                    <a:pt x="3240" y="20553"/>
                  </a:lnTo>
                  <a:cubicBezTo>
                    <a:pt x="3240" y="21131"/>
                    <a:pt x="2757" y="21600"/>
                    <a:pt x="2160" y="21600"/>
                  </a:cubicBezTo>
                  <a:lnTo>
                    <a:pt x="1080" y="21600"/>
                  </a:lnTo>
                  <a:cubicBezTo>
                    <a:pt x="483" y="21600"/>
                    <a:pt x="0" y="21131"/>
                    <a:pt x="0" y="20553"/>
                  </a:cubicBezTo>
                  <a:lnTo>
                    <a:pt x="0" y="11126"/>
                  </a:lnTo>
                  <a:lnTo>
                    <a:pt x="2610" y="6906"/>
                  </a:lnTo>
                  <a:cubicBezTo>
                    <a:pt x="3001" y="6275"/>
                    <a:pt x="3704" y="5889"/>
                    <a:pt x="4463" y="5889"/>
                  </a:cubicBezTo>
                  <a:lnTo>
                    <a:pt x="17137" y="5889"/>
                  </a:lnTo>
                  <a:cubicBezTo>
                    <a:pt x="17896" y="5889"/>
                    <a:pt x="18599" y="6275"/>
                    <a:pt x="18990" y="6906"/>
                  </a:cubicBezTo>
                  <a:lnTo>
                    <a:pt x="21600" y="11126"/>
                  </a:lnTo>
                  <a:lnTo>
                    <a:pt x="21600" y="20553"/>
                  </a:lnTo>
                  <a:cubicBezTo>
                    <a:pt x="21600" y="21131"/>
                    <a:pt x="21117" y="21600"/>
                    <a:pt x="20520" y="21600"/>
                  </a:cubicBezTo>
                  <a:lnTo>
                    <a:pt x="19440" y="21600"/>
                  </a:lnTo>
                  <a:cubicBezTo>
                    <a:pt x="18844" y="21600"/>
                    <a:pt x="18360" y="21131"/>
                    <a:pt x="18360" y="20553"/>
                  </a:cubicBezTo>
                  <a:lnTo>
                    <a:pt x="18360" y="19505"/>
                  </a:lnTo>
                  <a:close/>
                  <a:moveTo>
                    <a:pt x="2519" y="11126"/>
                  </a:moveTo>
                  <a:lnTo>
                    <a:pt x="19081" y="11126"/>
                  </a:lnTo>
                  <a:lnTo>
                    <a:pt x="17137" y="7984"/>
                  </a:lnTo>
                  <a:lnTo>
                    <a:pt x="4463" y="7984"/>
                  </a:lnTo>
                  <a:lnTo>
                    <a:pt x="2519" y="11126"/>
                  </a:lnTo>
                  <a:close/>
                  <a:moveTo>
                    <a:pt x="4860" y="16363"/>
                  </a:moveTo>
                  <a:cubicBezTo>
                    <a:pt x="5755" y="16363"/>
                    <a:pt x="6480" y="15659"/>
                    <a:pt x="6480" y="14792"/>
                  </a:cubicBezTo>
                  <a:cubicBezTo>
                    <a:pt x="6480" y="13924"/>
                    <a:pt x="5755" y="13221"/>
                    <a:pt x="4860" y="13221"/>
                  </a:cubicBezTo>
                  <a:cubicBezTo>
                    <a:pt x="3965" y="13221"/>
                    <a:pt x="3240" y="13924"/>
                    <a:pt x="3240" y="14792"/>
                  </a:cubicBezTo>
                  <a:cubicBezTo>
                    <a:pt x="3240" y="15659"/>
                    <a:pt x="3965" y="16363"/>
                    <a:pt x="4860" y="16363"/>
                  </a:cubicBezTo>
                  <a:close/>
                  <a:moveTo>
                    <a:pt x="16740" y="16363"/>
                  </a:moveTo>
                  <a:cubicBezTo>
                    <a:pt x="17635" y="16363"/>
                    <a:pt x="18360" y="15659"/>
                    <a:pt x="18360" y="14792"/>
                  </a:cubicBezTo>
                  <a:cubicBezTo>
                    <a:pt x="18360" y="13924"/>
                    <a:pt x="17635" y="13221"/>
                    <a:pt x="16740" y="13221"/>
                  </a:cubicBezTo>
                  <a:cubicBezTo>
                    <a:pt x="15845" y="13221"/>
                    <a:pt x="15120" y="13924"/>
                    <a:pt x="15120" y="14792"/>
                  </a:cubicBezTo>
                  <a:cubicBezTo>
                    <a:pt x="15120" y="15659"/>
                    <a:pt x="15845" y="16363"/>
                    <a:pt x="16740" y="16363"/>
                  </a:cubicBezTo>
                  <a:close/>
                  <a:moveTo>
                    <a:pt x="3715" y="1112"/>
                  </a:moveTo>
                  <a:lnTo>
                    <a:pt x="4860" y="0"/>
                  </a:lnTo>
                  <a:lnTo>
                    <a:pt x="6005" y="1110"/>
                  </a:lnTo>
                  <a:cubicBezTo>
                    <a:pt x="6637" y="1724"/>
                    <a:pt x="6638" y="2719"/>
                    <a:pt x="6005" y="3332"/>
                  </a:cubicBezTo>
                  <a:cubicBezTo>
                    <a:pt x="5373" y="3946"/>
                    <a:pt x="4347" y="3946"/>
                    <a:pt x="3714" y="3333"/>
                  </a:cubicBezTo>
                  <a:cubicBezTo>
                    <a:pt x="3081" y="2719"/>
                    <a:pt x="3081" y="1724"/>
                    <a:pt x="3714" y="1111"/>
                  </a:cubicBezTo>
                  <a:cubicBezTo>
                    <a:pt x="3714" y="1111"/>
                    <a:pt x="3714" y="1110"/>
                    <a:pt x="3714" y="1110"/>
                  </a:cubicBezTo>
                  <a:close/>
                  <a:moveTo>
                    <a:pt x="9655" y="1112"/>
                  </a:moveTo>
                  <a:lnTo>
                    <a:pt x="10800" y="0"/>
                  </a:lnTo>
                  <a:lnTo>
                    <a:pt x="11945" y="1110"/>
                  </a:lnTo>
                  <a:cubicBezTo>
                    <a:pt x="12578" y="1724"/>
                    <a:pt x="12578" y="2719"/>
                    <a:pt x="11945" y="3332"/>
                  </a:cubicBezTo>
                  <a:cubicBezTo>
                    <a:pt x="11313" y="3946"/>
                    <a:pt x="10287" y="3946"/>
                    <a:pt x="9654" y="3333"/>
                  </a:cubicBezTo>
                  <a:cubicBezTo>
                    <a:pt x="9021" y="2719"/>
                    <a:pt x="9021" y="1724"/>
                    <a:pt x="9654" y="1111"/>
                  </a:cubicBezTo>
                  <a:cubicBezTo>
                    <a:pt x="9654" y="1111"/>
                    <a:pt x="9654" y="1110"/>
                    <a:pt x="9654" y="1110"/>
                  </a:cubicBezTo>
                  <a:close/>
                  <a:moveTo>
                    <a:pt x="15595" y="1112"/>
                  </a:moveTo>
                  <a:lnTo>
                    <a:pt x="16740" y="1"/>
                  </a:lnTo>
                  <a:lnTo>
                    <a:pt x="17885" y="1111"/>
                  </a:lnTo>
                  <a:cubicBezTo>
                    <a:pt x="18517" y="1725"/>
                    <a:pt x="18518" y="2720"/>
                    <a:pt x="17885" y="3333"/>
                  </a:cubicBezTo>
                  <a:cubicBezTo>
                    <a:pt x="17253" y="3947"/>
                    <a:pt x="16227" y="3947"/>
                    <a:pt x="15594" y="3334"/>
                  </a:cubicBezTo>
                  <a:cubicBezTo>
                    <a:pt x="14961" y="2720"/>
                    <a:pt x="14961" y="1725"/>
                    <a:pt x="15594" y="1112"/>
                  </a:cubicBezTo>
                  <a:cubicBezTo>
                    <a:pt x="15594" y="1112"/>
                    <a:pt x="15594" y="1111"/>
                    <a:pt x="15594" y="111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68" name="成组"/>
          <p:cNvGrpSpPr/>
          <p:nvPr/>
        </p:nvGrpSpPr>
        <p:grpSpPr>
          <a:xfrm>
            <a:off x="9982320" y="4495140"/>
            <a:ext cx="457201" cy="457201"/>
            <a:chOff x="0" y="0"/>
            <a:chExt cx="457200" cy="457200"/>
          </a:xfrm>
        </p:grpSpPr>
        <p:sp>
          <p:nvSpPr>
            <p:cNvPr id="2466" name="任意形状 9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67" name="任意形状 917"/>
            <p:cNvSpPr/>
            <p:nvPr/>
          </p:nvSpPr>
          <p:spPr>
            <a:xfrm>
              <a:off x="38100" y="45299"/>
              <a:ext cx="381000" cy="392851"/>
            </a:xfrm>
            <a:custGeom>
              <a:avLst/>
              <a:gdLst/>
              <a:ahLst/>
              <a:cxnLst>
                <a:cxn ang="0">
                  <a:pos x="wd2" y="hd2"/>
                </a:cxn>
                <a:cxn ang="5400000">
                  <a:pos x="wd2" y="hd2"/>
                </a:cxn>
                <a:cxn ang="10800000">
                  <a:pos x="wd2" y="hd2"/>
                </a:cxn>
                <a:cxn ang="16200000">
                  <a:pos x="wd2" y="hd2"/>
                </a:cxn>
              </a:cxnLst>
              <a:rect l="0" t="0" r="r" b="b"/>
              <a:pathLst>
                <a:path w="21600" h="21600" extrusionOk="0">
                  <a:moveTo>
                    <a:pt x="18360" y="19505"/>
                  </a:moveTo>
                  <a:lnTo>
                    <a:pt x="3240" y="19505"/>
                  </a:lnTo>
                  <a:lnTo>
                    <a:pt x="3240" y="20553"/>
                  </a:lnTo>
                  <a:cubicBezTo>
                    <a:pt x="3240" y="21131"/>
                    <a:pt x="2757" y="21600"/>
                    <a:pt x="2160" y="21600"/>
                  </a:cubicBezTo>
                  <a:lnTo>
                    <a:pt x="1080" y="21600"/>
                  </a:lnTo>
                  <a:cubicBezTo>
                    <a:pt x="483" y="21600"/>
                    <a:pt x="0" y="21131"/>
                    <a:pt x="0" y="20553"/>
                  </a:cubicBezTo>
                  <a:lnTo>
                    <a:pt x="0" y="10078"/>
                  </a:lnTo>
                  <a:lnTo>
                    <a:pt x="2610" y="5858"/>
                  </a:lnTo>
                  <a:cubicBezTo>
                    <a:pt x="3001" y="5227"/>
                    <a:pt x="3704" y="4841"/>
                    <a:pt x="4463" y="4841"/>
                  </a:cubicBezTo>
                  <a:lnTo>
                    <a:pt x="17137" y="4841"/>
                  </a:lnTo>
                  <a:cubicBezTo>
                    <a:pt x="17896" y="4841"/>
                    <a:pt x="18599" y="5227"/>
                    <a:pt x="18990" y="5858"/>
                  </a:cubicBezTo>
                  <a:lnTo>
                    <a:pt x="21600" y="10078"/>
                  </a:lnTo>
                  <a:lnTo>
                    <a:pt x="21600" y="20553"/>
                  </a:lnTo>
                  <a:cubicBezTo>
                    <a:pt x="21600" y="21131"/>
                    <a:pt x="21117" y="21600"/>
                    <a:pt x="20520" y="21600"/>
                  </a:cubicBezTo>
                  <a:lnTo>
                    <a:pt x="19440" y="21600"/>
                  </a:lnTo>
                  <a:cubicBezTo>
                    <a:pt x="18844" y="21600"/>
                    <a:pt x="18360" y="21131"/>
                    <a:pt x="18360" y="20553"/>
                  </a:cubicBezTo>
                  <a:lnTo>
                    <a:pt x="18360" y="19505"/>
                  </a:lnTo>
                  <a:close/>
                  <a:moveTo>
                    <a:pt x="19440" y="12173"/>
                  </a:moveTo>
                  <a:lnTo>
                    <a:pt x="2160" y="12173"/>
                  </a:lnTo>
                  <a:lnTo>
                    <a:pt x="2160" y="17410"/>
                  </a:lnTo>
                  <a:lnTo>
                    <a:pt x="19440" y="17410"/>
                  </a:lnTo>
                  <a:lnTo>
                    <a:pt x="19440" y="12173"/>
                  </a:lnTo>
                  <a:close/>
                  <a:moveTo>
                    <a:pt x="2519" y="10078"/>
                  </a:moveTo>
                  <a:lnTo>
                    <a:pt x="19081" y="10078"/>
                  </a:lnTo>
                  <a:lnTo>
                    <a:pt x="17137" y="6936"/>
                  </a:lnTo>
                  <a:lnTo>
                    <a:pt x="4463" y="6936"/>
                  </a:lnTo>
                  <a:lnTo>
                    <a:pt x="2519" y="10078"/>
                  </a:lnTo>
                  <a:close/>
                  <a:moveTo>
                    <a:pt x="3715" y="1112"/>
                  </a:moveTo>
                  <a:lnTo>
                    <a:pt x="4860" y="0"/>
                  </a:lnTo>
                  <a:lnTo>
                    <a:pt x="6005" y="1110"/>
                  </a:lnTo>
                  <a:cubicBezTo>
                    <a:pt x="6637" y="1724"/>
                    <a:pt x="6638" y="2719"/>
                    <a:pt x="6005" y="3332"/>
                  </a:cubicBezTo>
                  <a:cubicBezTo>
                    <a:pt x="5373" y="3946"/>
                    <a:pt x="4347" y="3946"/>
                    <a:pt x="3714" y="3333"/>
                  </a:cubicBezTo>
                  <a:cubicBezTo>
                    <a:pt x="3081" y="2719"/>
                    <a:pt x="3081" y="1724"/>
                    <a:pt x="3714" y="1111"/>
                  </a:cubicBezTo>
                  <a:cubicBezTo>
                    <a:pt x="3714" y="1111"/>
                    <a:pt x="3714" y="1110"/>
                    <a:pt x="3714" y="1110"/>
                  </a:cubicBezTo>
                  <a:close/>
                  <a:moveTo>
                    <a:pt x="9655" y="1112"/>
                  </a:moveTo>
                  <a:lnTo>
                    <a:pt x="10800" y="0"/>
                  </a:lnTo>
                  <a:lnTo>
                    <a:pt x="11945" y="1110"/>
                  </a:lnTo>
                  <a:cubicBezTo>
                    <a:pt x="12578" y="1724"/>
                    <a:pt x="12578" y="2719"/>
                    <a:pt x="11945" y="3332"/>
                  </a:cubicBezTo>
                  <a:cubicBezTo>
                    <a:pt x="11313" y="3946"/>
                    <a:pt x="10287" y="3946"/>
                    <a:pt x="9654" y="3333"/>
                  </a:cubicBezTo>
                  <a:cubicBezTo>
                    <a:pt x="9021" y="2719"/>
                    <a:pt x="9021" y="1724"/>
                    <a:pt x="9654" y="1111"/>
                  </a:cubicBezTo>
                  <a:cubicBezTo>
                    <a:pt x="9654" y="1111"/>
                    <a:pt x="9654" y="1110"/>
                    <a:pt x="9654" y="1110"/>
                  </a:cubicBezTo>
                  <a:close/>
                  <a:moveTo>
                    <a:pt x="15595" y="1112"/>
                  </a:moveTo>
                  <a:lnTo>
                    <a:pt x="16740" y="0"/>
                  </a:lnTo>
                  <a:lnTo>
                    <a:pt x="17885" y="1110"/>
                  </a:lnTo>
                  <a:cubicBezTo>
                    <a:pt x="18517" y="1724"/>
                    <a:pt x="18518" y="2719"/>
                    <a:pt x="17885" y="3332"/>
                  </a:cubicBezTo>
                  <a:cubicBezTo>
                    <a:pt x="17253" y="3946"/>
                    <a:pt x="16227" y="3946"/>
                    <a:pt x="15594" y="3333"/>
                  </a:cubicBezTo>
                  <a:cubicBezTo>
                    <a:pt x="14961" y="2719"/>
                    <a:pt x="14961" y="1724"/>
                    <a:pt x="15594" y="1111"/>
                  </a:cubicBezTo>
                  <a:cubicBezTo>
                    <a:pt x="15594" y="1111"/>
                    <a:pt x="15594" y="1110"/>
                    <a:pt x="15594" y="1110"/>
                  </a:cubicBezTo>
                  <a:close/>
                  <a:moveTo>
                    <a:pt x="4860" y="16363"/>
                  </a:moveTo>
                  <a:cubicBezTo>
                    <a:pt x="3965" y="16363"/>
                    <a:pt x="3240" y="15659"/>
                    <a:pt x="3240" y="14792"/>
                  </a:cubicBezTo>
                  <a:cubicBezTo>
                    <a:pt x="3240" y="13924"/>
                    <a:pt x="3965" y="13221"/>
                    <a:pt x="4860" y="13221"/>
                  </a:cubicBezTo>
                  <a:cubicBezTo>
                    <a:pt x="5755" y="13221"/>
                    <a:pt x="6480" y="13924"/>
                    <a:pt x="6480" y="14792"/>
                  </a:cubicBezTo>
                  <a:cubicBezTo>
                    <a:pt x="6480" y="15659"/>
                    <a:pt x="5755" y="16363"/>
                    <a:pt x="4860" y="16363"/>
                  </a:cubicBezTo>
                  <a:close/>
                  <a:moveTo>
                    <a:pt x="16740" y="16363"/>
                  </a:moveTo>
                  <a:cubicBezTo>
                    <a:pt x="15845" y="16363"/>
                    <a:pt x="15120" y="15659"/>
                    <a:pt x="15120" y="14792"/>
                  </a:cubicBezTo>
                  <a:cubicBezTo>
                    <a:pt x="15120" y="13924"/>
                    <a:pt x="15845" y="13221"/>
                    <a:pt x="16740" y="13221"/>
                  </a:cubicBezTo>
                  <a:cubicBezTo>
                    <a:pt x="17635" y="13221"/>
                    <a:pt x="18360" y="13924"/>
                    <a:pt x="18360" y="14792"/>
                  </a:cubicBezTo>
                  <a:cubicBezTo>
                    <a:pt x="18360" y="15659"/>
                    <a:pt x="17635" y="16363"/>
                    <a:pt x="16740" y="1636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71" name="成组"/>
          <p:cNvGrpSpPr/>
          <p:nvPr/>
        </p:nvGrpSpPr>
        <p:grpSpPr>
          <a:xfrm>
            <a:off x="8153496" y="5409376"/>
            <a:ext cx="457201" cy="457201"/>
            <a:chOff x="0" y="0"/>
            <a:chExt cx="457200" cy="457200"/>
          </a:xfrm>
        </p:grpSpPr>
        <p:sp>
          <p:nvSpPr>
            <p:cNvPr id="2469" name="任意形状 91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70" name="任意形状 920"/>
            <p:cNvSpPr/>
            <p:nvPr/>
          </p:nvSpPr>
          <p:spPr>
            <a:xfrm>
              <a:off x="38100" y="57150"/>
              <a:ext cx="400050" cy="342900"/>
            </a:xfrm>
            <a:custGeom>
              <a:avLst/>
              <a:gdLst/>
              <a:ahLst/>
              <a:cxnLst>
                <a:cxn ang="0">
                  <a:pos x="wd2" y="hd2"/>
                </a:cxn>
                <a:cxn ang="5400000">
                  <a:pos x="wd2" y="hd2"/>
                </a:cxn>
                <a:cxn ang="10800000">
                  <a:pos x="wd2" y="hd2"/>
                </a:cxn>
                <a:cxn ang="16200000">
                  <a:pos x="wd2" y="hd2"/>
                </a:cxn>
              </a:cxnLst>
              <a:rect l="0" t="0" r="r" b="b"/>
              <a:pathLst>
                <a:path w="21600" h="21600" extrusionOk="0">
                  <a:moveTo>
                    <a:pt x="18514" y="9600"/>
                  </a:moveTo>
                  <a:lnTo>
                    <a:pt x="17486" y="9600"/>
                  </a:lnTo>
                  <a:lnTo>
                    <a:pt x="17486" y="4800"/>
                  </a:lnTo>
                  <a:lnTo>
                    <a:pt x="18514" y="4800"/>
                  </a:lnTo>
                  <a:lnTo>
                    <a:pt x="18514" y="1200"/>
                  </a:lnTo>
                  <a:lnTo>
                    <a:pt x="20571" y="1200"/>
                  </a:lnTo>
                  <a:lnTo>
                    <a:pt x="20571" y="4800"/>
                  </a:lnTo>
                  <a:lnTo>
                    <a:pt x="21600" y="4800"/>
                  </a:lnTo>
                  <a:lnTo>
                    <a:pt x="21600" y="9600"/>
                  </a:lnTo>
                  <a:lnTo>
                    <a:pt x="20571" y="9600"/>
                  </a:lnTo>
                  <a:lnTo>
                    <a:pt x="20571" y="18000"/>
                  </a:lnTo>
                  <a:cubicBezTo>
                    <a:pt x="20571" y="19988"/>
                    <a:pt x="19190" y="21600"/>
                    <a:pt x="17486" y="21600"/>
                  </a:cubicBezTo>
                  <a:cubicBezTo>
                    <a:pt x="15781" y="21600"/>
                    <a:pt x="14400" y="19988"/>
                    <a:pt x="14400" y="18000"/>
                  </a:cubicBezTo>
                  <a:lnTo>
                    <a:pt x="14400" y="13200"/>
                  </a:lnTo>
                  <a:lnTo>
                    <a:pt x="12343" y="13200"/>
                  </a:lnTo>
                  <a:lnTo>
                    <a:pt x="12343" y="19200"/>
                  </a:lnTo>
                  <a:lnTo>
                    <a:pt x="13371" y="19200"/>
                  </a:lnTo>
                  <a:lnTo>
                    <a:pt x="13371" y="21600"/>
                  </a:lnTo>
                  <a:lnTo>
                    <a:pt x="0" y="21600"/>
                  </a:lnTo>
                  <a:lnTo>
                    <a:pt x="0" y="19200"/>
                  </a:lnTo>
                  <a:lnTo>
                    <a:pt x="1029" y="19200"/>
                  </a:lnTo>
                  <a:lnTo>
                    <a:pt x="1029" y="1200"/>
                  </a:lnTo>
                  <a:cubicBezTo>
                    <a:pt x="1029" y="537"/>
                    <a:pt x="1489" y="0"/>
                    <a:pt x="2057" y="0"/>
                  </a:cubicBezTo>
                  <a:lnTo>
                    <a:pt x="11314" y="0"/>
                  </a:lnTo>
                  <a:cubicBezTo>
                    <a:pt x="11882" y="0"/>
                    <a:pt x="12343" y="537"/>
                    <a:pt x="12343" y="1200"/>
                  </a:cubicBezTo>
                  <a:lnTo>
                    <a:pt x="12343" y="10800"/>
                  </a:lnTo>
                  <a:lnTo>
                    <a:pt x="14400" y="10800"/>
                  </a:lnTo>
                  <a:cubicBezTo>
                    <a:pt x="15536" y="10800"/>
                    <a:pt x="16457" y="11875"/>
                    <a:pt x="16457" y="13200"/>
                  </a:cubicBezTo>
                  <a:lnTo>
                    <a:pt x="16457" y="18000"/>
                  </a:lnTo>
                  <a:cubicBezTo>
                    <a:pt x="16457" y="18663"/>
                    <a:pt x="16918" y="19200"/>
                    <a:pt x="17486" y="19200"/>
                  </a:cubicBezTo>
                  <a:cubicBezTo>
                    <a:pt x="18054" y="19200"/>
                    <a:pt x="18514" y="18663"/>
                    <a:pt x="18514" y="18000"/>
                  </a:cubicBezTo>
                  <a:lnTo>
                    <a:pt x="18514" y="9600"/>
                  </a:lnTo>
                  <a:close/>
                  <a:moveTo>
                    <a:pt x="7200" y="9600"/>
                  </a:moveTo>
                  <a:lnTo>
                    <a:pt x="7200" y="4800"/>
                  </a:lnTo>
                  <a:lnTo>
                    <a:pt x="3086" y="12000"/>
                  </a:lnTo>
                  <a:lnTo>
                    <a:pt x="6171" y="12000"/>
                  </a:lnTo>
                  <a:lnTo>
                    <a:pt x="6171" y="16800"/>
                  </a:lnTo>
                  <a:lnTo>
                    <a:pt x="10286" y="9600"/>
                  </a:lnTo>
                  <a:lnTo>
                    <a:pt x="720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74" name="成组"/>
          <p:cNvGrpSpPr/>
          <p:nvPr/>
        </p:nvGrpSpPr>
        <p:grpSpPr>
          <a:xfrm>
            <a:off x="8153496" y="4495140"/>
            <a:ext cx="457201" cy="457201"/>
            <a:chOff x="0" y="0"/>
            <a:chExt cx="457200" cy="457200"/>
          </a:xfrm>
        </p:grpSpPr>
        <p:sp>
          <p:nvSpPr>
            <p:cNvPr id="2472" name="任意形状 9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73" name="任意形状 923"/>
            <p:cNvSpPr/>
            <p:nvPr/>
          </p:nvSpPr>
          <p:spPr>
            <a:xfrm>
              <a:off x="38100" y="57150"/>
              <a:ext cx="400050" cy="342900"/>
            </a:xfrm>
            <a:custGeom>
              <a:avLst/>
              <a:gdLst/>
              <a:ahLst/>
              <a:cxnLst>
                <a:cxn ang="0">
                  <a:pos x="wd2" y="hd2"/>
                </a:cxn>
                <a:cxn ang="5400000">
                  <a:pos x="wd2" y="hd2"/>
                </a:cxn>
                <a:cxn ang="10800000">
                  <a:pos x="wd2" y="hd2"/>
                </a:cxn>
                <a:cxn ang="16200000">
                  <a:pos x="wd2" y="hd2"/>
                </a:cxn>
              </a:cxnLst>
              <a:rect l="0" t="0" r="r" b="b"/>
              <a:pathLst>
                <a:path w="21600" h="21600" extrusionOk="0">
                  <a:moveTo>
                    <a:pt x="18514" y="9600"/>
                  </a:moveTo>
                  <a:lnTo>
                    <a:pt x="17486" y="9600"/>
                  </a:lnTo>
                  <a:lnTo>
                    <a:pt x="17486" y="4800"/>
                  </a:lnTo>
                  <a:lnTo>
                    <a:pt x="18514" y="4800"/>
                  </a:lnTo>
                  <a:lnTo>
                    <a:pt x="18514" y="1200"/>
                  </a:lnTo>
                  <a:lnTo>
                    <a:pt x="20571" y="1200"/>
                  </a:lnTo>
                  <a:lnTo>
                    <a:pt x="20571" y="4800"/>
                  </a:lnTo>
                  <a:lnTo>
                    <a:pt x="21600" y="4800"/>
                  </a:lnTo>
                  <a:lnTo>
                    <a:pt x="21600" y="9600"/>
                  </a:lnTo>
                  <a:lnTo>
                    <a:pt x="20571" y="9600"/>
                  </a:lnTo>
                  <a:lnTo>
                    <a:pt x="20571" y="18000"/>
                  </a:lnTo>
                  <a:cubicBezTo>
                    <a:pt x="20571" y="19988"/>
                    <a:pt x="19190" y="21600"/>
                    <a:pt x="17486" y="21600"/>
                  </a:cubicBezTo>
                  <a:cubicBezTo>
                    <a:pt x="15781" y="21600"/>
                    <a:pt x="14400" y="19988"/>
                    <a:pt x="14400" y="18000"/>
                  </a:cubicBezTo>
                  <a:lnTo>
                    <a:pt x="14400" y="13200"/>
                  </a:lnTo>
                  <a:lnTo>
                    <a:pt x="12343" y="13200"/>
                  </a:lnTo>
                  <a:lnTo>
                    <a:pt x="12343" y="19200"/>
                  </a:lnTo>
                  <a:lnTo>
                    <a:pt x="13371" y="19200"/>
                  </a:lnTo>
                  <a:lnTo>
                    <a:pt x="13371" y="21600"/>
                  </a:lnTo>
                  <a:lnTo>
                    <a:pt x="0" y="21600"/>
                  </a:lnTo>
                  <a:lnTo>
                    <a:pt x="0" y="19200"/>
                  </a:lnTo>
                  <a:lnTo>
                    <a:pt x="1029" y="19200"/>
                  </a:lnTo>
                  <a:lnTo>
                    <a:pt x="1029" y="1200"/>
                  </a:lnTo>
                  <a:cubicBezTo>
                    <a:pt x="1029" y="537"/>
                    <a:pt x="1489" y="0"/>
                    <a:pt x="2057" y="0"/>
                  </a:cubicBezTo>
                  <a:lnTo>
                    <a:pt x="11314" y="0"/>
                  </a:lnTo>
                  <a:cubicBezTo>
                    <a:pt x="11882" y="0"/>
                    <a:pt x="12343" y="537"/>
                    <a:pt x="12343" y="1200"/>
                  </a:cubicBezTo>
                  <a:lnTo>
                    <a:pt x="12343" y="10800"/>
                  </a:lnTo>
                  <a:lnTo>
                    <a:pt x="14400" y="10800"/>
                  </a:lnTo>
                  <a:cubicBezTo>
                    <a:pt x="15536" y="10800"/>
                    <a:pt x="16457" y="11875"/>
                    <a:pt x="16457" y="13200"/>
                  </a:cubicBezTo>
                  <a:lnTo>
                    <a:pt x="16457" y="18000"/>
                  </a:lnTo>
                  <a:cubicBezTo>
                    <a:pt x="16457" y="18663"/>
                    <a:pt x="16918" y="19200"/>
                    <a:pt x="17486" y="19200"/>
                  </a:cubicBezTo>
                  <a:cubicBezTo>
                    <a:pt x="18054" y="19200"/>
                    <a:pt x="18514" y="18663"/>
                    <a:pt x="18514" y="18000"/>
                  </a:cubicBezTo>
                  <a:lnTo>
                    <a:pt x="18514" y="9600"/>
                  </a:lnTo>
                  <a:close/>
                  <a:moveTo>
                    <a:pt x="10286" y="19200"/>
                  </a:moveTo>
                  <a:lnTo>
                    <a:pt x="10286" y="2400"/>
                  </a:lnTo>
                  <a:lnTo>
                    <a:pt x="3086" y="2400"/>
                  </a:lnTo>
                  <a:lnTo>
                    <a:pt x="3086" y="19200"/>
                  </a:lnTo>
                  <a:lnTo>
                    <a:pt x="10286" y="19200"/>
                  </a:lnTo>
                  <a:close/>
                  <a:moveTo>
                    <a:pt x="7200" y="9600"/>
                  </a:moveTo>
                  <a:lnTo>
                    <a:pt x="10286" y="9600"/>
                  </a:lnTo>
                  <a:lnTo>
                    <a:pt x="6171" y="16800"/>
                  </a:lnTo>
                  <a:lnTo>
                    <a:pt x="6171" y="12000"/>
                  </a:lnTo>
                  <a:lnTo>
                    <a:pt x="3086" y="12000"/>
                  </a:lnTo>
                  <a:lnTo>
                    <a:pt x="7200" y="4800"/>
                  </a:lnTo>
                  <a:lnTo>
                    <a:pt x="720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77" name="成组"/>
          <p:cNvGrpSpPr/>
          <p:nvPr/>
        </p:nvGrpSpPr>
        <p:grpSpPr>
          <a:xfrm>
            <a:off x="7239084" y="5409376"/>
            <a:ext cx="457201" cy="457201"/>
            <a:chOff x="0" y="0"/>
            <a:chExt cx="457200" cy="457200"/>
          </a:xfrm>
        </p:grpSpPr>
        <p:sp>
          <p:nvSpPr>
            <p:cNvPr id="2475" name="任意形状 9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76" name="任意形状 926"/>
            <p:cNvSpPr/>
            <p:nvPr/>
          </p:nvSpPr>
          <p:spPr>
            <a:xfrm>
              <a:off x="38100" y="57150"/>
              <a:ext cx="381001"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19200"/>
                  </a:moveTo>
                  <a:lnTo>
                    <a:pt x="1080" y="1200"/>
                  </a:lnTo>
                  <a:cubicBezTo>
                    <a:pt x="1080" y="537"/>
                    <a:pt x="1563" y="0"/>
                    <a:pt x="2160" y="0"/>
                  </a:cubicBezTo>
                  <a:lnTo>
                    <a:pt x="11880" y="0"/>
                  </a:lnTo>
                  <a:cubicBezTo>
                    <a:pt x="12476" y="0"/>
                    <a:pt x="12960" y="537"/>
                    <a:pt x="12960" y="1200"/>
                  </a:cubicBezTo>
                  <a:lnTo>
                    <a:pt x="12960" y="10800"/>
                  </a:lnTo>
                  <a:lnTo>
                    <a:pt x="15120" y="10800"/>
                  </a:lnTo>
                  <a:cubicBezTo>
                    <a:pt x="16313" y="10800"/>
                    <a:pt x="17280" y="11875"/>
                    <a:pt x="17280" y="13200"/>
                  </a:cubicBezTo>
                  <a:lnTo>
                    <a:pt x="17280" y="18000"/>
                  </a:lnTo>
                  <a:cubicBezTo>
                    <a:pt x="17280" y="18663"/>
                    <a:pt x="17763" y="19200"/>
                    <a:pt x="18360" y="19200"/>
                  </a:cubicBezTo>
                  <a:cubicBezTo>
                    <a:pt x="18956" y="19200"/>
                    <a:pt x="19440" y="18663"/>
                    <a:pt x="19440" y="18000"/>
                  </a:cubicBezTo>
                  <a:lnTo>
                    <a:pt x="19440" y="9600"/>
                  </a:lnTo>
                  <a:lnTo>
                    <a:pt x="17280" y="9600"/>
                  </a:lnTo>
                  <a:cubicBezTo>
                    <a:pt x="16683" y="9600"/>
                    <a:pt x="16200" y="9063"/>
                    <a:pt x="16200" y="8400"/>
                  </a:cubicBezTo>
                  <a:lnTo>
                    <a:pt x="16200" y="4097"/>
                  </a:lnTo>
                  <a:lnTo>
                    <a:pt x="14410" y="2108"/>
                  </a:lnTo>
                  <a:lnTo>
                    <a:pt x="15937" y="412"/>
                  </a:lnTo>
                  <a:lnTo>
                    <a:pt x="21283" y="6352"/>
                  </a:lnTo>
                  <a:cubicBezTo>
                    <a:pt x="21486" y="6576"/>
                    <a:pt x="21600" y="6882"/>
                    <a:pt x="21600" y="7200"/>
                  </a:cubicBezTo>
                  <a:lnTo>
                    <a:pt x="21600" y="18000"/>
                  </a:lnTo>
                  <a:cubicBezTo>
                    <a:pt x="21600" y="19988"/>
                    <a:pt x="20149" y="21600"/>
                    <a:pt x="18360" y="21600"/>
                  </a:cubicBezTo>
                  <a:cubicBezTo>
                    <a:pt x="16570" y="21600"/>
                    <a:pt x="15120" y="19988"/>
                    <a:pt x="15120" y="18000"/>
                  </a:cubicBezTo>
                  <a:lnTo>
                    <a:pt x="15120" y="13200"/>
                  </a:lnTo>
                  <a:lnTo>
                    <a:pt x="12960" y="13200"/>
                  </a:lnTo>
                  <a:lnTo>
                    <a:pt x="12960" y="19200"/>
                  </a:lnTo>
                  <a:lnTo>
                    <a:pt x="14040" y="19200"/>
                  </a:lnTo>
                  <a:lnTo>
                    <a:pt x="14040" y="21600"/>
                  </a:lnTo>
                  <a:lnTo>
                    <a:pt x="0" y="21600"/>
                  </a:lnTo>
                  <a:lnTo>
                    <a:pt x="0" y="19200"/>
                  </a:lnTo>
                  <a:lnTo>
                    <a:pt x="1080" y="19200"/>
                  </a:lnTo>
                  <a:close/>
                  <a:moveTo>
                    <a:pt x="7560" y="9600"/>
                  </a:moveTo>
                  <a:lnTo>
                    <a:pt x="7560" y="4800"/>
                  </a:lnTo>
                  <a:lnTo>
                    <a:pt x="3240" y="12000"/>
                  </a:lnTo>
                  <a:lnTo>
                    <a:pt x="6480" y="12000"/>
                  </a:lnTo>
                  <a:lnTo>
                    <a:pt x="6480" y="16800"/>
                  </a:lnTo>
                  <a:lnTo>
                    <a:pt x="10800" y="9600"/>
                  </a:lnTo>
                  <a:lnTo>
                    <a:pt x="756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80" name="成组"/>
          <p:cNvGrpSpPr/>
          <p:nvPr/>
        </p:nvGrpSpPr>
        <p:grpSpPr>
          <a:xfrm>
            <a:off x="7239084" y="4495140"/>
            <a:ext cx="457201" cy="457201"/>
            <a:chOff x="0" y="0"/>
            <a:chExt cx="457200" cy="457200"/>
          </a:xfrm>
        </p:grpSpPr>
        <p:sp>
          <p:nvSpPr>
            <p:cNvPr id="2478" name="任意形状 9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79" name="任意形状 929"/>
            <p:cNvSpPr/>
            <p:nvPr/>
          </p:nvSpPr>
          <p:spPr>
            <a:xfrm>
              <a:off x="38100" y="57150"/>
              <a:ext cx="381001" cy="342900"/>
            </a:xfrm>
            <a:custGeom>
              <a:avLst/>
              <a:gdLst/>
              <a:ahLst/>
              <a:cxnLst>
                <a:cxn ang="0">
                  <a:pos x="wd2" y="hd2"/>
                </a:cxn>
                <a:cxn ang="5400000">
                  <a:pos x="wd2" y="hd2"/>
                </a:cxn>
                <a:cxn ang="10800000">
                  <a:pos x="wd2" y="hd2"/>
                </a:cxn>
                <a:cxn ang="16200000">
                  <a:pos x="wd2" y="hd2"/>
                </a:cxn>
              </a:cxnLst>
              <a:rect l="0" t="0" r="r" b="b"/>
              <a:pathLst>
                <a:path w="21600" h="21600" extrusionOk="0">
                  <a:moveTo>
                    <a:pt x="12960" y="19200"/>
                  </a:moveTo>
                  <a:lnTo>
                    <a:pt x="14040" y="19200"/>
                  </a:lnTo>
                  <a:lnTo>
                    <a:pt x="14040" y="21600"/>
                  </a:lnTo>
                  <a:lnTo>
                    <a:pt x="0" y="21600"/>
                  </a:lnTo>
                  <a:lnTo>
                    <a:pt x="0" y="19200"/>
                  </a:lnTo>
                  <a:lnTo>
                    <a:pt x="1080" y="19200"/>
                  </a:lnTo>
                  <a:lnTo>
                    <a:pt x="1080" y="1200"/>
                  </a:lnTo>
                  <a:cubicBezTo>
                    <a:pt x="1080" y="537"/>
                    <a:pt x="1563" y="0"/>
                    <a:pt x="2160" y="0"/>
                  </a:cubicBezTo>
                  <a:lnTo>
                    <a:pt x="11880" y="0"/>
                  </a:lnTo>
                  <a:cubicBezTo>
                    <a:pt x="12476" y="0"/>
                    <a:pt x="12960" y="537"/>
                    <a:pt x="12960" y="1200"/>
                  </a:cubicBezTo>
                  <a:lnTo>
                    <a:pt x="12960" y="10800"/>
                  </a:lnTo>
                  <a:lnTo>
                    <a:pt x="15120" y="10800"/>
                  </a:lnTo>
                  <a:cubicBezTo>
                    <a:pt x="16313" y="10800"/>
                    <a:pt x="17280" y="11875"/>
                    <a:pt x="17280" y="13200"/>
                  </a:cubicBezTo>
                  <a:lnTo>
                    <a:pt x="17280" y="18000"/>
                  </a:lnTo>
                  <a:cubicBezTo>
                    <a:pt x="17280" y="18663"/>
                    <a:pt x="17763" y="19200"/>
                    <a:pt x="18360" y="19200"/>
                  </a:cubicBezTo>
                  <a:cubicBezTo>
                    <a:pt x="18956" y="19200"/>
                    <a:pt x="19440" y="18663"/>
                    <a:pt x="19440" y="18000"/>
                  </a:cubicBezTo>
                  <a:lnTo>
                    <a:pt x="19440" y="9600"/>
                  </a:lnTo>
                  <a:lnTo>
                    <a:pt x="17280" y="9600"/>
                  </a:lnTo>
                  <a:cubicBezTo>
                    <a:pt x="16683" y="9600"/>
                    <a:pt x="16200" y="9063"/>
                    <a:pt x="16200" y="8400"/>
                  </a:cubicBezTo>
                  <a:lnTo>
                    <a:pt x="16200" y="4097"/>
                  </a:lnTo>
                  <a:lnTo>
                    <a:pt x="14410" y="2108"/>
                  </a:lnTo>
                  <a:lnTo>
                    <a:pt x="15937" y="412"/>
                  </a:lnTo>
                  <a:lnTo>
                    <a:pt x="21283" y="6352"/>
                  </a:lnTo>
                  <a:cubicBezTo>
                    <a:pt x="21486" y="6576"/>
                    <a:pt x="21600" y="6882"/>
                    <a:pt x="21600" y="7200"/>
                  </a:cubicBezTo>
                  <a:lnTo>
                    <a:pt x="21600" y="18000"/>
                  </a:lnTo>
                  <a:cubicBezTo>
                    <a:pt x="21600" y="19988"/>
                    <a:pt x="20149" y="21600"/>
                    <a:pt x="18360" y="21600"/>
                  </a:cubicBezTo>
                  <a:cubicBezTo>
                    <a:pt x="16570" y="21600"/>
                    <a:pt x="15120" y="19988"/>
                    <a:pt x="15120" y="18000"/>
                  </a:cubicBezTo>
                  <a:lnTo>
                    <a:pt x="15120" y="13200"/>
                  </a:lnTo>
                  <a:lnTo>
                    <a:pt x="12960" y="13200"/>
                  </a:lnTo>
                  <a:lnTo>
                    <a:pt x="12960" y="19200"/>
                  </a:lnTo>
                  <a:close/>
                  <a:moveTo>
                    <a:pt x="3240" y="19200"/>
                  </a:moveTo>
                  <a:lnTo>
                    <a:pt x="10800" y="19200"/>
                  </a:lnTo>
                  <a:lnTo>
                    <a:pt x="10800" y="2400"/>
                  </a:lnTo>
                  <a:lnTo>
                    <a:pt x="3240" y="2400"/>
                  </a:lnTo>
                  <a:lnTo>
                    <a:pt x="3240" y="19200"/>
                  </a:lnTo>
                  <a:close/>
                  <a:moveTo>
                    <a:pt x="7560" y="9600"/>
                  </a:moveTo>
                  <a:lnTo>
                    <a:pt x="10800" y="9600"/>
                  </a:lnTo>
                  <a:lnTo>
                    <a:pt x="6480" y="16800"/>
                  </a:lnTo>
                  <a:lnTo>
                    <a:pt x="6480" y="12000"/>
                  </a:lnTo>
                  <a:lnTo>
                    <a:pt x="3240" y="12000"/>
                  </a:lnTo>
                  <a:lnTo>
                    <a:pt x="7560" y="4800"/>
                  </a:lnTo>
                  <a:lnTo>
                    <a:pt x="756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83" name="成组"/>
          <p:cNvGrpSpPr/>
          <p:nvPr/>
        </p:nvGrpSpPr>
        <p:grpSpPr>
          <a:xfrm>
            <a:off x="4495848" y="3580905"/>
            <a:ext cx="457201" cy="457201"/>
            <a:chOff x="0" y="0"/>
            <a:chExt cx="457200" cy="457200"/>
          </a:xfrm>
        </p:grpSpPr>
        <p:sp>
          <p:nvSpPr>
            <p:cNvPr id="2481" name="任意形状 9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82" name="任意形状 932"/>
            <p:cNvSpPr/>
            <p:nvPr/>
          </p:nvSpPr>
          <p:spPr>
            <a:xfrm>
              <a:off x="57151" y="19050"/>
              <a:ext cx="342917" cy="400050"/>
            </a:xfrm>
            <a:custGeom>
              <a:avLst/>
              <a:gdLst/>
              <a:ahLst/>
              <a:cxnLst>
                <a:cxn ang="0">
                  <a:pos x="wd2" y="hd2"/>
                </a:cxn>
                <a:cxn ang="5400000">
                  <a:pos x="wd2" y="hd2"/>
                </a:cxn>
                <a:cxn ang="10800000">
                  <a:pos x="wd2" y="hd2"/>
                </a:cxn>
                <a:cxn ang="16200000">
                  <a:pos x="wd2" y="hd2"/>
                </a:cxn>
              </a:cxnLst>
              <a:rect l="0" t="0" r="r" b="b"/>
              <a:pathLst>
                <a:path w="19321" h="21600" extrusionOk="0">
                  <a:moveTo>
                    <a:pt x="8586" y="18514"/>
                  </a:moveTo>
                  <a:lnTo>
                    <a:pt x="8586" y="12343"/>
                  </a:lnTo>
                  <a:lnTo>
                    <a:pt x="6440" y="11314"/>
                  </a:lnTo>
                  <a:lnTo>
                    <a:pt x="6440" y="8229"/>
                  </a:lnTo>
                  <a:lnTo>
                    <a:pt x="12880" y="8229"/>
                  </a:lnTo>
                  <a:lnTo>
                    <a:pt x="12880" y="11314"/>
                  </a:lnTo>
                  <a:lnTo>
                    <a:pt x="10733" y="12343"/>
                  </a:lnTo>
                  <a:lnTo>
                    <a:pt x="10733" y="18514"/>
                  </a:lnTo>
                  <a:lnTo>
                    <a:pt x="16100" y="19543"/>
                  </a:lnTo>
                  <a:lnTo>
                    <a:pt x="16100" y="21600"/>
                  </a:lnTo>
                  <a:lnTo>
                    <a:pt x="3220" y="21600"/>
                  </a:lnTo>
                  <a:lnTo>
                    <a:pt x="3220" y="19543"/>
                  </a:lnTo>
                  <a:lnTo>
                    <a:pt x="8586" y="18514"/>
                  </a:lnTo>
                  <a:close/>
                  <a:moveTo>
                    <a:pt x="7513" y="1258"/>
                  </a:moveTo>
                  <a:lnTo>
                    <a:pt x="7513" y="0"/>
                  </a:lnTo>
                  <a:lnTo>
                    <a:pt x="11806" y="0"/>
                  </a:lnTo>
                  <a:lnTo>
                    <a:pt x="11806" y="1258"/>
                  </a:lnTo>
                  <a:cubicBezTo>
                    <a:pt x="17009" y="2396"/>
                    <a:pt x="20264" y="7361"/>
                    <a:pt x="19076" y="12347"/>
                  </a:cubicBezTo>
                  <a:cubicBezTo>
                    <a:pt x="18526" y="14656"/>
                    <a:pt x="17074" y="16674"/>
                    <a:pt x="15019" y="17989"/>
                  </a:cubicBezTo>
                  <a:lnTo>
                    <a:pt x="13827" y="16277"/>
                  </a:lnTo>
                  <a:cubicBezTo>
                    <a:pt x="17280" y="14071"/>
                    <a:pt x="18212" y="9601"/>
                    <a:pt x="15910" y="6292"/>
                  </a:cubicBezTo>
                  <a:cubicBezTo>
                    <a:pt x="13608" y="2984"/>
                    <a:pt x="8943" y="2090"/>
                    <a:pt x="5491" y="4296"/>
                  </a:cubicBezTo>
                  <a:cubicBezTo>
                    <a:pt x="2039" y="6503"/>
                    <a:pt x="1106" y="10973"/>
                    <a:pt x="3408" y="14281"/>
                  </a:cubicBezTo>
                  <a:cubicBezTo>
                    <a:pt x="3958" y="15072"/>
                    <a:pt x="4666" y="15750"/>
                    <a:pt x="5491" y="16277"/>
                  </a:cubicBezTo>
                  <a:lnTo>
                    <a:pt x="4301" y="17989"/>
                  </a:lnTo>
                  <a:cubicBezTo>
                    <a:pt x="-139" y="15150"/>
                    <a:pt x="-1336" y="9400"/>
                    <a:pt x="1626" y="5146"/>
                  </a:cubicBezTo>
                  <a:cubicBezTo>
                    <a:pt x="2998" y="3176"/>
                    <a:pt x="5104" y="1785"/>
                    <a:pt x="7513" y="125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86" name="成组"/>
          <p:cNvGrpSpPr/>
          <p:nvPr/>
        </p:nvGrpSpPr>
        <p:grpSpPr>
          <a:xfrm>
            <a:off x="4495848" y="2665843"/>
            <a:ext cx="457201" cy="457201"/>
            <a:chOff x="0" y="0"/>
            <a:chExt cx="457200" cy="457200"/>
          </a:xfrm>
        </p:grpSpPr>
        <p:sp>
          <p:nvSpPr>
            <p:cNvPr id="2484" name="任意形状 9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85" name="任意形状 935"/>
            <p:cNvSpPr/>
            <p:nvPr/>
          </p:nvSpPr>
          <p:spPr>
            <a:xfrm>
              <a:off x="57151" y="19050"/>
              <a:ext cx="342917" cy="400050"/>
            </a:xfrm>
            <a:custGeom>
              <a:avLst/>
              <a:gdLst/>
              <a:ahLst/>
              <a:cxnLst>
                <a:cxn ang="0">
                  <a:pos x="wd2" y="hd2"/>
                </a:cxn>
                <a:cxn ang="5400000">
                  <a:pos x="wd2" y="hd2"/>
                </a:cxn>
                <a:cxn ang="10800000">
                  <a:pos x="wd2" y="hd2"/>
                </a:cxn>
                <a:cxn ang="16200000">
                  <a:pos x="wd2" y="hd2"/>
                </a:cxn>
              </a:cxnLst>
              <a:rect l="0" t="0" r="r" b="b"/>
              <a:pathLst>
                <a:path w="19321" h="21600" extrusionOk="0">
                  <a:moveTo>
                    <a:pt x="8586" y="19543"/>
                  </a:moveTo>
                  <a:lnTo>
                    <a:pt x="8586" y="12343"/>
                  </a:lnTo>
                  <a:lnTo>
                    <a:pt x="6440" y="12343"/>
                  </a:lnTo>
                  <a:lnTo>
                    <a:pt x="6440" y="9257"/>
                  </a:lnTo>
                  <a:lnTo>
                    <a:pt x="12880" y="9257"/>
                  </a:lnTo>
                  <a:lnTo>
                    <a:pt x="12880" y="12343"/>
                  </a:lnTo>
                  <a:lnTo>
                    <a:pt x="10733" y="12343"/>
                  </a:lnTo>
                  <a:lnTo>
                    <a:pt x="10733" y="19543"/>
                  </a:lnTo>
                  <a:lnTo>
                    <a:pt x="16100" y="19543"/>
                  </a:lnTo>
                  <a:lnTo>
                    <a:pt x="16100" y="21600"/>
                  </a:lnTo>
                  <a:lnTo>
                    <a:pt x="3220" y="21600"/>
                  </a:lnTo>
                  <a:lnTo>
                    <a:pt x="3220" y="19543"/>
                  </a:lnTo>
                  <a:lnTo>
                    <a:pt x="8586" y="19543"/>
                  </a:lnTo>
                  <a:close/>
                  <a:moveTo>
                    <a:pt x="7513" y="1258"/>
                  </a:moveTo>
                  <a:lnTo>
                    <a:pt x="7513" y="0"/>
                  </a:lnTo>
                  <a:lnTo>
                    <a:pt x="11806" y="0"/>
                  </a:lnTo>
                  <a:lnTo>
                    <a:pt x="11806" y="1258"/>
                  </a:lnTo>
                  <a:cubicBezTo>
                    <a:pt x="17009" y="2396"/>
                    <a:pt x="20264" y="7361"/>
                    <a:pt x="19076" y="12347"/>
                  </a:cubicBezTo>
                  <a:cubicBezTo>
                    <a:pt x="18526" y="14656"/>
                    <a:pt x="17074" y="16674"/>
                    <a:pt x="15019" y="17989"/>
                  </a:cubicBezTo>
                  <a:lnTo>
                    <a:pt x="13827" y="16277"/>
                  </a:lnTo>
                  <a:cubicBezTo>
                    <a:pt x="17280" y="14071"/>
                    <a:pt x="18212" y="9601"/>
                    <a:pt x="15910" y="6292"/>
                  </a:cubicBezTo>
                  <a:cubicBezTo>
                    <a:pt x="13608" y="2984"/>
                    <a:pt x="8943" y="2090"/>
                    <a:pt x="5491" y="4296"/>
                  </a:cubicBezTo>
                  <a:cubicBezTo>
                    <a:pt x="2039" y="6503"/>
                    <a:pt x="1106" y="10973"/>
                    <a:pt x="3408" y="14281"/>
                  </a:cubicBezTo>
                  <a:cubicBezTo>
                    <a:pt x="3958" y="15072"/>
                    <a:pt x="4666" y="15750"/>
                    <a:pt x="5491" y="16277"/>
                  </a:cubicBezTo>
                  <a:lnTo>
                    <a:pt x="4301" y="17989"/>
                  </a:lnTo>
                  <a:cubicBezTo>
                    <a:pt x="-139" y="15150"/>
                    <a:pt x="-1336" y="9400"/>
                    <a:pt x="1626" y="5146"/>
                  </a:cubicBezTo>
                  <a:cubicBezTo>
                    <a:pt x="2998" y="3176"/>
                    <a:pt x="5104" y="1785"/>
                    <a:pt x="7513" y="125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89" name="成组"/>
          <p:cNvGrpSpPr/>
          <p:nvPr/>
        </p:nvGrpSpPr>
        <p:grpSpPr>
          <a:xfrm>
            <a:off x="10896732" y="1752435"/>
            <a:ext cx="457201" cy="457201"/>
            <a:chOff x="0" y="0"/>
            <a:chExt cx="457200" cy="457200"/>
          </a:xfrm>
        </p:grpSpPr>
        <p:sp>
          <p:nvSpPr>
            <p:cNvPr id="2487" name="任意形状 9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88" name="任意形状 938"/>
            <p:cNvSpPr/>
            <p:nvPr/>
          </p:nvSpPr>
          <p:spPr>
            <a:xfrm>
              <a:off x="38100" y="38100"/>
              <a:ext cx="381001" cy="381000"/>
            </a:xfrm>
            <a:custGeom>
              <a:avLst/>
              <a:gdLst/>
              <a:ahLst/>
              <a:cxnLst>
                <a:cxn ang="0">
                  <a:pos x="wd2" y="hd2"/>
                </a:cxn>
                <a:cxn ang="5400000">
                  <a:pos x="wd2" y="hd2"/>
                </a:cxn>
                <a:cxn ang="10800000">
                  <a:pos x="wd2" y="hd2"/>
                </a:cxn>
                <a:cxn ang="16200000">
                  <a:pos x="wd2" y="hd2"/>
                </a:cxn>
              </a:cxnLst>
              <a:rect l="0" t="0" r="r" b="b"/>
              <a:pathLst>
                <a:path w="21596" h="21600" extrusionOk="0">
                  <a:moveTo>
                    <a:pt x="17631" y="2439"/>
                  </a:moveTo>
                  <a:lnTo>
                    <a:pt x="9271" y="10800"/>
                  </a:lnTo>
                  <a:lnTo>
                    <a:pt x="10798" y="12327"/>
                  </a:lnTo>
                  <a:lnTo>
                    <a:pt x="19158" y="3966"/>
                  </a:lnTo>
                  <a:cubicBezTo>
                    <a:pt x="20738" y="5893"/>
                    <a:pt x="21600" y="8308"/>
                    <a:pt x="21596" y="10800"/>
                  </a:cubicBezTo>
                  <a:cubicBezTo>
                    <a:pt x="21596" y="16762"/>
                    <a:pt x="16759" y="21600"/>
                    <a:pt x="10798" y="21600"/>
                  </a:cubicBezTo>
                  <a:cubicBezTo>
                    <a:pt x="4838" y="21600"/>
                    <a:pt x="0" y="16762"/>
                    <a:pt x="0" y="10800"/>
                  </a:cubicBezTo>
                  <a:cubicBezTo>
                    <a:pt x="0" y="4838"/>
                    <a:pt x="4838" y="0"/>
                    <a:pt x="10798" y="0"/>
                  </a:cubicBezTo>
                  <a:cubicBezTo>
                    <a:pt x="13390" y="0"/>
                    <a:pt x="15770" y="915"/>
                    <a:pt x="17631" y="243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92" name="成组"/>
          <p:cNvGrpSpPr/>
          <p:nvPr/>
        </p:nvGrpSpPr>
        <p:grpSpPr>
          <a:xfrm>
            <a:off x="10896732" y="838200"/>
            <a:ext cx="457201" cy="457200"/>
            <a:chOff x="0" y="0"/>
            <a:chExt cx="457200" cy="457200"/>
          </a:xfrm>
        </p:grpSpPr>
        <p:sp>
          <p:nvSpPr>
            <p:cNvPr id="2490" name="任意形状 9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91" name="任意形状 941"/>
            <p:cNvSpPr/>
            <p:nvPr/>
          </p:nvSpPr>
          <p:spPr>
            <a:xfrm>
              <a:off x="38100" y="38100"/>
              <a:ext cx="381001" cy="381000"/>
            </a:xfrm>
            <a:custGeom>
              <a:avLst/>
              <a:gdLst/>
              <a:ahLst/>
              <a:cxnLst>
                <a:cxn ang="0">
                  <a:pos x="wd2" y="hd2"/>
                </a:cxn>
                <a:cxn ang="5400000">
                  <a:pos x="wd2" y="hd2"/>
                </a:cxn>
                <a:cxn ang="10800000">
                  <a:pos x="wd2" y="hd2"/>
                </a:cxn>
                <a:cxn ang="16200000">
                  <a:pos x="wd2" y="hd2"/>
                </a:cxn>
              </a:cxnLst>
              <a:rect l="0" t="0" r="r" b="b"/>
              <a:pathLst>
                <a:path w="21598" h="21600" extrusionOk="0">
                  <a:moveTo>
                    <a:pt x="15793" y="1224"/>
                  </a:moveTo>
                  <a:lnTo>
                    <a:pt x="14173" y="2844"/>
                  </a:lnTo>
                  <a:cubicBezTo>
                    <a:pt x="13106" y="2391"/>
                    <a:pt x="11958" y="2159"/>
                    <a:pt x="10799" y="2160"/>
                  </a:cubicBezTo>
                  <a:cubicBezTo>
                    <a:pt x="6026" y="2160"/>
                    <a:pt x="2160" y="6026"/>
                    <a:pt x="2160" y="10800"/>
                  </a:cubicBezTo>
                  <a:cubicBezTo>
                    <a:pt x="2160" y="15574"/>
                    <a:pt x="6026" y="19440"/>
                    <a:pt x="10799" y="19440"/>
                  </a:cubicBezTo>
                  <a:cubicBezTo>
                    <a:pt x="15572" y="19440"/>
                    <a:pt x="19438" y="15574"/>
                    <a:pt x="19438" y="10800"/>
                  </a:cubicBezTo>
                  <a:cubicBezTo>
                    <a:pt x="19439" y="9641"/>
                    <a:pt x="19207" y="8493"/>
                    <a:pt x="18754" y="7425"/>
                  </a:cubicBezTo>
                  <a:lnTo>
                    <a:pt x="20374" y="5805"/>
                  </a:lnTo>
                  <a:cubicBezTo>
                    <a:pt x="21180" y="7346"/>
                    <a:pt x="21600" y="9061"/>
                    <a:pt x="21598" y="10800"/>
                  </a:cubicBezTo>
                  <a:cubicBezTo>
                    <a:pt x="21598" y="16762"/>
                    <a:pt x="16760" y="21600"/>
                    <a:pt x="10799" y="21600"/>
                  </a:cubicBezTo>
                  <a:cubicBezTo>
                    <a:pt x="4838" y="21600"/>
                    <a:pt x="0" y="16762"/>
                    <a:pt x="0" y="10800"/>
                  </a:cubicBezTo>
                  <a:cubicBezTo>
                    <a:pt x="0" y="4838"/>
                    <a:pt x="4838" y="0"/>
                    <a:pt x="10799" y="0"/>
                  </a:cubicBezTo>
                  <a:cubicBezTo>
                    <a:pt x="12600" y="0"/>
                    <a:pt x="14299" y="443"/>
                    <a:pt x="15793" y="1224"/>
                  </a:cubicBezTo>
                  <a:close/>
                  <a:moveTo>
                    <a:pt x="17671" y="2400"/>
                  </a:moveTo>
                  <a:lnTo>
                    <a:pt x="19198" y="3927"/>
                  </a:lnTo>
                  <a:lnTo>
                    <a:pt x="10799" y="12327"/>
                  </a:lnTo>
                  <a:lnTo>
                    <a:pt x="9272" y="10800"/>
                  </a:lnTo>
                  <a:lnTo>
                    <a:pt x="17671"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95" name="成组"/>
          <p:cNvGrpSpPr/>
          <p:nvPr/>
        </p:nvGrpSpPr>
        <p:grpSpPr>
          <a:xfrm>
            <a:off x="838200" y="3580905"/>
            <a:ext cx="457200" cy="457201"/>
            <a:chOff x="0" y="0"/>
            <a:chExt cx="457200" cy="457200"/>
          </a:xfrm>
        </p:grpSpPr>
        <p:sp>
          <p:nvSpPr>
            <p:cNvPr id="2493" name="任意形状 9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94" name="任意形状 94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5660" y="5940"/>
                  </a:moveTo>
                  <a:lnTo>
                    <a:pt x="8640" y="8640"/>
                  </a:lnTo>
                  <a:lnTo>
                    <a:pt x="5940" y="15660"/>
                  </a:lnTo>
                  <a:lnTo>
                    <a:pt x="12960" y="12960"/>
                  </a:lnTo>
                  <a:lnTo>
                    <a:pt x="15660" y="5940"/>
                  </a:lnTo>
                  <a:close/>
                  <a:moveTo>
                    <a:pt x="10800" y="11880"/>
                  </a:moveTo>
                  <a:cubicBezTo>
                    <a:pt x="10203" y="11880"/>
                    <a:pt x="9720" y="11397"/>
                    <a:pt x="9720" y="10800"/>
                  </a:cubicBezTo>
                  <a:cubicBezTo>
                    <a:pt x="9720" y="10203"/>
                    <a:pt x="10203" y="9720"/>
                    <a:pt x="10800" y="9720"/>
                  </a:cubicBezTo>
                  <a:cubicBezTo>
                    <a:pt x="11397" y="9720"/>
                    <a:pt x="11880" y="10203"/>
                    <a:pt x="11880" y="10800"/>
                  </a:cubicBezTo>
                  <a:cubicBezTo>
                    <a:pt x="11880" y="11397"/>
                    <a:pt x="11397" y="11880"/>
                    <a:pt x="10800" y="118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98" name="成组"/>
          <p:cNvGrpSpPr/>
          <p:nvPr/>
        </p:nvGrpSpPr>
        <p:grpSpPr>
          <a:xfrm>
            <a:off x="838200" y="2665843"/>
            <a:ext cx="457200" cy="457201"/>
            <a:chOff x="0" y="0"/>
            <a:chExt cx="457200" cy="457200"/>
          </a:xfrm>
        </p:grpSpPr>
        <p:sp>
          <p:nvSpPr>
            <p:cNvPr id="2496" name="任意形状 9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97" name="任意形状 94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5660" y="5940"/>
                  </a:moveTo>
                  <a:lnTo>
                    <a:pt x="12960" y="12960"/>
                  </a:lnTo>
                  <a:lnTo>
                    <a:pt x="5940" y="15660"/>
                  </a:lnTo>
                  <a:lnTo>
                    <a:pt x="8640" y="8640"/>
                  </a:lnTo>
                  <a:lnTo>
                    <a:pt x="15660" y="5940"/>
                  </a:lnTo>
                  <a:close/>
                  <a:moveTo>
                    <a:pt x="10800" y="11880"/>
                  </a:moveTo>
                  <a:cubicBezTo>
                    <a:pt x="11397" y="11880"/>
                    <a:pt x="11880" y="11397"/>
                    <a:pt x="11880" y="10800"/>
                  </a:cubicBezTo>
                  <a:cubicBezTo>
                    <a:pt x="11880" y="10203"/>
                    <a:pt x="11397" y="9720"/>
                    <a:pt x="10800" y="9720"/>
                  </a:cubicBezTo>
                  <a:cubicBezTo>
                    <a:pt x="10203" y="9720"/>
                    <a:pt x="9720" y="10203"/>
                    <a:pt x="9720" y="10800"/>
                  </a:cubicBezTo>
                  <a:cubicBezTo>
                    <a:pt x="9720" y="11397"/>
                    <a:pt x="10203" y="11880"/>
                    <a:pt x="10800" y="118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01" name="成组"/>
          <p:cNvGrpSpPr/>
          <p:nvPr/>
        </p:nvGrpSpPr>
        <p:grpSpPr>
          <a:xfrm>
            <a:off x="1752612" y="3580905"/>
            <a:ext cx="457201" cy="457201"/>
            <a:chOff x="0" y="0"/>
            <a:chExt cx="457200" cy="457200"/>
          </a:xfrm>
        </p:grpSpPr>
        <p:sp>
          <p:nvSpPr>
            <p:cNvPr id="2499" name="任意形状 9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00" name="任意形状 95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4522" y="8605"/>
                  </a:moveTo>
                  <a:cubicBezTo>
                    <a:pt x="14149" y="7976"/>
                    <a:pt x="13624" y="7451"/>
                    <a:pt x="12995" y="7078"/>
                  </a:cubicBezTo>
                  <a:lnTo>
                    <a:pt x="7078" y="12995"/>
                  </a:lnTo>
                  <a:cubicBezTo>
                    <a:pt x="7451" y="13624"/>
                    <a:pt x="7976" y="14149"/>
                    <a:pt x="8605" y="14522"/>
                  </a:cubicBezTo>
                  <a:lnTo>
                    <a:pt x="14522" y="860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04" name="成组"/>
          <p:cNvGrpSpPr/>
          <p:nvPr/>
        </p:nvGrpSpPr>
        <p:grpSpPr>
          <a:xfrm>
            <a:off x="1752612" y="2665843"/>
            <a:ext cx="457201" cy="457201"/>
            <a:chOff x="0" y="0"/>
            <a:chExt cx="457200" cy="457200"/>
          </a:xfrm>
        </p:grpSpPr>
        <p:sp>
          <p:nvSpPr>
            <p:cNvPr id="2502" name="任意形状 9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03" name="任意形状 95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4522" y="8605"/>
                  </a:moveTo>
                  <a:lnTo>
                    <a:pt x="8605" y="14522"/>
                  </a:lnTo>
                  <a:cubicBezTo>
                    <a:pt x="7976" y="14149"/>
                    <a:pt x="7451" y="13624"/>
                    <a:pt x="7078" y="12995"/>
                  </a:cubicBezTo>
                  <a:lnTo>
                    <a:pt x="12995" y="7078"/>
                  </a:lnTo>
                  <a:cubicBezTo>
                    <a:pt x="13624" y="7451"/>
                    <a:pt x="14149" y="7976"/>
                    <a:pt x="14522" y="860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07" name="成组"/>
          <p:cNvGrpSpPr/>
          <p:nvPr/>
        </p:nvGrpSpPr>
        <p:grpSpPr>
          <a:xfrm>
            <a:off x="2667024" y="3580905"/>
            <a:ext cx="457201" cy="457201"/>
            <a:chOff x="0" y="0"/>
            <a:chExt cx="457200" cy="457200"/>
          </a:xfrm>
        </p:grpSpPr>
        <p:sp>
          <p:nvSpPr>
            <p:cNvPr id="2505" name="任意形状 95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06" name="任意形状 956"/>
            <p:cNvSpPr/>
            <p:nvPr/>
          </p:nvSpPr>
          <p:spPr>
            <a:xfrm>
              <a:off x="5715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5400" y="10260"/>
                  </a:moveTo>
                  <a:lnTo>
                    <a:pt x="9720" y="11880"/>
                  </a:lnTo>
                  <a:lnTo>
                    <a:pt x="11340" y="16202"/>
                  </a:lnTo>
                  <a:lnTo>
                    <a:pt x="15120" y="6480"/>
                  </a:lnTo>
                  <a:lnTo>
                    <a:pt x="5400" y="102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10" name="成组"/>
          <p:cNvGrpSpPr/>
          <p:nvPr/>
        </p:nvGrpSpPr>
        <p:grpSpPr>
          <a:xfrm>
            <a:off x="2667024" y="2665843"/>
            <a:ext cx="457201" cy="457201"/>
            <a:chOff x="0" y="0"/>
            <a:chExt cx="457200" cy="457200"/>
          </a:xfrm>
        </p:grpSpPr>
        <p:sp>
          <p:nvSpPr>
            <p:cNvPr id="2508" name="任意形状 95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09" name="任意形状 95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5400" y="10260"/>
                  </a:moveTo>
                  <a:lnTo>
                    <a:pt x="15120" y="6480"/>
                  </a:lnTo>
                  <a:lnTo>
                    <a:pt x="11340" y="16202"/>
                  </a:lnTo>
                  <a:lnTo>
                    <a:pt x="9720" y="11880"/>
                  </a:lnTo>
                  <a:lnTo>
                    <a:pt x="5400" y="102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13" name="成组"/>
          <p:cNvGrpSpPr/>
          <p:nvPr/>
        </p:nvGrpSpPr>
        <p:grpSpPr>
          <a:xfrm>
            <a:off x="9982320" y="1752435"/>
            <a:ext cx="457201" cy="457201"/>
            <a:chOff x="0" y="0"/>
            <a:chExt cx="457200" cy="457200"/>
          </a:xfrm>
        </p:grpSpPr>
        <p:sp>
          <p:nvSpPr>
            <p:cNvPr id="2511" name="任意形状 96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12" name="任意形状 962"/>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4580" y="7020"/>
                  </a:moveTo>
                  <a:lnTo>
                    <a:pt x="9180" y="9180"/>
                  </a:lnTo>
                  <a:lnTo>
                    <a:pt x="7020" y="14580"/>
                  </a:lnTo>
                  <a:lnTo>
                    <a:pt x="12420" y="12420"/>
                  </a:lnTo>
                  <a:lnTo>
                    <a:pt x="14580" y="70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16" name="成组"/>
          <p:cNvGrpSpPr/>
          <p:nvPr/>
        </p:nvGrpSpPr>
        <p:grpSpPr>
          <a:xfrm>
            <a:off x="9982320" y="838200"/>
            <a:ext cx="457201" cy="457200"/>
            <a:chOff x="0" y="0"/>
            <a:chExt cx="457200" cy="457200"/>
          </a:xfrm>
        </p:grpSpPr>
        <p:sp>
          <p:nvSpPr>
            <p:cNvPr id="2514" name="任意形状 96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15" name="任意形状 96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4580" y="7020"/>
                  </a:moveTo>
                  <a:lnTo>
                    <a:pt x="12420" y="12420"/>
                  </a:lnTo>
                  <a:lnTo>
                    <a:pt x="7020" y="14580"/>
                  </a:lnTo>
                  <a:lnTo>
                    <a:pt x="9180" y="9180"/>
                  </a:lnTo>
                  <a:lnTo>
                    <a:pt x="14580" y="70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19" name="成组"/>
          <p:cNvGrpSpPr/>
          <p:nvPr/>
        </p:nvGrpSpPr>
        <p:grpSpPr>
          <a:xfrm>
            <a:off x="838200" y="5409376"/>
            <a:ext cx="457200" cy="457201"/>
            <a:chOff x="0" y="0"/>
            <a:chExt cx="457200" cy="457200"/>
          </a:xfrm>
        </p:grpSpPr>
        <p:sp>
          <p:nvSpPr>
            <p:cNvPr id="2517" name="任意形状 99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18" name="任意形状 992"/>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7663" y="15068"/>
                  </a:moveTo>
                  <a:lnTo>
                    <a:pt x="17663" y="14955"/>
                  </a:lnTo>
                  <a:cubicBezTo>
                    <a:pt x="17663" y="13959"/>
                    <a:pt x="17663" y="13504"/>
                    <a:pt x="16959" y="13102"/>
                  </a:cubicBezTo>
                  <a:cubicBezTo>
                    <a:pt x="16733" y="12973"/>
                    <a:pt x="16500" y="12856"/>
                    <a:pt x="16263" y="12750"/>
                  </a:cubicBezTo>
                  <a:cubicBezTo>
                    <a:pt x="15866" y="12570"/>
                    <a:pt x="15604" y="12452"/>
                    <a:pt x="15250" y="11934"/>
                  </a:cubicBezTo>
                  <a:cubicBezTo>
                    <a:pt x="15207" y="11872"/>
                    <a:pt x="15166" y="11810"/>
                    <a:pt x="15124" y="11748"/>
                  </a:cubicBezTo>
                  <a:cubicBezTo>
                    <a:pt x="14752" y="11181"/>
                    <a:pt x="14483" y="10773"/>
                    <a:pt x="13459" y="10935"/>
                  </a:cubicBezTo>
                  <a:cubicBezTo>
                    <a:pt x="11445" y="11255"/>
                    <a:pt x="11296" y="11609"/>
                    <a:pt x="11207" y="12207"/>
                  </a:cubicBezTo>
                  <a:lnTo>
                    <a:pt x="11193" y="12306"/>
                  </a:lnTo>
                  <a:cubicBezTo>
                    <a:pt x="11062" y="13180"/>
                    <a:pt x="11039" y="13474"/>
                    <a:pt x="11404" y="13857"/>
                  </a:cubicBezTo>
                  <a:cubicBezTo>
                    <a:pt x="12770" y="15291"/>
                    <a:pt x="13589" y="16324"/>
                    <a:pt x="13837" y="16929"/>
                  </a:cubicBezTo>
                  <a:cubicBezTo>
                    <a:pt x="13958" y="17224"/>
                    <a:pt x="14269" y="18117"/>
                    <a:pt x="14055" y="19000"/>
                  </a:cubicBezTo>
                  <a:cubicBezTo>
                    <a:pt x="15366" y="18478"/>
                    <a:pt x="16533" y="17650"/>
                    <a:pt x="17458" y="16584"/>
                  </a:cubicBezTo>
                  <a:cubicBezTo>
                    <a:pt x="17577" y="16181"/>
                    <a:pt x="17663" y="15677"/>
                    <a:pt x="17663" y="15068"/>
                  </a:cubicBezTo>
                  <a:close/>
                  <a:moveTo>
                    <a:pt x="10800" y="1980"/>
                  </a:moveTo>
                  <a:cubicBezTo>
                    <a:pt x="8298" y="1980"/>
                    <a:pt x="6037" y="3023"/>
                    <a:pt x="4432" y="4697"/>
                  </a:cubicBezTo>
                  <a:cubicBezTo>
                    <a:pt x="4624" y="4830"/>
                    <a:pt x="4790" y="5017"/>
                    <a:pt x="4904" y="5274"/>
                  </a:cubicBezTo>
                  <a:cubicBezTo>
                    <a:pt x="5125" y="5767"/>
                    <a:pt x="5125" y="6276"/>
                    <a:pt x="5125" y="6726"/>
                  </a:cubicBezTo>
                  <a:cubicBezTo>
                    <a:pt x="5125" y="7080"/>
                    <a:pt x="5125" y="7417"/>
                    <a:pt x="5238" y="7660"/>
                  </a:cubicBezTo>
                  <a:cubicBezTo>
                    <a:pt x="5394" y="7993"/>
                    <a:pt x="6065" y="8136"/>
                    <a:pt x="6658" y="8259"/>
                  </a:cubicBezTo>
                  <a:cubicBezTo>
                    <a:pt x="6871" y="8304"/>
                    <a:pt x="7089" y="8350"/>
                    <a:pt x="7288" y="8405"/>
                  </a:cubicBezTo>
                  <a:cubicBezTo>
                    <a:pt x="7834" y="8556"/>
                    <a:pt x="8258" y="9047"/>
                    <a:pt x="8596" y="9441"/>
                  </a:cubicBezTo>
                  <a:cubicBezTo>
                    <a:pt x="8736" y="9604"/>
                    <a:pt x="8945" y="9845"/>
                    <a:pt x="9049" y="9906"/>
                  </a:cubicBezTo>
                  <a:cubicBezTo>
                    <a:pt x="9103" y="9867"/>
                    <a:pt x="9277" y="9678"/>
                    <a:pt x="9362" y="9368"/>
                  </a:cubicBezTo>
                  <a:cubicBezTo>
                    <a:pt x="9430" y="9130"/>
                    <a:pt x="9410" y="8921"/>
                    <a:pt x="9314" y="8806"/>
                  </a:cubicBezTo>
                  <a:cubicBezTo>
                    <a:pt x="8709" y="8093"/>
                    <a:pt x="8743" y="6722"/>
                    <a:pt x="8929" y="6215"/>
                  </a:cubicBezTo>
                  <a:cubicBezTo>
                    <a:pt x="9223" y="5417"/>
                    <a:pt x="10141" y="5477"/>
                    <a:pt x="10813" y="5520"/>
                  </a:cubicBezTo>
                  <a:cubicBezTo>
                    <a:pt x="11064" y="5536"/>
                    <a:pt x="11299" y="5552"/>
                    <a:pt x="11476" y="5530"/>
                  </a:cubicBezTo>
                  <a:cubicBezTo>
                    <a:pt x="12148" y="5445"/>
                    <a:pt x="12355" y="4423"/>
                    <a:pt x="12501" y="4223"/>
                  </a:cubicBezTo>
                  <a:cubicBezTo>
                    <a:pt x="12816" y="3791"/>
                    <a:pt x="13782" y="3140"/>
                    <a:pt x="14380" y="2738"/>
                  </a:cubicBezTo>
                  <a:cubicBezTo>
                    <a:pt x="13253" y="2237"/>
                    <a:pt x="12033" y="1978"/>
                    <a:pt x="10800" y="19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22" name="成组"/>
          <p:cNvGrpSpPr/>
          <p:nvPr/>
        </p:nvGrpSpPr>
        <p:grpSpPr>
          <a:xfrm>
            <a:off x="838200" y="4495140"/>
            <a:ext cx="457200" cy="457201"/>
            <a:chOff x="0" y="0"/>
            <a:chExt cx="457200" cy="457200"/>
          </a:xfrm>
        </p:grpSpPr>
        <p:sp>
          <p:nvSpPr>
            <p:cNvPr id="2520" name="任意形状 99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21" name="任意形状 99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4574" y="4809"/>
                  </a:moveTo>
                  <a:cubicBezTo>
                    <a:pt x="1263" y="8246"/>
                    <a:pt x="1365" y="13715"/>
                    <a:pt x="4801" y="17026"/>
                  </a:cubicBezTo>
                  <a:cubicBezTo>
                    <a:pt x="7274" y="19408"/>
                    <a:pt x="10923" y="20100"/>
                    <a:pt x="14096" y="18789"/>
                  </a:cubicBezTo>
                  <a:cubicBezTo>
                    <a:pt x="14220" y="17979"/>
                    <a:pt x="13948" y="17201"/>
                    <a:pt x="13837" y="16929"/>
                  </a:cubicBezTo>
                  <a:cubicBezTo>
                    <a:pt x="13589" y="16324"/>
                    <a:pt x="12770" y="15291"/>
                    <a:pt x="11404" y="13857"/>
                  </a:cubicBezTo>
                  <a:cubicBezTo>
                    <a:pt x="11039" y="13474"/>
                    <a:pt x="11062" y="13179"/>
                    <a:pt x="11193" y="12306"/>
                  </a:cubicBezTo>
                  <a:lnTo>
                    <a:pt x="11207" y="12207"/>
                  </a:lnTo>
                  <a:cubicBezTo>
                    <a:pt x="11296" y="11609"/>
                    <a:pt x="11445" y="11255"/>
                    <a:pt x="13459" y="10935"/>
                  </a:cubicBezTo>
                  <a:cubicBezTo>
                    <a:pt x="14483" y="10773"/>
                    <a:pt x="14752" y="11181"/>
                    <a:pt x="15124" y="11748"/>
                  </a:cubicBezTo>
                  <a:lnTo>
                    <a:pt x="15250" y="11934"/>
                  </a:lnTo>
                  <a:cubicBezTo>
                    <a:pt x="15604" y="12452"/>
                    <a:pt x="15866" y="12571"/>
                    <a:pt x="16263" y="12750"/>
                  </a:cubicBezTo>
                  <a:cubicBezTo>
                    <a:pt x="16441" y="12832"/>
                    <a:pt x="16662" y="12934"/>
                    <a:pt x="16959" y="13102"/>
                  </a:cubicBezTo>
                  <a:cubicBezTo>
                    <a:pt x="17663" y="13504"/>
                    <a:pt x="17663" y="13959"/>
                    <a:pt x="17663" y="14955"/>
                  </a:cubicBezTo>
                  <a:lnTo>
                    <a:pt x="17663" y="15068"/>
                  </a:lnTo>
                  <a:cubicBezTo>
                    <a:pt x="17663" y="15490"/>
                    <a:pt x="17622" y="15862"/>
                    <a:pt x="17558" y="16185"/>
                  </a:cubicBezTo>
                  <a:cubicBezTo>
                    <a:pt x="20532" y="12452"/>
                    <a:pt x="19917" y="7015"/>
                    <a:pt x="16184" y="4041"/>
                  </a:cubicBezTo>
                  <a:cubicBezTo>
                    <a:pt x="15580" y="3559"/>
                    <a:pt x="14914" y="3161"/>
                    <a:pt x="14204" y="2857"/>
                  </a:cubicBezTo>
                  <a:cubicBezTo>
                    <a:pt x="13607" y="3259"/>
                    <a:pt x="12787" y="3831"/>
                    <a:pt x="12501" y="4223"/>
                  </a:cubicBezTo>
                  <a:cubicBezTo>
                    <a:pt x="12355" y="4423"/>
                    <a:pt x="12148" y="5445"/>
                    <a:pt x="11475" y="5530"/>
                  </a:cubicBezTo>
                  <a:cubicBezTo>
                    <a:pt x="11300" y="5551"/>
                    <a:pt x="11064" y="5536"/>
                    <a:pt x="10813" y="5520"/>
                  </a:cubicBezTo>
                  <a:cubicBezTo>
                    <a:pt x="10141" y="5477"/>
                    <a:pt x="9223" y="5417"/>
                    <a:pt x="8929" y="6215"/>
                  </a:cubicBezTo>
                  <a:cubicBezTo>
                    <a:pt x="8743" y="6721"/>
                    <a:pt x="8710" y="8095"/>
                    <a:pt x="9314" y="8807"/>
                  </a:cubicBezTo>
                  <a:cubicBezTo>
                    <a:pt x="9411" y="8921"/>
                    <a:pt x="9430" y="9131"/>
                    <a:pt x="9364" y="9368"/>
                  </a:cubicBezTo>
                  <a:cubicBezTo>
                    <a:pt x="9277" y="9678"/>
                    <a:pt x="9103" y="9867"/>
                    <a:pt x="9048" y="9906"/>
                  </a:cubicBezTo>
                  <a:cubicBezTo>
                    <a:pt x="8945" y="9845"/>
                    <a:pt x="8737" y="9604"/>
                    <a:pt x="8596" y="9441"/>
                  </a:cubicBezTo>
                  <a:cubicBezTo>
                    <a:pt x="8258" y="9047"/>
                    <a:pt x="7834" y="8556"/>
                    <a:pt x="7288" y="8405"/>
                  </a:cubicBezTo>
                  <a:cubicBezTo>
                    <a:pt x="7089" y="8350"/>
                    <a:pt x="6871" y="8304"/>
                    <a:pt x="6658" y="8259"/>
                  </a:cubicBezTo>
                  <a:cubicBezTo>
                    <a:pt x="6065" y="8135"/>
                    <a:pt x="5395" y="7993"/>
                    <a:pt x="5238" y="7660"/>
                  </a:cubicBezTo>
                  <a:cubicBezTo>
                    <a:pt x="5124" y="7416"/>
                    <a:pt x="5125" y="7080"/>
                    <a:pt x="5125" y="6726"/>
                  </a:cubicBezTo>
                  <a:cubicBezTo>
                    <a:pt x="5125" y="6276"/>
                    <a:pt x="5125" y="5767"/>
                    <a:pt x="4904" y="5274"/>
                  </a:cubicBezTo>
                  <a:cubicBezTo>
                    <a:pt x="4828" y="5097"/>
                    <a:pt x="4715" y="4939"/>
                    <a:pt x="4574" y="4809"/>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25" name="成组"/>
          <p:cNvGrpSpPr/>
          <p:nvPr/>
        </p:nvGrpSpPr>
        <p:grpSpPr>
          <a:xfrm>
            <a:off x="6324672" y="5409376"/>
            <a:ext cx="457201" cy="457201"/>
            <a:chOff x="0" y="0"/>
            <a:chExt cx="457200" cy="457200"/>
          </a:xfrm>
        </p:grpSpPr>
        <p:sp>
          <p:nvSpPr>
            <p:cNvPr id="2523" name="任意形状 101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24" name="任意形状 1016"/>
            <p:cNvSpPr/>
            <p:nvPr/>
          </p:nvSpPr>
          <p:spPr>
            <a:xfrm>
              <a:off x="38100" y="57150"/>
              <a:ext cx="381001"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19200"/>
                  </a:moveTo>
                  <a:lnTo>
                    <a:pt x="1080" y="1200"/>
                  </a:lnTo>
                  <a:cubicBezTo>
                    <a:pt x="1080" y="537"/>
                    <a:pt x="1563" y="0"/>
                    <a:pt x="2160" y="0"/>
                  </a:cubicBezTo>
                  <a:lnTo>
                    <a:pt x="11880" y="0"/>
                  </a:lnTo>
                  <a:cubicBezTo>
                    <a:pt x="12476" y="0"/>
                    <a:pt x="12960" y="537"/>
                    <a:pt x="12960" y="1200"/>
                  </a:cubicBezTo>
                  <a:lnTo>
                    <a:pt x="12960" y="10800"/>
                  </a:lnTo>
                  <a:lnTo>
                    <a:pt x="15120" y="10800"/>
                  </a:lnTo>
                  <a:cubicBezTo>
                    <a:pt x="16313" y="10800"/>
                    <a:pt x="17280" y="11875"/>
                    <a:pt x="17280" y="13200"/>
                  </a:cubicBezTo>
                  <a:lnTo>
                    <a:pt x="17280" y="18000"/>
                  </a:lnTo>
                  <a:cubicBezTo>
                    <a:pt x="17280" y="18663"/>
                    <a:pt x="17763" y="19200"/>
                    <a:pt x="18360" y="19200"/>
                  </a:cubicBezTo>
                  <a:cubicBezTo>
                    <a:pt x="18956" y="19200"/>
                    <a:pt x="19440" y="18663"/>
                    <a:pt x="19440" y="18000"/>
                  </a:cubicBezTo>
                  <a:lnTo>
                    <a:pt x="19440" y="9600"/>
                  </a:lnTo>
                  <a:lnTo>
                    <a:pt x="17280" y="9600"/>
                  </a:lnTo>
                  <a:cubicBezTo>
                    <a:pt x="16683" y="9600"/>
                    <a:pt x="16200" y="9063"/>
                    <a:pt x="16200" y="8400"/>
                  </a:cubicBezTo>
                  <a:lnTo>
                    <a:pt x="16200" y="4097"/>
                  </a:lnTo>
                  <a:lnTo>
                    <a:pt x="14410" y="2108"/>
                  </a:lnTo>
                  <a:lnTo>
                    <a:pt x="15937" y="412"/>
                  </a:lnTo>
                  <a:lnTo>
                    <a:pt x="21283" y="6352"/>
                  </a:lnTo>
                  <a:cubicBezTo>
                    <a:pt x="21486" y="6576"/>
                    <a:pt x="21600" y="6882"/>
                    <a:pt x="21600" y="7200"/>
                  </a:cubicBezTo>
                  <a:lnTo>
                    <a:pt x="21600" y="18000"/>
                  </a:lnTo>
                  <a:cubicBezTo>
                    <a:pt x="21600" y="19988"/>
                    <a:pt x="20149" y="21600"/>
                    <a:pt x="18360" y="21600"/>
                  </a:cubicBezTo>
                  <a:cubicBezTo>
                    <a:pt x="16570" y="21600"/>
                    <a:pt x="15120" y="19988"/>
                    <a:pt x="15120" y="18000"/>
                  </a:cubicBezTo>
                  <a:lnTo>
                    <a:pt x="15120" y="13200"/>
                  </a:lnTo>
                  <a:lnTo>
                    <a:pt x="12960" y="13200"/>
                  </a:lnTo>
                  <a:lnTo>
                    <a:pt x="12960" y="19200"/>
                  </a:lnTo>
                  <a:lnTo>
                    <a:pt x="14040" y="19200"/>
                  </a:lnTo>
                  <a:lnTo>
                    <a:pt x="14040" y="21600"/>
                  </a:lnTo>
                  <a:lnTo>
                    <a:pt x="0" y="21600"/>
                  </a:lnTo>
                  <a:lnTo>
                    <a:pt x="0" y="19200"/>
                  </a:lnTo>
                  <a:lnTo>
                    <a:pt x="1080" y="19200"/>
                  </a:lnTo>
                  <a:close/>
                  <a:moveTo>
                    <a:pt x="3240" y="2400"/>
                  </a:moveTo>
                  <a:lnTo>
                    <a:pt x="3240" y="9600"/>
                  </a:lnTo>
                  <a:lnTo>
                    <a:pt x="10800" y="9600"/>
                  </a:lnTo>
                  <a:lnTo>
                    <a:pt x="10800" y="2400"/>
                  </a:lnTo>
                  <a:lnTo>
                    <a:pt x="3240"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28" name="成组"/>
          <p:cNvGrpSpPr/>
          <p:nvPr/>
        </p:nvGrpSpPr>
        <p:grpSpPr>
          <a:xfrm>
            <a:off x="6324672" y="4495140"/>
            <a:ext cx="457201" cy="457201"/>
            <a:chOff x="0" y="0"/>
            <a:chExt cx="457200" cy="457200"/>
          </a:xfrm>
        </p:grpSpPr>
        <p:sp>
          <p:nvSpPr>
            <p:cNvPr id="2526" name="任意形状 101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27" name="任意形状 1019"/>
            <p:cNvSpPr/>
            <p:nvPr/>
          </p:nvSpPr>
          <p:spPr>
            <a:xfrm>
              <a:off x="38100" y="57150"/>
              <a:ext cx="381001" cy="342900"/>
            </a:xfrm>
            <a:custGeom>
              <a:avLst/>
              <a:gdLst/>
              <a:ahLst/>
              <a:cxnLst>
                <a:cxn ang="0">
                  <a:pos x="wd2" y="hd2"/>
                </a:cxn>
                <a:cxn ang="5400000">
                  <a:pos x="wd2" y="hd2"/>
                </a:cxn>
                <a:cxn ang="10800000">
                  <a:pos x="wd2" y="hd2"/>
                </a:cxn>
                <a:cxn ang="16200000">
                  <a:pos x="wd2" y="hd2"/>
                </a:cxn>
              </a:cxnLst>
              <a:rect l="0" t="0" r="r" b="b"/>
              <a:pathLst>
                <a:path w="21600" h="21600" extrusionOk="0">
                  <a:moveTo>
                    <a:pt x="12960" y="19200"/>
                  </a:moveTo>
                  <a:lnTo>
                    <a:pt x="14040" y="19200"/>
                  </a:lnTo>
                  <a:lnTo>
                    <a:pt x="14040" y="21600"/>
                  </a:lnTo>
                  <a:lnTo>
                    <a:pt x="0" y="21600"/>
                  </a:lnTo>
                  <a:lnTo>
                    <a:pt x="0" y="19200"/>
                  </a:lnTo>
                  <a:lnTo>
                    <a:pt x="1080" y="19200"/>
                  </a:lnTo>
                  <a:lnTo>
                    <a:pt x="1080" y="1200"/>
                  </a:lnTo>
                  <a:cubicBezTo>
                    <a:pt x="1080" y="537"/>
                    <a:pt x="1563" y="0"/>
                    <a:pt x="2160" y="0"/>
                  </a:cubicBezTo>
                  <a:lnTo>
                    <a:pt x="11880" y="0"/>
                  </a:lnTo>
                  <a:cubicBezTo>
                    <a:pt x="12476" y="0"/>
                    <a:pt x="12960" y="537"/>
                    <a:pt x="12960" y="1200"/>
                  </a:cubicBezTo>
                  <a:lnTo>
                    <a:pt x="12960" y="10800"/>
                  </a:lnTo>
                  <a:lnTo>
                    <a:pt x="15120" y="10800"/>
                  </a:lnTo>
                  <a:cubicBezTo>
                    <a:pt x="16313" y="10800"/>
                    <a:pt x="17280" y="11875"/>
                    <a:pt x="17280" y="13200"/>
                  </a:cubicBezTo>
                  <a:lnTo>
                    <a:pt x="17280" y="18000"/>
                  </a:lnTo>
                  <a:cubicBezTo>
                    <a:pt x="17280" y="18663"/>
                    <a:pt x="17763" y="19200"/>
                    <a:pt x="18360" y="19200"/>
                  </a:cubicBezTo>
                  <a:cubicBezTo>
                    <a:pt x="18956" y="19200"/>
                    <a:pt x="19440" y="18663"/>
                    <a:pt x="19440" y="18000"/>
                  </a:cubicBezTo>
                  <a:lnTo>
                    <a:pt x="19440" y="9600"/>
                  </a:lnTo>
                  <a:lnTo>
                    <a:pt x="17280" y="9600"/>
                  </a:lnTo>
                  <a:cubicBezTo>
                    <a:pt x="16683" y="9600"/>
                    <a:pt x="16200" y="9063"/>
                    <a:pt x="16200" y="8400"/>
                  </a:cubicBezTo>
                  <a:lnTo>
                    <a:pt x="16200" y="4097"/>
                  </a:lnTo>
                  <a:lnTo>
                    <a:pt x="14410" y="2108"/>
                  </a:lnTo>
                  <a:lnTo>
                    <a:pt x="15937" y="412"/>
                  </a:lnTo>
                  <a:lnTo>
                    <a:pt x="21283" y="6352"/>
                  </a:lnTo>
                  <a:cubicBezTo>
                    <a:pt x="21486" y="6576"/>
                    <a:pt x="21600" y="6882"/>
                    <a:pt x="21600" y="7200"/>
                  </a:cubicBezTo>
                  <a:lnTo>
                    <a:pt x="21600" y="18000"/>
                  </a:lnTo>
                  <a:cubicBezTo>
                    <a:pt x="21600" y="19988"/>
                    <a:pt x="20149" y="21600"/>
                    <a:pt x="18360" y="21600"/>
                  </a:cubicBezTo>
                  <a:cubicBezTo>
                    <a:pt x="16570" y="21600"/>
                    <a:pt x="15120" y="19988"/>
                    <a:pt x="15120" y="18000"/>
                  </a:cubicBezTo>
                  <a:lnTo>
                    <a:pt x="15120" y="13200"/>
                  </a:lnTo>
                  <a:lnTo>
                    <a:pt x="12960" y="13200"/>
                  </a:lnTo>
                  <a:lnTo>
                    <a:pt x="12960" y="19200"/>
                  </a:lnTo>
                  <a:close/>
                  <a:moveTo>
                    <a:pt x="3240" y="19200"/>
                  </a:moveTo>
                  <a:lnTo>
                    <a:pt x="10800" y="19200"/>
                  </a:lnTo>
                  <a:lnTo>
                    <a:pt x="10800" y="12000"/>
                  </a:lnTo>
                  <a:lnTo>
                    <a:pt x="3240" y="12000"/>
                  </a:lnTo>
                  <a:lnTo>
                    <a:pt x="3240" y="19200"/>
                  </a:lnTo>
                  <a:close/>
                  <a:moveTo>
                    <a:pt x="3240" y="2400"/>
                  </a:moveTo>
                  <a:lnTo>
                    <a:pt x="3240" y="9600"/>
                  </a:lnTo>
                  <a:lnTo>
                    <a:pt x="10800" y="9600"/>
                  </a:lnTo>
                  <a:lnTo>
                    <a:pt x="10800" y="2400"/>
                  </a:lnTo>
                  <a:lnTo>
                    <a:pt x="3240"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31" name="成组"/>
          <p:cNvGrpSpPr/>
          <p:nvPr/>
        </p:nvGrpSpPr>
        <p:grpSpPr>
          <a:xfrm>
            <a:off x="1752612" y="5409376"/>
            <a:ext cx="457201" cy="457201"/>
            <a:chOff x="0" y="0"/>
            <a:chExt cx="457200" cy="457200"/>
          </a:xfrm>
        </p:grpSpPr>
        <p:sp>
          <p:nvSpPr>
            <p:cNvPr id="2529" name="任意形状 102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30" name="任意形状 1022"/>
            <p:cNvSpPr/>
            <p:nvPr/>
          </p:nvSpPr>
          <p:spPr>
            <a:xfrm>
              <a:off x="63169" y="25070"/>
              <a:ext cx="355931" cy="413081"/>
            </a:xfrm>
            <a:custGeom>
              <a:avLst/>
              <a:gdLst/>
              <a:ahLst/>
              <a:cxnLst>
                <a:cxn ang="0">
                  <a:pos x="wd2" y="hd2"/>
                </a:cxn>
                <a:cxn ang="5400000">
                  <a:pos x="wd2" y="hd2"/>
                </a:cxn>
                <a:cxn ang="10800000">
                  <a:pos x="wd2" y="hd2"/>
                </a:cxn>
                <a:cxn ang="16200000">
                  <a:pos x="wd2" y="hd2"/>
                </a:cxn>
              </a:cxnLst>
              <a:rect l="0" t="0" r="r" b="b"/>
              <a:pathLst>
                <a:path w="21598" h="21600" extrusionOk="0">
                  <a:moveTo>
                    <a:pt x="11194" y="19608"/>
                  </a:moveTo>
                  <a:lnTo>
                    <a:pt x="16974" y="19608"/>
                  </a:lnTo>
                  <a:lnTo>
                    <a:pt x="16974" y="21600"/>
                  </a:lnTo>
                  <a:lnTo>
                    <a:pt x="3103" y="21600"/>
                  </a:lnTo>
                  <a:lnTo>
                    <a:pt x="3103" y="19608"/>
                  </a:lnTo>
                  <a:lnTo>
                    <a:pt x="8882" y="19608"/>
                  </a:lnTo>
                  <a:lnTo>
                    <a:pt x="8882" y="18562"/>
                  </a:lnTo>
                  <a:cubicBezTo>
                    <a:pt x="5164" y="18240"/>
                    <a:pt x="1855" y="16389"/>
                    <a:pt x="0" y="13593"/>
                  </a:cubicBezTo>
                  <a:lnTo>
                    <a:pt x="2008" y="12605"/>
                  </a:lnTo>
                  <a:cubicBezTo>
                    <a:pt x="4545" y="16425"/>
                    <a:pt x="10195" y="17749"/>
                    <a:pt x="14628" y="15563"/>
                  </a:cubicBezTo>
                  <a:cubicBezTo>
                    <a:pt x="19061" y="13377"/>
                    <a:pt x="20597" y="8508"/>
                    <a:pt x="18061" y="4688"/>
                  </a:cubicBezTo>
                  <a:cubicBezTo>
                    <a:pt x="17242" y="3457"/>
                    <a:pt x="16057" y="2435"/>
                    <a:pt x="14628" y="1730"/>
                  </a:cubicBezTo>
                  <a:lnTo>
                    <a:pt x="15774" y="0"/>
                  </a:lnTo>
                  <a:cubicBezTo>
                    <a:pt x="19377" y="1773"/>
                    <a:pt x="21600" y="5075"/>
                    <a:pt x="21598" y="8650"/>
                  </a:cubicBezTo>
                  <a:cubicBezTo>
                    <a:pt x="21598" y="13815"/>
                    <a:pt x="17036" y="18063"/>
                    <a:pt x="11194" y="18562"/>
                  </a:cubicBezTo>
                  <a:lnTo>
                    <a:pt x="11194" y="19608"/>
                  </a:lnTo>
                  <a:close/>
                  <a:moveTo>
                    <a:pt x="10038" y="15623"/>
                  </a:moveTo>
                  <a:cubicBezTo>
                    <a:pt x="5570" y="15623"/>
                    <a:pt x="1947" y="12501"/>
                    <a:pt x="1947" y="8650"/>
                  </a:cubicBezTo>
                  <a:cubicBezTo>
                    <a:pt x="1947" y="4799"/>
                    <a:pt x="5570" y="1677"/>
                    <a:pt x="10038" y="1677"/>
                  </a:cubicBezTo>
                  <a:cubicBezTo>
                    <a:pt x="14507" y="1677"/>
                    <a:pt x="18130" y="4799"/>
                    <a:pt x="18130" y="8650"/>
                  </a:cubicBezTo>
                  <a:cubicBezTo>
                    <a:pt x="18130" y="12501"/>
                    <a:pt x="14507" y="15623"/>
                    <a:pt x="10038" y="1562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34" name="成组"/>
          <p:cNvGrpSpPr/>
          <p:nvPr/>
        </p:nvGrpSpPr>
        <p:grpSpPr>
          <a:xfrm>
            <a:off x="1752612" y="4495140"/>
            <a:ext cx="457201" cy="457201"/>
            <a:chOff x="0" y="0"/>
            <a:chExt cx="457200" cy="457200"/>
          </a:xfrm>
        </p:grpSpPr>
        <p:sp>
          <p:nvSpPr>
            <p:cNvPr id="2532" name="任意形状 102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33" name="任意形状 1025"/>
            <p:cNvSpPr/>
            <p:nvPr/>
          </p:nvSpPr>
          <p:spPr>
            <a:xfrm>
              <a:off x="63169" y="25070"/>
              <a:ext cx="355931" cy="413081"/>
            </a:xfrm>
            <a:custGeom>
              <a:avLst/>
              <a:gdLst/>
              <a:ahLst/>
              <a:cxnLst>
                <a:cxn ang="0">
                  <a:pos x="wd2" y="hd2"/>
                </a:cxn>
                <a:cxn ang="5400000">
                  <a:pos x="wd2" y="hd2"/>
                </a:cxn>
                <a:cxn ang="10800000">
                  <a:pos x="wd2" y="hd2"/>
                </a:cxn>
                <a:cxn ang="16200000">
                  <a:pos x="wd2" y="hd2"/>
                </a:cxn>
              </a:cxnLst>
              <a:rect l="0" t="0" r="r" b="b"/>
              <a:pathLst>
                <a:path w="21598" h="21600" extrusionOk="0">
                  <a:moveTo>
                    <a:pt x="11194" y="19608"/>
                  </a:moveTo>
                  <a:lnTo>
                    <a:pt x="16974" y="19608"/>
                  </a:lnTo>
                  <a:lnTo>
                    <a:pt x="16974" y="21600"/>
                  </a:lnTo>
                  <a:lnTo>
                    <a:pt x="3103" y="21600"/>
                  </a:lnTo>
                  <a:lnTo>
                    <a:pt x="3103" y="19608"/>
                  </a:lnTo>
                  <a:lnTo>
                    <a:pt x="8882" y="19608"/>
                  </a:lnTo>
                  <a:lnTo>
                    <a:pt x="8882" y="18562"/>
                  </a:lnTo>
                  <a:cubicBezTo>
                    <a:pt x="5164" y="18240"/>
                    <a:pt x="1855" y="16389"/>
                    <a:pt x="0" y="13593"/>
                  </a:cubicBezTo>
                  <a:lnTo>
                    <a:pt x="2008" y="12605"/>
                  </a:lnTo>
                  <a:cubicBezTo>
                    <a:pt x="4545" y="16425"/>
                    <a:pt x="10195" y="17749"/>
                    <a:pt x="14628" y="15563"/>
                  </a:cubicBezTo>
                  <a:cubicBezTo>
                    <a:pt x="19061" y="13377"/>
                    <a:pt x="20597" y="8508"/>
                    <a:pt x="18061" y="4688"/>
                  </a:cubicBezTo>
                  <a:cubicBezTo>
                    <a:pt x="17242" y="3457"/>
                    <a:pt x="16057" y="2435"/>
                    <a:pt x="14628" y="1730"/>
                  </a:cubicBezTo>
                  <a:lnTo>
                    <a:pt x="15774" y="0"/>
                  </a:lnTo>
                  <a:cubicBezTo>
                    <a:pt x="19377" y="1773"/>
                    <a:pt x="21600" y="5075"/>
                    <a:pt x="21598" y="8650"/>
                  </a:cubicBezTo>
                  <a:cubicBezTo>
                    <a:pt x="21598" y="13815"/>
                    <a:pt x="17036" y="18063"/>
                    <a:pt x="11194" y="18562"/>
                  </a:cubicBezTo>
                  <a:lnTo>
                    <a:pt x="11194" y="19608"/>
                  </a:lnTo>
                  <a:close/>
                  <a:moveTo>
                    <a:pt x="10038" y="15623"/>
                  </a:moveTo>
                  <a:cubicBezTo>
                    <a:pt x="5570" y="15623"/>
                    <a:pt x="1947" y="12501"/>
                    <a:pt x="1947" y="8650"/>
                  </a:cubicBezTo>
                  <a:cubicBezTo>
                    <a:pt x="1947" y="4799"/>
                    <a:pt x="5570" y="1677"/>
                    <a:pt x="10038" y="1677"/>
                  </a:cubicBezTo>
                  <a:cubicBezTo>
                    <a:pt x="14507" y="1677"/>
                    <a:pt x="18130" y="4799"/>
                    <a:pt x="18130" y="8650"/>
                  </a:cubicBezTo>
                  <a:cubicBezTo>
                    <a:pt x="18130" y="12501"/>
                    <a:pt x="14507" y="15623"/>
                    <a:pt x="10038" y="15623"/>
                  </a:cubicBezTo>
                  <a:close/>
                  <a:moveTo>
                    <a:pt x="10038" y="13631"/>
                  </a:moveTo>
                  <a:cubicBezTo>
                    <a:pt x="13231" y="13631"/>
                    <a:pt x="15818" y="11401"/>
                    <a:pt x="15818" y="8650"/>
                  </a:cubicBezTo>
                  <a:cubicBezTo>
                    <a:pt x="15818" y="5900"/>
                    <a:pt x="13231" y="3670"/>
                    <a:pt x="10038" y="3670"/>
                  </a:cubicBezTo>
                  <a:cubicBezTo>
                    <a:pt x="6846" y="3670"/>
                    <a:pt x="4259" y="5900"/>
                    <a:pt x="4259" y="8650"/>
                  </a:cubicBezTo>
                  <a:cubicBezTo>
                    <a:pt x="4259" y="11401"/>
                    <a:pt x="6846" y="13631"/>
                    <a:pt x="10038" y="1363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37" name="成组"/>
          <p:cNvGrpSpPr/>
          <p:nvPr/>
        </p:nvGrpSpPr>
        <p:grpSpPr>
          <a:xfrm>
            <a:off x="5410260" y="5409376"/>
            <a:ext cx="457201" cy="457201"/>
            <a:chOff x="0" y="0"/>
            <a:chExt cx="457200" cy="457200"/>
          </a:xfrm>
        </p:grpSpPr>
        <p:sp>
          <p:nvSpPr>
            <p:cNvPr id="2535" name="任意形状 103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36" name="任意形状 1034"/>
            <p:cNvSpPr/>
            <p:nvPr/>
          </p:nvSpPr>
          <p:spPr>
            <a:xfrm>
              <a:off x="38075" y="38099"/>
              <a:ext cx="381025" cy="361986"/>
            </a:xfrm>
            <a:custGeom>
              <a:avLst/>
              <a:gdLst/>
              <a:ahLst/>
              <a:cxnLst>
                <a:cxn ang="0">
                  <a:pos x="wd2" y="hd2"/>
                </a:cxn>
                <a:cxn ang="5400000">
                  <a:pos x="wd2" y="hd2"/>
                </a:cxn>
                <a:cxn ang="10800000">
                  <a:pos x="wd2" y="hd2"/>
                </a:cxn>
                <a:cxn ang="16200000">
                  <a:pos x="wd2" y="hd2"/>
                </a:cxn>
              </a:cxnLst>
              <a:rect l="0" t="0" r="r" b="b"/>
              <a:pathLst>
                <a:path w="21197" h="21177" extrusionOk="0">
                  <a:moveTo>
                    <a:pt x="11659" y="6687"/>
                  </a:moveTo>
                  <a:lnTo>
                    <a:pt x="11659" y="15602"/>
                  </a:lnTo>
                  <a:cubicBezTo>
                    <a:pt x="11659" y="17449"/>
                    <a:pt x="10235" y="18946"/>
                    <a:pt x="8479" y="18946"/>
                  </a:cubicBezTo>
                  <a:lnTo>
                    <a:pt x="6180" y="18946"/>
                  </a:lnTo>
                  <a:cubicBezTo>
                    <a:pt x="5594" y="20687"/>
                    <a:pt x="3777" y="21600"/>
                    <a:pt x="2121" y="20985"/>
                  </a:cubicBezTo>
                  <a:cubicBezTo>
                    <a:pt x="465" y="20369"/>
                    <a:pt x="-403" y="18458"/>
                    <a:pt x="182" y="16717"/>
                  </a:cubicBezTo>
                  <a:cubicBezTo>
                    <a:pt x="768" y="14975"/>
                    <a:pt x="2585" y="14062"/>
                    <a:pt x="4241" y="14678"/>
                  </a:cubicBezTo>
                  <a:cubicBezTo>
                    <a:pt x="5147" y="15015"/>
                    <a:pt x="5859" y="15764"/>
                    <a:pt x="6180" y="16717"/>
                  </a:cubicBezTo>
                  <a:lnTo>
                    <a:pt x="8479" y="16717"/>
                  </a:lnTo>
                  <a:cubicBezTo>
                    <a:pt x="9065" y="16717"/>
                    <a:pt x="9539" y="16218"/>
                    <a:pt x="9539" y="15602"/>
                  </a:cubicBezTo>
                  <a:lnTo>
                    <a:pt x="9539" y="6687"/>
                  </a:lnTo>
                  <a:cubicBezTo>
                    <a:pt x="9539" y="4840"/>
                    <a:pt x="10963" y="3343"/>
                    <a:pt x="12719" y="3343"/>
                  </a:cubicBezTo>
                  <a:lnTo>
                    <a:pt x="15898" y="3343"/>
                  </a:lnTo>
                  <a:lnTo>
                    <a:pt x="15898" y="0"/>
                  </a:lnTo>
                  <a:lnTo>
                    <a:pt x="21197" y="4458"/>
                  </a:lnTo>
                  <a:lnTo>
                    <a:pt x="15898" y="8916"/>
                  </a:lnTo>
                  <a:lnTo>
                    <a:pt x="15898" y="5572"/>
                  </a:lnTo>
                  <a:lnTo>
                    <a:pt x="12719" y="5572"/>
                  </a:lnTo>
                  <a:cubicBezTo>
                    <a:pt x="12133" y="5572"/>
                    <a:pt x="11659" y="6071"/>
                    <a:pt x="11659" y="668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40" name="成组"/>
          <p:cNvGrpSpPr/>
          <p:nvPr/>
        </p:nvGrpSpPr>
        <p:grpSpPr>
          <a:xfrm>
            <a:off x="5410260" y="4495140"/>
            <a:ext cx="457201" cy="457201"/>
            <a:chOff x="0" y="0"/>
            <a:chExt cx="457200" cy="457200"/>
          </a:xfrm>
        </p:grpSpPr>
        <p:sp>
          <p:nvSpPr>
            <p:cNvPr id="2538" name="任意形状 103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39" name="任意形状 1037"/>
            <p:cNvSpPr/>
            <p:nvPr/>
          </p:nvSpPr>
          <p:spPr>
            <a:xfrm>
              <a:off x="38075" y="38099"/>
              <a:ext cx="381025" cy="361986"/>
            </a:xfrm>
            <a:custGeom>
              <a:avLst/>
              <a:gdLst/>
              <a:ahLst/>
              <a:cxnLst>
                <a:cxn ang="0">
                  <a:pos x="wd2" y="hd2"/>
                </a:cxn>
                <a:cxn ang="5400000">
                  <a:pos x="wd2" y="hd2"/>
                </a:cxn>
                <a:cxn ang="10800000">
                  <a:pos x="wd2" y="hd2"/>
                </a:cxn>
                <a:cxn ang="16200000">
                  <a:pos x="wd2" y="hd2"/>
                </a:cxn>
              </a:cxnLst>
              <a:rect l="0" t="0" r="r" b="b"/>
              <a:pathLst>
                <a:path w="21197" h="21177" extrusionOk="0">
                  <a:moveTo>
                    <a:pt x="11659" y="6687"/>
                  </a:moveTo>
                  <a:lnTo>
                    <a:pt x="11659" y="15602"/>
                  </a:lnTo>
                  <a:cubicBezTo>
                    <a:pt x="11659" y="17449"/>
                    <a:pt x="10235" y="18946"/>
                    <a:pt x="8479" y="18946"/>
                  </a:cubicBezTo>
                  <a:lnTo>
                    <a:pt x="6180" y="18946"/>
                  </a:lnTo>
                  <a:cubicBezTo>
                    <a:pt x="5594" y="20687"/>
                    <a:pt x="3777" y="21600"/>
                    <a:pt x="2121" y="20985"/>
                  </a:cubicBezTo>
                  <a:cubicBezTo>
                    <a:pt x="465" y="20369"/>
                    <a:pt x="-403" y="18458"/>
                    <a:pt x="182" y="16717"/>
                  </a:cubicBezTo>
                  <a:cubicBezTo>
                    <a:pt x="768" y="14975"/>
                    <a:pt x="2585" y="14062"/>
                    <a:pt x="4241" y="14678"/>
                  </a:cubicBezTo>
                  <a:cubicBezTo>
                    <a:pt x="5147" y="15015"/>
                    <a:pt x="5859" y="15764"/>
                    <a:pt x="6180" y="16717"/>
                  </a:cubicBezTo>
                  <a:lnTo>
                    <a:pt x="8479" y="16717"/>
                  </a:lnTo>
                  <a:cubicBezTo>
                    <a:pt x="9065" y="16717"/>
                    <a:pt x="9539" y="16218"/>
                    <a:pt x="9539" y="15602"/>
                  </a:cubicBezTo>
                  <a:lnTo>
                    <a:pt x="9539" y="6687"/>
                  </a:lnTo>
                  <a:cubicBezTo>
                    <a:pt x="9539" y="4840"/>
                    <a:pt x="10963" y="3343"/>
                    <a:pt x="12719" y="3343"/>
                  </a:cubicBezTo>
                  <a:lnTo>
                    <a:pt x="15898" y="3343"/>
                  </a:lnTo>
                  <a:lnTo>
                    <a:pt x="15898" y="0"/>
                  </a:lnTo>
                  <a:lnTo>
                    <a:pt x="21197" y="4458"/>
                  </a:lnTo>
                  <a:lnTo>
                    <a:pt x="15898" y="8916"/>
                  </a:lnTo>
                  <a:lnTo>
                    <a:pt x="15898" y="5572"/>
                  </a:lnTo>
                  <a:lnTo>
                    <a:pt x="12719" y="5572"/>
                  </a:lnTo>
                  <a:cubicBezTo>
                    <a:pt x="12133" y="5572"/>
                    <a:pt x="11659" y="6071"/>
                    <a:pt x="11659" y="6687"/>
                  </a:cubicBezTo>
                  <a:close/>
                  <a:moveTo>
                    <a:pt x="3180" y="18946"/>
                  </a:moveTo>
                  <a:cubicBezTo>
                    <a:pt x="3766" y="18946"/>
                    <a:pt x="4240" y="18447"/>
                    <a:pt x="4240" y="17831"/>
                  </a:cubicBezTo>
                  <a:cubicBezTo>
                    <a:pt x="4240" y="17216"/>
                    <a:pt x="3766" y="16717"/>
                    <a:pt x="3180" y="16717"/>
                  </a:cubicBezTo>
                  <a:cubicBezTo>
                    <a:pt x="2595" y="16717"/>
                    <a:pt x="2121" y="17216"/>
                    <a:pt x="2121" y="17831"/>
                  </a:cubicBezTo>
                  <a:cubicBezTo>
                    <a:pt x="2121" y="18447"/>
                    <a:pt x="2595" y="18946"/>
                    <a:pt x="3180" y="1894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43" name="成组"/>
          <p:cNvGrpSpPr/>
          <p:nvPr/>
        </p:nvGrpSpPr>
        <p:grpSpPr>
          <a:xfrm>
            <a:off x="9067908" y="3580905"/>
            <a:ext cx="457201" cy="457201"/>
            <a:chOff x="0" y="0"/>
            <a:chExt cx="457200" cy="457200"/>
          </a:xfrm>
        </p:grpSpPr>
        <p:sp>
          <p:nvSpPr>
            <p:cNvPr id="2541" name="任意形状 104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42" name="任意形状 1046"/>
            <p:cNvSpPr/>
            <p:nvPr/>
          </p:nvSpPr>
          <p:spPr>
            <a:xfrm>
              <a:off x="38099" y="38100"/>
              <a:ext cx="381002" cy="381000"/>
            </a:xfrm>
            <a:custGeom>
              <a:avLst/>
              <a:gdLst/>
              <a:ahLst/>
              <a:cxnLst>
                <a:cxn ang="0">
                  <a:pos x="wd2" y="hd2"/>
                </a:cxn>
                <a:cxn ang="5400000">
                  <a:pos x="wd2" y="hd2"/>
                </a:cxn>
                <a:cxn ang="10800000">
                  <a:pos x="wd2" y="hd2"/>
                </a:cxn>
                <a:cxn ang="16200000">
                  <a:pos x="wd2" y="hd2"/>
                </a:cxn>
              </a:cxnLst>
              <a:rect l="0" t="0" r="r" b="b"/>
              <a:pathLst>
                <a:path w="21600" h="21600" extrusionOk="0">
                  <a:moveTo>
                    <a:pt x="0" y="3240"/>
                  </a:moveTo>
                  <a:lnTo>
                    <a:pt x="7560" y="0"/>
                  </a:lnTo>
                  <a:lnTo>
                    <a:pt x="14040" y="3240"/>
                  </a:lnTo>
                  <a:lnTo>
                    <a:pt x="20847" y="323"/>
                  </a:lnTo>
                  <a:cubicBezTo>
                    <a:pt x="21121" y="205"/>
                    <a:pt x="21439" y="332"/>
                    <a:pt x="21556" y="607"/>
                  </a:cubicBezTo>
                  <a:cubicBezTo>
                    <a:pt x="21585" y="674"/>
                    <a:pt x="21600" y="746"/>
                    <a:pt x="21600" y="820"/>
                  </a:cubicBezTo>
                  <a:lnTo>
                    <a:pt x="21600" y="18360"/>
                  </a:lnTo>
                  <a:lnTo>
                    <a:pt x="14040" y="21600"/>
                  </a:lnTo>
                  <a:lnTo>
                    <a:pt x="7560" y="18360"/>
                  </a:lnTo>
                  <a:lnTo>
                    <a:pt x="753" y="21277"/>
                  </a:lnTo>
                  <a:cubicBezTo>
                    <a:pt x="479" y="21395"/>
                    <a:pt x="161" y="21268"/>
                    <a:pt x="44" y="20993"/>
                  </a:cubicBezTo>
                  <a:cubicBezTo>
                    <a:pt x="15" y="20926"/>
                    <a:pt x="0" y="20854"/>
                    <a:pt x="0" y="20780"/>
                  </a:cubicBezTo>
                  <a:lnTo>
                    <a:pt x="0" y="3240"/>
                  </a:lnTo>
                  <a:close/>
                  <a:moveTo>
                    <a:pt x="14040" y="19185"/>
                  </a:moveTo>
                  <a:lnTo>
                    <a:pt x="14040" y="5590"/>
                  </a:lnTo>
                  <a:lnTo>
                    <a:pt x="13970" y="5620"/>
                  </a:lnTo>
                  <a:lnTo>
                    <a:pt x="7560" y="2415"/>
                  </a:lnTo>
                  <a:lnTo>
                    <a:pt x="7560" y="16010"/>
                  </a:lnTo>
                  <a:lnTo>
                    <a:pt x="7630" y="15980"/>
                  </a:lnTo>
                  <a:lnTo>
                    <a:pt x="14040" y="1918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46" name="成组"/>
          <p:cNvGrpSpPr/>
          <p:nvPr/>
        </p:nvGrpSpPr>
        <p:grpSpPr>
          <a:xfrm>
            <a:off x="9067908" y="2665843"/>
            <a:ext cx="457201" cy="457201"/>
            <a:chOff x="0" y="0"/>
            <a:chExt cx="457200" cy="457200"/>
          </a:xfrm>
        </p:grpSpPr>
        <p:sp>
          <p:nvSpPr>
            <p:cNvPr id="2544" name="任意形状 104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45" name="任意形状 1049"/>
            <p:cNvSpPr/>
            <p:nvPr/>
          </p:nvSpPr>
          <p:spPr>
            <a:xfrm>
              <a:off x="38099" y="38100"/>
              <a:ext cx="381002" cy="381000"/>
            </a:xfrm>
            <a:custGeom>
              <a:avLst/>
              <a:gdLst/>
              <a:ahLst/>
              <a:cxnLst>
                <a:cxn ang="0">
                  <a:pos x="wd2" y="hd2"/>
                </a:cxn>
                <a:cxn ang="5400000">
                  <a:pos x="wd2" y="hd2"/>
                </a:cxn>
                <a:cxn ang="10800000">
                  <a:pos x="wd2" y="hd2"/>
                </a:cxn>
                <a:cxn ang="16200000">
                  <a:pos x="wd2" y="hd2"/>
                </a:cxn>
              </a:cxnLst>
              <a:rect l="0" t="0" r="r" b="b"/>
              <a:pathLst>
                <a:path w="21600" h="21600" extrusionOk="0">
                  <a:moveTo>
                    <a:pt x="0" y="3240"/>
                  </a:moveTo>
                  <a:lnTo>
                    <a:pt x="7560" y="0"/>
                  </a:lnTo>
                  <a:lnTo>
                    <a:pt x="14040" y="3240"/>
                  </a:lnTo>
                  <a:lnTo>
                    <a:pt x="20847" y="323"/>
                  </a:lnTo>
                  <a:cubicBezTo>
                    <a:pt x="21121" y="205"/>
                    <a:pt x="21439" y="332"/>
                    <a:pt x="21556" y="607"/>
                  </a:cubicBezTo>
                  <a:cubicBezTo>
                    <a:pt x="21585" y="674"/>
                    <a:pt x="21600" y="746"/>
                    <a:pt x="21600" y="820"/>
                  </a:cubicBezTo>
                  <a:lnTo>
                    <a:pt x="21600" y="18360"/>
                  </a:lnTo>
                  <a:lnTo>
                    <a:pt x="14040" y="21600"/>
                  </a:lnTo>
                  <a:lnTo>
                    <a:pt x="7560" y="18360"/>
                  </a:lnTo>
                  <a:lnTo>
                    <a:pt x="753" y="21277"/>
                  </a:lnTo>
                  <a:cubicBezTo>
                    <a:pt x="479" y="21395"/>
                    <a:pt x="161" y="21268"/>
                    <a:pt x="44" y="20993"/>
                  </a:cubicBezTo>
                  <a:cubicBezTo>
                    <a:pt x="15" y="20926"/>
                    <a:pt x="0" y="20854"/>
                    <a:pt x="0" y="20780"/>
                  </a:cubicBezTo>
                  <a:lnTo>
                    <a:pt x="0" y="3240"/>
                  </a:lnTo>
                  <a:close/>
                  <a:moveTo>
                    <a:pt x="15120" y="18787"/>
                  </a:moveTo>
                  <a:lnTo>
                    <a:pt x="19440" y="16936"/>
                  </a:lnTo>
                  <a:lnTo>
                    <a:pt x="19440" y="3276"/>
                  </a:lnTo>
                  <a:lnTo>
                    <a:pt x="15120" y="5127"/>
                  </a:lnTo>
                  <a:lnTo>
                    <a:pt x="15120" y="18787"/>
                  </a:lnTo>
                  <a:close/>
                  <a:moveTo>
                    <a:pt x="12960" y="18645"/>
                  </a:moveTo>
                  <a:lnTo>
                    <a:pt x="12960" y="5115"/>
                  </a:lnTo>
                  <a:lnTo>
                    <a:pt x="8640" y="2955"/>
                  </a:lnTo>
                  <a:lnTo>
                    <a:pt x="8640" y="16485"/>
                  </a:lnTo>
                  <a:lnTo>
                    <a:pt x="12960" y="18645"/>
                  </a:lnTo>
                  <a:close/>
                  <a:moveTo>
                    <a:pt x="6480" y="16473"/>
                  </a:moveTo>
                  <a:lnTo>
                    <a:pt x="6480" y="2813"/>
                  </a:lnTo>
                  <a:lnTo>
                    <a:pt x="2160" y="4664"/>
                  </a:lnTo>
                  <a:lnTo>
                    <a:pt x="2160" y="18324"/>
                  </a:lnTo>
                  <a:lnTo>
                    <a:pt x="6480" y="1647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49" name="成组"/>
          <p:cNvGrpSpPr/>
          <p:nvPr/>
        </p:nvGrpSpPr>
        <p:grpSpPr>
          <a:xfrm>
            <a:off x="8153496" y="3580905"/>
            <a:ext cx="457201" cy="457201"/>
            <a:chOff x="0" y="0"/>
            <a:chExt cx="457200" cy="457200"/>
          </a:xfrm>
        </p:grpSpPr>
        <p:sp>
          <p:nvSpPr>
            <p:cNvPr id="2547" name="任意形状 105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48" name="任意形状 1052"/>
            <p:cNvSpPr/>
            <p:nvPr/>
          </p:nvSpPr>
          <p:spPr>
            <a:xfrm>
              <a:off x="38099" y="38100"/>
              <a:ext cx="381002" cy="381000"/>
            </a:xfrm>
            <a:custGeom>
              <a:avLst/>
              <a:gdLst/>
              <a:ahLst/>
              <a:cxnLst>
                <a:cxn ang="0">
                  <a:pos x="wd2" y="hd2"/>
                </a:cxn>
                <a:cxn ang="5400000">
                  <a:pos x="wd2" y="hd2"/>
                </a:cxn>
                <a:cxn ang="10800000">
                  <a:pos x="wd2" y="hd2"/>
                </a:cxn>
                <a:cxn ang="16200000">
                  <a:pos x="wd2" y="hd2"/>
                </a:cxn>
              </a:cxnLst>
              <a:rect l="0" t="0" r="r" b="b"/>
              <a:pathLst>
                <a:path w="21600" h="21600" extrusionOk="0">
                  <a:moveTo>
                    <a:pt x="0" y="3240"/>
                  </a:moveTo>
                  <a:lnTo>
                    <a:pt x="7560" y="0"/>
                  </a:lnTo>
                  <a:lnTo>
                    <a:pt x="14040" y="3240"/>
                  </a:lnTo>
                  <a:lnTo>
                    <a:pt x="20847" y="323"/>
                  </a:lnTo>
                  <a:cubicBezTo>
                    <a:pt x="21121" y="205"/>
                    <a:pt x="21439" y="332"/>
                    <a:pt x="21556" y="607"/>
                  </a:cubicBezTo>
                  <a:cubicBezTo>
                    <a:pt x="21585" y="674"/>
                    <a:pt x="21600" y="746"/>
                    <a:pt x="21600" y="820"/>
                  </a:cubicBezTo>
                  <a:lnTo>
                    <a:pt x="21600" y="18360"/>
                  </a:lnTo>
                  <a:lnTo>
                    <a:pt x="14040" y="21600"/>
                  </a:lnTo>
                  <a:lnTo>
                    <a:pt x="7560" y="18360"/>
                  </a:lnTo>
                  <a:lnTo>
                    <a:pt x="753" y="21277"/>
                  </a:lnTo>
                  <a:cubicBezTo>
                    <a:pt x="479" y="21395"/>
                    <a:pt x="161" y="21268"/>
                    <a:pt x="44" y="20993"/>
                  </a:cubicBezTo>
                  <a:cubicBezTo>
                    <a:pt x="15" y="20926"/>
                    <a:pt x="0" y="20854"/>
                    <a:pt x="0" y="20780"/>
                  </a:cubicBezTo>
                  <a:lnTo>
                    <a:pt x="0" y="32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52" name="成组"/>
          <p:cNvGrpSpPr/>
          <p:nvPr/>
        </p:nvGrpSpPr>
        <p:grpSpPr>
          <a:xfrm>
            <a:off x="8153496" y="2665843"/>
            <a:ext cx="457201" cy="457201"/>
            <a:chOff x="0" y="0"/>
            <a:chExt cx="457200" cy="457200"/>
          </a:xfrm>
        </p:grpSpPr>
        <p:sp>
          <p:nvSpPr>
            <p:cNvPr id="2550" name="任意形状 105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51" name="任意形状 1055"/>
            <p:cNvSpPr/>
            <p:nvPr/>
          </p:nvSpPr>
          <p:spPr>
            <a:xfrm>
              <a:off x="38099" y="38100"/>
              <a:ext cx="381002" cy="381000"/>
            </a:xfrm>
            <a:custGeom>
              <a:avLst/>
              <a:gdLst/>
              <a:ahLst/>
              <a:cxnLst>
                <a:cxn ang="0">
                  <a:pos x="wd2" y="hd2"/>
                </a:cxn>
                <a:cxn ang="5400000">
                  <a:pos x="wd2" y="hd2"/>
                </a:cxn>
                <a:cxn ang="10800000">
                  <a:pos x="wd2" y="hd2"/>
                </a:cxn>
                <a:cxn ang="16200000">
                  <a:pos x="wd2" y="hd2"/>
                </a:cxn>
              </a:cxnLst>
              <a:rect l="0" t="0" r="r" b="b"/>
              <a:pathLst>
                <a:path w="21600" h="21600" extrusionOk="0">
                  <a:moveTo>
                    <a:pt x="0" y="3240"/>
                  </a:moveTo>
                  <a:lnTo>
                    <a:pt x="7560" y="0"/>
                  </a:lnTo>
                  <a:lnTo>
                    <a:pt x="14040" y="3240"/>
                  </a:lnTo>
                  <a:lnTo>
                    <a:pt x="20847" y="323"/>
                  </a:lnTo>
                  <a:cubicBezTo>
                    <a:pt x="21121" y="205"/>
                    <a:pt x="21439" y="332"/>
                    <a:pt x="21556" y="607"/>
                  </a:cubicBezTo>
                  <a:cubicBezTo>
                    <a:pt x="21585" y="674"/>
                    <a:pt x="21600" y="746"/>
                    <a:pt x="21600" y="820"/>
                  </a:cubicBezTo>
                  <a:lnTo>
                    <a:pt x="21600" y="18360"/>
                  </a:lnTo>
                  <a:lnTo>
                    <a:pt x="14040" y="21600"/>
                  </a:lnTo>
                  <a:lnTo>
                    <a:pt x="7560" y="18360"/>
                  </a:lnTo>
                  <a:lnTo>
                    <a:pt x="753" y="21277"/>
                  </a:lnTo>
                  <a:cubicBezTo>
                    <a:pt x="479" y="21395"/>
                    <a:pt x="161" y="21268"/>
                    <a:pt x="44" y="20993"/>
                  </a:cubicBezTo>
                  <a:cubicBezTo>
                    <a:pt x="15" y="20926"/>
                    <a:pt x="0" y="20854"/>
                    <a:pt x="0" y="20780"/>
                  </a:cubicBezTo>
                  <a:lnTo>
                    <a:pt x="0" y="3240"/>
                  </a:lnTo>
                  <a:close/>
                  <a:moveTo>
                    <a:pt x="13970" y="5620"/>
                  </a:moveTo>
                  <a:lnTo>
                    <a:pt x="7490" y="2380"/>
                  </a:lnTo>
                  <a:lnTo>
                    <a:pt x="2160" y="4664"/>
                  </a:lnTo>
                  <a:lnTo>
                    <a:pt x="2160" y="18324"/>
                  </a:lnTo>
                  <a:lnTo>
                    <a:pt x="7630" y="15981"/>
                  </a:lnTo>
                  <a:lnTo>
                    <a:pt x="14110" y="19221"/>
                  </a:lnTo>
                  <a:lnTo>
                    <a:pt x="19440" y="16934"/>
                  </a:lnTo>
                  <a:lnTo>
                    <a:pt x="19440" y="3276"/>
                  </a:lnTo>
                  <a:lnTo>
                    <a:pt x="13970" y="561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55" name="成组"/>
          <p:cNvGrpSpPr/>
          <p:nvPr/>
        </p:nvGrpSpPr>
        <p:grpSpPr>
          <a:xfrm>
            <a:off x="1752612" y="1752435"/>
            <a:ext cx="457201" cy="457201"/>
            <a:chOff x="0" y="0"/>
            <a:chExt cx="457200" cy="457200"/>
          </a:xfrm>
        </p:grpSpPr>
        <p:sp>
          <p:nvSpPr>
            <p:cNvPr id="2553" name="任意形状 105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54" name="任意形状 1058"/>
            <p:cNvSpPr/>
            <p:nvPr/>
          </p:nvSpPr>
          <p:spPr>
            <a:xfrm>
              <a:off x="57150" y="38101"/>
              <a:ext cx="342900" cy="413917"/>
            </a:xfrm>
            <a:custGeom>
              <a:avLst/>
              <a:gdLst/>
              <a:ahLst/>
              <a:cxnLst>
                <a:cxn ang="0">
                  <a:pos x="wd2" y="hd2"/>
                </a:cxn>
                <a:cxn ang="5400000">
                  <a:pos x="wd2" y="hd2"/>
                </a:cxn>
                <a:cxn ang="10800000">
                  <a:pos x="wd2" y="hd2"/>
                </a:cxn>
                <a:cxn ang="16200000">
                  <a:pos x="wd2" y="hd2"/>
                </a:cxn>
              </a:cxnLst>
              <a:rect l="0" t="0" r="r" b="b"/>
              <a:pathLst>
                <a:path w="19679" h="20760" extrusionOk="0">
                  <a:moveTo>
                    <a:pt x="16797" y="14679"/>
                  </a:moveTo>
                  <a:lnTo>
                    <a:pt x="9839" y="20760"/>
                  </a:lnTo>
                  <a:lnTo>
                    <a:pt x="2882" y="14679"/>
                  </a:lnTo>
                  <a:cubicBezTo>
                    <a:pt x="-961" y="11321"/>
                    <a:pt x="-961" y="5876"/>
                    <a:pt x="2882" y="2518"/>
                  </a:cubicBezTo>
                  <a:cubicBezTo>
                    <a:pt x="6724" y="-840"/>
                    <a:pt x="12954" y="-840"/>
                    <a:pt x="16797" y="2518"/>
                  </a:cubicBezTo>
                  <a:cubicBezTo>
                    <a:pt x="20639" y="5876"/>
                    <a:pt x="20639" y="11321"/>
                    <a:pt x="16797" y="14679"/>
                  </a:cubicBezTo>
                  <a:close/>
                  <a:moveTo>
                    <a:pt x="9839" y="10510"/>
                  </a:moveTo>
                  <a:cubicBezTo>
                    <a:pt x="11047" y="10510"/>
                    <a:pt x="12026" y="9654"/>
                    <a:pt x="12026" y="8599"/>
                  </a:cubicBezTo>
                  <a:cubicBezTo>
                    <a:pt x="12026" y="7543"/>
                    <a:pt x="11047" y="6688"/>
                    <a:pt x="9839" y="6688"/>
                  </a:cubicBezTo>
                  <a:cubicBezTo>
                    <a:pt x="8631" y="6688"/>
                    <a:pt x="7653" y="7543"/>
                    <a:pt x="7653" y="8599"/>
                  </a:cubicBezTo>
                  <a:cubicBezTo>
                    <a:pt x="7653" y="9654"/>
                    <a:pt x="8631" y="10510"/>
                    <a:pt x="9839" y="1051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58" name="成组"/>
          <p:cNvGrpSpPr/>
          <p:nvPr/>
        </p:nvGrpSpPr>
        <p:grpSpPr>
          <a:xfrm>
            <a:off x="1752612" y="838200"/>
            <a:ext cx="457201" cy="457200"/>
            <a:chOff x="0" y="0"/>
            <a:chExt cx="457200" cy="457200"/>
          </a:xfrm>
        </p:grpSpPr>
        <p:sp>
          <p:nvSpPr>
            <p:cNvPr id="2556" name="任意形状 10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57" name="任意形状 1061"/>
            <p:cNvSpPr/>
            <p:nvPr/>
          </p:nvSpPr>
          <p:spPr>
            <a:xfrm>
              <a:off x="57150" y="38102"/>
              <a:ext cx="342900" cy="413917"/>
            </a:xfrm>
            <a:custGeom>
              <a:avLst/>
              <a:gdLst/>
              <a:ahLst/>
              <a:cxnLst>
                <a:cxn ang="0">
                  <a:pos x="wd2" y="hd2"/>
                </a:cxn>
                <a:cxn ang="5400000">
                  <a:pos x="wd2" y="hd2"/>
                </a:cxn>
                <a:cxn ang="10800000">
                  <a:pos x="wd2" y="hd2"/>
                </a:cxn>
                <a:cxn ang="16200000">
                  <a:pos x="wd2" y="hd2"/>
                </a:cxn>
              </a:cxnLst>
              <a:rect l="0" t="0" r="r" b="b"/>
              <a:pathLst>
                <a:path w="19679" h="20760" extrusionOk="0">
                  <a:moveTo>
                    <a:pt x="9839" y="20760"/>
                  </a:moveTo>
                  <a:lnTo>
                    <a:pt x="2882" y="14679"/>
                  </a:lnTo>
                  <a:cubicBezTo>
                    <a:pt x="-961" y="11321"/>
                    <a:pt x="-961" y="5876"/>
                    <a:pt x="2882" y="2518"/>
                  </a:cubicBezTo>
                  <a:cubicBezTo>
                    <a:pt x="6724" y="-840"/>
                    <a:pt x="12954" y="-840"/>
                    <a:pt x="16797" y="2518"/>
                  </a:cubicBezTo>
                  <a:cubicBezTo>
                    <a:pt x="20639" y="5876"/>
                    <a:pt x="20639" y="11321"/>
                    <a:pt x="16797" y="14679"/>
                  </a:cubicBezTo>
                  <a:lnTo>
                    <a:pt x="9839" y="20760"/>
                  </a:lnTo>
                  <a:close/>
                  <a:moveTo>
                    <a:pt x="15251" y="13328"/>
                  </a:moveTo>
                  <a:cubicBezTo>
                    <a:pt x="18239" y="10716"/>
                    <a:pt x="18239" y="6481"/>
                    <a:pt x="15250" y="3870"/>
                  </a:cubicBezTo>
                  <a:cubicBezTo>
                    <a:pt x="12261" y="1258"/>
                    <a:pt x="7416" y="1258"/>
                    <a:pt x="4427" y="3870"/>
                  </a:cubicBezTo>
                  <a:cubicBezTo>
                    <a:pt x="1439" y="6482"/>
                    <a:pt x="1439" y="10716"/>
                    <a:pt x="4427" y="13328"/>
                  </a:cubicBezTo>
                  <a:lnTo>
                    <a:pt x="9839" y="18058"/>
                  </a:lnTo>
                  <a:lnTo>
                    <a:pt x="15251" y="13328"/>
                  </a:lnTo>
                  <a:close/>
                  <a:moveTo>
                    <a:pt x="9839" y="10510"/>
                  </a:moveTo>
                  <a:cubicBezTo>
                    <a:pt x="8631" y="10510"/>
                    <a:pt x="7653" y="9654"/>
                    <a:pt x="7653" y="8599"/>
                  </a:cubicBezTo>
                  <a:cubicBezTo>
                    <a:pt x="7653" y="7543"/>
                    <a:pt x="8631" y="6688"/>
                    <a:pt x="9839" y="6688"/>
                  </a:cubicBezTo>
                  <a:cubicBezTo>
                    <a:pt x="11047" y="6688"/>
                    <a:pt x="12026" y="7543"/>
                    <a:pt x="12026" y="8599"/>
                  </a:cubicBezTo>
                  <a:cubicBezTo>
                    <a:pt x="12026" y="9654"/>
                    <a:pt x="11047" y="10510"/>
                    <a:pt x="9839" y="1051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61" name="成组"/>
          <p:cNvGrpSpPr/>
          <p:nvPr/>
        </p:nvGrpSpPr>
        <p:grpSpPr>
          <a:xfrm>
            <a:off x="2667024" y="1752435"/>
            <a:ext cx="457201" cy="457201"/>
            <a:chOff x="0" y="0"/>
            <a:chExt cx="457200" cy="457200"/>
          </a:xfrm>
        </p:grpSpPr>
        <p:sp>
          <p:nvSpPr>
            <p:cNvPr id="2559" name="任意形状 106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60" name="任意形状 1064"/>
            <p:cNvSpPr/>
            <p:nvPr/>
          </p:nvSpPr>
          <p:spPr>
            <a:xfrm>
              <a:off x="57330" y="38099"/>
              <a:ext cx="342845" cy="419102"/>
            </a:xfrm>
            <a:custGeom>
              <a:avLst/>
              <a:gdLst/>
              <a:ahLst/>
              <a:cxnLst>
                <a:cxn ang="0">
                  <a:pos x="wd2" y="hd2"/>
                </a:cxn>
                <a:cxn ang="5400000">
                  <a:pos x="wd2" y="hd2"/>
                </a:cxn>
                <a:cxn ang="10800000">
                  <a:pos x="wd2" y="hd2"/>
                </a:cxn>
                <a:cxn ang="16200000">
                  <a:pos x="wd2" y="hd2"/>
                </a:cxn>
              </a:cxnLst>
              <a:rect l="0" t="0" r="r" b="b"/>
              <a:pathLst>
                <a:path w="21011" h="21596" extrusionOk="0">
                  <a:moveTo>
                    <a:pt x="9328" y="17615"/>
                  </a:moveTo>
                  <a:cubicBezTo>
                    <a:pt x="3561" y="17067"/>
                    <a:pt x="-585" y="12692"/>
                    <a:pt x="67" y="7843"/>
                  </a:cubicBezTo>
                  <a:cubicBezTo>
                    <a:pt x="667" y="3380"/>
                    <a:pt x="5154" y="5"/>
                    <a:pt x="10496" y="0"/>
                  </a:cubicBezTo>
                  <a:cubicBezTo>
                    <a:pt x="16299" y="-4"/>
                    <a:pt x="21007" y="3949"/>
                    <a:pt x="21011" y="8828"/>
                  </a:cubicBezTo>
                  <a:cubicBezTo>
                    <a:pt x="21015" y="13332"/>
                    <a:pt x="16988" y="17118"/>
                    <a:pt x="11663" y="17615"/>
                  </a:cubicBezTo>
                  <a:lnTo>
                    <a:pt x="11663" y="21596"/>
                  </a:lnTo>
                  <a:lnTo>
                    <a:pt x="9328" y="21596"/>
                  </a:lnTo>
                  <a:lnTo>
                    <a:pt x="9328" y="1761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64" name="成组"/>
          <p:cNvGrpSpPr/>
          <p:nvPr/>
        </p:nvGrpSpPr>
        <p:grpSpPr>
          <a:xfrm>
            <a:off x="2667024" y="838200"/>
            <a:ext cx="457201" cy="457201"/>
            <a:chOff x="0" y="0"/>
            <a:chExt cx="457200" cy="457200"/>
          </a:xfrm>
        </p:grpSpPr>
        <p:sp>
          <p:nvSpPr>
            <p:cNvPr id="2562" name="任意形状 106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63" name="任意形状 1067"/>
            <p:cNvSpPr/>
            <p:nvPr/>
          </p:nvSpPr>
          <p:spPr>
            <a:xfrm>
              <a:off x="57330" y="38099"/>
              <a:ext cx="342845" cy="419102"/>
            </a:xfrm>
            <a:custGeom>
              <a:avLst/>
              <a:gdLst/>
              <a:ahLst/>
              <a:cxnLst>
                <a:cxn ang="0">
                  <a:pos x="wd2" y="hd2"/>
                </a:cxn>
                <a:cxn ang="5400000">
                  <a:pos x="wd2" y="hd2"/>
                </a:cxn>
                <a:cxn ang="10800000">
                  <a:pos x="wd2" y="hd2"/>
                </a:cxn>
                <a:cxn ang="16200000">
                  <a:pos x="wd2" y="hd2"/>
                </a:cxn>
              </a:cxnLst>
              <a:rect l="0" t="0" r="r" b="b"/>
              <a:pathLst>
                <a:path w="21011" h="21596" extrusionOk="0">
                  <a:moveTo>
                    <a:pt x="9328" y="17615"/>
                  </a:moveTo>
                  <a:cubicBezTo>
                    <a:pt x="3561" y="17067"/>
                    <a:pt x="-585" y="12692"/>
                    <a:pt x="67" y="7843"/>
                  </a:cubicBezTo>
                  <a:cubicBezTo>
                    <a:pt x="667" y="3380"/>
                    <a:pt x="5154" y="5"/>
                    <a:pt x="10496" y="0"/>
                  </a:cubicBezTo>
                  <a:cubicBezTo>
                    <a:pt x="16299" y="-4"/>
                    <a:pt x="21007" y="3949"/>
                    <a:pt x="21011" y="8828"/>
                  </a:cubicBezTo>
                  <a:cubicBezTo>
                    <a:pt x="21015" y="13332"/>
                    <a:pt x="16988" y="17118"/>
                    <a:pt x="11663" y="17615"/>
                  </a:cubicBezTo>
                  <a:lnTo>
                    <a:pt x="11663" y="21596"/>
                  </a:lnTo>
                  <a:lnTo>
                    <a:pt x="9328" y="21596"/>
                  </a:lnTo>
                  <a:lnTo>
                    <a:pt x="9328" y="17615"/>
                  </a:lnTo>
                  <a:close/>
                  <a:moveTo>
                    <a:pt x="10496" y="15706"/>
                  </a:moveTo>
                  <a:cubicBezTo>
                    <a:pt x="15009" y="15706"/>
                    <a:pt x="18668" y="12630"/>
                    <a:pt x="18668" y="8834"/>
                  </a:cubicBezTo>
                  <a:cubicBezTo>
                    <a:pt x="18668" y="5039"/>
                    <a:pt x="15009" y="1963"/>
                    <a:pt x="10496" y="1963"/>
                  </a:cubicBezTo>
                  <a:cubicBezTo>
                    <a:pt x="5982" y="1963"/>
                    <a:pt x="2324" y="5039"/>
                    <a:pt x="2324" y="8834"/>
                  </a:cubicBezTo>
                  <a:cubicBezTo>
                    <a:pt x="2324" y="12630"/>
                    <a:pt x="5982" y="15706"/>
                    <a:pt x="10496" y="1570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67" name="成组"/>
          <p:cNvGrpSpPr/>
          <p:nvPr/>
        </p:nvGrpSpPr>
        <p:grpSpPr>
          <a:xfrm>
            <a:off x="3581436" y="1752435"/>
            <a:ext cx="457201" cy="457201"/>
            <a:chOff x="0" y="0"/>
            <a:chExt cx="457200" cy="457200"/>
          </a:xfrm>
        </p:grpSpPr>
        <p:sp>
          <p:nvSpPr>
            <p:cNvPr id="2565" name="任意形状 10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66" name="任意形状 1070"/>
            <p:cNvSpPr/>
            <p:nvPr/>
          </p:nvSpPr>
          <p:spPr>
            <a:xfrm>
              <a:off x="76354" y="38100"/>
              <a:ext cx="304760" cy="419101"/>
            </a:xfrm>
            <a:custGeom>
              <a:avLst/>
              <a:gdLst/>
              <a:ahLst/>
              <a:cxnLst>
                <a:cxn ang="0">
                  <a:pos x="wd2" y="hd2"/>
                </a:cxn>
                <a:cxn ang="5400000">
                  <a:pos x="wd2" y="hd2"/>
                </a:cxn>
                <a:cxn ang="10800000">
                  <a:pos x="wd2" y="hd2"/>
                </a:cxn>
                <a:cxn ang="16200000">
                  <a:pos x="wd2" y="hd2"/>
                </a:cxn>
              </a:cxnLst>
              <a:rect l="0" t="0" r="r" b="b"/>
              <a:pathLst>
                <a:path w="20950" h="21597" extrusionOk="0">
                  <a:moveTo>
                    <a:pt x="9156" y="15646"/>
                  </a:moveTo>
                  <a:cubicBezTo>
                    <a:pt x="3416" y="15099"/>
                    <a:pt x="-646" y="11166"/>
                    <a:pt x="84" y="6863"/>
                  </a:cubicBezTo>
                  <a:cubicBezTo>
                    <a:pt x="750" y="2944"/>
                    <a:pt x="5195" y="5"/>
                    <a:pt x="10466" y="0"/>
                  </a:cubicBezTo>
                  <a:cubicBezTo>
                    <a:pt x="16252" y="-3"/>
                    <a:pt x="20946" y="3510"/>
                    <a:pt x="20950" y="7848"/>
                  </a:cubicBezTo>
                  <a:cubicBezTo>
                    <a:pt x="20954" y="11810"/>
                    <a:pt x="17020" y="15154"/>
                    <a:pt x="11775" y="15646"/>
                  </a:cubicBezTo>
                  <a:lnTo>
                    <a:pt x="11775" y="18652"/>
                  </a:lnTo>
                  <a:lnTo>
                    <a:pt x="9156" y="18652"/>
                  </a:lnTo>
                  <a:lnTo>
                    <a:pt x="9156" y="15646"/>
                  </a:lnTo>
                  <a:close/>
                  <a:moveTo>
                    <a:pt x="1299" y="19634"/>
                  </a:moveTo>
                  <a:lnTo>
                    <a:pt x="19633" y="19634"/>
                  </a:lnTo>
                  <a:lnTo>
                    <a:pt x="19633" y="21597"/>
                  </a:lnTo>
                  <a:lnTo>
                    <a:pt x="1299" y="21597"/>
                  </a:lnTo>
                  <a:lnTo>
                    <a:pt x="1299" y="1963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70" name="成组"/>
          <p:cNvGrpSpPr/>
          <p:nvPr/>
        </p:nvGrpSpPr>
        <p:grpSpPr>
          <a:xfrm>
            <a:off x="3581436" y="838200"/>
            <a:ext cx="457201" cy="457201"/>
            <a:chOff x="0" y="0"/>
            <a:chExt cx="457200" cy="457200"/>
          </a:xfrm>
        </p:grpSpPr>
        <p:sp>
          <p:nvSpPr>
            <p:cNvPr id="2568" name="任意形状 10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69" name="任意形状 1073"/>
            <p:cNvSpPr/>
            <p:nvPr/>
          </p:nvSpPr>
          <p:spPr>
            <a:xfrm>
              <a:off x="76354" y="38100"/>
              <a:ext cx="304760" cy="419101"/>
            </a:xfrm>
            <a:custGeom>
              <a:avLst/>
              <a:gdLst/>
              <a:ahLst/>
              <a:cxnLst>
                <a:cxn ang="0">
                  <a:pos x="wd2" y="hd2"/>
                </a:cxn>
                <a:cxn ang="5400000">
                  <a:pos x="wd2" y="hd2"/>
                </a:cxn>
                <a:cxn ang="10800000">
                  <a:pos x="wd2" y="hd2"/>
                </a:cxn>
                <a:cxn ang="16200000">
                  <a:pos x="wd2" y="hd2"/>
                </a:cxn>
              </a:cxnLst>
              <a:rect l="0" t="0" r="r" b="b"/>
              <a:pathLst>
                <a:path w="20950" h="21597" extrusionOk="0">
                  <a:moveTo>
                    <a:pt x="9156" y="15646"/>
                  </a:moveTo>
                  <a:cubicBezTo>
                    <a:pt x="3416" y="15099"/>
                    <a:pt x="-646" y="11166"/>
                    <a:pt x="84" y="6863"/>
                  </a:cubicBezTo>
                  <a:cubicBezTo>
                    <a:pt x="750" y="2944"/>
                    <a:pt x="5195" y="5"/>
                    <a:pt x="10466" y="0"/>
                  </a:cubicBezTo>
                  <a:cubicBezTo>
                    <a:pt x="16252" y="-3"/>
                    <a:pt x="20946" y="3510"/>
                    <a:pt x="20950" y="7848"/>
                  </a:cubicBezTo>
                  <a:cubicBezTo>
                    <a:pt x="20954" y="11810"/>
                    <a:pt x="17020" y="15154"/>
                    <a:pt x="11775" y="15646"/>
                  </a:cubicBezTo>
                  <a:lnTo>
                    <a:pt x="11775" y="18652"/>
                  </a:lnTo>
                  <a:lnTo>
                    <a:pt x="9156" y="18652"/>
                  </a:lnTo>
                  <a:lnTo>
                    <a:pt x="9156" y="15646"/>
                  </a:lnTo>
                  <a:close/>
                  <a:moveTo>
                    <a:pt x="10466" y="13744"/>
                  </a:moveTo>
                  <a:cubicBezTo>
                    <a:pt x="14805" y="13744"/>
                    <a:pt x="18323" y="11107"/>
                    <a:pt x="18323" y="7854"/>
                  </a:cubicBezTo>
                  <a:cubicBezTo>
                    <a:pt x="18323" y="4601"/>
                    <a:pt x="14805" y="1964"/>
                    <a:pt x="10466" y="1964"/>
                  </a:cubicBezTo>
                  <a:cubicBezTo>
                    <a:pt x="6126" y="1964"/>
                    <a:pt x="2608" y="4601"/>
                    <a:pt x="2608" y="7854"/>
                  </a:cubicBezTo>
                  <a:cubicBezTo>
                    <a:pt x="2608" y="11107"/>
                    <a:pt x="6126" y="13744"/>
                    <a:pt x="10466" y="13744"/>
                  </a:cubicBezTo>
                  <a:close/>
                  <a:moveTo>
                    <a:pt x="1299" y="19634"/>
                  </a:moveTo>
                  <a:lnTo>
                    <a:pt x="19633" y="19634"/>
                  </a:lnTo>
                  <a:lnTo>
                    <a:pt x="19633" y="21597"/>
                  </a:lnTo>
                  <a:lnTo>
                    <a:pt x="1299" y="21597"/>
                  </a:lnTo>
                  <a:lnTo>
                    <a:pt x="1299" y="1963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73" name="成组"/>
          <p:cNvGrpSpPr/>
          <p:nvPr/>
        </p:nvGrpSpPr>
        <p:grpSpPr>
          <a:xfrm>
            <a:off x="4495848" y="1752435"/>
            <a:ext cx="457201" cy="457201"/>
            <a:chOff x="0" y="0"/>
            <a:chExt cx="457200" cy="457200"/>
          </a:xfrm>
        </p:grpSpPr>
        <p:sp>
          <p:nvSpPr>
            <p:cNvPr id="2571" name="任意形状 10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72" name="任意形状 1076"/>
            <p:cNvSpPr/>
            <p:nvPr/>
          </p:nvSpPr>
          <p:spPr>
            <a:xfrm>
              <a:off x="76200" y="38106"/>
              <a:ext cx="304800" cy="419095"/>
            </a:xfrm>
            <a:custGeom>
              <a:avLst/>
              <a:gdLst/>
              <a:ahLst/>
              <a:cxnLst>
                <a:cxn ang="0">
                  <a:pos x="wd2" y="hd2"/>
                </a:cxn>
                <a:cxn ang="5400000">
                  <a:pos x="wd2" y="hd2"/>
                </a:cxn>
                <a:cxn ang="10800000">
                  <a:pos x="wd2" y="hd2"/>
                </a:cxn>
                <a:cxn ang="16200000">
                  <a:pos x="wd2" y="hd2"/>
                </a:cxn>
              </a:cxnLst>
              <a:rect l="0" t="0" r="r" b="b"/>
              <a:pathLst>
                <a:path w="19679" h="20859" extrusionOk="0">
                  <a:moveTo>
                    <a:pt x="16797" y="12948"/>
                  </a:moveTo>
                  <a:lnTo>
                    <a:pt x="9839" y="18312"/>
                  </a:lnTo>
                  <a:lnTo>
                    <a:pt x="2881" y="12948"/>
                  </a:lnTo>
                  <a:cubicBezTo>
                    <a:pt x="-961" y="9986"/>
                    <a:pt x="-961" y="5183"/>
                    <a:pt x="2882" y="2221"/>
                  </a:cubicBezTo>
                  <a:cubicBezTo>
                    <a:pt x="6724" y="-741"/>
                    <a:pt x="12954" y="-741"/>
                    <a:pt x="16797" y="2221"/>
                  </a:cubicBezTo>
                  <a:cubicBezTo>
                    <a:pt x="20639" y="5184"/>
                    <a:pt x="20639" y="9986"/>
                    <a:pt x="16797" y="12948"/>
                  </a:cubicBezTo>
                  <a:close/>
                  <a:moveTo>
                    <a:pt x="1230" y="18963"/>
                  </a:moveTo>
                  <a:lnTo>
                    <a:pt x="18449" y="18963"/>
                  </a:lnTo>
                  <a:lnTo>
                    <a:pt x="18449" y="20859"/>
                  </a:lnTo>
                  <a:lnTo>
                    <a:pt x="1230" y="20859"/>
                  </a:lnTo>
                  <a:lnTo>
                    <a:pt x="1230" y="1896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76" name="成组"/>
          <p:cNvGrpSpPr/>
          <p:nvPr/>
        </p:nvGrpSpPr>
        <p:grpSpPr>
          <a:xfrm>
            <a:off x="4495848" y="838200"/>
            <a:ext cx="457201" cy="457201"/>
            <a:chOff x="0" y="0"/>
            <a:chExt cx="457200" cy="457200"/>
          </a:xfrm>
        </p:grpSpPr>
        <p:sp>
          <p:nvSpPr>
            <p:cNvPr id="2574" name="任意形状 10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75" name="任意形状 1079"/>
            <p:cNvSpPr/>
            <p:nvPr/>
          </p:nvSpPr>
          <p:spPr>
            <a:xfrm>
              <a:off x="76200" y="38106"/>
              <a:ext cx="304800" cy="419095"/>
            </a:xfrm>
            <a:custGeom>
              <a:avLst/>
              <a:gdLst/>
              <a:ahLst/>
              <a:cxnLst>
                <a:cxn ang="0">
                  <a:pos x="wd2" y="hd2"/>
                </a:cxn>
                <a:cxn ang="5400000">
                  <a:pos x="wd2" y="hd2"/>
                </a:cxn>
                <a:cxn ang="10800000">
                  <a:pos x="wd2" y="hd2"/>
                </a:cxn>
                <a:cxn ang="16200000">
                  <a:pos x="wd2" y="hd2"/>
                </a:cxn>
              </a:cxnLst>
              <a:rect l="0" t="0" r="r" b="b"/>
              <a:pathLst>
                <a:path w="19679" h="20859" extrusionOk="0">
                  <a:moveTo>
                    <a:pt x="9839" y="15630"/>
                  </a:moveTo>
                  <a:lnTo>
                    <a:pt x="15058" y="11608"/>
                  </a:lnTo>
                  <a:cubicBezTo>
                    <a:pt x="17939" y="9386"/>
                    <a:pt x="17939" y="5784"/>
                    <a:pt x="15057" y="3562"/>
                  </a:cubicBezTo>
                  <a:cubicBezTo>
                    <a:pt x="12175" y="1341"/>
                    <a:pt x="7502" y="1341"/>
                    <a:pt x="4620" y="3563"/>
                  </a:cubicBezTo>
                  <a:cubicBezTo>
                    <a:pt x="1739" y="5785"/>
                    <a:pt x="1739" y="9386"/>
                    <a:pt x="4620" y="11608"/>
                  </a:cubicBezTo>
                  <a:lnTo>
                    <a:pt x="9839" y="15630"/>
                  </a:lnTo>
                  <a:close/>
                  <a:moveTo>
                    <a:pt x="16797" y="12948"/>
                  </a:moveTo>
                  <a:lnTo>
                    <a:pt x="9839" y="18312"/>
                  </a:lnTo>
                  <a:lnTo>
                    <a:pt x="2881" y="12948"/>
                  </a:lnTo>
                  <a:cubicBezTo>
                    <a:pt x="-961" y="9986"/>
                    <a:pt x="-961" y="5183"/>
                    <a:pt x="2882" y="2221"/>
                  </a:cubicBezTo>
                  <a:cubicBezTo>
                    <a:pt x="6724" y="-741"/>
                    <a:pt x="12954" y="-741"/>
                    <a:pt x="16797" y="2221"/>
                  </a:cubicBezTo>
                  <a:cubicBezTo>
                    <a:pt x="20639" y="5184"/>
                    <a:pt x="20639" y="9986"/>
                    <a:pt x="16797" y="12948"/>
                  </a:cubicBezTo>
                  <a:close/>
                  <a:moveTo>
                    <a:pt x="1230" y="18963"/>
                  </a:moveTo>
                  <a:lnTo>
                    <a:pt x="18449" y="18963"/>
                  </a:lnTo>
                  <a:lnTo>
                    <a:pt x="18449" y="20859"/>
                  </a:lnTo>
                  <a:lnTo>
                    <a:pt x="1230" y="20859"/>
                  </a:lnTo>
                  <a:lnTo>
                    <a:pt x="1230" y="1896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79" name="成组"/>
          <p:cNvGrpSpPr/>
          <p:nvPr/>
        </p:nvGrpSpPr>
        <p:grpSpPr>
          <a:xfrm>
            <a:off x="5410260" y="1752435"/>
            <a:ext cx="457201" cy="457201"/>
            <a:chOff x="0" y="0"/>
            <a:chExt cx="457200" cy="457200"/>
          </a:xfrm>
        </p:grpSpPr>
        <p:sp>
          <p:nvSpPr>
            <p:cNvPr id="2577" name="任意形状 10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78" name="任意形状 1082"/>
            <p:cNvSpPr/>
            <p:nvPr/>
          </p:nvSpPr>
          <p:spPr>
            <a:xfrm>
              <a:off x="57150" y="38101"/>
              <a:ext cx="342900" cy="413917"/>
            </a:xfrm>
            <a:custGeom>
              <a:avLst/>
              <a:gdLst/>
              <a:ahLst/>
              <a:cxnLst>
                <a:cxn ang="0">
                  <a:pos x="wd2" y="hd2"/>
                </a:cxn>
                <a:cxn ang="5400000">
                  <a:pos x="wd2" y="hd2"/>
                </a:cxn>
                <a:cxn ang="10800000">
                  <a:pos x="wd2" y="hd2"/>
                </a:cxn>
                <a:cxn ang="16200000">
                  <a:pos x="wd2" y="hd2"/>
                </a:cxn>
              </a:cxnLst>
              <a:rect l="0" t="0" r="r" b="b"/>
              <a:pathLst>
                <a:path w="19679" h="20760" extrusionOk="0">
                  <a:moveTo>
                    <a:pt x="16797" y="14679"/>
                  </a:moveTo>
                  <a:lnTo>
                    <a:pt x="9839" y="20760"/>
                  </a:lnTo>
                  <a:lnTo>
                    <a:pt x="2882" y="14679"/>
                  </a:lnTo>
                  <a:cubicBezTo>
                    <a:pt x="-961" y="11321"/>
                    <a:pt x="-961" y="5876"/>
                    <a:pt x="2882" y="2518"/>
                  </a:cubicBezTo>
                  <a:cubicBezTo>
                    <a:pt x="6724" y="-840"/>
                    <a:pt x="12954" y="-840"/>
                    <a:pt x="16797" y="2518"/>
                  </a:cubicBezTo>
                  <a:cubicBezTo>
                    <a:pt x="20639" y="5876"/>
                    <a:pt x="20639" y="11321"/>
                    <a:pt x="16797" y="14679"/>
                  </a:cubicBezTo>
                  <a:close/>
                  <a:moveTo>
                    <a:pt x="8746" y="7643"/>
                  </a:moveTo>
                  <a:lnTo>
                    <a:pt x="5466" y="7643"/>
                  </a:lnTo>
                  <a:lnTo>
                    <a:pt x="5466" y="9554"/>
                  </a:lnTo>
                  <a:lnTo>
                    <a:pt x="8746" y="9554"/>
                  </a:lnTo>
                  <a:lnTo>
                    <a:pt x="8746" y="12421"/>
                  </a:lnTo>
                  <a:lnTo>
                    <a:pt x="10932" y="12421"/>
                  </a:lnTo>
                  <a:lnTo>
                    <a:pt x="10932" y="9554"/>
                  </a:lnTo>
                  <a:lnTo>
                    <a:pt x="14212" y="9554"/>
                  </a:lnTo>
                  <a:lnTo>
                    <a:pt x="14212" y="7643"/>
                  </a:lnTo>
                  <a:lnTo>
                    <a:pt x="10932" y="7643"/>
                  </a:lnTo>
                  <a:lnTo>
                    <a:pt x="10932" y="4777"/>
                  </a:lnTo>
                  <a:lnTo>
                    <a:pt x="8746" y="4777"/>
                  </a:lnTo>
                  <a:lnTo>
                    <a:pt x="8746" y="764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82" name="成组"/>
          <p:cNvGrpSpPr/>
          <p:nvPr/>
        </p:nvGrpSpPr>
        <p:grpSpPr>
          <a:xfrm>
            <a:off x="5410260" y="838200"/>
            <a:ext cx="457201" cy="457200"/>
            <a:chOff x="0" y="0"/>
            <a:chExt cx="457200" cy="457200"/>
          </a:xfrm>
        </p:grpSpPr>
        <p:sp>
          <p:nvSpPr>
            <p:cNvPr id="2580" name="任意形状 10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81" name="任意形状 1085"/>
            <p:cNvSpPr/>
            <p:nvPr/>
          </p:nvSpPr>
          <p:spPr>
            <a:xfrm>
              <a:off x="57150" y="38102"/>
              <a:ext cx="342900" cy="413917"/>
            </a:xfrm>
            <a:custGeom>
              <a:avLst/>
              <a:gdLst/>
              <a:ahLst/>
              <a:cxnLst>
                <a:cxn ang="0">
                  <a:pos x="wd2" y="hd2"/>
                </a:cxn>
                <a:cxn ang="5400000">
                  <a:pos x="wd2" y="hd2"/>
                </a:cxn>
                <a:cxn ang="10800000">
                  <a:pos x="wd2" y="hd2"/>
                </a:cxn>
                <a:cxn ang="16200000">
                  <a:pos x="wd2" y="hd2"/>
                </a:cxn>
              </a:cxnLst>
              <a:rect l="0" t="0" r="r" b="b"/>
              <a:pathLst>
                <a:path w="19679" h="20760" extrusionOk="0">
                  <a:moveTo>
                    <a:pt x="9839" y="18058"/>
                  </a:moveTo>
                  <a:lnTo>
                    <a:pt x="15251" y="13328"/>
                  </a:lnTo>
                  <a:cubicBezTo>
                    <a:pt x="18239" y="10716"/>
                    <a:pt x="18239" y="6481"/>
                    <a:pt x="15250" y="3870"/>
                  </a:cubicBezTo>
                  <a:cubicBezTo>
                    <a:pt x="12261" y="1258"/>
                    <a:pt x="7416" y="1258"/>
                    <a:pt x="4427" y="3870"/>
                  </a:cubicBezTo>
                  <a:cubicBezTo>
                    <a:pt x="1439" y="6482"/>
                    <a:pt x="1439" y="10716"/>
                    <a:pt x="4427" y="13328"/>
                  </a:cubicBezTo>
                  <a:lnTo>
                    <a:pt x="9839" y="18058"/>
                  </a:lnTo>
                  <a:close/>
                  <a:moveTo>
                    <a:pt x="9839" y="20760"/>
                  </a:moveTo>
                  <a:lnTo>
                    <a:pt x="2882" y="14679"/>
                  </a:lnTo>
                  <a:cubicBezTo>
                    <a:pt x="-961" y="11321"/>
                    <a:pt x="-961" y="5876"/>
                    <a:pt x="2882" y="2518"/>
                  </a:cubicBezTo>
                  <a:cubicBezTo>
                    <a:pt x="6724" y="-840"/>
                    <a:pt x="12954" y="-840"/>
                    <a:pt x="16797" y="2518"/>
                  </a:cubicBezTo>
                  <a:cubicBezTo>
                    <a:pt x="20639" y="5876"/>
                    <a:pt x="20639" y="11321"/>
                    <a:pt x="16797" y="14679"/>
                  </a:cubicBezTo>
                  <a:lnTo>
                    <a:pt x="9839" y="20760"/>
                  </a:lnTo>
                  <a:close/>
                  <a:moveTo>
                    <a:pt x="8746" y="7643"/>
                  </a:moveTo>
                  <a:lnTo>
                    <a:pt x="8746" y="4777"/>
                  </a:lnTo>
                  <a:lnTo>
                    <a:pt x="10932" y="4777"/>
                  </a:lnTo>
                  <a:lnTo>
                    <a:pt x="10932" y="7643"/>
                  </a:lnTo>
                  <a:lnTo>
                    <a:pt x="14212" y="7643"/>
                  </a:lnTo>
                  <a:lnTo>
                    <a:pt x="14212" y="9554"/>
                  </a:lnTo>
                  <a:lnTo>
                    <a:pt x="10932" y="9554"/>
                  </a:lnTo>
                  <a:lnTo>
                    <a:pt x="10932" y="12421"/>
                  </a:lnTo>
                  <a:lnTo>
                    <a:pt x="8746" y="12421"/>
                  </a:lnTo>
                  <a:lnTo>
                    <a:pt x="8746" y="9554"/>
                  </a:lnTo>
                  <a:lnTo>
                    <a:pt x="5466" y="9554"/>
                  </a:lnTo>
                  <a:lnTo>
                    <a:pt x="5466" y="7643"/>
                  </a:lnTo>
                  <a:lnTo>
                    <a:pt x="8746" y="764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85" name="成组"/>
          <p:cNvGrpSpPr/>
          <p:nvPr/>
        </p:nvGrpSpPr>
        <p:grpSpPr>
          <a:xfrm>
            <a:off x="838200" y="1752435"/>
            <a:ext cx="457200" cy="457201"/>
            <a:chOff x="0" y="0"/>
            <a:chExt cx="457200" cy="457200"/>
          </a:xfrm>
        </p:grpSpPr>
        <p:sp>
          <p:nvSpPr>
            <p:cNvPr id="2583" name="任意形状 10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84" name="任意形状 1088"/>
            <p:cNvSpPr/>
            <p:nvPr/>
          </p:nvSpPr>
          <p:spPr>
            <a:xfrm>
              <a:off x="57150" y="38101"/>
              <a:ext cx="342900" cy="413917"/>
            </a:xfrm>
            <a:custGeom>
              <a:avLst/>
              <a:gdLst/>
              <a:ahLst/>
              <a:cxnLst>
                <a:cxn ang="0">
                  <a:pos x="wd2" y="hd2"/>
                </a:cxn>
                <a:cxn ang="5400000">
                  <a:pos x="wd2" y="hd2"/>
                </a:cxn>
                <a:cxn ang="10800000">
                  <a:pos x="wd2" y="hd2"/>
                </a:cxn>
                <a:cxn ang="16200000">
                  <a:pos x="wd2" y="hd2"/>
                </a:cxn>
              </a:cxnLst>
              <a:rect l="0" t="0" r="r" b="b"/>
              <a:pathLst>
                <a:path w="19679" h="20760" extrusionOk="0">
                  <a:moveTo>
                    <a:pt x="16797" y="14679"/>
                  </a:moveTo>
                  <a:lnTo>
                    <a:pt x="9839" y="20760"/>
                  </a:lnTo>
                  <a:lnTo>
                    <a:pt x="2882" y="14679"/>
                  </a:lnTo>
                  <a:cubicBezTo>
                    <a:pt x="-961" y="11321"/>
                    <a:pt x="-961" y="5876"/>
                    <a:pt x="2882" y="2518"/>
                  </a:cubicBezTo>
                  <a:cubicBezTo>
                    <a:pt x="6724" y="-840"/>
                    <a:pt x="12954" y="-840"/>
                    <a:pt x="16797" y="2518"/>
                  </a:cubicBezTo>
                  <a:cubicBezTo>
                    <a:pt x="20639" y="5876"/>
                    <a:pt x="20639" y="11321"/>
                    <a:pt x="16797" y="14679"/>
                  </a:cubicBezTo>
                  <a:close/>
                  <a:moveTo>
                    <a:pt x="9839" y="12421"/>
                  </a:moveTo>
                  <a:cubicBezTo>
                    <a:pt x="12254" y="12421"/>
                    <a:pt x="14212" y="10710"/>
                    <a:pt x="14212" y="8599"/>
                  </a:cubicBezTo>
                  <a:cubicBezTo>
                    <a:pt x="14212" y="6488"/>
                    <a:pt x="12254" y="4777"/>
                    <a:pt x="9839" y="4777"/>
                  </a:cubicBezTo>
                  <a:cubicBezTo>
                    <a:pt x="7424" y="4777"/>
                    <a:pt x="5466" y="6488"/>
                    <a:pt x="5466" y="8599"/>
                  </a:cubicBezTo>
                  <a:cubicBezTo>
                    <a:pt x="5466" y="10710"/>
                    <a:pt x="7424" y="12421"/>
                    <a:pt x="9839" y="12421"/>
                  </a:cubicBezTo>
                  <a:close/>
                  <a:moveTo>
                    <a:pt x="9839" y="10510"/>
                  </a:moveTo>
                  <a:cubicBezTo>
                    <a:pt x="8631" y="10510"/>
                    <a:pt x="7653" y="9654"/>
                    <a:pt x="7653" y="8599"/>
                  </a:cubicBezTo>
                  <a:cubicBezTo>
                    <a:pt x="7653" y="7543"/>
                    <a:pt x="8631" y="6688"/>
                    <a:pt x="9839" y="6688"/>
                  </a:cubicBezTo>
                  <a:cubicBezTo>
                    <a:pt x="11047" y="6688"/>
                    <a:pt x="12026" y="7543"/>
                    <a:pt x="12026" y="8599"/>
                  </a:cubicBezTo>
                  <a:cubicBezTo>
                    <a:pt x="12026" y="9654"/>
                    <a:pt x="11047" y="10510"/>
                    <a:pt x="9839" y="1051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88" name="成组"/>
          <p:cNvGrpSpPr/>
          <p:nvPr/>
        </p:nvGrpSpPr>
        <p:grpSpPr>
          <a:xfrm>
            <a:off x="838200" y="838200"/>
            <a:ext cx="457200" cy="457200"/>
            <a:chOff x="0" y="0"/>
            <a:chExt cx="457200" cy="457200"/>
          </a:xfrm>
        </p:grpSpPr>
        <p:sp>
          <p:nvSpPr>
            <p:cNvPr id="2586" name="任意形状 10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87" name="任意形状 1091"/>
            <p:cNvSpPr/>
            <p:nvPr/>
          </p:nvSpPr>
          <p:spPr>
            <a:xfrm>
              <a:off x="57150" y="38102"/>
              <a:ext cx="342900" cy="413917"/>
            </a:xfrm>
            <a:custGeom>
              <a:avLst/>
              <a:gdLst/>
              <a:ahLst/>
              <a:cxnLst>
                <a:cxn ang="0">
                  <a:pos x="wd2" y="hd2"/>
                </a:cxn>
                <a:cxn ang="5400000">
                  <a:pos x="wd2" y="hd2"/>
                </a:cxn>
                <a:cxn ang="10800000">
                  <a:pos x="wd2" y="hd2"/>
                </a:cxn>
                <a:cxn ang="16200000">
                  <a:pos x="wd2" y="hd2"/>
                </a:cxn>
              </a:cxnLst>
              <a:rect l="0" t="0" r="r" b="b"/>
              <a:pathLst>
                <a:path w="19679" h="20760" extrusionOk="0">
                  <a:moveTo>
                    <a:pt x="9839" y="18058"/>
                  </a:moveTo>
                  <a:lnTo>
                    <a:pt x="15251" y="13328"/>
                  </a:lnTo>
                  <a:cubicBezTo>
                    <a:pt x="18239" y="10716"/>
                    <a:pt x="18239" y="6481"/>
                    <a:pt x="15250" y="3870"/>
                  </a:cubicBezTo>
                  <a:cubicBezTo>
                    <a:pt x="12261" y="1258"/>
                    <a:pt x="7416" y="1258"/>
                    <a:pt x="4427" y="3870"/>
                  </a:cubicBezTo>
                  <a:cubicBezTo>
                    <a:pt x="1439" y="6482"/>
                    <a:pt x="1439" y="10716"/>
                    <a:pt x="4427" y="13328"/>
                  </a:cubicBezTo>
                  <a:lnTo>
                    <a:pt x="9839" y="18058"/>
                  </a:lnTo>
                  <a:close/>
                  <a:moveTo>
                    <a:pt x="9839" y="20760"/>
                  </a:moveTo>
                  <a:lnTo>
                    <a:pt x="2882" y="14679"/>
                  </a:lnTo>
                  <a:cubicBezTo>
                    <a:pt x="-961" y="11321"/>
                    <a:pt x="-961" y="5876"/>
                    <a:pt x="2882" y="2518"/>
                  </a:cubicBezTo>
                  <a:cubicBezTo>
                    <a:pt x="6724" y="-840"/>
                    <a:pt x="12954" y="-840"/>
                    <a:pt x="16797" y="2518"/>
                  </a:cubicBezTo>
                  <a:cubicBezTo>
                    <a:pt x="20639" y="5876"/>
                    <a:pt x="20639" y="11321"/>
                    <a:pt x="16797" y="14679"/>
                  </a:cubicBezTo>
                  <a:lnTo>
                    <a:pt x="9839" y="20760"/>
                  </a:lnTo>
                  <a:close/>
                  <a:moveTo>
                    <a:pt x="9839" y="10510"/>
                  </a:moveTo>
                  <a:cubicBezTo>
                    <a:pt x="11047" y="10510"/>
                    <a:pt x="12026" y="9654"/>
                    <a:pt x="12026" y="8599"/>
                  </a:cubicBezTo>
                  <a:cubicBezTo>
                    <a:pt x="12026" y="7543"/>
                    <a:pt x="11047" y="6688"/>
                    <a:pt x="9839" y="6688"/>
                  </a:cubicBezTo>
                  <a:cubicBezTo>
                    <a:pt x="8631" y="6688"/>
                    <a:pt x="7653" y="7543"/>
                    <a:pt x="7653" y="8599"/>
                  </a:cubicBezTo>
                  <a:cubicBezTo>
                    <a:pt x="7653" y="9654"/>
                    <a:pt x="8631" y="10510"/>
                    <a:pt x="9839" y="10510"/>
                  </a:cubicBezTo>
                  <a:close/>
                  <a:moveTo>
                    <a:pt x="9839" y="12421"/>
                  </a:moveTo>
                  <a:cubicBezTo>
                    <a:pt x="7424" y="12421"/>
                    <a:pt x="5466" y="10710"/>
                    <a:pt x="5466" y="8599"/>
                  </a:cubicBezTo>
                  <a:cubicBezTo>
                    <a:pt x="5466" y="6488"/>
                    <a:pt x="7424" y="4777"/>
                    <a:pt x="9839" y="4777"/>
                  </a:cubicBezTo>
                  <a:cubicBezTo>
                    <a:pt x="12254" y="4777"/>
                    <a:pt x="14212" y="6488"/>
                    <a:pt x="14212" y="8599"/>
                  </a:cubicBezTo>
                  <a:cubicBezTo>
                    <a:pt x="14212" y="10710"/>
                    <a:pt x="12254" y="12421"/>
                    <a:pt x="9839" y="1242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91" name="成组"/>
          <p:cNvGrpSpPr/>
          <p:nvPr/>
        </p:nvGrpSpPr>
        <p:grpSpPr>
          <a:xfrm>
            <a:off x="6324672" y="1752435"/>
            <a:ext cx="457201" cy="457201"/>
            <a:chOff x="0" y="0"/>
            <a:chExt cx="457200" cy="457200"/>
          </a:xfrm>
        </p:grpSpPr>
        <p:sp>
          <p:nvSpPr>
            <p:cNvPr id="2589" name="任意形状 10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90" name="任意形状 1094"/>
            <p:cNvSpPr/>
            <p:nvPr/>
          </p:nvSpPr>
          <p:spPr>
            <a:xfrm>
              <a:off x="76200" y="38100"/>
              <a:ext cx="304915" cy="400051"/>
            </a:xfrm>
            <a:custGeom>
              <a:avLst/>
              <a:gdLst/>
              <a:ahLst/>
              <a:cxnLst>
                <a:cxn ang="0">
                  <a:pos x="wd2" y="hd2"/>
                </a:cxn>
                <a:cxn ang="5400000">
                  <a:pos x="wd2" y="hd2"/>
                </a:cxn>
                <a:cxn ang="10800000">
                  <a:pos x="wd2" y="hd2"/>
                </a:cxn>
                <a:cxn ang="16200000">
                  <a:pos x="wd2" y="hd2"/>
                </a:cxn>
              </a:cxnLst>
              <a:rect l="0" t="0" r="r" b="b"/>
              <a:pathLst>
                <a:path w="20961" h="21597" extrusionOk="0">
                  <a:moveTo>
                    <a:pt x="9167" y="16391"/>
                  </a:moveTo>
                  <a:cubicBezTo>
                    <a:pt x="3426" y="15818"/>
                    <a:pt x="-635" y="11698"/>
                    <a:pt x="95" y="7190"/>
                  </a:cubicBezTo>
                  <a:cubicBezTo>
                    <a:pt x="761" y="3084"/>
                    <a:pt x="5206" y="6"/>
                    <a:pt x="10477" y="0"/>
                  </a:cubicBezTo>
                  <a:cubicBezTo>
                    <a:pt x="16263" y="-3"/>
                    <a:pt x="20957" y="3678"/>
                    <a:pt x="20961" y="8221"/>
                  </a:cubicBezTo>
                  <a:cubicBezTo>
                    <a:pt x="20965" y="12372"/>
                    <a:pt x="17031" y="15875"/>
                    <a:pt x="11786" y="16391"/>
                  </a:cubicBezTo>
                  <a:lnTo>
                    <a:pt x="11786" y="18524"/>
                  </a:lnTo>
                  <a:cubicBezTo>
                    <a:pt x="16954" y="18619"/>
                    <a:pt x="20953" y="19268"/>
                    <a:pt x="20953" y="20054"/>
                  </a:cubicBezTo>
                  <a:cubicBezTo>
                    <a:pt x="20953" y="20906"/>
                    <a:pt x="16262" y="21597"/>
                    <a:pt x="10477" y="21597"/>
                  </a:cubicBezTo>
                  <a:cubicBezTo>
                    <a:pt x="4691" y="21597"/>
                    <a:pt x="0" y="20906"/>
                    <a:pt x="0" y="20054"/>
                  </a:cubicBezTo>
                  <a:cubicBezTo>
                    <a:pt x="0" y="19268"/>
                    <a:pt x="3999" y="18619"/>
                    <a:pt x="9167" y="18524"/>
                  </a:cubicBezTo>
                  <a:lnTo>
                    <a:pt x="9167" y="16391"/>
                  </a:lnTo>
                  <a:close/>
                  <a:moveTo>
                    <a:pt x="10477" y="10284"/>
                  </a:moveTo>
                  <a:cubicBezTo>
                    <a:pt x="11923" y="10284"/>
                    <a:pt x="13096" y="9364"/>
                    <a:pt x="13096" y="8228"/>
                  </a:cubicBezTo>
                  <a:cubicBezTo>
                    <a:pt x="13096" y="7092"/>
                    <a:pt x="11923" y="6171"/>
                    <a:pt x="10477" y="6171"/>
                  </a:cubicBezTo>
                  <a:cubicBezTo>
                    <a:pt x="9030" y="6171"/>
                    <a:pt x="7857" y="7092"/>
                    <a:pt x="7857" y="8228"/>
                  </a:cubicBezTo>
                  <a:cubicBezTo>
                    <a:pt x="7857" y="9364"/>
                    <a:pt x="9030" y="10284"/>
                    <a:pt x="10477" y="1028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94" name="成组"/>
          <p:cNvGrpSpPr/>
          <p:nvPr/>
        </p:nvGrpSpPr>
        <p:grpSpPr>
          <a:xfrm>
            <a:off x="6324672" y="838200"/>
            <a:ext cx="457201" cy="457200"/>
            <a:chOff x="0" y="0"/>
            <a:chExt cx="457200" cy="457200"/>
          </a:xfrm>
        </p:grpSpPr>
        <p:sp>
          <p:nvSpPr>
            <p:cNvPr id="2592" name="任意形状 10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93" name="任意形状 1097"/>
            <p:cNvSpPr/>
            <p:nvPr/>
          </p:nvSpPr>
          <p:spPr>
            <a:xfrm>
              <a:off x="76200" y="38100"/>
              <a:ext cx="304915" cy="400051"/>
            </a:xfrm>
            <a:custGeom>
              <a:avLst/>
              <a:gdLst/>
              <a:ahLst/>
              <a:cxnLst>
                <a:cxn ang="0">
                  <a:pos x="wd2" y="hd2"/>
                </a:cxn>
                <a:cxn ang="5400000">
                  <a:pos x="wd2" y="hd2"/>
                </a:cxn>
                <a:cxn ang="10800000">
                  <a:pos x="wd2" y="hd2"/>
                </a:cxn>
                <a:cxn ang="16200000">
                  <a:pos x="wd2" y="hd2"/>
                </a:cxn>
              </a:cxnLst>
              <a:rect l="0" t="0" r="r" b="b"/>
              <a:pathLst>
                <a:path w="20961" h="21597" extrusionOk="0">
                  <a:moveTo>
                    <a:pt x="9167" y="16391"/>
                  </a:moveTo>
                  <a:cubicBezTo>
                    <a:pt x="3426" y="15818"/>
                    <a:pt x="-635" y="11698"/>
                    <a:pt x="95" y="7190"/>
                  </a:cubicBezTo>
                  <a:cubicBezTo>
                    <a:pt x="761" y="3084"/>
                    <a:pt x="5206" y="6"/>
                    <a:pt x="10477" y="0"/>
                  </a:cubicBezTo>
                  <a:cubicBezTo>
                    <a:pt x="16263" y="-3"/>
                    <a:pt x="20957" y="3678"/>
                    <a:pt x="20961" y="8221"/>
                  </a:cubicBezTo>
                  <a:cubicBezTo>
                    <a:pt x="20965" y="12372"/>
                    <a:pt x="17031" y="15875"/>
                    <a:pt x="11786" y="16391"/>
                  </a:cubicBezTo>
                  <a:lnTo>
                    <a:pt x="11786" y="18524"/>
                  </a:lnTo>
                  <a:cubicBezTo>
                    <a:pt x="16954" y="18619"/>
                    <a:pt x="20953" y="19268"/>
                    <a:pt x="20953" y="20054"/>
                  </a:cubicBezTo>
                  <a:cubicBezTo>
                    <a:pt x="20953" y="20906"/>
                    <a:pt x="16262" y="21597"/>
                    <a:pt x="10477" y="21597"/>
                  </a:cubicBezTo>
                  <a:cubicBezTo>
                    <a:pt x="4691" y="21597"/>
                    <a:pt x="0" y="20906"/>
                    <a:pt x="0" y="20054"/>
                  </a:cubicBezTo>
                  <a:cubicBezTo>
                    <a:pt x="0" y="19268"/>
                    <a:pt x="3999" y="18619"/>
                    <a:pt x="9167" y="18524"/>
                  </a:cubicBezTo>
                  <a:lnTo>
                    <a:pt x="9167" y="16391"/>
                  </a:lnTo>
                  <a:close/>
                  <a:moveTo>
                    <a:pt x="10477" y="14398"/>
                  </a:moveTo>
                  <a:cubicBezTo>
                    <a:pt x="14816" y="14398"/>
                    <a:pt x="18334" y="11635"/>
                    <a:pt x="18334" y="8228"/>
                  </a:cubicBezTo>
                  <a:cubicBezTo>
                    <a:pt x="18334" y="4820"/>
                    <a:pt x="14816" y="2057"/>
                    <a:pt x="10477" y="2057"/>
                  </a:cubicBezTo>
                  <a:cubicBezTo>
                    <a:pt x="6137" y="2057"/>
                    <a:pt x="2619" y="4820"/>
                    <a:pt x="2619" y="8228"/>
                  </a:cubicBezTo>
                  <a:cubicBezTo>
                    <a:pt x="2619" y="11635"/>
                    <a:pt x="6137" y="14398"/>
                    <a:pt x="10477" y="14398"/>
                  </a:cubicBezTo>
                  <a:close/>
                  <a:moveTo>
                    <a:pt x="10477" y="10284"/>
                  </a:moveTo>
                  <a:cubicBezTo>
                    <a:pt x="9030" y="10284"/>
                    <a:pt x="7857" y="9364"/>
                    <a:pt x="7857" y="8228"/>
                  </a:cubicBezTo>
                  <a:cubicBezTo>
                    <a:pt x="7857" y="7092"/>
                    <a:pt x="9030" y="6171"/>
                    <a:pt x="10477" y="6171"/>
                  </a:cubicBezTo>
                  <a:cubicBezTo>
                    <a:pt x="11923" y="6171"/>
                    <a:pt x="13096" y="7092"/>
                    <a:pt x="13096" y="8228"/>
                  </a:cubicBezTo>
                  <a:cubicBezTo>
                    <a:pt x="13096" y="9364"/>
                    <a:pt x="11923" y="10284"/>
                    <a:pt x="10477" y="1028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97" name="成组"/>
          <p:cNvGrpSpPr/>
          <p:nvPr/>
        </p:nvGrpSpPr>
        <p:grpSpPr>
          <a:xfrm>
            <a:off x="7239084" y="1752435"/>
            <a:ext cx="457201" cy="457201"/>
            <a:chOff x="0" y="0"/>
            <a:chExt cx="457200" cy="457200"/>
          </a:xfrm>
        </p:grpSpPr>
        <p:sp>
          <p:nvSpPr>
            <p:cNvPr id="2595" name="任意形状 10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96" name="任意形状 1100"/>
            <p:cNvSpPr/>
            <p:nvPr/>
          </p:nvSpPr>
          <p:spPr>
            <a:xfrm>
              <a:off x="57150" y="38101"/>
              <a:ext cx="342900" cy="413917"/>
            </a:xfrm>
            <a:custGeom>
              <a:avLst/>
              <a:gdLst/>
              <a:ahLst/>
              <a:cxnLst>
                <a:cxn ang="0">
                  <a:pos x="wd2" y="hd2"/>
                </a:cxn>
                <a:cxn ang="5400000">
                  <a:pos x="wd2" y="hd2"/>
                </a:cxn>
                <a:cxn ang="10800000">
                  <a:pos x="wd2" y="hd2"/>
                </a:cxn>
                <a:cxn ang="16200000">
                  <a:pos x="wd2" y="hd2"/>
                </a:cxn>
              </a:cxnLst>
              <a:rect l="0" t="0" r="r" b="b"/>
              <a:pathLst>
                <a:path w="19679" h="20760" extrusionOk="0">
                  <a:moveTo>
                    <a:pt x="10932" y="8599"/>
                  </a:moveTo>
                  <a:lnTo>
                    <a:pt x="10932" y="3821"/>
                  </a:lnTo>
                  <a:lnTo>
                    <a:pt x="8746" y="3821"/>
                  </a:lnTo>
                  <a:lnTo>
                    <a:pt x="8746" y="10510"/>
                  </a:lnTo>
                  <a:lnTo>
                    <a:pt x="15305" y="10510"/>
                  </a:lnTo>
                  <a:lnTo>
                    <a:pt x="15305" y="8599"/>
                  </a:lnTo>
                  <a:lnTo>
                    <a:pt x="10932" y="8599"/>
                  </a:lnTo>
                  <a:close/>
                  <a:moveTo>
                    <a:pt x="16797" y="14679"/>
                  </a:moveTo>
                  <a:lnTo>
                    <a:pt x="9839" y="20760"/>
                  </a:lnTo>
                  <a:lnTo>
                    <a:pt x="2882" y="14679"/>
                  </a:lnTo>
                  <a:cubicBezTo>
                    <a:pt x="-961" y="11321"/>
                    <a:pt x="-961" y="5876"/>
                    <a:pt x="2882" y="2518"/>
                  </a:cubicBezTo>
                  <a:cubicBezTo>
                    <a:pt x="6724" y="-840"/>
                    <a:pt x="12954" y="-840"/>
                    <a:pt x="16797" y="2518"/>
                  </a:cubicBezTo>
                  <a:cubicBezTo>
                    <a:pt x="20639" y="5876"/>
                    <a:pt x="20639" y="11321"/>
                    <a:pt x="16797" y="1467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00" name="成组"/>
          <p:cNvGrpSpPr/>
          <p:nvPr/>
        </p:nvGrpSpPr>
        <p:grpSpPr>
          <a:xfrm>
            <a:off x="7239084" y="838200"/>
            <a:ext cx="457201" cy="457200"/>
            <a:chOff x="0" y="0"/>
            <a:chExt cx="457200" cy="457200"/>
          </a:xfrm>
        </p:grpSpPr>
        <p:sp>
          <p:nvSpPr>
            <p:cNvPr id="2598" name="任意形状 11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99" name="任意形状 1103"/>
            <p:cNvSpPr/>
            <p:nvPr/>
          </p:nvSpPr>
          <p:spPr>
            <a:xfrm>
              <a:off x="57150" y="38102"/>
              <a:ext cx="342900" cy="413917"/>
            </a:xfrm>
            <a:custGeom>
              <a:avLst/>
              <a:gdLst/>
              <a:ahLst/>
              <a:cxnLst>
                <a:cxn ang="0">
                  <a:pos x="wd2" y="hd2"/>
                </a:cxn>
                <a:cxn ang="5400000">
                  <a:pos x="wd2" y="hd2"/>
                </a:cxn>
                <a:cxn ang="10800000">
                  <a:pos x="wd2" y="hd2"/>
                </a:cxn>
                <a:cxn ang="16200000">
                  <a:pos x="wd2" y="hd2"/>
                </a:cxn>
              </a:cxnLst>
              <a:rect l="0" t="0" r="r" b="b"/>
              <a:pathLst>
                <a:path w="19679" h="20760" extrusionOk="0">
                  <a:moveTo>
                    <a:pt x="15251" y="13328"/>
                  </a:moveTo>
                  <a:cubicBezTo>
                    <a:pt x="18239" y="10716"/>
                    <a:pt x="18239" y="6481"/>
                    <a:pt x="15250" y="3870"/>
                  </a:cubicBezTo>
                  <a:cubicBezTo>
                    <a:pt x="12261" y="1258"/>
                    <a:pt x="7416" y="1258"/>
                    <a:pt x="4427" y="3870"/>
                  </a:cubicBezTo>
                  <a:cubicBezTo>
                    <a:pt x="1439" y="6482"/>
                    <a:pt x="1439" y="10716"/>
                    <a:pt x="4427" y="13328"/>
                  </a:cubicBezTo>
                  <a:lnTo>
                    <a:pt x="9839" y="18058"/>
                  </a:lnTo>
                  <a:lnTo>
                    <a:pt x="15251" y="13328"/>
                  </a:lnTo>
                  <a:close/>
                  <a:moveTo>
                    <a:pt x="9839" y="20760"/>
                  </a:moveTo>
                  <a:lnTo>
                    <a:pt x="2882" y="14679"/>
                  </a:lnTo>
                  <a:cubicBezTo>
                    <a:pt x="-961" y="11321"/>
                    <a:pt x="-961" y="5876"/>
                    <a:pt x="2882" y="2518"/>
                  </a:cubicBezTo>
                  <a:cubicBezTo>
                    <a:pt x="6724" y="-840"/>
                    <a:pt x="12954" y="-840"/>
                    <a:pt x="16797" y="2518"/>
                  </a:cubicBezTo>
                  <a:cubicBezTo>
                    <a:pt x="20639" y="5876"/>
                    <a:pt x="20639" y="11321"/>
                    <a:pt x="16797" y="14679"/>
                  </a:cubicBezTo>
                  <a:lnTo>
                    <a:pt x="9839" y="20760"/>
                  </a:lnTo>
                  <a:close/>
                  <a:moveTo>
                    <a:pt x="10932" y="8599"/>
                  </a:moveTo>
                  <a:lnTo>
                    <a:pt x="15305" y="8599"/>
                  </a:lnTo>
                  <a:lnTo>
                    <a:pt x="15305" y="10510"/>
                  </a:lnTo>
                  <a:lnTo>
                    <a:pt x="8746" y="10510"/>
                  </a:lnTo>
                  <a:lnTo>
                    <a:pt x="8746" y="3821"/>
                  </a:lnTo>
                  <a:lnTo>
                    <a:pt x="10932" y="3821"/>
                  </a:lnTo>
                  <a:lnTo>
                    <a:pt x="10932" y="859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03" name="成组"/>
          <p:cNvGrpSpPr/>
          <p:nvPr/>
        </p:nvGrpSpPr>
        <p:grpSpPr>
          <a:xfrm>
            <a:off x="8153496" y="1752435"/>
            <a:ext cx="457201" cy="457201"/>
            <a:chOff x="0" y="0"/>
            <a:chExt cx="457200" cy="457200"/>
          </a:xfrm>
        </p:grpSpPr>
        <p:sp>
          <p:nvSpPr>
            <p:cNvPr id="2601" name="任意形状 11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02" name="任意形状 1106"/>
            <p:cNvSpPr/>
            <p:nvPr/>
          </p:nvSpPr>
          <p:spPr>
            <a:xfrm>
              <a:off x="57150" y="38101"/>
              <a:ext cx="342900" cy="413917"/>
            </a:xfrm>
            <a:custGeom>
              <a:avLst/>
              <a:gdLst/>
              <a:ahLst/>
              <a:cxnLst>
                <a:cxn ang="0">
                  <a:pos x="wd2" y="hd2"/>
                </a:cxn>
                <a:cxn ang="5400000">
                  <a:pos x="wd2" y="hd2"/>
                </a:cxn>
                <a:cxn ang="10800000">
                  <a:pos x="wd2" y="hd2"/>
                </a:cxn>
                <a:cxn ang="16200000">
                  <a:pos x="wd2" y="hd2"/>
                </a:cxn>
              </a:cxnLst>
              <a:rect l="0" t="0" r="r" b="b"/>
              <a:pathLst>
                <a:path w="19679" h="20760" extrusionOk="0">
                  <a:moveTo>
                    <a:pt x="15397" y="13197"/>
                  </a:moveTo>
                  <a:cubicBezTo>
                    <a:pt x="18302" y="10514"/>
                    <a:pt x="18169" y="6281"/>
                    <a:pt x="15100" y="3741"/>
                  </a:cubicBezTo>
                  <a:cubicBezTo>
                    <a:pt x="12030" y="1202"/>
                    <a:pt x="7186" y="1319"/>
                    <a:pt x="4281" y="4002"/>
                  </a:cubicBezTo>
                  <a:cubicBezTo>
                    <a:pt x="1488" y="6581"/>
                    <a:pt x="1488" y="10618"/>
                    <a:pt x="4281" y="13197"/>
                  </a:cubicBezTo>
                  <a:cubicBezTo>
                    <a:pt x="5480" y="11524"/>
                    <a:pt x="7580" y="10509"/>
                    <a:pt x="9839" y="10510"/>
                  </a:cubicBezTo>
                  <a:cubicBezTo>
                    <a:pt x="12098" y="10509"/>
                    <a:pt x="14198" y="11524"/>
                    <a:pt x="15397" y="13197"/>
                  </a:cubicBezTo>
                  <a:close/>
                  <a:moveTo>
                    <a:pt x="9839" y="20760"/>
                  </a:moveTo>
                  <a:lnTo>
                    <a:pt x="2882" y="14679"/>
                  </a:lnTo>
                  <a:cubicBezTo>
                    <a:pt x="-961" y="11321"/>
                    <a:pt x="-961" y="5876"/>
                    <a:pt x="2882" y="2518"/>
                  </a:cubicBezTo>
                  <a:cubicBezTo>
                    <a:pt x="6724" y="-840"/>
                    <a:pt x="12954" y="-840"/>
                    <a:pt x="16797" y="2518"/>
                  </a:cubicBezTo>
                  <a:cubicBezTo>
                    <a:pt x="20639" y="5876"/>
                    <a:pt x="20639" y="11321"/>
                    <a:pt x="16797" y="14679"/>
                  </a:cubicBezTo>
                  <a:lnTo>
                    <a:pt x="9839" y="20760"/>
                  </a:lnTo>
                  <a:close/>
                  <a:moveTo>
                    <a:pt x="9839" y="9554"/>
                  </a:moveTo>
                  <a:cubicBezTo>
                    <a:pt x="8028" y="9554"/>
                    <a:pt x="6559" y="8271"/>
                    <a:pt x="6559" y="6688"/>
                  </a:cubicBezTo>
                  <a:cubicBezTo>
                    <a:pt x="6559" y="5105"/>
                    <a:pt x="8028" y="3821"/>
                    <a:pt x="9839" y="3821"/>
                  </a:cubicBezTo>
                  <a:cubicBezTo>
                    <a:pt x="11650" y="3821"/>
                    <a:pt x="13119" y="5105"/>
                    <a:pt x="13119" y="6688"/>
                  </a:cubicBezTo>
                  <a:cubicBezTo>
                    <a:pt x="13119" y="8271"/>
                    <a:pt x="11650" y="9554"/>
                    <a:pt x="9839" y="955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06" name="成组"/>
          <p:cNvGrpSpPr/>
          <p:nvPr/>
        </p:nvGrpSpPr>
        <p:grpSpPr>
          <a:xfrm>
            <a:off x="8153496" y="838200"/>
            <a:ext cx="457201" cy="457200"/>
            <a:chOff x="0" y="0"/>
            <a:chExt cx="457200" cy="457200"/>
          </a:xfrm>
        </p:grpSpPr>
        <p:sp>
          <p:nvSpPr>
            <p:cNvPr id="2604" name="任意形状 11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05" name="任意形状 1109"/>
            <p:cNvSpPr/>
            <p:nvPr/>
          </p:nvSpPr>
          <p:spPr>
            <a:xfrm>
              <a:off x="57150" y="38102"/>
              <a:ext cx="342900" cy="413917"/>
            </a:xfrm>
            <a:custGeom>
              <a:avLst/>
              <a:gdLst/>
              <a:ahLst/>
              <a:cxnLst>
                <a:cxn ang="0">
                  <a:pos x="wd2" y="hd2"/>
                </a:cxn>
                <a:cxn ang="5400000">
                  <a:pos x="wd2" y="hd2"/>
                </a:cxn>
                <a:cxn ang="10800000">
                  <a:pos x="wd2" y="hd2"/>
                </a:cxn>
                <a:cxn ang="16200000">
                  <a:pos x="wd2" y="hd2"/>
                </a:cxn>
              </a:cxnLst>
              <a:rect l="0" t="0" r="r" b="b"/>
              <a:pathLst>
                <a:path w="19679" h="20760" extrusionOk="0">
                  <a:moveTo>
                    <a:pt x="15397" y="13197"/>
                  </a:moveTo>
                  <a:cubicBezTo>
                    <a:pt x="18302" y="10514"/>
                    <a:pt x="18169" y="6281"/>
                    <a:pt x="15100" y="3741"/>
                  </a:cubicBezTo>
                  <a:cubicBezTo>
                    <a:pt x="12030" y="1202"/>
                    <a:pt x="7186" y="1319"/>
                    <a:pt x="4281" y="4002"/>
                  </a:cubicBezTo>
                  <a:cubicBezTo>
                    <a:pt x="1488" y="6581"/>
                    <a:pt x="1488" y="10618"/>
                    <a:pt x="4281" y="13197"/>
                  </a:cubicBezTo>
                  <a:cubicBezTo>
                    <a:pt x="5480" y="11524"/>
                    <a:pt x="7580" y="10509"/>
                    <a:pt x="9839" y="10510"/>
                  </a:cubicBezTo>
                  <a:cubicBezTo>
                    <a:pt x="12098" y="10509"/>
                    <a:pt x="14198" y="11524"/>
                    <a:pt x="15397" y="13197"/>
                  </a:cubicBezTo>
                  <a:close/>
                  <a:moveTo>
                    <a:pt x="5887" y="14604"/>
                  </a:moveTo>
                  <a:lnTo>
                    <a:pt x="9839" y="18057"/>
                  </a:lnTo>
                  <a:lnTo>
                    <a:pt x="13791" y="14604"/>
                  </a:lnTo>
                  <a:cubicBezTo>
                    <a:pt x="12757" y="12696"/>
                    <a:pt x="10150" y="11882"/>
                    <a:pt x="7967" y="12786"/>
                  </a:cubicBezTo>
                  <a:cubicBezTo>
                    <a:pt x="7054" y="13164"/>
                    <a:pt x="6319" y="13806"/>
                    <a:pt x="5887" y="14604"/>
                  </a:cubicBezTo>
                  <a:close/>
                  <a:moveTo>
                    <a:pt x="9839" y="20760"/>
                  </a:moveTo>
                  <a:lnTo>
                    <a:pt x="2882" y="14679"/>
                  </a:lnTo>
                  <a:cubicBezTo>
                    <a:pt x="-961" y="11321"/>
                    <a:pt x="-961" y="5876"/>
                    <a:pt x="2882" y="2518"/>
                  </a:cubicBezTo>
                  <a:cubicBezTo>
                    <a:pt x="6724" y="-840"/>
                    <a:pt x="12954" y="-840"/>
                    <a:pt x="16797" y="2518"/>
                  </a:cubicBezTo>
                  <a:cubicBezTo>
                    <a:pt x="20639" y="5876"/>
                    <a:pt x="20639" y="11321"/>
                    <a:pt x="16797" y="14679"/>
                  </a:cubicBezTo>
                  <a:lnTo>
                    <a:pt x="9839" y="20760"/>
                  </a:lnTo>
                  <a:close/>
                  <a:moveTo>
                    <a:pt x="9839" y="7643"/>
                  </a:moveTo>
                  <a:cubicBezTo>
                    <a:pt x="10443" y="7643"/>
                    <a:pt x="10932" y="7216"/>
                    <a:pt x="10932" y="6688"/>
                  </a:cubicBezTo>
                  <a:cubicBezTo>
                    <a:pt x="10932" y="6160"/>
                    <a:pt x="10443" y="5732"/>
                    <a:pt x="9839" y="5732"/>
                  </a:cubicBezTo>
                  <a:cubicBezTo>
                    <a:pt x="9235" y="5732"/>
                    <a:pt x="8746" y="6160"/>
                    <a:pt x="8746" y="6688"/>
                  </a:cubicBezTo>
                  <a:cubicBezTo>
                    <a:pt x="8746" y="7216"/>
                    <a:pt x="9235" y="7643"/>
                    <a:pt x="9839" y="7643"/>
                  </a:cubicBezTo>
                  <a:close/>
                  <a:moveTo>
                    <a:pt x="9839" y="9554"/>
                  </a:moveTo>
                  <a:cubicBezTo>
                    <a:pt x="8028" y="9554"/>
                    <a:pt x="6559" y="8271"/>
                    <a:pt x="6559" y="6688"/>
                  </a:cubicBezTo>
                  <a:cubicBezTo>
                    <a:pt x="6559" y="5105"/>
                    <a:pt x="8028" y="3821"/>
                    <a:pt x="9839" y="3821"/>
                  </a:cubicBezTo>
                  <a:cubicBezTo>
                    <a:pt x="11650" y="3821"/>
                    <a:pt x="13119" y="5105"/>
                    <a:pt x="13119" y="6688"/>
                  </a:cubicBezTo>
                  <a:cubicBezTo>
                    <a:pt x="13119" y="8271"/>
                    <a:pt x="11650" y="9554"/>
                    <a:pt x="9839" y="955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09" name="成组"/>
          <p:cNvGrpSpPr/>
          <p:nvPr/>
        </p:nvGrpSpPr>
        <p:grpSpPr>
          <a:xfrm>
            <a:off x="3581436" y="5409376"/>
            <a:ext cx="457201" cy="457201"/>
            <a:chOff x="0" y="0"/>
            <a:chExt cx="457200" cy="457200"/>
          </a:xfrm>
        </p:grpSpPr>
        <p:sp>
          <p:nvSpPr>
            <p:cNvPr id="2607" name="任意形状 11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08" name="任意形状 1130"/>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9600" y="13200"/>
                  </a:moveTo>
                  <a:lnTo>
                    <a:pt x="11400" y="13200"/>
                  </a:lnTo>
                  <a:cubicBezTo>
                    <a:pt x="13720" y="13200"/>
                    <a:pt x="15600" y="11320"/>
                    <a:pt x="15600" y="9000"/>
                  </a:cubicBezTo>
                  <a:cubicBezTo>
                    <a:pt x="15600" y="6680"/>
                    <a:pt x="13720" y="4800"/>
                    <a:pt x="11400" y="4800"/>
                  </a:cubicBezTo>
                  <a:lnTo>
                    <a:pt x="7200" y="4800"/>
                  </a:lnTo>
                  <a:lnTo>
                    <a:pt x="7200" y="16800"/>
                  </a:lnTo>
                  <a:lnTo>
                    <a:pt x="9600" y="16800"/>
                  </a:lnTo>
                  <a:lnTo>
                    <a:pt x="9600" y="13200"/>
                  </a:lnTo>
                  <a:close/>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9600" y="7200"/>
                  </a:moveTo>
                  <a:lnTo>
                    <a:pt x="11400" y="7200"/>
                  </a:lnTo>
                  <a:cubicBezTo>
                    <a:pt x="12394" y="7200"/>
                    <a:pt x="13200" y="8006"/>
                    <a:pt x="13200" y="9000"/>
                  </a:cubicBezTo>
                  <a:cubicBezTo>
                    <a:pt x="13200" y="9994"/>
                    <a:pt x="12394" y="10800"/>
                    <a:pt x="11400" y="10800"/>
                  </a:cubicBezTo>
                  <a:lnTo>
                    <a:pt x="9600" y="10800"/>
                  </a:lnTo>
                  <a:lnTo>
                    <a:pt x="960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12" name="成组"/>
          <p:cNvGrpSpPr/>
          <p:nvPr/>
        </p:nvGrpSpPr>
        <p:grpSpPr>
          <a:xfrm>
            <a:off x="3581436" y="4495140"/>
            <a:ext cx="457201" cy="457201"/>
            <a:chOff x="0" y="0"/>
            <a:chExt cx="457200" cy="457200"/>
          </a:xfrm>
        </p:grpSpPr>
        <p:sp>
          <p:nvSpPr>
            <p:cNvPr id="2610" name="任意形状 11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11" name="任意形状 1133"/>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2400" y="2400"/>
                  </a:moveTo>
                  <a:lnTo>
                    <a:pt x="2400" y="19200"/>
                  </a:lnTo>
                  <a:lnTo>
                    <a:pt x="19200" y="19200"/>
                  </a:lnTo>
                  <a:lnTo>
                    <a:pt x="19200" y="2400"/>
                  </a:lnTo>
                  <a:lnTo>
                    <a:pt x="2400" y="2400"/>
                  </a:lnTo>
                  <a:close/>
                  <a:moveTo>
                    <a:pt x="7200" y="4800"/>
                  </a:moveTo>
                  <a:lnTo>
                    <a:pt x="11400" y="4800"/>
                  </a:lnTo>
                  <a:cubicBezTo>
                    <a:pt x="13720" y="4800"/>
                    <a:pt x="15600" y="6680"/>
                    <a:pt x="15600" y="9000"/>
                  </a:cubicBezTo>
                  <a:cubicBezTo>
                    <a:pt x="15600" y="11320"/>
                    <a:pt x="13720" y="13200"/>
                    <a:pt x="11400" y="13200"/>
                  </a:cubicBezTo>
                  <a:lnTo>
                    <a:pt x="9600" y="13200"/>
                  </a:lnTo>
                  <a:lnTo>
                    <a:pt x="9600" y="16800"/>
                  </a:lnTo>
                  <a:lnTo>
                    <a:pt x="7200" y="16800"/>
                  </a:lnTo>
                  <a:lnTo>
                    <a:pt x="7200" y="4800"/>
                  </a:lnTo>
                  <a:close/>
                  <a:moveTo>
                    <a:pt x="9600" y="7200"/>
                  </a:moveTo>
                  <a:lnTo>
                    <a:pt x="9600" y="10800"/>
                  </a:lnTo>
                  <a:lnTo>
                    <a:pt x="11400" y="10800"/>
                  </a:lnTo>
                  <a:cubicBezTo>
                    <a:pt x="12394" y="10800"/>
                    <a:pt x="13200" y="9994"/>
                    <a:pt x="13200" y="9000"/>
                  </a:cubicBezTo>
                  <a:cubicBezTo>
                    <a:pt x="13200" y="8006"/>
                    <a:pt x="12394" y="7200"/>
                    <a:pt x="11400" y="7200"/>
                  </a:cubicBezTo>
                  <a:lnTo>
                    <a:pt x="960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15" name="成组"/>
          <p:cNvGrpSpPr/>
          <p:nvPr/>
        </p:nvGrpSpPr>
        <p:grpSpPr>
          <a:xfrm>
            <a:off x="2667024" y="5409376"/>
            <a:ext cx="457201" cy="457201"/>
            <a:chOff x="0" y="0"/>
            <a:chExt cx="457200" cy="457200"/>
          </a:xfrm>
        </p:grpSpPr>
        <p:sp>
          <p:nvSpPr>
            <p:cNvPr id="2613" name="任意形状 11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14" name="任意形状 1136"/>
            <p:cNvSpPr/>
            <p:nvPr/>
          </p:nvSpPr>
          <p:spPr>
            <a:xfrm>
              <a:off x="114300" y="57150"/>
              <a:ext cx="24765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631" y="0"/>
                  </a:lnTo>
                  <a:cubicBezTo>
                    <a:pt x="17137" y="0"/>
                    <a:pt x="21600" y="3224"/>
                    <a:pt x="21600" y="7200"/>
                  </a:cubicBezTo>
                  <a:cubicBezTo>
                    <a:pt x="21600" y="11176"/>
                    <a:pt x="17137" y="14400"/>
                    <a:pt x="11631" y="14400"/>
                  </a:cubicBezTo>
                  <a:lnTo>
                    <a:pt x="6646" y="14400"/>
                  </a:lnTo>
                  <a:lnTo>
                    <a:pt x="6646" y="21600"/>
                  </a:lnTo>
                  <a:lnTo>
                    <a:pt x="0" y="21600"/>
                  </a:lnTo>
                  <a:lnTo>
                    <a:pt x="0" y="0"/>
                  </a:lnTo>
                  <a:close/>
                  <a:moveTo>
                    <a:pt x="6646" y="4800"/>
                  </a:moveTo>
                  <a:lnTo>
                    <a:pt x="6646" y="9600"/>
                  </a:lnTo>
                  <a:lnTo>
                    <a:pt x="11631" y="9600"/>
                  </a:lnTo>
                  <a:cubicBezTo>
                    <a:pt x="13466" y="9600"/>
                    <a:pt x="14954" y="8525"/>
                    <a:pt x="14954" y="7200"/>
                  </a:cubicBezTo>
                  <a:cubicBezTo>
                    <a:pt x="14954" y="5875"/>
                    <a:pt x="13466" y="4800"/>
                    <a:pt x="11631" y="4800"/>
                  </a:cubicBezTo>
                  <a:lnTo>
                    <a:pt x="6646"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18" name="成组"/>
          <p:cNvGrpSpPr/>
          <p:nvPr/>
        </p:nvGrpSpPr>
        <p:grpSpPr>
          <a:xfrm>
            <a:off x="2667024" y="4495140"/>
            <a:ext cx="457201" cy="457201"/>
            <a:chOff x="0" y="0"/>
            <a:chExt cx="457200" cy="457200"/>
          </a:xfrm>
        </p:grpSpPr>
        <p:sp>
          <p:nvSpPr>
            <p:cNvPr id="2616" name="任意形状 11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17" name="任意形状 1139"/>
            <p:cNvSpPr/>
            <p:nvPr/>
          </p:nvSpPr>
          <p:spPr>
            <a:xfrm>
              <a:off x="114300" y="57150"/>
              <a:ext cx="24765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631" y="0"/>
                  </a:lnTo>
                  <a:cubicBezTo>
                    <a:pt x="17137" y="0"/>
                    <a:pt x="21600" y="3224"/>
                    <a:pt x="21600" y="7200"/>
                  </a:cubicBezTo>
                  <a:cubicBezTo>
                    <a:pt x="21600" y="11176"/>
                    <a:pt x="17137" y="14400"/>
                    <a:pt x="11631" y="14400"/>
                  </a:cubicBezTo>
                  <a:lnTo>
                    <a:pt x="3323" y="14400"/>
                  </a:lnTo>
                  <a:lnTo>
                    <a:pt x="3323" y="21600"/>
                  </a:lnTo>
                  <a:lnTo>
                    <a:pt x="0" y="21600"/>
                  </a:lnTo>
                  <a:lnTo>
                    <a:pt x="0" y="0"/>
                  </a:lnTo>
                  <a:close/>
                  <a:moveTo>
                    <a:pt x="3323" y="2400"/>
                  </a:moveTo>
                  <a:lnTo>
                    <a:pt x="3323" y="12000"/>
                  </a:lnTo>
                  <a:lnTo>
                    <a:pt x="11631" y="12000"/>
                  </a:lnTo>
                  <a:cubicBezTo>
                    <a:pt x="15301" y="12000"/>
                    <a:pt x="18277" y="9851"/>
                    <a:pt x="18277" y="7200"/>
                  </a:cubicBezTo>
                  <a:cubicBezTo>
                    <a:pt x="18277" y="4549"/>
                    <a:pt x="15301" y="2400"/>
                    <a:pt x="11631" y="2400"/>
                  </a:cubicBezTo>
                  <a:lnTo>
                    <a:pt x="3323"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21" name="成组"/>
          <p:cNvGrpSpPr/>
          <p:nvPr/>
        </p:nvGrpSpPr>
        <p:grpSpPr>
          <a:xfrm>
            <a:off x="9067908" y="1752435"/>
            <a:ext cx="457201" cy="457201"/>
            <a:chOff x="0" y="0"/>
            <a:chExt cx="457200" cy="457200"/>
          </a:xfrm>
        </p:grpSpPr>
        <p:sp>
          <p:nvSpPr>
            <p:cNvPr id="2619" name="任意形状 11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20" name="任意形状 1142"/>
            <p:cNvSpPr/>
            <p:nvPr/>
          </p:nvSpPr>
          <p:spPr>
            <a:xfrm>
              <a:off x="38099" y="19083"/>
              <a:ext cx="381002" cy="424364"/>
            </a:xfrm>
            <a:custGeom>
              <a:avLst/>
              <a:gdLst/>
              <a:ahLst/>
              <a:cxnLst>
                <a:cxn ang="0">
                  <a:pos x="wd2" y="hd2"/>
                </a:cxn>
                <a:cxn ang="5400000">
                  <a:pos x="wd2" y="hd2"/>
                </a:cxn>
                <a:cxn ang="10800000">
                  <a:pos x="wd2" y="hd2"/>
                </a:cxn>
                <a:cxn ang="16200000">
                  <a:pos x="wd2" y="hd2"/>
                </a:cxn>
              </a:cxnLst>
              <a:rect l="0" t="0" r="r" b="b"/>
              <a:pathLst>
                <a:path w="20499" h="21091" extrusionOk="0">
                  <a:moveTo>
                    <a:pt x="9624" y="8889"/>
                  </a:moveTo>
                  <a:lnTo>
                    <a:pt x="5637" y="12569"/>
                  </a:lnTo>
                  <a:lnTo>
                    <a:pt x="1650" y="8889"/>
                  </a:lnTo>
                  <a:cubicBezTo>
                    <a:pt x="-551" y="6854"/>
                    <a:pt x="-550" y="3557"/>
                    <a:pt x="1652" y="1524"/>
                  </a:cubicBezTo>
                  <a:cubicBezTo>
                    <a:pt x="3854" y="-509"/>
                    <a:pt x="7423" y="-508"/>
                    <a:pt x="9624" y="1526"/>
                  </a:cubicBezTo>
                  <a:cubicBezTo>
                    <a:pt x="11824" y="3559"/>
                    <a:pt x="11824" y="6855"/>
                    <a:pt x="9624" y="8889"/>
                  </a:cubicBezTo>
                  <a:close/>
                  <a:moveTo>
                    <a:pt x="5637" y="7099"/>
                  </a:moveTo>
                  <a:cubicBezTo>
                    <a:pt x="6769" y="7099"/>
                    <a:pt x="7687" y="6251"/>
                    <a:pt x="7687" y="5206"/>
                  </a:cubicBezTo>
                  <a:cubicBezTo>
                    <a:pt x="7687" y="4160"/>
                    <a:pt x="6769" y="3312"/>
                    <a:pt x="5637" y="3312"/>
                  </a:cubicBezTo>
                  <a:cubicBezTo>
                    <a:pt x="4505" y="3312"/>
                    <a:pt x="3587" y="4160"/>
                    <a:pt x="3587" y="5206"/>
                  </a:cubicBezTo>
                  <a:cubicBezTo>
                    <a:pt x="3587" y="6251"/>
                    <a:pt x="4505" y="7099"/>
                    <a:pt x="5637" y="7099"/>
                  </a:cubicBezTo>
                  <a:close/>
                  <a:moveTo>
                    <a:pt x="18849" y="17410"/>
                  </a:moveTo>
                  <a:lnTo>
                    <a:pt x="14862" y="21091"/>
                  </a:lnTo>
                  <a:lnTo>
                    <a:pt x="10875" y="17409"/>
                  </a:lnTo>
                  <a:cubicBezTo>
                    <a:pt x="8674" y="15375"/>
                    <a:pt x="8674" y="12078"/>
                    <a:pt x="10877" y="10044"/>
                  </a:cubicBezTo>
                  <a:cubicBezTo>
                    <a:pt x="13078" y="8011"/>
                    <a:pt x="16648" y="8012"/>
                    <a:pt x="18849" y="10046"/>
                  </a:cubicBezTo>
                  <a:cubicBezTo>
                    <a:pt x="21049" y="12080"/>
                    <a:pt x="21049" y="15375"/>
                    <a:pt x="18849" y="17409"/>
                  </a:cubicBezTo>
                  <a:close/>
                  <a:moveTo>
                    <a:pt x="14862" y="15620"/>
                  </a:moveTo>
                  <a:cubicBezTo>
                    <a:pt x="15994" y="15620"/>
                    <a:pt x="16912" y="14773"/>
                    <a:pt x="16912" y="13727"/>
                  </a:cubicBezTo>
                  <a:cubicBezTo>
                    <a:pt x="16912" y="12681"/>
                    <a:pt x="15994" y="11833"/>
                    <a:pt x="14862" y="11833"/>
                  </a:cubicBezTo>
                  <a:cubicBezTo>
                    <a:pt x="13729" y="11833"/>
                    <a:pt x="12812" y="12681"/>
                    <a:pt x="12812" y="13727"/>
                  </a:cubicBezTo>
                  <a:cubicBezTo>
                    <a:pt x="12812" y="14773"/>
                    <a:pt x="13729" y="15620"/>
                    <a:pt x="14862" y="156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24" name="成组"/>
          <p:cNvGrpSpPr/>
          <p:nvPr/>
        </p:nvGrpSpPr>
        <p:grpSpPr>
          <a:xfrm>
            <a:off x="9067908" y="838200"/>
            <a:ext cx="457201" cy="457200"/>
            <a:chOff x="0" y="0"/>
            <a:chExt cx="457200" cy="457200"/>
          </a:xfrm>
        </p:grpSpPr>
        <p:sp>
          <p:nvSpPr>
            <p:cNvPr id="2622" name="任意形状 11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23" name="任意形状 1145"/>
            <p:cNvSpPr/>
            <p:nvPr/>
          </p:nvSpPr>
          <p:spPr>
            <a:xfrm>
              <a:off x="38099" y="19083"/>
              <a:ext cx="381002" cy="424364"/>
            </a:xfrm>
            <a:custGeom>
              <a:avLst/>
              <a:gdLst/>
              <a:ahLst/>
              <a:cxnLst>
                <a:cxn ang="0">
                  <a:pos x="wd2" y="hd2"/>
                </a:cxn>
                <a:cxn ang="5400000">
                  <a:pos x="wd2" y="hd2"/>
                </a:cxn>
                <a:cxn ang="10800000">
                  <a:pos x="wd2" y="hd2"/>
                </a:cxn>
                <a:cxn ang="16200000">
                  <a:pos x="wd2" y="hd2"/>
                </a:cxn>
              </a:cxnLst>
              <a:rect l="0" t="0" r="r" b="b"/>
              <a:pathLst>
                <a:path w="20499" h="21091" extrusionOk="0">
                  <a:moveTo>
                    <a:pt x="8174" y="7549"/>
                  </a:moveTo>
                  <a:cubicBezTo>
                    <a:pt x="9575" y="6255"/>
                    <a:pt x="9575" y="4157"/>
                    <a:pt x="8174" y="2862"/>
                  </a:cubicBezTo>
                  <a:cubicBezTo>
                    <a:pt x="6773" y="1568"/>
                    <a:pt x="4501" y="1568"/>
                    <a:pt x="3100" y="2863"/>
                  </a:cubicBezTo>
                  <a:cubicBezTo>
                    <a:pt x="1700" y="4157"/>
                    <a:pt x="1700" y="6255"/>
                    <a:pt x="3100" y="7549"/>
                  </a:cubicBezTo>
                  <a:lnTo>
                    <a:pt x="5637" y="9892"/>
                  </a:lnTo>
                  <a:lnTo>
                    <a:pt x="8174" y="7549"/>
                  </a:lnTo>
                  <a:close/>
                  <a:moveTo>
                    <a:pt x="5637" y="12570"/>
                  </a:moveTo>
                  <a:lnTo>
                    <a:pt x="1650" y="8889"/>
                  </a:lnTo>
                  <a:cubicBezTo>
                    <a:pt x="-551" y="6854"/>
                    <a:pt x="-550" y="3557"/>
                    <a:pt x="1652" y="1524"/>
                  </a:cubicBezTo>
                  <a:cubicBezTo>
                    <a:pt x="3854" y="-509"/>
                    <a:pt x="7423" y="-508"/>
                    <a:pt x="9624" y="1526"/>
                  </a:cubicBezTo>
                  <a:cubicBezTo>
                    <a:pt x="11824" y="3559"/>
                    <a:pt x="11824" y="6855"/>
                    <a:pt x="9624" y="8889"/>
                  </a:cubicBezTo>
                  <a:lnTo>
                    <a:pt x="5637" y="12572"/>
                  </a:lnTo>
                  <a:close/>
                  <a:moveTo>
                    <a:pt x="5637" y="6626"/>
                  </a:moveTo>
                  <a:cubicBezTo>
                    <a:pt x="4788" y="6626"/>
                    <a:pt x="4100" y="5990"/>
                    <a:pt x="4100" y="5206"/>
                  </a:cubicBezTo>
                  <a:cubicBezTo>
                    <a:pt x="4100" y="4421"/>
                    <a:pt x="4788" y="3785"/>
                    <a:pt x="5637" y="3785"/>
                  </a:cubicBezTo>
                  <a:cubicBezTo>
                    <a:pt x="6486" y="3785"/>
                    <a:pt x="7175" y="4421"/>
                    <a:pt x="7175" y="5206"/>
                  </a:cubicBezTo>
                  <a:cubicBezTo>
                    <a:pt x="7175" y="5990"/>
                    <a:pt x="6486" y="6626"/>
                    <a:pt x="5637" y="6626"/>
                  </a:cubicBezTo>
                  <a:close/>
                  <a:moveTo>
                    <a:pt x="14862" y="18413"/>
                  </a:moveTo>
                  <a:lnTo>
                    <a:pt x="17398" y="16070"/>
                  </a:lnTo>
                  <a:cubicBezTo>
                    <a:pt x="18799" y="14776"/>
                    <a:pt x="18799" y="12678"/>
                    <a:pt x="17398" y="11384"/>
                  </a:cubicBezTo>
                  <a:cubicBezTo>
                    <a:pt x="15997" y="10090"/>
                    <a:pt x="13726" y="10090"/>
                    <a:pt x="12325" y="11384"/>
                  </a:cubicBezTo>
                  <a:cubicBezTo>
                    <a:pt x="10924" y="12678"/>
                    <a:pt x="10924" y="14776"/>
                    <a:pt x="12325" y="16070"/>
                  </a:cubicBezTo>
                  <a:lnTo>
                    <a:pt x="14862" y="18413"/>
                  </a:lnTo>
                  <a:close/>
                  <a:moveTo>
                    <a:pt x="18849" y="17410"/>
                  </a:moveTo>
                  <a:lnTo>
                    <a:pt x="14862" y="21091"/>
                  </a:lnTo>
                  <a:lnTo>
                    <a:pt x="10875" y="17409"/>
                  </a:lnTo>
                  <a:cubicBezTo>
                    <a:pt x="8674" y="15375"/>
                    <a:pt x="8674" y="12078"/>
                    <a:pt x="10877" y="10044"/>
                  </a:cubicBezTo>
                  <a:cubicBezTo>
                    <a:pt x="13078" y="8011"/>
                    <a:pt x="16648" y="8012"/>
                    <a:pt x="18849" y="10046"/>
                  </a:cubicBezTo>
                  <a:cubicBezTo>
                    <a:pt x="21049" y="12080"/>
                    <a:pt x="21049" y="15375"/>
                    <a:pt x="18849" y="17409"/>
                  </a:cubicBezTo>
                  <a:close/>
                  <a:moveTo>
                    <a:pt x="14862" y="15147"/>
                  </a:moveTo>
                  <a:cubicBezTo>
                    <a:pt x="14013" y="15147"/>
                    <a:pt x="13324" y="14511"/>
                    <a:pt x="13324" y="13727"/>
                  </a:cubicBezTo>
                  <a:cubicBezTo>
                    <a:pt x="13324" y="12942"/>
                    <a:pt x="14013" y="12307"/>
                    <a:pt x="14862" y="12307"/>
                  </a:cubicBezTo>
                  <a:cubicBezTo>
                    <a:pt x="15711" y="12307"/>
                    <a:pt x="16399" y="12942"/>
                    <a:pt x="16399" y="13727"/>
                  </a:cubicBezTo>
                  <a:cubicBezTo>
                    <a:pt x="16399" y="14511"/>
                    <a:pt x="15711" y="15147"/>
                    <a:pt x="14862" y="1514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27" name="成组"/>
          <p:cNvGrpSpPr/>
          <p:nvPr/>
        </p:nvGrpSpPr>
        <p:grpSpPr>
          <a:xfrm>
            <a:off x="10896732" y="3580905"/>
            <a:ext cx="457201" cy="457201"/>
            <a:chOff x="0" y="0"/>
            <a:chExt cx="457200" cy="457200"/>
          </a:xfrm>
        </p:grpSpPr>
        <p:sp>
          <p:nvSpPr>
            <p:cNvPr id="2625" name="任意形状 11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26" name="任意形状 1178"/>
            <p:cNvSpPr/>
            <p:nvPr/>
          </p:nvSpPr>
          <p:spPr>
            <a:xfrm>
              <a:off x="38099" y="38097"/>
              <a:ext cx="381002" cy="381004"/>
            </a:xfrm>
            <a:custGeom>
              <a:avLst/>
              <a:gdLst/>
              <a:ahLst/>
              <a:cxnLst>
                <a:cxn ang="0">
                  <a:pos x="wd2" y="hd2"/>
                </a:cxn>
                <a:cxn ang="5400000">
                  <a:pos x="wd2" y="hd2"/>
                </a:cxn>
                <a:cxn ang="10800000">
                  <a:pos x="wd2" y="hd2"/>
                </a:cxn>
                <a:cxn ang="16200000">
                  <a:pos x="wd2" y="hd2"/>
                </a:cxn>
              </a:cxnLst>
              <a:rect l="0" t="0" r="r" b="b"/>
              <a:pathLst>
                <a:path w="21600" h="21085" extrusionOk="0">
                  <a:moveTo>
                    <a:pt x="16146" y="10490"/>
                  </a:moveTo>
                  <a:cubicBezTo>
                    <a:pt x="18006" y="8675"/>
                    <a:pt x="18766" y="6047"/>
                    <a:pt x="18153" y="3551"/>
                  </a:cubicBezTo>
                  <a:lnTo>
                    <a:pt x="20847" y="2423"/>
                  </a:lnTo>
                  <a:cubicBezTo>
                    <a:pt x="21121" y="2308"/>
                    <a:pt x="21439" y="2432"/>
                    <a:pt x="21556" y="2699"/>
                  </a:cubicBezTo>
                  <a:cubicBezTo>
                    <a:pt x="21585" y="2765"/>
                    <a:pt x="21600" y="2836"/>
                    <a:pt x="21600" y="2908"/>
                  </a:cubicBezTo>
                  <a:lnTo>
                    <a:pt x="21600" y="17922"/>
                  </a:lnTo>
                  <a:lnTo>
                    <a:pt x="14040" y="21085"/>
                  </a:lnTo>
                  <a:lnTo>
                    <a:pt x="7560" y="17922"/>
                  </a:lnTo>
                  <a:lnTo>
                    <a:pt x="753" y="20770"/>
                  </a:lnTo>
                  <a:cubicBezTo>
                    <a:pt x="479" y="20884"/>
                    <a:pt x="161" y="20760"/>
                    <a:pt x="44" y="20493"/>
                  </a:cubicBezTo>
                  <a:cubicBezTo>
                    <a:pt x="15" y="20427"/>
                    <a:pt x="0" y="20356"/>
                    <a:pt x="0" y="20285"/>
                  </a:cubicBezTo>
                  <a:lnTo>
                    <a:pt x="0" y="5271"/>
                  </a:lnTo>
                  <a:lnTo>
                    <a:pt x="3379" y="3858"/>
                  </a:lnTo>
                  <a:cubicBezTo>
                    <a:pt x="2897" y="6267"/>
                    <a:pt x="3674" y="8753"/>
                    <a:pt x="5454" y="10489"/>
                  </a:cubicBezTo>
                  <a:lnTo>
                    <a:pt x="10800" y="15708"/>
                  </a:lnTo>
                  <a:lnTo>
                    <a:pt x="16146" y="10490"/>
                  </a:lnTo>
                  <a:close/>
                  <a:moveTo>
                    <a:pt x="14619" y="8999"/>
                  </a:moveTo>
                  <a:lnTo>
                    <a:pt x="10800" y="12725"/>
                  </a:lnTo>
                  <a:lnTo>
                    <a:pt x="6981" y="8998"/>
                  </a:lnTo>
                  <a:cubicBezTo>
                    <a:pt x="4873" y="6939"/>
                    <a:pt x="4873" y="3602"/>
                    <a:pt x="6982" y="1543"/>
                  </a:cubicBezTo>
                  <a:cubicBezTo>
                    <a:pt x="9091" y="-515"/>
                    <a:pt x="12510" y="-515"/>
                    <a:pt x="14619" y="1544"/>
                  </a:cubicBezTo>
                  <a:cubicBezTo>
                    <a:pt x="16727" y="3603"/>
                    <a:pt x="16727" y="6940"/>
                    <a:pt x="14619" y="899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30" name="成组"/>
          <p:cNvGrpSpPr/>
          <p:nvPr/>
        </p:nvGrpSpPr>
        <p:grpSpPr>
          <a:xfrm>
            <a:off x="10896732" y="2665843"/>
            <a:ext cx="457201" cy="457201"/>
            <a:chOff x="0" y="0"/>
            <a:chExt cx="457200" cy="457200"/>
          </a:xfrm>
        </p:grpSpPr>
        <p:sp>
          <p:nvSpPr>
            <p:cNvPr id="2628" name="任意形状 11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29" name="任意形状 1181"/>
            <p:cNvSpPr/>
            <p:nvPr/>
          </p:nvSpPr>
          <p:spPr>
            <a:xfrm>
              <a:off x="38099" y="19063"/>
              <a:ext cx="381002" cy="400037"/>
            </a:xfrm>
            <a:custGeom>
              <a:avLst/>
              <a:gdLst/>
              <a:ahLst/>
              <a:cxnLst>
                <a:cxn ang="0">
                  <a:pos x="wd2" y="hd2"/>
                </a:cxn>
                <a:cxn ang="5400000">
                  <a:pos x="wd2" y="hd2"/>
                </a:cxn>
                <a:cxn ang="10800000">
                  <a:pos x="wd2" y="hd2"/>
                </a:cxn>
                <a:cxn ang="16200000">
                  <a:pos x="wd2" y="hd2"/>
                </a:cxn>
              </a:cxnLst>
              <a:rect l="0" t="0" r="r" b="b"/>
              <a:pathLst>
                <a:path w="21600" h="21014" extrusionOk="0">
                  <a:moveTo>
                    <a:pt x="2160" y="5146"/>
                  </a:moveTo>
                  <a:lnTo>
                    <a:pt x="2160" y="17979"/>
                  </a:lnTo>
                  <a:lnTo>
                    <a:pt x="7630" y="15807"/>
                  </a:lnTo>
                  <a:lnTo>
                    <a:pt x="14110" y="18810"/>
                  </a:lnTo>
                  <a:lnTo>
                    <a:pt x="19440" y="16691"/>
                  </a:lnTo>
                  <a:lnTo>
                    <a:pt x="19440" y="3859"/>
                  </a:lnTo>
                  <a:lnTo>
                    <a:pt x="20847" y="3301"/>
                  </a:lnTo>
                  <a:cubicBezTo>
                    <a:pt x="21121" y="3192"/>
                    <a:pt x="21439" y="3310"/>
                    <a:pt x="21556" y="3564"/>
                  </a:cubicBezTo>
                  <a:cubicBezTo>
                    <a:pt x="21585" y="3626"/>
                    <a:pt x="21600" y="3693"/>
                    <a:pt x="21600" y="3761"/>
                  </a:cubicBezTo>
                  <a:lnTo>
                    <a:pt x="21600" y="18012"/>
                  </a:lnTo>
                  <a:lnTo>
                    <a:pt x="14040" y="21014"/>
                  </a:lnTo>
                  <a:lnTo>
                    <a:pt x="7560" y="18012"/>
                  </a:lnTo>
                  <a:lnTo>
                    <a:pt x="753" y="20715"/>
                  </a:lnTo>
                  <a:cubicBezTo>
                    <a:pt x="479" y="20824"/>
                    <a:pt x="161" y="20706"/>
                    <a:pt x="44" y="20452"/>
                  </a:cubicBezTo>
                  <a:cubicBezTo>
                    <a:pt x="15" y="20390"/>
                    <a:pt x="0" y="20322"/>
                    <a:pt x="0" y="20255"/>
                  </a:cubicBezTo>
                  <a:lnTo>
                    <a:pt x="0" y="6004"/>
                  </a:lnTo>
                  <a:lnTo>
                    <a:pt x="2160" y="5146"/>
                  </a:lnTo>
                  <a:close/>
                  <a:moveTo>
                    <a:pt x="15382" y="10250"/>
                  </a:moveTo>
                  <a:lnTo>
                    <a:pt x="10800" y="14495"/>
                  </a:lnTo>
                  <a:lnTo>
                    <a:pt x="6218" y="10250"/>
                  </a:lnTo>
                  <a:cubicBezTo>
                    <a:pt x="3687" y="7905"/>
                    <a:pt x="3688" y="4103"/>
                    <a:pt x="6218" y="1758"/>
                  </a:cubicBezTo>
                  <a:cubicBezTo>
                    <a:pt x="8749" y="-586"/>
                    <a:pt x="12852" y="-586"/>
                    <a:pt x="15382" y="1759"/>
                  </a:cubicBezTo>
                  <a:cubicBezTo>
                    <a:pt x="17912" y="4104"/>
                    <a:pt x="17912" y="7905"/>
                    <a:pt x="15382" y="10250"/>
                  </a:cubicBezTo>
                  <a:close/>
                  <a:moveTo>
                    <a:pt x="10800" y="11665"/>
                  </a:moveTo>
                  <a:lnTo>
                    <a:pt x="13854" y="8834"/>
                  </a:lnTo>
                  <a:cubicBezTo>
                    <a:pt x="15542" y="7271"/>
                    <a:pt x="15542" y="4736"/>
                    <a:pt x="13855" y="3173"/>
                  </a:cubicBezTo>
                  <a:cubicBezTo>
                    <a:pt x="12168" y="1610"/>
                    <a:pt x="9433" y="1609"/>
                    <a:pt x="7746" y="3172"/>
                  </a:cubicBezTo>
                  <a:cubicBezTo>
                    <a:pt x="6058" y="4735"/>
                    <a:pt x="6058" y="7269"/>
                    <a:pt x="7745" y="8833"/>
                  </a:cubicBezTo>
                  <a:cubicBezTo>
                    <a:pt x="7745" y="8833"/>
                    <a:pt x="7746" y="8833"/>
                    <a:pt x="7746" y="8834"/>
                  </a:cubicBezTo>
                  <a:lnTo>
                    <a:pt x="10800" y="1166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33" name="成组"/>
          <p:cNvGrpSpPr/>
          <p:nvPr/>
        </p:nvGrpSpPr>
        <p:grpSpPr>
          <a:xfrm>
            <a:off x="10896732" y="5409376"/>
            <a:ext cx="457201" cy="457201"/>
            <a:chOff x="0" y="0"/>
            <a:chExt cx="457200" cy="457200"/>
          </a:xfrm>
        </p:grpSpPr>
        <p:sp>
          <p:nvSpPr>
            <p:cNvPr id="2631" name="任意形状 11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32" name="任意形状 1184"/>
            <p:cNvSpPr/>
            <p:nvPr/>
          </p:nvSpPr>
          <p:spPr>
            <a:xfrm>
              <a:off x="0" y="76200"/>
              <a:ext cx="457200" cy="342900"/>
            </a:xfrm>
            <a:custGeom>
              <a:avLst/>
              <a:gdLst/>
              <a:ahLst/>
              <a:cxnLst>
                <a:cxn ang="0">
                  <a:pos x="wd2" y="hd2"/>
                </a:cxn>
                <a:cxn ang="5400000">
                  <a:pos x="wd2" y="hd2"/>
                </a:cxn>
                <a:cxn ang="10800000">
                  <a:pos x="wd2" y="hd2"/>
                </a:cxn>
                <a:cxn ang="16200000">
                  <a:pos x="wd2" y="hd2"/>
                </a:cxn>
              </a:cxnLst>
              <a:rect l="0" t="0" r="r" b="b"/>
              <a:pathLst>
                <a:path w="21600" h="21600" extrusionOk="0">
                  <a:moveTo>
                    <a:pt x="19800" y="11400"/>
                  </a:moveTo>
                  <a:lnTo>
                    <a:pt x="19800" y="20400"/>
                  </a:lnTo>
                  <a:cubicBezTo>
                    <a:pt x="19800" y="21063"/>
                    <a:pt x="19397" y="21600"/>
                    <a:pt x="18900" y="21600"/>
                  </a:cubicBezTo>
                  <a:lnTo>
                    <a:pt x="18000" y="21600"/>
                  </a:lnTo>
                  <a:cubicBezTo>
                    <a:pt x="17503" y="21600"/>
                    <a:pt x="17100" y="21063"/>
                    <a:pt x="17100" y="20400"/>
                  </a:cubicBezTo>
                  <a:lnTo>
                    <a:pt x="17100" y="19200"/>
                  </a:lnTo>
                  <a:lnTo>
                    <a:pt x="4500" y="19200"/>
                  </a:lnTo>
                  <a:lnTo>
                    <a:pt x="4500" y="20400"/>
                  </a:lnTo>
                  <a:cubicBezTo>
                    <a:pt x="4500" y="21063"/>
                    <a:pt x="4097" y="21600"/>
                    <a:pt x="3600" y="21600"/>
                  </a:cubicBezTo>
                  <a:lnTo>
                    <a:pt x="2700" y="21600"/>
                  </a:lnTo>
                  <a:cubicBezTo>
                    <a:pt x="2203" y="21600"/>
                    <a:pt x="1800" y="21063"/>
                    <a:pt x="1800" y="20400"/>
                  </a:cubicBezTo>
                  <a:lnTo>
                    <a:pt x="1800" y="11400"/>
                  </a:lnTo>
                  <a:lnTo>
                    <a:pt x="681" y="11028"/>
                  </a:lnTo>
                  <a:cubicBezTo>
                    <a:pt x="281" y="10894"/>
                    <a:pt x="0" y="10414"/>
                    <a:pt x="0" y="9864"/>
                  </a:cubicBezTo>
                  <a:lnTo>
                    <a:pt x="0" y="9000"/>
                  </a:lnTo>
                  <a:cubicBezTo>
                    <a:pt x="0" y="8669"/>
                    <a:pt x="201" y="8400"/>
                    <a:pt x="450" y="8400"/>
                  </a:cubicBezTo>
                  <a:lnTo>
                    <a:pt x="2138" y="8400"/>
                  </a:lnTo>
                  <a:lnTo>
                    <a:pt x="4062" y="1558"/>
                  </a:lnTo>
                  <a:cubicBezTo>
                    <a:pt x="4325" y="621"/>
                    <a:pt x="4997" y="0"/>
                    <a:pt x="5747" y="0"/>
                  </a:cubicBezTo>
                  <a:lnTo>
                    <a:pt x="15853" y="0"/>
                  </a:lnTo>
                  <a:cubicBezTo>
                    <a:pt x="16603" y="0"/>
                    <a:pt x="17275" y="621"/>
                    <a:pt x="17538" y="1558"/>
                  </a:cubicBezTo>
                  <a:lnTo>
                    <a:pt x="19462" y="8400"/>
                  </a:lnTo>
                  <a:lnTo>
                    <a:pt x="21150" y="8400"/>
                  </a:lnTo>
                  <a:cubicBezTo>
                    <a:pt x="21399" y="8400"/>
                    <a:pt x="21600" y="8669"/>
                    <a:pt x="21600" y="9000"/>
                  </a:cubicBezTo>
                  <a:lnTo>
                    <a:pt x="21600" y="9864"/>
                  </a:lnTo>
                  <a:cubicBezTo>
                    <a:pt x="21600" y="10414"/>
                    <a:pt x="21319" y="10894"/>
                    <a:pt x="20919" y="11028"/>
                  </a:cubicBezTo>
                  <a:lnTo>
                    <a:pt x="19800" y="11400"/>
                  </a:lnTo>
                  <a:close/>
                  <a:moveTo>
                    <a:pt x="3600" y="13200"/>
                  </a:moveTo>
                  <a:lnTo>
                    <a:pt x="3600" y="15600"/>
                  </a:lnTo>
                  <a:cubicBezTo>
                    <a:pt x="3600" y="16263"/>
                    <a:pt x="4003" y="16800"/>
                    <a:pt x="4500" y="16800"/>
                  </a:cubicBezTo>
                  <a:lnTo>
                    <a:pt x="7421" y="16800"/>
                  </a:lnTo>
                  <a:cubicBezTo>
                    <a:pt x="7669" y="16800"/>
                    <a:pt x="7870" y="16530"/>
                    <a:pt x="7870" y="16199"/>
                  </a:cubicBezTo>
                  <a:cubicBezTo>
                    <a:pt x="7870" y="16101"/>
                    <a:pt x="7851" y="16004"/>
                    <a:pt x="7817" y="15917"/>
                  </a:cubicBezTo>
                  <a:cubicBezTo>
                    <a:pt x="7092" y="14105"/>
                    <a:pt x="5686" y="13200"/>
                    <a:pt x="3600" y="13200"/>
                  </a:cubicBezTo>
                  <a:close/>
                  <a:moveTo>
                    <a:pt x="18000" y="13200"/>
                  </a:moveTo>
                  <a:cubicBezTo>
                    <a:pt x="15915" y="13200"/>
                    <a:pt x="14509" y="14106"/>
                    <a:pt x="13783" y="15917"/>
                  </a:cubicBezTo>
                  <a:cubicBezTo>
                    <a:pt x="13665" y="16209"/>
                    <a:pt x="13748" y="16573"/>
                    <a:pt x="13967" y="16729"/>
                  </a:cubicBezTo>
                  <a:cubicBezTo>
                    <a:pt x="14032" y="16776"/>
                    <a:pt x="14105" y="16800"/>
                    <a:pt x="14179" y="16800"/>
                  </a:cubicBezTo>
                  <a:lnTo>
                    <a:pt x="17100" y="16800"/>
                  </a:lnTo>
                  <a:cubicBezTo>
                    <a:pt x="17597" y="16800"/>
                    <a:pt x="18000" y="16263"/>
                    <a:pt x="18000" y="15600"/>
                  </a:cubicBezTo>
                  <a:lnTo>
                    <a:pt x="18000" y="13200"/>
                  </a:lnTo>
                  <a:close/>
                  <a:moveTo>
                    <a:pt x="5400" y="2400"/>
                  </a:moveTo>
                  <a:lnTo>
                    <a:pt x="3995" y="8021"/>
                  </a:lnTo>
                  <a:cubicBezTo>
                    <a:pt x="3838" y="8650"/>
                    <a:pt x="4093" y="9329"/>
                    <a:pt x="4565" y="9539"/>
                  </a:cubicBezTo>
                  <a:cubicBezTo>
                    <a:pt x="4656" y="9579"/>
                    <a:pt x="4752" y="9600"/>
                    <a:pt x="4848" y="9600"/>
                  </a:cubicBezTo>
                  <a:lnTo>
                    <a:pt x="16752" y="9600"/>
                  </a:lnTo>
                  <a:cubicBezTo>
                    <a:pt x="17249" y="9600"/>
                    <a:pt x="17651" y="9062"/>
                    <a:pt x="17651" y="8399"/>
                  </a:cubicBezTo>
                  <a:cubicBezTo>
                    <a:pt x="17651" y="8271"/>
                    <a:pt x="17635" y="8143"/>
                    <a:pt x="17605" y="8021"/>
                  </a:cubicBezTo>
                  <a:lnTo>
                    <a:pt x="16200" y="2400"/>
                  </a:lnTo>
                  <a:lnTo>
                    <a:pt x="5400"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36" name="成组"/>
          <p:cNvGrpSpPr/>
          <p:nvPr/>
        </p:nvGrpSpPr>
        <p:grpSpPr>
          <a:xfrm>
            <a:off x="10896732" y="4495140"/>
            <a:ext cx="457201" cy="457201"/>
            <a:chOff x="0" y="0"/>
            <a:chExt cx="457200" cy="457200"/>
          </a:xfrm>
        </p:grpSpPr>
        <p:sp>
          <p:nvSpPr>
            <p:cNvPr id="2634" name="任意形状 11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35" name="任意形状 1187"/>
            <p:cNvSpPr/>
            <p:nvPr/>
          </p:nvSpPr>
          <p:spPr>
            <a:xfrm>
              <a:off x="0" y="76199"/>
              <a:ext cx="457200" cy="342902"/>
            </a:xfrm>
            <a:custGeom>
              <a:avLst/>
              <a:gdLst/>
              <a:ahLst/>
              <a:cxnLst>
                <a:cxn ang="0">
                  <a:pos x="wd2" y="hd2"/>
                </a:cxn>
                <a:cxn ang="5400000">
                  <a:pos x="wd2" y="hd2"/>
                </a:cxn>
                <a:cxn ang="10800000">
                  <a:pos x="wd2" y="hd2"/>
                </a:cxn>
                <a:cxn ang="16200000">
                  <a:pos x="wd2" y="hd2"/>
                </a:cxn>
              </a:cxnLst>
              <a:rect l="0" t="0" r="r" b="b"/>
              <a:pathLst>
                <a:path w="21600" h="21599" extrusionOk="0">
                  <a:moveTo>
                    <a:pt x="17100" y="19199"/>
                  </a:moveTo>
                  <a:lnTo>
                    <a:pt x="4500" y="19199"/>
                  </a:lnTo>
                  <a:lnTo>
                    <a:pt x="4500" y="20399"/>
                  </a:lnTo>
                  <a:cubicBezTo>
                    <a:pt x="4500" y="21062"/>
                    <a:pt x="4097" y="21599"/>
                    <a:pt x="3600" y="21599"/>
                  </a:cubicBezTo>
                  <a:lnTo>
                    <a:pt x="2700" y="21599"/>
                  </a:lnTo>
                  <a:cubicBezTo>
                    <a:pt x="2203" y="21599"/>
                    <a:pt x="1800" y="21062"/>
                    <a:pt x="1800" y="20399"/>
                  </a:cubicBezTo>
                  <a:lnTo>
                    <a:pt x="1800" y="11399"/>
                  </a:lnTo>
                  <a:lnTo>
                    <a:pt x="681" y="11027"/>
                  </a:lnTo>
                  <a:cubicBezTo>
                    <a:pt x="281" y="10894"/>
                    <a:pt x="0" y="10414"/>
                    <a:pt x="0" y="9864"/>
                  </a:cubicBezTo>
                  <a:lnTo>
                    <a:pt x="0" y="9000"/>
                  </a:lnTo>
                  <a:cubicBezTo>
                    <a:pt x="0" y="8668"/>
                    <a:pt x="201" y="8400"/>
                    <a:pt x="450" y="8400"/>
                  </a:cubicBezTo>
                  <a:lnTo>
                    <a:pt x="1800" y="8400"/>
                  </a:lnTo>
                  <a:lnTo>
                    <a:pt x="4032" y="1454"/>
                  </a:lnTo>
                  <a:cubicBezTo>
                    <a:pt x="4316" y="571"/>
                    <a:pt x="4967" y="-1"/>
                    <a:pt x="5688" y="0"/>
                  </a:cubicBezTo>
                  <a:lnTo>
                    <a:pt x="15912" y="0"/>
                  </a:lnTo>
                  <a:cubicBezTo>
                    <a:pt x="16632" y="0"/>
                    <a:pt x="17283" y="572"/>
                    <a:pt x="17566" y="1454"/>
                  </a:cubicBezTo>
                  <a:lnTo>
                    <a:pt x="19800" y="8400"/>
                  </a:lnTo>
                  <a:lnTo>
                    <a:pt x="21150" y="8400"/>
                  </a:lnTo>
                  <a:cubicBezTo>
                    <a:pt x="21399" y="8400"/>
                    <a:pt x="21600" y="8668"/>
                    <a:pt x="21600" y="9000"/>
                  </a:cubicBezTo>
                  <a:lnTo>
                    <a:pt x="21600" y="9864"/>
                  </a:lnTo>
                  <a:cubicBezTo>
                    <a:pt x="21600" y="10414"/>
                    <a:pt x="21319" y="10894"/>
                    <a:pt x="20919" y="11027"/>
                  </a:cubicBezTo>
                  <a:lnTo>
                    <a:pt x="19800" y="11399"/>
                  </a:lnTo>
                  <a:lnTo>
                    <a:pt x="19800" y="20399"/>
                  </a:lnTo>
                  <a:cubicBezTo>
                    <a:pt x="19800" y="21062"/>
                    <a:pt x="19397" y="21599"/>
                    <a:pt x="18900" y="21599"/>
                  </a:cubicBezTo>
                  <a:lnTo>
                    <a:pt x="18000" y="21599"/>
                  </a:lnTo>
                  <a:cubicBezTo>
                    <a:pt x="17503" y="21599"/>
                    <a:pt x="17100" y="21062"/>
                    <a:pt x="17100" y="20399"/>
                  </a:cubicBezTo>
                  <a:lnTo>
                    <a:pt x="17100" y="19199"/>
                  </a:lnTo>
                  <a:close/>
                  <a:moveTo>
                    <a:pt x="18000" y="16799"/>
                  </a:moveTo>
                  <a:lnTo>
                    <a:pt x="18000" y="10799"/>
                  </a:lnTo>
                  <a:lnTo>
                    <a:pt x="3600" y="10799"/>
                  </a:lnTo>
                  <a:lnTo>
                    <a:pt x="3600" y="16799"/>
                  </a:lnTo>
                  <a:lnTo>
                    <a:pt x="18000" y="16799"/>
                  </a:lnTo>
                  <a:close/>
                  <a:moveTo>
                    <a:pt x="4929" y="8400"/>
                  </a:moveTo>
                  <a:lnTo>
                    <a:pt x="16671" y="8400"/>
                  </a:lnTo>
                  <a:cubicBezTo>
                    <a:pt x="17168" y="8399"/>
                    <a:pt x="17570" y="7861"/>
                    <a:pt x="17570" y="7199"/>
                  </a:cubicBezTo>
                  <a:cubicBezTo>
                    <a:pt x="17570" y="7047"/>
                    <a:pt x="17548" y="6896"/>
                    <a:pt x="17506" y="6754"/>
                  </a:cubicBezTo>
                  <a:lnTo>
                    <a:pt x="16200" y="2400"/>
                  </a:lnTo>
                  <a:lnTo>
                    <a:pt x="5400" y="2400"/>
                  </a:lnTo>
                  <a:lnTo>
                    <a:pt x="4094" y="6754"/>
                  </a:lnTo>
                  <a:cubicBezTo>
                    <a:pt x="3910" y="7370"/>
                    <a:pt x="4134" y="8068"/>
                    <a:pt x="4596" y="8314"/>
                  </a:cubicBezTo>
                  <a:cubicBezTo>
                    <a:pt x="4702" y="8370"/>
                    <a:pt x="4815" y="8399"/>
                    <a:pt x="4929" y="8400"/>
                  </a:cubicBezTo>
                  <a:close/>
                  <a:moveTo>
                    <a:pt x="4500" y="11999"/>
                  </a:moveTo>
                  <a:cubicBezTo>
                    <a:pt x="6585" y="11999"/>
                    <a:pt x="7991" y="12905"/>
                    <a:pt x="8717" y="14716"/>
                  </a:cubicBezTo>
                  <a:cubicBezTo>
                    <a:pt x="8835" y="15008"/>
                    <a:pt x="8752" y="15372"/>
                    <a:pt x="8533" y="15528"/>
                  </a:cubicBezTo>
                  <a:cubicBezTo>
                    <a:pt x="8468" y="15575"/>
                    <a:pt x="8395" y="15599"/>
                    <a:pt x="8321" y="15599"/>
                  </a:cubicBezTo>
                  <a:lnTo>
                    <a:pt x="5400" y="15599"/>
                  </a:lnTo>
                  <a:cubicBezTo>
                    <a:pt x="4903" y="15599"/>
                    <a:pt x="4500" y="15062"/>
                    <a:pt x="4500" y="14399"/>
                  </a:cubicBezTo>
                  <a:lnTo>
                    <a:pt x="4500" y="11999"/>
                  </a:lnTo>
                  <a:close/>
                  <a:moveTo>
                    <a:pt x="17100" y="11999"/>
                  </a:moveTo>
                  <a:lnTo>
                    <a:pt x="17100" y="14399"/>
                  </a:lnTo>
                  <a:cubicBezTo>
                    <a:pt x="17100" y="15062"/>
                    <a:pt x="16697" y="15599"/>
                    <a:pt x="16200" y="15599"/>
                  </a:cubicBezTo>
                  <a:lnTo>
                    <a:pt x="13279" y="15599"/>
                  </a:lnTo>
                  <a:cubicBezTo>
                    <a:pt x="13031" y="15599"/>
                    <a:pt x="12830" y="15330"/>
                    <a:pt x="12830" y="14998"/>
                  </a:cubicBezTo>
                  <a:cubicBezTo>
                    <a:pt x="12830" y="14900"/>
                    <a:pt x="12849" y="14803"/>
                    <a:pt x="12883" y="14716"/>
                  </a:cubicBezTo>
                  <a:cubicBezTo>
                    <a:pt x="13608" y="12904"/>
                    <a:pt x="15014" y="11999"/>
                    <a:pt x="17100" y="1199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39" name="成组"/>
          <p:cNvGrpSpPr/>
          <p:nvPr/>
        </p:nvGrpSpPr>
        <p:grpSpPr>
          <a:xfrm>
            <a:off x="7239084" y="3580905"/>
            <a:ext cx="457201" cy="457201"/>
            <a:chOff x="0" y="0"/>
            <a:chExt cx="457200" cy="457200"/>
          </a:xfrm>
        </p:grpSpPr>
        <p:sp>
          <p:nvSpPr>
            <p:cNvPr id="2637" name="任意形状 11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38" name="任意形状 1190"/>
            <p:cNvSpPr/>
            <p:nvPr/>
          </p:nvSpPr>
          <p:spPr>
            <a:xfrm>
              <a:off x="76200" y="27718"/>
              <a:ext cx="304800" cy="419997"/>
            </a:xfrm>
            <a:custGeom>
              <a:avLst/>
              <a:gdLst/>
              <a:ahLst/>
              <a:cxnLst>
                <a:cxn ang="0">
                  <a:pos x="wd2" y="hd2"/>
                </a:cxn>
                <a:cxn ang="5400000">
                  <a:pos x="wd2" y="hd2"/>
                </a:cxn>
                <a:cxn ang="10800000">
                  <a:pos x="wd2" y="hd2"/>
                </a:cxn>
                <a:cxn ang="16200000">
                  <a:pos x="wd2" y="hd2"/>
                </a:cxn>
              </a:cxnLst>
              <a:rect l="0" t="0" r="r" b="b"/>
              <a:pathLst>
                <a:path w="21600" h="21600" extrusionOk="0">
                  <a:moveTo>
                    <a:pt x="6072" y="18169"/>
                  </a:moveTo>
                  <a:lnTo>
                    <a:pt x="15528" y="18169"/>
                  </a:lnTo>
                  <a:cubicBezTo>
                    <a:pt x="14635" y="19719"/>
                    <a:pt x="12936" y="20952"/>
                    <a:pt x="10800" y="21600"/>
                  </a:cubicBezTo>
                  <a:cubicBezTo>
                    <a:pt x="8664" y="20952"/>
                    <a:pt x="6965" y="19719"/>
                    <a:pt x="6072" y="18169"/>
                  </a:cubicBezTo>
                  <a:close/>
                  <a:moveTo>
                    <a:pt x="18900" y="13079"/>
                  </a:moveTo>
                  <a:lnTo>
                    <a:pt x="21600" y="15301"/>
                  </a:lnTo>
                  <a:lnTo>
                    <a:pt x="21600" y="17189"/>
                  </a:lnTo>
                  <a:lnTo>
                    <a:pt x="0" y="17189"/>
                  </a:lnTo>
                  <a:lnTo>
                    <a:pt x="0" y="15301"/>
                  </a:lnTo>
                  <a:lnTo>
                    <a:pt x="2700" y="13079"/>
                  </a:lnTo>
                  <a:lnTo>
                    <a:pt x="2700" y="7392"/>
                  </a:lnTo>
                  <a:cubicBezTo>
                    <a:pt x="2700" y="3980"/>
                    <a:pt x="6080" y="1076"/>
                    <a:pt x="10800" y="0"/>
                  </a:cubicBezTo>
                  <a:cubicBezTo>
                    <a:pt x="15520" y="1076"/>
                    <a:pt x="18900" y="3980"/>
                    <a:pt x="18900" y="7392"/>
                  </a:cubicBezTo>
                  <a:lnTo>
                    <a:pt x="18900" y="13079"/>
                  </a:lnTo>
                  <a:close/>
                  <a:moveTo>
                    <a:pt x="10800" y="9351"/>
                  </a:moveTo>
                  <a:cubicBezTo>
                    <a:pt x="12291" y="9351"/>
                    <a:pt x="13500" y="8474"/>
                    <a:pt x="13500" y="7392"/>
                  </a:cubicBezTo>
                  <a:cubicBezTo>
                    <a:pt x="13500" y="6310"/>
                    <a:pt x="12291" y="5433"/>
                    <a:pt x="10800" y="5433"/>
                  </a:cubicBezTo>
                  <a:cubicBezTo>
                    <a:pt x="9309" y="5433"/>
                    <a:pt x="8100" y="6310"/>
                    <a:pt x="8100" y="7392"/>
                  </a:cubicBezTo>
                  <a:cubicBezTo>
                    <a:pt x="8100" y="8474"/>
                    <a:pt x="9309" y="9351"/>
                    <a:pt x="10800" y="935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42" name="成组"/>
          <p:cNvGrpSpPr/>
          <p:nvPr/>
        </p:nvGrpSpPr>
        <p:grpSpPr>
          <a:xfrm>
            <a:off x="7239084" y="2665843"/>
            <a:ext cx="457201" cy="457201"/>
            <a:chOff x="0" y="0"/>
            <a:chExt cx="457200" cy="457200"/>
          </a:xfrm>
        </p:grpSpPr>
        <p:sp>
          <p:nvSpPr>
            <p:cNvPr id="2640" name="任意形状 11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41" name="任意形状 1193"/>
            <p:cNvSpPr/>
            <p:nvPr/>
          </p:nvSpPr>
          <p:spPr>
            <a:xfrm>
              <a:off x="76200" y="27718"/>
              <a:ext cx="304800" cy="419997"/>
            </a:xfrm>
            <a:custGeom>
              <a:avLst/>
              <a:gdLst/>
              <a:ahLst/>
              <a:cxnLst>
                <a:cxn ang="0">
                  <a:pos x="wd2" y="hd2"/>
                </a:cxn>
                <a:cxn ang="5400000">
                  <a:pos x="wd2" y="hd2"/>
                </a:cxn>
                <a:cxn ang="10800000">
                  <a:pos x="wd2" y="hd2"/>
                </a:cxn>
                <a:cxn ang="16200000">
                  <a:pos x="wd2" y="hd2"/>
                </a:cxn>
              </a:cxnLst>
              <a:rect l="0" t="0" r="r" b="b"/>
              <a:pathLst>
                <a:path w="21600" h="21600" extrusionOk="0">
                  <a:moveTo>
                    <a:pt x="15528" y="18169"/>
                  </a:moveTo>
                  <a:cubicBezTo>
                    <a:pt x="14635" y="19719"/>
                    <a:pt x="12936" y="20952"/>
                    <a:pt x="10800" y="21600"/>
                  </a:cubicBezTo>
                  <a:cubicBezTo>
                    <a:pt x="8664" y="20952"/>
                    <a:pt x="6965" y="19719"/>
                    <a:pt x="6072" y="18169"/>
                  </a:cubicBezTo>
                  <a:lnTo>
                    <a:pt x="9123" y="18169"/>
                  </a:lnTo>
                  <a:cubicBezTo>
                    <a:pt x="9563" y="18648"/>
                    <a:pt x="10132" y="19062"/>
                    <a:pt x="10800" y="19387"/>
                  </a:cubicBezTo>
                  <a:cubicBezTo>
                    <a:pt x="11468" y="19063"/>
                    <a:pt x="12037" y="18648"/>
                    <a:pt x="12478" y="18169"/>
                  </a:cubicBezTo>
                  <a:lnTo>
                    <a:pt x="15528" y="18169"/>
                  </a:lnTo>
                  <a:close/>
                  <a:moveTo>
                    <a:pt x="18900" y="13079"/>
                  </a:moveTo>
                  <a:lnTo>
                    <a:pt x="21600" y="15301"/>
                  </a:lnTo>
                  <a:lnTo>
                    <a:pt x="21600" y="17189"/>
                  </a:lnTo>
                  <a:lnTo>
                    <a:pt x="0" y="17189"/>
                  </a:lnTo>
                  <a:lnTo>
                    <a:pt x="0" y="15301"/>
                  </a:lnTo>
                  <a:lnTo>
                    <a:pt x="2700" y="13079"/>
                  </a:lnTo>
                  <a:lnTo>
                    <a:pt x="2700" y="7392"/>
                  </a:lnTo>
                  <a:cubicBezTo>
                    <a:pt x="2700" y="3980"/>
                    <a:pt x="6080" y="1076"/>
                    <a:pt x="10800" y="0"/>
                  </a:cubicBezTo>
                  <a:cubicBezTo>
                    <a:pt x="15520" y="1076"/>
                    <a:pt x="18900" y="3980"/>
                    <a:pt x="18900" y="7392"/>
                  </a:cubicBezTo>
                  <a:lnTo>
                    <a:pt x="18900" y="13079"/>
                  </a:lnTo>
                  <a:close/>
                  <a:moveTo>
                    <a:pt x="17915" y="15230"/>
                  </a:moveTo>
                  <a:lnTo>
                    <a:pt x="16200" y="13819"/>
                  </a:lnTo>
                  <a:lnTo>
                    <a:pt x="16200" y="7392"/>
                  </a:lnTo>
                  <a:cubicBezTo>
                    <a:pt x="16200" y="5121"/>
                    <a:pt x="14081" y="3052"/>
                    <a:pt x="10800" y="2082"/>
                  </a:cubicBezTo>
                  <a:cubicBezTo>
                    <a:pt x="7519" y="3052"/>
                    <a:pt x="5400" y="5120"/>
                    <a:pt x="5400" y="7392"/>
                  </a:cubicBezTo>
                  <a:lnTo>
                    <a:pt x="5400" y="13819"/>
                  </a:lnTo>
                  <a:lnTo>
                    <a:pt x="3685" y="15230"/>
                  </a:lnTo>
                  <a:lnTo>
                    <a:pt x="17915" y="15230"/>
                  </a:lnTo>
                  <a:close/>
                  <a:moveTo>
                    <a:pt x="10800" y="9351"/>
                  </a:moveTo>
                  <a:cubicBezTo>
                    <a:pt x="9309" y="9351"/>
                    <a:pt x="8100" y="8474"/>
                    <a:pt x="8100" y="7392"/>
                  </a:cubicBezTo>
                  <a:cubicBezTo>
                    <a:pt x="8100" y="6310"/>
                    <a:pt x="9309" y="5433"/>
                    <a:pt x="10800" y="5433"/>
                  </a:cubicBezTo>
                  <a:cubicBezTo>
                    <a:pt x="12291" y="5433"/>
                    <a:pt x="13500" y="6310"/>
                    <a:pt x="13500" y="7392"/>
                  </a:cubicBezTo>
                  <a:cubicBezTo>
                    <a:pt x="13500" y="8474"/>
                    <a:pt x="12291" y="9351"/>
                    <a:pt x="10800" y="935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45" name="成组"/>
          <p:cNvGrpSpPr/>
          <p:nvPr/>
        </p:nvGrpSpPr>
        <p:grpSpPr>
          <a:xfrm>
            <a:off x="6324672" y="3580905"/>
            <a:ext cx="457201" cy="457201"/>
            <a:chOff x="0" y="0"/>
            <a:chExt cx="457200" cy="457200"/>
          </a:xfrm>
        </p:grpSpPr>
        <p:sp>
          <p:nvSpPr>
            <p:cNvPr id="2643" name="任意形状 11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44" name="任意形状 1196"/>
            <p:cNvSpPr/>
            <p:nvPr/>
          </p:nvSpPr>
          <p:spPr>
            <a:xfrm>
              <a:off x="59852" y="34631"/>
              <a:ext cx="337488" cy="397679"/>
            </a:xfrm>
            <a:custGeom>
              <a:avLst/>
              <a:gdLst/>
              <a:ahLst/>
              <a:cxnLst>
                <a:cxn ang="0">
                  <a:pos x="wd2" y="hd2"/>
                </a:cxn>
                <a:cxn ang="5400000">
                  <a:pos x="wd2" y="hd2"/>
                </a:cxn>
                <a:cxn ang="10800000">
                  <a:pos x="wd2" y="hd2"/>
                </a:cxn>
                <a:cxn ang="16200000">
                  <a:pos x="wd2" y="hd2"/>
                </a:cxn>
              </a:cxnLst>
              <a:rect l="0" t="0" r="r" b="b"/>
              <a:pathLst>
                <a:path w="21473" h="21527" extrusionOk="0">
                  <a:moveTo>
                    <a:pt x="2652" y="14551"/>
                  </a:moveTo>
                  <a:cubicBezTo>
                    <a:pt x="2385" y="13561"/>
                    <a:pt x="2251" y="12547"/>
                    <a:pt x="2252" y="11531"/>
                  </a:cubicBezTo>
                  <a:cubicBezTo>
                    <a:pt x="2252" y="6284"/>
                    <a:pt x="5771" y="1801"/>
                    <a:pt x="10736" y="0"/>
                  </a:cubicBezTo>
                  <a:cubicBezTo>
                    <a:pt x="15702" y="1801"/>
                    <a:pt x="19221" y="6284"/>
                    <a:pt x="19221" y="11531"/>
                  </a:cubicBezTo>
                  <a:cubicBezTo>
                    <a:pt x="19221" y="12573"/>
                    <a:pt x="19083" y="13584"/>
                    <a:pt x="18821" y="14551"/>
                  </a:cubicBezTo>
                  <a:lnTo>
                    <a:pt x="21269" y="16404"/>
                  </a:lnTo>
                  <a:cubicBezTo>
                    <a:pt x="21487" y="16568"/>
                    <a:pt x="21536" y="16841"/>
                    <a:pt x="21387" y="17053"/>
                  </a:cubicBezTo>
                  <a:lnTo>
                    <a:pt x="18408" y="21277"/>
                  </a:lnTo>
                  <a:cubicBezTo>
                    <a:pt x="18235" y="21521"/>
                    <a:pt x="17863" y="21600"/>
                    <a:pt x="17576" y="21453"/>
                  </a:cubicBezTo>
                  <a:cubicBezTo>
                    <a:pt x="17534" y="21432"/>
                    <a:pt x="17495" y="21406"/>
                    <a:pt x="17460" y="21376"/>
                  </a:cubicBezTo>
                  <a:lnTo>
                    <a:pt x="14728" y="19052"/>
                  </a:lnTo>
                  <a:cubicBezTo>
                    <a:pt x="14500" y="18858"/>
                    <a:pt x="14192" y="18750"/>
                    <a:pt x="13871" y="18750"/>
                  </a:cubicBezTo>
                  <a:lnTo>
                    <a:pt x="7602" y="18750"/>
                  </a:lnTo>
                  <a:cubicBezTo>
                    <a:pt x="7280" y="18750"/>
                    <a:pt x="6972" y="18858"/>
                    <a:pt x="6745" y="19052"/>
                  </a:cubicBezTo>
                  <a:lnTo>
                    <a:pt x="4013" y="21376"/>
                  </a:lnTo>
                  <a:cubicBezTo>
                    <a:pt x="3776" y="21577"/>
                    <a:pt x="3393" y="21577"/>
                    <a:pt x="3156" y="21376"/>
                  </a:cubicBezTo>
                  <a:cubicBezTo>
                    <a:pt x="3121" y="21346"/>
                    <a:pt x="3091" y="21313"/>
                    <a:pt x="3065" y="21277"/>
                  </a:cubicBezTo>
                  <a:lnTo>
                    <a:pt x="86" y="17054"/>
                  </a:lnTo>
                  <a:cubicBezTo>
                    <a:pt x="-64" y="16842"/>
                    <a:pt x="-15" y="16568"/>
                    <a:pt x="203" y="16404"/>
                  </a:cubicBezTo>
                  <a:lnTo>
                    <a:pt x="2652" y="14551"/>
                  </a:lnTo>
                  <a:close/>
                  <a:moveTo>
                    <a:pt x="10736" y="11531"/>
                  </a:moveTo>
                  <a:cubicBezTo>
                    <a:pt x="12075" y="11531"/>
                    <a:pt x="13161" y="10608"/>
                    <a:pt x="13161" y="9469"/>
                  </a:cubicBezTo>
                  <a:cubicBezTo>
                    <a:pt x="13161" y="8330"/>
                    <a:pt x="12075" y="7406"/>
                    <a:pt x="10736" y="7406"/>
                  </a:cubicBezTo>
                  <a:cubicBezTo>
                    <a:pt x="9398" y="7406"/>
                    <a:pt x="8312" y="8330"/>
                    <a:pt x="8312" y="9469"/>
                  </a:cubicBezTo>
                  <a:cubicBezTo>
                    <a:pt x="8312" y="10608"/>
                    <a:pt x="9398" y="11531"/>
                    <a:pt x="10736" y="1153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48" name="成组"/>
          <p:cNvGrpSpPr/>
          <p:nvPr/>
        </p:nvGrpSpPr>
        <p:grpSpPr>
          <a:xfrm>
            <a:off x="6324672" y="2665843"/>
            <a:ext cx="457201" cy="457201"/>
            <a:chOff x="0" y="0"/>
            <a:chExt cx="457200" cy="457200"/>
          </a:xfrm>
        </p:grpSpPr>
        <p:sp>
          <p:nvSpPr>
            <p:cNvPr id="2646" name="任意形状 119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47" name="任意形状 1199"/>
            <p:cNvSpPr/>
            <p:nvPr/>
          </p:nvSpPr>
          <p:spPr>
            <a:xfrm>
              <a:off x="59505" y="34631"/>
              <a:ext cx="338189" cy="397307"/>
            </a:xfrm>
            <a:custGeom>
              <a:avLst/>
              <a:gdLst/>
              <a:ahLst/>
              <a:cxnLst>
                <a:cxn ang="0">
                  <a:pos x="wd2" y="hd2"/>
                </a:cxn>
                <a:cxn ang="5400000">
                  <a:pos x="wd2" y="hd2"/>
                </a:cxn>
                <a:cxn ang="10800000">
                  <a:pos x="wd2" y="hd2"/>
                </a:cxn>
                <a:cxn ang="16200000">
                  <a:pos x="wd2" y="hd2"/>
                </a:cxn>
              </a:cxnLst>
              <a:rect l="0" t="0" r="r" b="b"/>
              <a:pathLst>
                <a:path w="21485" h="21527" extrusionOk="0">
                  <a:moveTo>
                    <a:pt x="2270" y="11542"/>
                  </a:moveTo>
                  <a:cubicBezTo>
                    <a:pt x="2270" y="6290"/>
                    <a:pt x="5784" y="1802"/>
                    <a:pt x="10742" y="0"/>
                  </a:cubicBezTo>
                  <a:cubicBezTo>
                    <a:pt x="15700" y="1802"/>
                    <a:pt x="19214" y="6290"/>
                    <a:pt x="19214" y="11542"/>
                  </a:cubicBezTo>
                  <a:cubicBezTo>
                    <a:pt x="19214" y="12391"/>
                    <a:pt x="19122" y="13220"/>
                    <a:pt x="18947" y="14022"/>
                  </a:cubicBezTo>
                  <a:lnTo>
                    <a:pt x="21295" y="15913"/>
                  </a:lnTo>
                  <a:cubicBezTo>
                    <a:pt x="21495" y="16074"/>
                    <a:pt x="21542" y="16330"/>
                    <a:pt x="21410" y="16535"/>
                  </a:cubicBezTo>
                  <a:lnTo>
                    <a:pt x="18391" y="21257"/>
                  </a:lnTo>
                  <a:cubicBezTo>
                    <a:pt x="18231" y="21508"/>
                    <a:pt x="17863" y="21600"/>
                    <a:pt x="17570" y="21464"/>
                  </a:cubicBezTo>
                  <a:cubicBezTo>
                    <a:pt x="17519" y="21440"/>
                    <a:pt x="17472" y="21410"/>
                    <a:pt x="17431" y="21375"/>
                  </a:cubicBezTo>
                  <a:lnTo>
                    <a:pt x="14727" y="19069"/>
                  </a:lnTo>
                  <a:cubicBezTo>
                    <a:pt x="14500" y="18876"/>
                    <a:pt x="14193" y="18767"/>
                    <a:pt x="13872" y="18767"/>
                  </a:cubicBezTo>
                  <a:lnTo>
                    <a:pt x="7612" y="18767"/>
                  </a:lnTo>
                  <a:cubicBezTo>
                    <a:pt x="7291" y="18767"/>
                    <a:pt x="6984" y="18876"/>
                    <a:pt x="6757" y="19069"/>
                  </a:cubicBezTo>
                  <a:lnTo>
                    <a:pt x="4053" y="21375"/>
                  </a:lnTo>
                  <a:cubicBezTo>
                    <a:pt x="3817" y="21577"/>
                    <a:pt x="3434" y="21577"/>
                    <a:pt x="3197" y="21376"/>
                  </a:cubicBezTo>
                  <a:cubicBezTo>
                    <a:pt x="3156" y="21341"/>
                    <a:pt x="3121" y="21301"/>
                    <a:pt x="3093" y="21257"/>
                  </a:cubicBezTo>
                  <a:lnTo>
                    <a:pt x="74" y="16535"/>
                  </a:lnTo>
                  <a:cubicBezTo>
                    <a:pt x="-58" y="16330"/>
                    <a:pt x="-11" y="16074"/>
                    <a:pt x="189" y="15913"/>
                  </a:cubicBezTo>
                  <a:lnTo>
                    <a:pt x="2537" y="14022"/>
                  </a:lnTo>
                  <a:cubicBezTo>
                    <a:pt x="2364" y="13220"/>
                    <a:pt x="2270" y="12391"/>
                    <a:pt x="2270" y="11542"/>
                  </a:cubicBezTo>
                  <a:close/>
                  <a:moveTo>
                    <a:pt x="4057" y="18453"/>
                  </a:moveTo>
                  <a:lnTo>
                    <a:pt x="5046" y="17610"/>
                  </a:lnTo>
                  <a:cubicBezTo>
                    <a:pt x="5726" y="17029"/>
                    <a:pt x="6650" y="16703"/>
                    <a:pt x="7612" y="16702"/>
                  </a:cubicBezTo>
                  <a:lnTo>
                    <a:pt x="13872" y="16702"/>
                  </a:lnTo>
                  <a:cubicBezTo>
                    <a:pt x="14834" y="16703"/>
                    <a:pt x="15758" y="17029"/>
                    <a:pt x="16439" y="17610"/>
                  </a:cubicBezTo>
                  <a:lnTo>
                    <a:pt x="17427" y="18453"/>
                  </a:lnTo>
                  <a:lnTo>
                    <a:pt x="18616" y="16595"/>
                  </a:lnTo>
                  <a:lnTo>
                    <a:pt x="17285" y="15522"/>
                  </a:lnTo>
                  <a:cubicBezTo>
                    <a:pt x="16687" y="15040"/>
                    <a:pt x="16416" y="14333"/>
                    <a:pt x="16567" y="13643"/>
                  </a:cubicBezTo>
                  <a:cubicBezTo>
                    <a:pt x="16717" y="12958"/>
                    <a:pt x="16793" y="12255"/>
                    <a:pt x="16793" y="11542"/>
                  </a:cubicBezTo>
                  <a:cubicBezTo>
                    <a:pt x="16793" y="7547"/>
                    <a:pt x="14379" y="4007"/>
                    <a:pt x="10742" y="2294"/>
                  </a:cubicBezTo>
                  <a:cubicBezTo>
                    <a:pt x="7105" y="4007"/>
                    <a:pt x="4691" y="7547"/>
                    <a:pt x="4691" y="11542"/>
                  </a:cubicBezTo>
                  <a:cubicBezTo>
                    <a:pt x="4691" y="12255"/>
                    <a:pt x="4767" y="12958"/>
                    <a:pt x="4917" y="13644"/>
                  </a:cubicBezTo>
                  <a:cubicBezTo>
                    <a:pt x="5068" y="14334"/>
                    <a:pt x="4797" y="15041"/>
                    <a:pt x="4200" y="15523"/>
                  </a:cubicBezTo>
                  <a:lnTo>
                    <a:pt x="2868" y="16595"/>
                  </a:lnTo>
                  <a:lnTo>
                    <a:pt x="4057" y="18453"/>
                  </a:lnTo>
                  <a:close/>
                  <a:moveTo>
                    <a:pt x="10742" y="11542"/>
                  </a:moveTo>
                  <a:cubicBezTo>
                    <a:pt x="9405" y="11542"/>
                    <a:pt x="8322" y="10617"/>
                    <a:pt x="8322" y="9477"/>
                  </a:cubicBezTo>
                  <a:cubicBezTo>
                    <a:pt x="8322" y="8337"/>
                    <a:pt x="9405" y="7413"/>
                    <a:pt x="10742" y="7413"/>
                  </a:cubicBezTo>
                  <a:cubicBezTo>
                    <a:pt x="12079" y="7413"/>
                    <a:pt x="13163" y="8337"/>
                    <a:pt x="13163" y="9477"/>
                  </a:cubicBezTo>
                  <a:cubicBezTo>
                    <a:pt x="13163" y="10617"/>
                    <a:pt x="12079" y="11542"/>
                    <a:pt x="10742" y="1154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51" name="成组"/>
          <p:cNvGrpSpPr/>
          <p:nvPr/>
        </p:nvGrpSpPr>
        <p:grpSpPr>
          <a:xfrm>
            <a:off x="4495848" y="5409376"/>
            <a:ext cx="457201" cy="457201"/>
            <a:chOff x="0" y="0"/>
            <a:chExt cx="457200" cy="457200"/>
          </a:xfrm>
        </p:grpSpPr>
        <p:sp>
          <p:nvSpPr>
            <p:cNvPr id="2649" name="任意形状 120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50" name="任意形状 1202"/>
            <p:cNvSpPr/>
            <p:nvPr/>
          </p:nvSpPr>
          <p:spPr>
            <a:xfrm>
              <a:off x="19049" y="57125"/>
              <a:ext cx="400086" cy="323875"/>
            </a:xfrm>
            <a:custGeom>
              <a:avLst/>
              <a:gdLst/>
              <a:ahLst/>
              <a:cxnLst>
                <a:cxn ang="0">
                  <a:pos x="wd2" y="hd2"/>
                </a:cxn>
                <a:cxn ang="5400000">
                  <a:pos x="wd2" y="hd2"/>
                </a:cxn>
                <a:cxn ang="10800000">
                  <a:pos x="wd2" y="hd2"/>
                </a:cxn>
                <a:cxn ang="16200000">
                  <a:pos x="wd2" y="hd2"/>
                </a:cxn>
              </a:cxnLst>
              <a:rect l="0" t="0" r="r" b="b"/>
              <a:pathLst>
                <a:path w="21216" h="21128" extrusionOk="0">
                  <a:moveTo>
                    <a:pt x="3031" y="14914"/>
                  </a:moveTo>
                  <a:lnTo>
                    <a:pt x="3031" y="6837"/>
                  </a:lnTo>
                  <a:cubicBezTo>
                    <a:pt x="3031" y="3748"/>
                    <a:pt x="5066" y="1244"/>
                    <a:pt x="7577" y="1244"/>
                  </a:cubicBezTo>
                  <a:cubicBezTo>
                    <a:pt x="10087" y="1244"/>
                    <a:pt x="12122" y="3748"/>
                    <a:pt x="12122" y="6837"/>
                  </a:cubicBezTo>
                  <a:lnTo>
                    <a:pt x="12122" y="15536"/>
                  </a:lnTo>
                  <a:cubicBezTo>
                    <a:pt x="12122" y="17252"/>
                    <a:pt x="13253" y="18643"/>
                    <a:pt x="14648" y="18643"/>
                  </a:cubicBezTo>
                  <a:cubicBezTo>
                    <a:pt x="16043" y="18643"/>
                    <a:pt x="17174" y="17252"/>
                    <a:pt x="17174" y="15536"/>
                  </a:cubicBezTo>
                  <a:lnTo>
                    <a:pt x="17174" y="7247"/>
                  </a:lnTo>
                  <a:cubicBezTo>
                    <a:pt x="15595" y="6561"/>
                    <a:pt x="14767" y="4430"/>
                    <a:pt x="15325" y="2488"/>
                  </a:cubicBezTo>
                  <a:cubicBezTo>
                    <a:pt x="15883" y="546"/>
                    <a:pt x="17615" y="-472"/>
                    <a:pt x="19194" y="214"/>
                  </a:cubicBezTo>
                  <a:cubicBezTo>
                    <a:pt x="20773" y="901"/>
                    <a:pt x="21600" y="3031"/>
                    <a:pt x="21042" y="4973"/>
                  </a:cubicBezTo>
                  <a:cubicBezTo>
                    <a:pt x="20737" y="6036"/>
                    <a:pt x="20058" y="6871"/>
                    <a:pt x="19194" y="7247"/>
                  </a:cubicBezTo>
                  <a:lnTo>
                    <a:pt x="19194" y="15536"/>
                  </a:lnTo>
                  <a:cubicBezTo>
                    <a:pt x="19194" y="18624"/>
                    <a:pt x="17159" y="21128"/>
                    <a:pt x="14648" y="21128"/>
                  </a:cubicBezTo>
                  <a:cubicBezTo>
                    <a:pt x="12137" y="21128"/>
                    <a:pt x="10102" y="18624"/>
                    <a:pt x="10102" y="15536"/>
                  </a:cubicBezTo>
                  <a:lnTo>
                    <a:pt x="10102" y="6837"/>
                  </a:lnTo>
                  <a:cubicBezTo>
                    <a:pt x="10102" y="5121"/>
                    <a:pt x="8971" y="3730"/>
                    <a:pt x="7577" y="3730"/>
                  </a:cubicBezTo>
                  <a:cubicBezTo>
                    <a:pt x="6182" y="3730"/>
                    <a:pt x="5051" y="5121"/>
                    <a:pt x="5051" y="6837"/>
                  </a:cubicBezTo>
                  <a:lnTo>
                    <a:pt x="5051" y="14914"/>
                  </a:lnTo>
                  <a:lnTo>
                    <a:pt x="8082" y="14914"/>
                  </a:lnTo>
                  <a:lnTo>
                    <a:pt x="4041" y="21128"/>
                  </a:lnTo>
                  <a:lnTo>
                    <a:pt x="0" y="14914"/>
                  </a:lnTo>
                  <a:lnTo>
                    <a:pt x="3031" y="1491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54" name="成组"/>
          <p:cNvGrpSpPr/>
          <p:nvPr/>
        </p:nvGrpSpPr>
        <p:grpSpPr>
          <a:xfrm>
            <a:off x="4495848" y="4495140"/>
            <a:ext cx="457201" cy="457201"/>
            <a:chOff x="0" y="0"/>
            <a:chExt cx="457200" cy="457200"/>
          </a:xfrm>
        </p:grpSpPr>
        <p:sp>
          <p:nvSpPr>
            <p:cNvPr id="2652" name="任意形状 120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53" name="任意形状 1205"/>
            <p:cNvSpPr/>
            <p:nvPr/>
          </p:nvSpPr>
          <p:spPr>
            <a:xfrm>
              <a:off x="19049" y="57125"/>
              <a:ext cx="400086" cy="323875"/>
            </a:xfrm>
            <a:custGeom>
              <a:avLst/>
              <a:gdLst/>
              <a:ahLst/>
              <a:cxnLst>
                <a:cxn ang="0">
                  <a:pos x="wd2" y="hd2"/>
                </a:cxn>
                <a:cxn ang="5400000">
                  <a:pos x="wd2" y="hd2"/>
                </a:cxn>
                <a:cxn ang="10800000">
                  <a:pos x="wd2" y="hd2"/>
                </a:cxn>
                <a:cxn ang="16200000">
                  <a:pos x="wd2" y="hd2"/>
                </a:cxn>
              </a:cxnLst>
              <a:rect l="0" t="0" r="r" b="b"/>
              <a:pathLst>
                <a:path w="21216" h="21128" extrusionOk="0">
                  <a:moveTo>
                    <a:pt x="3031" y="14914"/>
                  </a:moveTo>
                  <a:lnTo>
                    <a:pt x="3031" y="6837"/>
                  </a:lnTo>
                  <a:cubicBezTo>
                    <a:pt x="3031" y="3748"/>
                    <a:pt x="5066" y="1244"/>
                    <a:pt x="7577" y="1244"/>
                  </a:cubicBezTo>
                  <a:cubicBezTo>
                    <a:pt x="10087" y="1244"/>
                    <a:pt x="12122" y="3748"/>
                    <a:pt x="12122" y="6837"/>
                  </a:cubicBezTo>
                  <a:lnTo>
                    <a:pt x="12122" y="15536"/>
                  </a:lnTo>
                  <a:cubicBezTo>
                    <a:pt x="12122" y="17252"/>
                    <a:pt x="13253" y="18643"/>
                    <a:pt x="14648" y="18643"/>
                  </a:cubicBezTo>
                  <a:cubicBezTo>
                    <a:pt x="16043" y="18643"/>
                    <a:pt x="17174" y="17252"/>
                    <a:pt x="17174" y="15536"/>
                  </a:cubicBezTo>
                  <a:lnTo>
                    <a:pt x="17174" y="7247"/>
                  </a:lnTo>
                  <a:cubicBezTo>
                    <a:pt x="15595" y="6561"/>
                    <a:pt x="14767" y="4430"/>
                    <a:pt x="15325" y="2488"/>
                  </a:cubicBezTo>
                  <a:cubicBezTo>
                    <a:pt x="15883" y="546"/>
                    <a:pt x="17615" y="-472"/>
                    <a:pt x="19194" y="214"/>
                  </a:cubicBezTo>
                  <a:cubicBezTo>
                    <a:pt x="20773" y="901"/>
                    <a:pt x="21600" y="3031"/>
                    <a:pt x="21042" y="4973"/>
                  </a:cubicBezTo>
                  <a:cubicBezTo>
                    <a:pt x="20737" y="6036"/>
                    <a:pt x="20058" y="6871"/>
                    <a:pt x="19194" y="7247"/>
                  </a:cubicBezTo>
                  <a:lnTo>
                    <a:pt x="19194" y="15536"/>
                  </a:lnTo>
                  <a:cubicBezTo>
                    <a:pt x="19194" y="18624"/>
                    <a:pt x="17159" y="21128"/>
                    <a:pt x="14648" y="21128"/>
                  </a:cubicBezTo>
                  <a:cubicBezTo>
                    <a:pt x="12137" y="21128"/>
                    <a:pt x="10102" y="18624"/>
                    <a:pt x="10102" y="15536"/>
                  </a:cubicBezTo>
                  <a:lnTo>
                    <a:pt x="10102" y="6837"/>
                  </a:lnTo>
                  <a:cubicBezTo>
                    <a:pt x="10102" y="5121"/>
                    <a:pt x="8971" y="3730"/>
                    <a:pt x="7577" y="3730"/>
                  </a:cubicBezTo>
                  <a:cubicBezTo>
                    <a:pt x="6182" y="3730"/>
                    <a:pt x="5051" y="5121"/>
                    <a:pt x="5051" y="6837"/>
                  </a:cubicBezTo>
                  <a:lnTo>
                    <a:pt x="5051" y="14914"/>
                  </a:lnTo>
                  <a:lnTo>
                    <a:pt x="8082" y="14914"/>
                  </a:lnTo>
                  <a:lnTo>
                    <a:pt x="4041" y="21128"/>
                  </a:lnTo>
                  <a:lnTo>
                    <a:pt x="0" y="14914"/>
                  </a:lnTo>
                  <a:lnTo>
                    <a:pt x="3031" y="14914"/>
                  </a:lnTo>
                  <a:close/>
                  <a:moveTo>
                    <a:pt x="18184" y="4973"/>
                  </a:moveTo>
                  <a:cubicBezTo>
                    <a:pt x="18742" y="4973"/>
                    <a:pt x="19194" y="4416"/>
                    <a:pt x="19194" y="3730"/>
                  </a:cubicBezTo>
                  <a:cubicBezTo>
                    <a:pt x="19194" y="3044"/>
                    <a:pt x="18742" y="2487"/>
                    <a:pt x="18184" y="2487"/>
                  </a:cubicBezTo>
                  <a:cubicBezTo>
                    <a:pt x="17626" y="2487"/>
                    <a:pt x="17174" y="3044"/>
                    <a:pt x="17174" y="3730"/>
                  </a:cubicBezTo>
                  <a:cubicBezTo>
                    <a:pt x="17174" y="4416"/>
                    <a:pt x="17626" y="4973"/>
                    <a:pt x="18184" y="497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57" name="成组"/>
          <p:cNvGrpSpPr/>
          <p:nvPr/>
        </p:nvGrpSpPr>
        <p:grpSpPr>
          <a:xfrm>
            <a:off x="5410260" y="3580905"/>
            <a:ext cx="457201" cy="457201"/>
            <a:chOff x="0" y="0"/>
            <a:chExt cx="457200" cy="457200"/>
          </a:xfrm>
        </p:grpSpPr>
        <p:sp>
          <p:nvSpPr>
            <p:cNvPr id="2655" name="任意形状 12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56" name="任意形状 1238"/>
            <p:cNvSpPr/>
            <p:nvPr/>
          </p:nvSpPr>
          <p:spPr>
            <a:xfrm>
              <a:off x="54864" y="28106"/>
              <a:ext cx="347473" cy="417323"/>
            </a:xfrm>
            <a:custGeom>
              <a:avLst/>
              <a:gdLst/>
              <a:ahLst/>
              <a:cxnLst>
                <a:cxn ang="0">
                  <a:pos x="wd2" y="hd2"/>
                </a:cxn>
                <a:cxn ang="5400000">
                  <a:pos x="wd2" y="hd2"/>
                </a:cxn>
                <a:cxn ang="10800000">
                  <a:pos x="wd2" y="hd2"/>
                </a:cxn>
                <a:cxn ang="16200000">
                  <a:pos x="wd2" y="hd2"/>
                </a:cxn>
              </a:cxnLst>
              <a:rect l="0" t="0" r="r" b="b"/>
              <a:pathLst>
                <a:path w="21600" h="21445" extrusionOk="0">
                  <a:moveTo>
                    <a:pt x="0" y="16229"/>
                  </a:moveTo>
                  <a:cubicBezTo>
                    <a:pt x="1630" y="10268"/>
                    <a:pt x="5112" y="4762"/>
                    <a:pt x="10103" y="253"/>
                  </a:cubicBezTo>
                  <a:cubicBezTo>
                    <a:pt x="10457" y="-65"/>
                    <a:pt x="11056" y="-86"/>
                    <a:pt x="11441" y="207"/>
                  </a:cubicBezTo>
                  <a:cubicBezTo>
                    <a:pt x="11461" y="222"/>
                    <a:pt x="11479" y="237"/>
                    <a:pt x="11497" y="253"/>
                  </a:cubicBezTo>
                  <a:cubicBezTo>
                    <a:pt x="11694" y="430"/>
                    <a:pt x="11858" y="578"/>
                    <a:pt x="11987" y="699"/>
                  </a:cubicBezTo>
                  <a:cubicBezTo>
                    <a:pt x="16719" y="5125"/>
                    <a:pt x="20026" y="10467"/>
                    <a:pt x="21600" y="16229"/>
                  </a:cubicBezTo>
                  <a:cubicBezTo>
                    <a:pt x="19065" y="16671"/>
                    <a:pt x="16461" y="16960"/>
                    <a:pt x="13803" y="17085"/>
                  </a:cubicBezTo>
                  <a:lnTo>
                    <a:pt x="11329" y="21175"/>
                  </a:lnTo>
                  <a:cubicBezTo>
                    <a:pt x="11183" y="21416"/>
                    <a:pt x="10827" y="21514"/>
                    <a:pt x="10535" y="21393"/>
                  </a:cubicBezTo>
                  <a:cubicBezTo>
                    <a:pt x="10421" y="21346"/>
                    <a:pt x="10328" y="21269"/>
                    <a:pt x="10271" y="21175"/>
                  </a:cubicBezTo>
                  <a:lnTo>
                    <a:pt x="7797" y="17085"/>
                  </a:lnTo>
                  <a:cubicBezTo>
                    <a:pt x="5176" y="16962"/>
                    <a:pt x="2569" y="16676"/>
                    <a:pt x="0" y="16229"/>
                  </a:cubicBezTo>
                  <a:close/>
                  <a:moveTo>
                    <a:pt x="10800" y="13240"/>
                  </a:moveTo>
                  <a:cubicBezTo>
                    <a:pt x="12762" y="13240"/>
                    <a:pt x="14353" y="11925"/>
                    <a:pt x="14353" y="10303"/>
                  </a:cubicBezTo>
                  <a:cubicBezTo>
                    <a:pt x="14353" y="8681"/>
                    <a:pt x="12762" y="7366"/>
                    <a:pt x="10800" y="7366"/>
                  </a:cubicBezTo>
                  <a:cubicBezTo>
                    <a:pt x="8838" y="7366"/>
                    <a:pt x="7247" y="8681"/>
                    <a:pt x="7247" y="10303"/>
                  </a:cubicBezTo>
                  <a:cubicBezTo>
                    <a:pt x="7247" y="11925"/>
                    <a:pt x="8838" y="13240"/>
                    <a:pt x="10800" y="132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60" name="成组"/>
          <p:cNvGrpSpPr/>
          <p:nvPr/>
        </p:nvGrpSpPr>
        <p:grpSpPr>
          <a:xfrm>
            <a:off x="5410260" y="2665843"/>
            <a:ext cx="457201" cy="457201"/>
            <a:chOff x="0" y="0"/>
            <a:chExt cx="457200" cy="457200"/>
          </a:xfrm>
        </p:grpSpPr>
        <p:sp>
          <p:nvSpPr>
            <p:cNvPr id="2658" name="任意形状 12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59" name="任意形状 1241"/>
            <p:cNvSpPr/>
            <p:nvPr/>
          </p:nvSpPr>
          <p:spPr>
            <a:xfrm>
              <a:off x="54864" y="28106"/>
              <a:ext cx="347473" cy="417324"/>
            </a:xfrm>
            <a:custGeom>
              <a:avLst/>
              <a:gdLst/>
              <a:ahLst/>
              <a:cxnLst>
                <a:cxn ang="0">
                  <a:pos x="wd2" y="hd2"/>
                </a:cxn>
                <a:cxn ang="5400000">
                  <a:pos x="wd2" y="hd2"/>
                </a:cxn>
                <a:cxn ang="10800000">
                  <a:pos x="wd2" y="hd2"/>
                </a:cxn>
                <a:cxn ang="16200000">
                  <a:pos x="wd2" y="hd2"/>
                </a:cxn>
              </a:cxnLst>
              <a:rect l="0" t="0" r="r" b="b"/>
              <a:pathLst>
                <a:path w="21600" h="21445" extrusionOk="0">
                  <a:moveTo>
                    <a:pt x="0" y="16229"/>
                  </a:moveTo>
                  <a:cubicBezTo>
                    <a:pt x="1630" y="10268"/>
                    <a:pt x="5112" y="4762"/>
                    <a:pt x="10103" y="253"/>
                  </a:cubicBezTo>
                  <a:cubicBezTo>
                    <a:pt x="10457" y="-65"/>
                    <a:pt x="11056" y="-86"/>
                    <a:pt x="11441" y="207"/>
                  </a:cubicBezTo>
                  <a:cubicBezTo>
                    <a:pt x="11461" y="222"/>
                    <a:pt x="11479" y="237"/>
                    <a:pt x="11497" y="253"/>
                  </a:cubicBezTo>
                  <a:cubicBezTo>
                    <a:pt x="11694" y="430"/>
                    <a:pt x="11858" y="578"/>
                    <a:pt x="11987" y="699"/>
                  </a:cubicBezTo>
                  <a:cubicBezTo>
                    <a:pt x="16719" y="5125"/>
                    <a:pt x="20026" y="10467"/>
                    <a:pt x="21600" y="16229"/>
                  </a:cubicBezTo>
                  <a:cubicBezTo>
                    <a:pt x="19065" y="16671"/>
                    <a:pt x="16461" y="16960"/>
                    <a:pt x="13803" y="17085"/>
                  </a:cubicBezTo>
                  <a:lnTo>
                    <a:pt x="11329" y="21175"/>
                  </a:lnTo>
                  <a:cubicBezTo>
                    <a:pt x="11183" y="21416"/>
                    <a:pt x="10827" y="21514"/>
                    <a:pt x="10535" y="21393"/>
                  </a:cubicBezTo>
                  <a:cubicBezTo>
                    <a:pt x="10421" y="21346"/>
                    <a:pt x="10328" y="21269"/>
                    <a:pt x="10271" y="21175"/>
                  </a:cubicBezTo>
                  <a:lnTo>
                    <a:pt x="7797" y="17085"/>
                  </a:lnTo>
                  <a:cubicBezTo>
                    <a:pt x="5176" y="16962"/>
                    <a:pt x="2569" y="16676"/>
                    <a:pt x="0" y="16229"/>
                  </a:cubicBezTo>
                  <a:close/>
                  <a:moveTo>
                    <a:pt x="7932" y="15130"/>
                  </a:moveTo>
                  <a:lnTo>
                    <a:pt x="9302" y="15194"/>
                  </a:lnTo>
                  <a:lnTo>
                    <a:pt x="10800" y="17671"/>
                  </a:lnTo>
                  <a:lnTo>
                    <a:pt x="12298" y="15194"/>
                  </a:lnTo>
                  <a:lnTo>
                    <a:pt x="13668" y="15130"/>
                  </a:lnTo>
                  <a:cubicBezTo>
                    <a:pt x="15345" y="15051"/>
                    <a:pt x="17015" y="14903"/>
                    <a:pt x="18674" y="14685"/>
                  </a:cubicBezTo>
                  <a:cubicBezTo>
                    <a:pt x="17103" y="10233"/>
                    <a:pt x="14420" y="6103"/>
                    <a:pt x="10800" y="2560"/>
                  </a:cubicBezTo>
                  <a:cubicBezTo>
                    <a:pt x="7180" y="6103"/>
                    <a:pt x="4497" y="10233"/>
                    <a:pt x="2926" y="14685"/>
                  </a:cubicBezTo>
                  <a:cubicBezTo>
                    <a:pt x="4578" y="14903"/>
                    <a:pt x="6248" y="15052"/>
                    <a:pt x="7932" y="15130"/>
                  </a:cubicBezTo>
                  <a:close/>
                  <a:moveTo>
                    <a:pt x="10800" y="13240"/>
                  </a:moveTo>
                  <a:cubicBezTo>
                    <a:pt x="8838" y="13240"/>
                    <a:pt x="7247" y="11925"/>
                    <a:pt x="7247" y="10303"/>
                  </a:cubicBezTo>
                  <a:cubicBezTo>
                    <a:pt x="7247" y="8681"/>
                    <a:pt x="8838" y="7366"/>
                    <a:pt x="10800" y="7366"/>
                  </a:cubicBezTo>
                  <a:cubicBezTo>
                    <a:pt x="12762" y="7366"/>
                    <a:pt x="14353" y="8681"/>
                    <a:pt x="14353" y="10303"/>
                  </a:cubicBezTo>
                  <a:cubicBezTo>
                    <a:pt x="14353" y="11925"/>
                    <a:pt x="12762" y="13240"/>
                    <a:pt x="10800" y="13240"/>
                  </a:cubicBezTo>
                  <a:close/>
                  <a:moveTo>
                    <a:pt x="10800" y="11282"/>
                  </a:moveTo>
                  <a:cubicBezTo>
                    <a:pt x="11454" y="11282"/>
                    <a:pt x="11984" y="10843"/>
                    <a:pt x="11984" y="10303"/>
                  </a:cubicBezTo>
                  <a:cubicBezTo>
                    <a:pt x="11984" y="9762"/>
                    <a:pt x="11454" y="9324"/>
                    <a:pt x="10800" y="9324"/>
                  </a:cubicBezTo>
                  <a:cubicBezTo>
                    <a:pt x="10146" y="9324"/>
                    <a:pt x="9616" y="9762"/>
                    <a:pt x="9616" y="10303"/>
                  </a:cubicBezTo>
                  <a:cubicBezTo>
                    <a:pt x="9616" y="10843"/>
                    <a:pt x="10146" y="11282"/>
                    <a:pt x="10800" y="1128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63" name="成组"/>
          <p:cNvGrpSpPr/>
          <p:nvPr/>
        </p:nvGrpSpPr>
        <p:grpSpPr>
          <a:xfrm>
            <a:off x="9982320" y="3580905"/>
            <a:ext cx="457201" cy="457201"/>
            <a:chOff x="0" y="0"/>
            <a:chExt cx="457200" cy="457200"/>
          </a:xfrm>
        </p:grpSpPr>
        <p:sp>
          <p:nvSpPr>
            <p:cNvPr id="2661" name="任意形状 126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62" name="任意形状 1268"/>
            <p:cNvSpPr/>
            <p:nvPr/>
          </p:nvSpPr>
          <p:spPr>
            <a:xfrm>
              <a:off x="38099" y="38100"/>
              <a:ext cx="381002" cy="381000"/>
            </a:xfrm>
            <a:custGeom>
              <a:avLst/>
              <a:gdLst/>
              <a:ahLst/>
              <a:cxnLst>
                <a:cxn ang="0">
                  <a:pos x="wd2" y="hd2"/>
                </a:cxn>
                <a:cxn ang="5400000">
                  <a:pos x="wd2" y="hd2"/>
                </a:cxn>
                <a:cxn ang="10800000">
                  <a:pos x="wd2" y="hd2"/>
                </a:cxn>
                <a:cxn ang="16200000">
                  <a:pos x="wd2" y="hd2"/>
                </a:cxn>
              </a:cxnLst>
              <a:rect l="0" t="0" r="r" b="b"/>
              <a:pathLst>
                <a:path w="21600" h="21600" extrusionOk="0">
                  <a:moveTo>
                    <a:pt x="0" y="3240"/>
                  </a:moveTo>
                  <a:lnTo>
                    <a:pt x="7560" y="0"/>
                  </a:lnTo>
                  <a:lnTo>
                    <a:pt x="14040" y="3240"/>
                  </a:lnTo>
                  <a:lnTo>
                    <a:pt x="20847" y="323"/>
                  </a:lnTo>
                  <a:cubicBezTo>
                    <a:pt x="21121" y="205"/>
                    <a:pt x="21439" y="332"/>
                    <a:pt x="21556" y="607"/>
                  </a:cubicBezTo>
                  <a:cubicBezTo>
                    <a:pt x="21585" y="674"/>
                    <a:pt x="21600" y="746"/>
                    <a:pt x="21600" y="820"/>
                  </a:cubicBezTo>
                  <a:lnTo>
                    <a:pt x="21600" y="18360"/>
                  </a:lnTo>
                  <a:lnTo>
                    <a:pt x="14040" y="21600"/>
                  </a:lnTo>
                  <a:lnTo>
                    <a:pt x="7560" y="18360"/>
                  </a:lnTo>
                  <a:lnTo>
                    <a:pt x="753" y="21277"/>
                  </a:lnTo>
                  <a:cubicBezTo>
                    <a:pt x="479" y="21395"/>
                    <a:pt x="161" y="21268"/>
                    <a:pt x="44" y="20993"/>
                  </a:cubicBezTo>
                  <a:cubicBezTo>
                    <a:pt x="15" y="20926"/>
                    <a:pt x="0" y="20854"/>
                    <a:pt x="0" y="20780"/>
                  </a:cubicBezTo>
                  <a:lnTo>
                    <a:pt x="0" y="3240"/>
                  </a:lnTo>
                  <a:close/>
                  <a:moveTo>
                    <a:pt x="4320" y="9720"/>
                  </a:moveTo>
                  <a:lnTo>
                    <a:pt x="4320" y="11880"/>
                  </a:lnTo>
                  <a:lnTo>
                    <a:pt x="6480" y="11880"/>
                  </a:lnTo>
                  <a:lnTo>
                    <a:pt x="6480" y="9720"/>
                  </a:lnTo>
                  <a:lnTo>
                    <a:pt x="4320" y="9720"/>
                  </a:lnTo>
                  <a:close/>
                  <a:moveTo>
                    <a:pt x="8640" y="9720"/>
                  </a:moveTo>
                  <a:lnTo>
                    <a:pt x="8640" y="11880"/>
                  </a:lnTo>
                  <a:lnTo>
                    <a:pt x="10800" y="11880"/>
                  </a:lnTo>
                  <a:lnTo>
                    <a:pt x="10800" y="9720"/>
                  </a:lnTo>
                  <a:lnTo>
                    <a:pt x="8640" y="9720"/>
                  </a:lnTo>
                  <a:close/>
                  <a:moveTo>
                    <a:pt x="15120" y="9655"/>
                  </a:moveTo>
                  <a:lnTo>
                    <a:pt x="13784" y="8318"/>
                  </a:lnTo>
                  <a:lnTo>
                    <a:pt x="12638" y="9463"/>
                  </a:lnTo>
                  <a:lnTo>
                    <a:pt x="13974" y="10800"/>
                  </a:lnTo>
                  <a:lnTo>
                    <a:pt x="12638" y="12136"/>
                  </a:lnTo>
                  <a:lnTo>
                    <a:pt x="13783" y="13282"/>
                  </a:lnTo>
                  <a:lnTo>
                    <a:pt x="15120" y="11946"/>
                  </a:lnTo>
                  <a:lnTo>
                    <a:pt x="16456" y="13282"/>
                  </a:lnTo>
                  <a:lnTo>
                    <a:pt x="17602" y="12137"/>
                  </a:lnTo>
                  <a:lnTo>
                    <a:pt x="16266" y="10800"/>
                  </a:lnTo>
                  <a:lnTo>
                    <a:pt x="17602" y="9464"/>
                  </a:lnTo>
                  <a:lnTo>
                    <a:pt x="16457" y="8318"/>
                  </a:lnTo>
                  <a:lnTo>
                    <a:pt x="15120" y="96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66" name="成组"/>
          <p:cNvGrpSpPr/>
          <p:nvPr/>
        </p:nvGrpSpPr>
        <p:grpSpPr>
          <a:xfrm>
            <a:off x="9982320" y="2665843"/>
            <a:ext cx="457201" cy="457201"/>
            <a:chOff x="0" y="0"/>
            <a:chExt cx="457200" cy="457200"/>
          </a:xfrm>
        </p:grpSpPr>
        <p:sp>
          <p:nvSpPr>
            <p:cNvPr id="2664" name="任意形状 127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65" name="任意形状 1271"/>
            <p:cNvSpPr/>
            <p:nvPr/>
          </p:nvSpPr>
          <p:spPr>
            <a:xfrm>
              <a:off x="38099" y="38100"/>
              <a:ext cx="381002" cy="381000"/>
            </a:xfrm>
            <a:custGeom>
              <a:avLst/>
              <a:gdLst/>
              <a:ahLst/>
              <a:cxnLst>
                <a:cxn ang="0">
                  <a:pos x="wd2" y="hd2"/>
                </a:cxn>
                <a:cxn ang="5400000">
                  <a:pos x="wd2" y="hd2"/>
                </a:cxn>
                <a:cxn ang="10800000">
                  <a:pos x="wd2" y="hd2"/>
                </a:cxn>
                <a:cxn ang="16200000">
                  <a:pos x="wd2" y="hd2"/>
                </a:cxn>
              </a:cxnLst>
              <a:rect l="0" t="0" r="r" b="b"/>
              <a:pathLst>
                <a:path w="21600" h="21600" extrusionOk="0">
                  <a:moveTo>
                    <a:pt x="13970" y="5620"/>
                  </a:moveTo>
                  <a:lnTo>
                    <a:pt x="7490" y="2380"/>
                  </a:lnTo>
                  <a:lnTo>
                    <a:pt x="2160" y="4664"/>
                  </a:lnTo>
                  <a:lnTo>
                    <a:pt x="2160" y="18324"/>
                  </a:lnTo>
                  <a:lnTo>
                    <a:pt x="7630" y="15981"/>
                  </a:lnTo>
                  <a:lnTo>
                    <a:pt x="14110" y="19221"/>
                  </a:lnTo>
                  <a:lnTo>
                    <a:pt x="19440" y="16934"/>
                  </a:lnTo>
                  <a:lnTo>
                    <a:pt x="19440" y="3276"/>
                  </a:lnTo>
                  <a:lnTo>
                    <a:pt x="13970" y="5619"/>
                  </a:lnTo>
                  <a:close/>
                  <a:moveTo>
                    <a:pt x="0" y="3240"/>
                  </a:moveTo>
                  <a:lnTo>
                    <a:pt x="7560" y="0"/>
                  </a:lnTo>
                  <a:lnTo>
                    <a:pt x="14040" y="3240"/>
                  </a:lnTo>
                  <a:lnTo>
                    <a:pt x="20847" y="323"/>
                  </a:lnTo>
                  <a:cubicBezTo>
                    <a:pt x="21121" y="205"/>
                    <a:pt x="21439" y="332"/>
                    <a:pt x="21556" y="607"/>
                  </a:cubicBezTo>
                  <a:cubicBezTo>
                    <a:pt x="21585" y="674"/>
                    <a:pt x="21600" y="746"/>
                    <a:pt x="21600" y="820"/>
                  </a:cubicBezTo>
                  <a:lnTo>
                    <a:pt x="21600" y="18360"/>
                  </a:lnTo>
                  <a:lnTo>
                    <a:pt x="14040" y="21600"/>
                  </a:lnTo>
                  <a:lnTo>
                    <a:pt x="7560" y="18360"/>
                  </a:lnTo>
                  <a:lnTo>
                    <a:pt x="753" y="21277"/>
                  </a:lnTo>
                  <a:cubicBezTo>
                    <a:pt x="479" y="21395"/>
                    <a:pt x="161" y="21268"/>
                    <a:pt x="44" y="20993"/>
                  </a:cubicBezTo>
                  <a:cubicBezTo>
                    <a:pt x="15" y="20926"/>
                    <a:pt x="0" y="20854"/>
                    <a:pt x="0" y="20780"/>
                  </a:cubicBezTo>
                  <a:lnTo>
                    <a:pt x="0" y="3240"/>
                  </a:lnTo>
                  <a:close/>
                  <a:moveTo>
                    <a:pt x="4320" y="9720"/>
                  </a:moveTo>
                  <a:lnTo>
                    <a:pt x="6480" y="9720"/>
                  </a:lnTo>
                  <a:lnTo>
                    <a:pt x="6480" y="11880"/>
                  </a:lnTo>
                  <a:lnTo>
                    <a:pt x="4320" y="11880"/>
                  </a:lnTo>
                  <a:lnTo>
                    <a:pt x="4320" y="9720"/>
                  </a:lnTo>
                  <a:close/>
                  <a:moveTo>
                    <a:pt x="8640" y="9720"/>
                  </a:moveTo>
                  <a:lnTo>
                    <a:pt x="10800" y="9720"/>
                  </a:lnTo>
                  <a:lnTo>
                    <a:pt x="10800" y="11880"/>
                  </a:lnTo>
                  <a:lnTo>
                    <a:pt x="8640" y="11880"/>
                  </a:lnTo>
                  <a:lnTo>
                    <a:pt x="8640" y="9720"/>
                  </a:lnTo>
                  <a:close/>
                  <a:moveTo>
                    <a:pt x="15118" y="9652"/>
                  </a:moveTo>
                  <a:lnTo>
                    <a:pt x="16455" y="8316"/>
                  </a:lnTo>
                  <a:lnTo>
                    <a:pt x="17600" y="9461"/>
                  </a:lnTo>
                  <a:lnTo>
                    <a:pt x="16264" y="10798"/>
                  </a:lnTo>
                  <a:lnTo>
                    <a:pt x="17600" y="12135"/>
                  </a:lnTo>
                  <a:lnTo>
                    <a:pt x="16455" y="13280"/>
                  </a:lnTo>
                  <a:lnTo>
                    <a:pt x="15118" y="11944"/>
                  </a:lnTo>
                  <a:lnTo>
                    <a:pt x="13782" y="13280"/>
                  </a:lnTo>
                  <a:lnTo>
                    <a:pt x="12636" y="12135"/>
                  </a:lnTo>
                  <a:lnTo>
                    <a:pt x="13972" y="10798"/>
                  </a:lnTo>
                  <a:lnTo>
                    <a:pt x="12636" y="9462"/>
                  </a:lnTo>
                  <a:lnTo>
                    <a:pt x="13781" y="8316"/>
                  </a:lnTo>
                  <a:lnTo>
                    <a:pt x="15118" y="965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2667" name="Map"/>
          <p:cNvSpPr txBox="1"/>
          <p:nvPr/>
        </p:nvSpPr>
        <p:spPr>
          <a:xfrm>
            <a:off x="10963444" y="6347459"/>
            <a:ext cx="390489"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Map</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1" name="成组"/>
          <p:cNvGrpSpPr/>
          <p:nvPr/>
        </p:nvGrpSpPr>
        <p:grpSpPr>
          <a:xfrm>
            <a:off x="8153496" y="3580905"/>
            <a:ext cx="457201" cy="457201"/>
            <a:chOff x="0" y="0"/>
            <a:chExt cx="457200" cy="457200"/>
          </a:xfrm>
        </p:grpSpPr>
        <p:sp>
          <p:nvSpPr>
            <p:cNvPr id="2669" name="任意形状 8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70" name="任意形状 884"/>
            <p:cNvSpPr/>
            <p:nvPr/>
          </p:nvSpPr>
          <p:spPr>
            <a:xfrm>
              <a:off x="57150" y="57149"/>
              <a:ext cx="342900" cy="342902"/>
            </a:xfrm>
            <a:custGeom>
              <a:avLst/>
              <a:gdLst/>
              <a:ahLst/>
              <a:cxnLst>
                <a:cxn ang="0">
                  <a:pos x="wd2" y="hd2"/>
                </a:cxn>
                <a:cxn ang="5400000">
                  <a:pos x="wd2" y="hd2"/>
                </a:cxn>
                <a:cxn ang="10800000">
                  <a:pos x="wd2" y="hd2"/>
                </a:cxn>
                <a:cxn ang="16200000">
                  <a:pos x="wd2" y="hd2"/>
                </a:cxn>
              </a:cxnLst>
              <a:rect l="0" t="0" r="r" b="b"/>
              <a:pathLst>
                <a:path w="21600" h="21599" extrusionOk="0">
                  <a:moveTo>
                    <a:pt x="19867" y="19199"/>
                  </a:moveTo>
                  <a:lnTo>
                    <a:pt x="21600" y="19199"/>
                  </a:lnTo>
                  <a:lnTo>
                    <a:pt x="21600" y="21599"/>
                  </a:lnTo>
                  <a:lnTo>
                    <a:pt x="0" y="21599"/>
                  </a:lnTo>
                  <a:lnTo>
                    <a:pt x="0" y="19199"/>
                  </a:lnTo>
                  <a:lnTo>
                    <a:pt x="1733" y="19199"/>
                  </a:lnTo>
                  <a:lnTo>
                    <a:pt x="2801" y="14399"/>
                  </a:lnTo>
                  <a:lnTo>
                    <a:pt x="18800" y="14399"/>
                  </a:lnTo>
                  <a:lnTo>
                    <a:pt x="19867" y="19199"/>
                  </a:lnTo>
                  <a:close/>
                  <a:moveTo>
                    <a:pt x="17200" y="7199"/>
                  </a:moveTo>
                  <a:lnTo>
                    <a:pt x="18268" y="11999"/>
                  </a:lnTo>
                  <a:lnTo>
                    <a:pt x="3332" y="11999"/>
                  </a:lnTo>
                  <a:lnTo>
                    <a:pt x="4399" y="7199"/>
                  </a:lnTo>
                  <a:lnTo>
                    <a:pt x="17198" y="7199"/>
                  </a:lnTo>
                  <a:close/>
                  <a:moveTo>
                    <a:pt x="16667" y="4799"/>
                  </a:moveTo>
                  <a:lnTo>
                    <a:pt x="4932" y="4799"/>
                  </a:lnTo>
                  <a:lnTo>
                    <a:pt x="5790" y="939"/>
                  </a:lnTo>
                  <a:cubicBezTo>
                    <a:pt x="5912" y="390"/>
                    <a:pt x="6400" y="-1"/>
                    <a:pt x="6962" y="0"/>
                  </a:cubicBezTo>
                  <a:lnTo>
                    <a:pt x="14638" y="0"/>
                  </a:lnTo>
                  <a:cubicBezTo>
                    <a:pt x="15200" y="0"/>
                    <a:pt x="15687" y="390"/>
                    <a:pt x="15809" y="939"/>
                  </a:cubicBezTo>
                  <a:lnTo>
                    <a:pt x="16667" y="479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74" name="成组"/>
          <p:cNvGrpSpPr/>
          <p:nvPr/>
        </p:nvGrpSpPr>
        <p:grpSpPr>
          <a:xfrm>
            <a:off x="8153496" y="2666670"/>
            <a:ext cx="457201" cy="457201"/>
            <a:chOff x="0" y="0"/>
            <a:chExt cx="457200" cy="457200"/>
          </a:xfrm>
        </p:grpSpPr>
        <p:sp>
          <p:nvSpPr>
            <p:cNvPr id="2672" name="任意形状 8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73" name="任意形状 887"/>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4192" y="19200"/>
                  </a:moveTo>
                  <a:lnTo>
                    <a:pt x="17408" y="19200"/>
                  </a:lnTo>
                  <a:lnTo>
                    <a:pt x="16608" y="15600"/>
                  </a:lnTo>
                  <a:lnTo>
                    <a:pt x="4992" y="15600"/>
                  </a:lnTo>
                  <a:lnTo>
                    <a:pt x="4192" y="19200"/>
                  </a:lnTo>
                  <a:close/>
                  <a:moveTo>
                    <a:pt x="19867" y="19200"/>
                  </a:moveTo>
                  <a:lnTo>
                    <a:pt x="21600" y="19200"/>
                  </a:lnTo>
                  <a:lnTo>
                    <a:pt x="21600" y="21600"/>
                  </a:lnTo>
                  <a:lnTo>
                    <a:pt x="0" y="21600"/>
                  </a:lnTo>
                  <a:lnTo>
                    <a:pt x="0" y="19200"/>
                  </a:lnTo>
                  <a:lnTo>
                    <a:pt x="1733" y="19200"/>
                  </a:lnTo>
                  <a:lnTo>
                    <a:pt x="5791" y="940"/>
                  </a:lnTo>
                  <a:cubicBezTo>
                    <a:pt x="5913" y="391"/>
                    <a:pt x="6400" y="0"/>
                    <a:pt x="6962" y="0"/>
                  </a:cubicBezTo>
                  <a:lnTo>
                    <a:pt x="14638" y="0"/>
                  </a:lnTo>
                  <a:cubicBezTo>
                    <a:pt x="15200" y="0"/>
                    <a:pt x="15687" y="391"/>
                    <a:pt x="15809" y="940"/>
                  </a:cubicBezTo>
                  <a:lnTo>
                    <a:pt x="19867" y="19200"/>
                  </a:lnTo>
                  <a:close/>
                  <a:moveTo>
                    <a:pt x="5525" y="13200"/>
                  </a:moveTo>
                  <a:lnTo>
                    <a:pt x="16075" y="13200"/>
                  </a:lnTo>
                  <a:lnTo>
                    <a:pt x="15007" y="8400"/>
                  </a:lnTo>
                  <a:lnTo>
                    <a:pt x="6593" y="8400"/>
                  </a:lnTo>
                  <a:lnTo>
                    <a:pt x="5526" y="13200"/>
                  </a:lnTo>
                  <a:close/>
                  <a:moveTo>
                    <a:pt x="7126" y="6000"/>
                  </a:moveTo>
                  <a:lnTo>
                    <a:pt x="14474" y="6000"/>
                  </a:lnTo>
                  <a:lnTo>
                    <a:pt x="13675" y="2400"/>
                  </a:lnTo>
                  <a:lnTo>
                    <a:pt x="7925" y="2400"/>
                  </a:lnTo>
                  <a:lnTo>
                    <a:pt x="7126" y="6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77" name="成组"/>
          <p:cNvGrpSpPr/>
          <p:nvPr/>
        </p:nvGrpSpPr>
        <p:grpSpPr>
          <a:xfrm>
            <a:off x="1752612" y="3580905"/>
            <a:ext cx="457201" cy="457201"/>
            <a:chOff x="0" y="0"/>
            <a:chExt cx="457200" cy="457200"/>
          </a:xfrm>
        </p:grpSpPr>
        <p:sp>
          <p:nvSpPr>
            <p:cNvPr id="2675" name="任意形状 8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76" name="任意形状 890"/>
            <p:cNvSpPr/>
            <p:nvPr/>
          </p:nvSpPr>
          <p:spPr>
            <a:xfrm>
              <a:off x="19050" y="57145"/>
              <a:ext cx="419100" cy="342905"/>
            </a:xfrm>
            <a:custGeom>
              <a:avLst/>
              <a:gdLst/>
              <a:ahLst/>
              <a:cxnLst>
                <a:cxn ang="0">
                  <a:pos x="wd2" y="hd2"/>
                </a:cxn>
                <a:cxn ang="5400000">
                  <a:pos x="wd2" y="hd2"/>
                </a:cxn>
                <a:cxn ang="10800000">
                  <a:pos x="wd2" y="hd2"/>
                </a:cxn>
                <a:cxn ang="16200000">
                  <a:pos x="wd2" y="hd2"/>
                </a:cxn>
              </a:cxnLst>
              <a:rect l="0" t="0" r="r" b="b"/>
              <a:pathLst>
                <a:path w="21600" h="21588" extrusionOk="0">
                  <a:moveTo>
                    <a:pt x="4418" y="10794"/>
                  </a:moveTo>
                  <a:lnTo>
                    <a:pt x="2945" y="10794"/>
                  </a:lnTo>
                  <a:lnTo>
                    <a:pt x="2945" y="4797"/>
                  </a:lnTo>
                  <a:lnTo>
                    <a:pt x="982" y="4797"/>
                  </a:lnTo>
                  <a:lnTo>
                    <a:pt x="982" y="2399"/>
                  </a:lnTo>
                  <a:lnTo>
                    <a:pt x="6873" y="2399"/>
                  </a:lnTo>
                  <a:lnTo>
                    <a:pt x="6873" y="4797"/>
                  </a:lnTo>
                  <a:lnTo>
                    <a:pt x="4909" y="4797"/>
                  </a:lnTo>
                  <a:lnTo>
                    <a:pt x="4909" y="8150"/>
                  </a:lnTo>
                  <a:lnTo>
                    <a:pt x="14544" y="4996"/>
                  </a:lnTo>
                  <a:lnTo>
                    <a:pt x="13974" y="2399"/>
                  </a:lnTo>
                  <a:lnTo>
                    <a:pt x="10800" y="2399"/>
                  </a:lnTo>
                  <a:lnTo>
                    <a:pt x="10800" y="0"/>
                  </a:lnTo>
                  <a:lnTo>
                    <a:pt x="14706" y="0"/>
                  </a:lnTo>
                  <a:cubicBezTo>
                    <a:pt x="15158" y="-12"/>
                    <a:pt x="15559" y="355"/>
                    <a:pt x="15676" y="889"/>
                  </a:cubicBezTo>
                  <a:lnTo>
                    <a:pt x="17200" y="7840"/>
                  </a:lnTo>
                  <a:lnTo>
                    <a:pt x="15304" y="8460"/>
                  </a:lnTo>
                  <a:lnTo>
                    <a:pt x="15052" y="7314"/>
                  </a:lnTo>
                  <a:lnTo>
                    <a:pt x="4418" y="10794"/>
                  </a:lnTo>
                  <a:close/>
                  <a:moveTo>
                    <a:pt x="3927" y="21588"/>
                  </a:moveTo>
                  <a:cubicBezTo>
                    <a:pt x="1758" y="21588"/>
                    <a:pt x="0" y="19440"/>
                    <a:pt x="0" y="16791"/>
                  </a:cubicBezTo>
                  <a:cubicBezTo>
                    <a:pt x="0" y="14141"/>
                    <a:pt x="1758" y="11993"/>
                    <a:pt x="3927" y="11993"/>
                  </a:cubicBezTo>
                  <a:cubicBezTo>
                    <a:pt x="6096" y="11993"/>
                    <a:pt x="7855" y="14141"/>
                    <a:pt x="7855" y="16791"/>
                  </a:cubicBezTo>
                  <a:cubicBezTo>
                    <a:pt x="7855" y="19440"/>
                    <a:pt x="6096" y="21588"/>
                    <a:pt x="3927" y="21588"/>
                  </a:cubicBezTo>
                  <a:close/>
                  <a:moveTo>
                    <a:pt x="3927" y="17990"/>
                  </a:moveTo>
                  <a:cubicBezTo>
                    <a:pt x="4470" y="17990"/>
                    <a:pt x="4909" y="17453"/>
                    <a:pt x="4909" y="16791"/>
                  </a:cubicBezTo>
                  <a:cubicBezTo>
                    <a:pt x="4909" y="16128"/>
                    <a:pt x="4470" y="15591"/>
                    <a:pt x="3927" y="15591"/>
                  </a:cubicBezTo>
                  <a:cubicBezTo>
                    <a:pt x="3385" y="15591"/>
                    <a:pt x="2945" y="16128"/>
                    <a:pt x="2945" y="16791"/>
                  </a:cubicBezTo>
                  <a:cubicBezTo>
                    <a:pt x="2945" y="17453"/>
                    <a:pt x="3385" y="17990"/>
                    <a:pt x="3927" y="17990"/>
                  </a:cubicBezTo>
                  <a:close/>
                  <a:moveTo>
                    <a:pt x="16691" y="21588"/>
                  </a:moveTo>
                  <a:cubicBezTo>
                    <a:pt x="13980" y="21588"/>
                    <a:pt x="11782" y="18903"/>
                    <a:pt x="11782" y="15591"/>
                  </a:cubicBezTo>
                  <a:cubicBezTo>
                    <a:pt x="11782" y="12280"/>
                    <a:pt x="13980" y="9595"/>
                    <a:pt x="16691" y="9595"/>
                  </a:cubicBezTo>
                  <a:cubicBezTo>
                    <a:pt x="19402" y="9595"/>
                    <a:pt x="21600" y="12280"/>
                    <a:pt x="21600" y="15591"/>
                  </a:cubicBezTo>
                  <a:cubicBezTo>
                    <a:pt x="21600" y="18903"/>
                    <a:pt x="19402" y="21588"/>
                    <a:pt x="16691" y="21588"/>
                  </a:cubicBezTo>
                  <a:close/>
                  <a:moveTo>
                    <a:pt x="16691" y="16791"/>
                  </a:moveTo>
                  <a:cubicBezTo>
                    <a:pt x="17233" y="16791"/>
                    <a:pt x="17673" y="16254"/>
                    <a:pt x="17673" y="15591"/>
                  </a:cubicBezTo>
                  <a:cubicBezTo>
                    <a:pt x="17673" y="14929"/>
                    <a:pt x="17233" y="14392"/>
                    <a:pt x="16691" y="14392"/>
                  </a:cubicBezTo>
                  <a:cubicBezTo>
                    <a:pt x="16149" y="14392"/>
                    <a:pt x="15709" y="14929"/>
                    <a:pt x="15709" y="15591"/>
                  </a:cubicBezTo>
                  <a:cubicBezTo>
                    <a:pt x="15709" y="16254"/>
                    <a:pt x="16149" y="16791"/>
                    <a:pt x="16691" y="1679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80" name="成组"/>
          <p:cNvGrpSpPr/>
          <p:nvPr/>
        </p:nvGrpSpPr>
        <p:grpSpPr>
          <a:xfrm>
            <a:off x="1752612" y="2666670"/>
            <a:ext cx="457201" cy="457201"/>
            <a:chOff x="0" y="0"/>
            <a:chExt cx="457200" cy="457200"/>
          </a:xfrm>
        </p:grpSpPr>
        <p:sp>
          <p:nvSpPr>
            <p:cNvPr id="2678" name="任意形状 8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79" name="任意形状 893"/>
            <p:cNvSpPr/>
            <p:nvPr/>
          </p:nvSpPr>
          <p:spPr>
            <a:xfrm>
              <a:off x="19050" y="57145"/>
              <a:ext cx="419100" cy="342905"/>
            </a:xfrm>
            <a:custGeom>
              <a:avLst/>
              <a:gdLst/>
              <a:ahLst/>
              <a:cxnLst>
                <a:cxn ang="0">
                  <a:pos x="wd2" y="hd2"/>
                </a:cxn>
                <a:cxn ang="5400000">
                  <a:pos x="wd2" y="hd2"/>
                </a:cxn>
                <a:cxn ang="10800000">
                  <a:pos x="wd2" y="hd2"/>
                </a:cxn>
                <a:cxn ang="16200000">
                  <a:pos x="wd2" y="hd2"/>
                </a:cxn>
              </a:cxnLst>
              <a:rect l="0" t="0" r="r" b="b"/>
              <a:pathLst>
                <a:path w="21600" h="21588" extrusionOk="0">
                  <a:moveTo>
                    <a:pt x="4418" y="10794"/>
                  </a:moveTo>
                  <a:lnTo>
                    <a:pt x="2945" y="10794"/>
                  </a:lnTo>
                  <a:lnTo>
                    <a:pt x="2945" y="4797"/>
                  </a:lnTo>
                  <a:lnTo>
                    <a:pt x="982" y="4797"/>
                  </a:lnTo>
                  <a:lnTo>
                    <a:pt x="982" y="2399"/>
                  </a:lnTo>
                  <a:lnTo>
                    <a:pt x="6873" y="2399"/>
                  </a:lnTo>
                  <a:lnTo>
                    <a:pt x="6873" y="4797"/>
                  </a:lnTo>
                  <a:lnTo>
                    <a:pt x="4909" y="4797"/>
                  </a:lnTo>
                  <a:lnTo>
                    <a:pt x="4909" y="8150"/>
                  </a:lnTo>
                  <a:lnTo>
                    <a:pt x="14544" y="4996"/>
                  </a:lnTo>
                  <a:lnTo>
                    <a:pt x="13974" y="2399"/>
                  </a:lnTo>
                  <a:lnTo>
                    <a:pt x="10800" y="2399"/>
                  </a:lnTo>
                  <a:lnTo>
                    <a:pt x="10800" y="0"/>
                  </a:lnTo>
                  <a:lnTo>
                    <a:pt x="14706" y="0"/>
                  </a:lnTo>
                  <a:cubicBezTo>
                    <a:pt x="15158" y="-12"/>
                    <a:pt x="15559" y="355"/>
                    <a:pt x="15676" y="889"/>
                  </a:cubicBezTo>
                  <a:lnTo>
                    <a:pt x="17200" y="7840"/>
                  </a:lnTo>
                  <a:lnTo>
                    <a:pt x="15304" y="8460"/>
                  </a:lnTo>
                  <a:lnTo>
                    <a:pt x="15052" y="7314"/>
                  </a:lnTo>
                  <a:lnTo>
                    <a:pt x="4418" y="10794"/>
                  </a:lnTo>
                  <a:close/>
                  <a:moveTo>
                    <a:pt x="3927" y="19189"/>
                  </a:moveTo>
                  <a:cubicBezTo>
                    <a:pt x="5012" y="19189"/>
                    <a:pt x="5891" y="18115"/>
                    <a:pt x="5891" y="16791"/>
                  </a:cubicBezTo>
                  <a:cubicBezTo>
                    <a:pt x="5891" y="15466"/>
                    <a:pt x="5012" y="14392"/>
                    <a:pt x="3927" y="14392"/>
                  </a:cubicBezTo>
                  <a:cubicBezTo>
                    <a:pt x="2843" y="14392"/>
                    <a:pt x="1964" y="15466"/>
                    <a:pt x="1964" y="16791"/>
                  </a:cubicBezTo>
                  <a:cubicBezTo>
                    <a:pt x="1964" y="18115"/>
                    <a:pt x="2843" y="19189"/>
                    <a:pt x="3927" y="19189"/>
                  </a:cubicBezTo>
                  <a:close/>
                  <a:moveTo>
                    <a:pt x="3927" y="21588"/>
                  </a:moveTo>
                  <a:cubicBezTo>
                    <a:pt x="1758" y="21588"/>
                    <a:pt x="0" y="19440"/>
                    <a:pt x="0" y="16791"/>
                  </a:cubicBezTo>
                  <a:cubicBezTo>
                    <a:pt x="0" y="14141"/>
                    <a:pt x="1758" y="11993"/>
                    <a:pt x="3927" y="11993"/>
                  </a:cubicBezTo>
                  <a:cubicBezTo>
                    <a:pt x="6096" y="11993"/>
                    <a:pt x="7855" y="14141"/>
                    <a:pt x="7855" y="16791"/>
                  </a:cubicBezTo>
                  <a:cubicBezTo>
                    <a:pt x="7855" y="19440"/>
                    <a:pt x="6096" y="21588"/>
                    <a:pt x="3927" y="21588"/>
                  </a:cubicBezTo>
                  <a:close/>
                  <a:moveTo>
                    <a:pt x="16691" y="19189"/>
                  </a:moveTo>
                  <a:cubicBezTo>
                    <a:pt x="18318" y="19189"/>
                    <a:pt x="19636" y="17579"/>
                    <a:pt x="19636" y="15591"/>
                  </a:cubicBezTo>
                  <a:cubicBezTo>
                    <a:pt x="19636" y="13604"/>
                    <a:pt x="18318" y="11993"/>
                    <a:pt x="16691" y="11993"/>
                  </a:cubicBezTo>
                  <a:cubicBezTo>
                    <a:pt x="15064" y="11993"/>
                    <a:pt x="13745" y="13604"/>
                    <a:pt x="13745" y="15591"/>
                  </a:cubicBezTo>
                  <a:cubicBezTo>
                    <a:pt x="13745" y="17579"/>
                    <a:pt x="15064" y="19189"/>
                    <a:pt x="16691" y="19189"/>
                  </a:cubicBezTo>
                  <a:close/>
                  <a:moveTo>
                    <a:pt x="16691" y="21588"/>
                  </a:moveTo>
                  <a:cubicBezTo>
                    <a:pt x="13980" y="21588"/>
                    <a:pt x="11782" y="18903"/>
                    <a:pt x="11782" y="15591"/>
                  </a:cubicBezTo>
                  <a:cubicBezTo>
                    <a:pt x="11782" y="12280"/>
                    <a:pt x="13980" y="9595"/>
                    <a:pt x="16691" y="9595"/>
                  </a:cubicBezTo>
                  <a:cubicBezTo>
                    <a:pt x="19402" y="9595"/>
                    <a:pt x="21600" y="12280"/>
                    <a:pt x="21600" y="15591"/>
                  </a:cubicBezTo>
                  <a:cubicBezTo>
                    <a:pt x="21600" y="18903"/>
                    <a:pt x="19402" y="21588"/>
                    <a:pt x="16691" y="2158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83" name="成组"/>
          <p:cNvGrpSpPr/>
          <p:nvPr/>
        </p:nvGrpSpPr>
        <p:grpSpPr>
          <a:xfrm>
            <a:off x="3581436" y="1749052"/>
            <a:ext cx="457201" cy="457201"/>
            <a:chOff x="0" y="0"/>
            <a:chExt cx="457200" cy="457200"/>
          </a:xfrm>
        </p:grpSpPr>
        <p:sp>
          <p:nvSpPr>
            <p:cNvPr id="2681" name="任意形状 8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82" name="任意形状 896"/>
            <p:cNvSpPr/>
            <p:nvPr/>
          </p:nvSpPr>
          <p:spPr>
            <a:xfrm>
              <a:off x="38100" y="5715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16200" y="19326"/>
                  </a:moveTo>
                  <a:lnTo>
                    <a:pt x="5400" y="19326"/>
                  </a:lnTo>
                  <a:lnTo>
                    <a:pt x="5400" y="20463"/>
                  </a:lnTo>
                  <a:cubicBezTo>
                    <a:pt x="5400" y="21091"/>
                    <a:pt x="4917" y="21600"/>
                    <a:pt x="4320" y="21600"/>
                  </a:cubicBezTo>
                  <a:lnTo>
                    <a:pt x="2160" y="21600"/>
                  </a:lnTo>
                  <a:cubicBezTo>
                    <a:pt x="1563" y="21600"/>
                    <a:pt x="1080" y="21091"/>
                    <a:pt x="1080" y="20463"/>
                  </a:cubicBezTo>
                  <a:lnTo>
                    <a:pt x="1080" y="10232"/>
                  </a:lnTo>
                  <a:lnTo>
                    <a:pt x="0" y="10232"/>
                  </a:lnTo>
                  <a:lnTo>
                    <a:pt x="0" y="5684"/>
                  </a:lnTo>
                  <a:lnTo>
                    <a:pt x="1080" y="5684"/>
                  </a:lnTo>
                  <a:lnTo>
                    <a:pt x="1080" y="2274"/>
                  </a:lnTo>
                  <a:cubicBezTo>
                    <a:pt x="1080" y="1018"/>
                    <a:pt x="2047" y="0"/>
                    <a:pt x="3240" y="0"/>
                  </a:cubicBezTo>
                  <a:lnTo>
                    <a:pt x="18360" y="0"/>
                  </a:lnTo>
                  <a:cubicBezTo>
                    <a:pt x="19553" y="0"/>
                    <a:pt x="20520" y="1018"/>
                    <a:pt x="20520" y="2274"/>
                  </a:cubicBezTo>
                  <a:lnTo>
                    <a:pt x="20520" y="5684"/>
                  </a:lnTo>
                  <a:lnTo>
                    <a:pt x="21600" y="5684"/>
                  </a:lnTo>
                  <a:lnTo>
                    <a:pt x="21600" y="10232"/>
                  </a:lnTo>
                  <a:lnTo>
                    <a:pt x="20520" y="10232"/>
                  </a:lnTo>
                  <a:lnTo>
                    <a:pt x="20520" y="20463"/>
                  </a:lnTo>
                  <a:cubicBezTo>
                    <a:pt x="20520" y="21091"/>
                    <a:pt x="20037" y="21600"/>
                    <a:pt x="19440" y="21600"/>
                  </a:cubicBezTo>
                  <a:lnTo>
                    <a:pt x="17280" y="21600"/>
                  </a:lnTo>
                  <a:cubicBezTo>
                    <a:pt x="16684" y="21600"/>
                    <a:pt x="16200" y="21091"/>
                    <a:pt x="16200" y="20463"/>
                  </a:cubicBezTo>
                  <a:lnTo>
                    <a:pt x="16200" y="19326"/>
                  </a:lnTo>
                  <a:close/>
                  <a:moveTo>
                    <a:pt x="3240" y="2274"/>
                  </a:moveTo>
                  <a:lnTo>
                    <a:pt x="3240" y="10232"/>
                  </a:lnTo>
                  <a:lnTo>
                    <a:pt x="18360" y="10232"/>
                  </a:lnTo>
                  <a:lnTo>
                    <a:pt x="18360" y="2274"/>
                  </a:lnTo>
                  <a:lnTo>
                    <a:pt x="3240" y="2274"/>
                  </a:lnTo>
                  <a:close/>
                  <a:moveTo>
                    <a:pt x="5940" y="17053"/>
                  </a:moveTo>
                  <a:cubicBezTo>
                    <a:pt x="6835" y="17053"/>
                    <a:pt x="7560" y="16289"/>
                    <a:pt x="7560" y="15347"/>
                  </a:cubicBezTo>
                  <a:cubicBezTo>
                    <a:pt x="7560" y="14406"/>
                    <a:pt x="6835" y="13642"/>
                    <a:pt x="5940" y="13642"/>
                  </a:cubicBezTo>
                  <a:cubicBezTo>
                    <a:pt x="5045" y="13642"/>
                    <a:pt x="4320" y="14406"/>
                    <a:pt x="4320" y="15347"/>
                  </a:cubicBezTo>
                  <a:cubicBezTo>
                    <a:pt x="4320" y="16289"/>
                    <a:pt x="5045" y="17053"/>
                    <a:pt x="5940" y="17053"/>
                  </a:cubicBezTo>
                  <a:close/>
                  <a:moveTo>
                    <a:pt x="15660" y="17053"/>
                  </a:moveTo>
                  <a:cubicBezTo>
                    <a:pt x="16555" y="17053"/>
                    <a:pt x="17280" y="16289"/>
                    <a:pt x="17280" y="15347"/>
                  </a:cubicBezTo>
                  <a:cubicBezTo>
                    <a:pt x="17280" y="14406"/>
                    <a:pt x="16555" y="13642"/>
                    <a:pt x="15660" y="13642"/>
                  </a:cubicBezTo>
                  <a:cubicBezTo>
                    <a:pt x="14765" y="13642"/>
                    <a:pt x="14040" y="14406"/>
                    <a:pt x="14040" y="15347"/>
                  </a:cubicBezTo>
                  <a:cubicBezTo>
                    <a:pt x="14040" y="16289"/>
                    <a:pt x="14765" y="17053"/>
                    <a:pt x="15660" y="1705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86" name="成组"/>
          <p:cNvGrpSpPr/>
          <p:nvPr/>
        </p:nvGrpSpPr>
        <p:grpSpPr>
          <a:xfrm>
            <a:off x="3581436" y="838200"/>
            <a:ext cx="457201" cy="457200"/>
            <a:chOff x="0" y="0"/>
            <a:chExt cx="457200" cy="457200"/>
          </a:xfrm>
        </p:grpSpPr>
        <p:sp>
          <p:nvSpPr>
            <p:cNvPr id="2684" name="任意形状 89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85" name="任意形状 899"/>
            <p:cNvSpPr/>
            <p:nvPr/>
          </p:nvSpPr>
          <p:spPr>
            <a:xfrm>
              <a:off x="38100" y="5715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16200" y="19326"/>
                  </a:moveTo>
                  <a:lnTo>
                    <a:pt x="5400" y="19326"/>
                  </a:lnTo>
                  <a:lnTo>
                    <a:pt x="5400" y="20463"/>
                  </a:lnTo>
                  <a:cubicBezTo>
                    <a:pt x="5400" y="21091"/>
                    <a:pt x="4917" y="21600"/>
                    <a:pt x="4320" y="21600"/>
                  </a:cubicBezTo>
                  <a:lnTo>
                    <a:pt x="2160" y="21600"/>
                  </a:lnTo>
                  <a:cubicBezTo>
                    <a:pt x="1563" y="21600"/>
                    <a:pt x="1080" y="21091"/>
                    <a:pt x="1080" y="20463"/>
                  </a:cubicBezTo>
                  <a:lnTo>
                    <a:pt x="1080" y="10232"/>
                  </a:lnTo>
                  <a:lnTo>
                    <a:pt x="0" y="10232"/>
                  </a:lnTo>
                  <a:lnTo>
                    <a:pt x="0" y="5684"/>
                  </a:lnTo>
                  <a:lnTo>
                    <a:pt x="1080" y="5684"/>
                  </a:lnTo>
                  <a:lnTo>
                    <a:pt x="1080" y="2274"/>
                  </a:lnTo>
                  <a:cubicBezTo>
                    <a:pt x="1080" y="1018"/>
                    <a:pt x="2047" y="0"/>
                    <a:pt x="3240" y="0"/>
                  </a:cubicBezTo>
                  <a:lnTo>
                    <a:pt x="18360" y="0"/>
                  </a:lnTo>
                  <a:cubicBezTo>
                    <a:pt x="19553" y="0"/>
                    <a:pt x="20520" y="1018"/>
                    <a:pt x="20520" y="2274"/>
                  </a:cubicBezTo>
                  <a:lnTo>
                    <a:pt x="20520" y="5684"/>
                  </a:lnTo>
                  <a:lnTo>
                    <a:pt x="21600" y="5684"/>
                  </a:lnTo>
                  <a:lnTo>
                    <a:pt x="21600" y="10232"/>
                  </a:lnTo>
                  <a:lnTo>
                    <a:pt x="20520" y="10232"/>
                  </a:lnTo>
                  <a:lnTo>
                    <a:pt x="20520" y="20463"/>
                  </a:lnTo>
                  <a:cubicBezTo>
                    <a:pt x="20520" y="21091"/>
                    <a:pt x="20037" y="21600"/>
                    <a:pt x="19440" y="21600"/>
                  </a:cubicBezTo>
                  <a:lnTo>
                    <a:pt x="17280" y="21600"/>
                  </a:lnTo>
                  <a:cubicBezTo>
                    <a:pt x="16684" y="21600"/>
                    <a:pt x="16200" y="21091"/>
                    <a:pt x="16200" y="20463"/>
                  </a:cubicBezTo>
                  <a:lnTo>
                    <a:pt x="16200" y="19326"/>
                  </a:lnTo>
                  <a:close/>
                  <a:moveTo>
                    <a:pt x="3240" y="2274"/>
                  </a:moveTo>
                  <a:lnTo>
                    <a:pt x="3240" y="9095"/>
                  </a:lnTo>
                  <a:lnTo>
                    <a:pt x="18360" y="9095"/>
                  </a:lnTo>
                  <a:lnTo>
                    <a:pt x="18360" y="2274"/>
                  </a:lnTo>
                  <a:lnTo>
                    <a:pt x="3240" y="2274"/>
                  </a:lnTo>
                  <a:close/>
                  <a:moveTo>
                    <a:pt x="18360" y="11368"/>
                  </a:moveTo>
                  <a:lnTo>
                    <a:pt x="3240" y="11368"/>
                  </a:lnTo>
                  <a:lnTo>
                    <a:pt x="3240" y="17053"/>
                  </a:lnTo>
                  <a:lnTo>
                    <a:pt x="18360" y="17053"/>
                  </a:lnTo>
                  <a:lnTo>
                    <a:pt x="18360" y="11368"/>
                  </a:lnTo>
                  <a:close/>
                  <a:moveTo>
                    <a:pt x="5940" y="15916"/>
                  </a:moveTo>
                  <a:cubicBezTo>
                    <a:pt x="5045" y="15916"/>
                    <a:pt x="4320" y="15152"/>
                    <a:pt x="4320" y="14211"/>
                  </a:cubicBezTo>
                  <a:cubicBezTo>
                    <a:pt x="4320" y="13269"/>
                    <a:pt x="5045" y="12505"/>
                    <a:pt x="5940" y="12505"/>
                  </a:cubicBezTo>
                  <a:cubicBezTo>
                    <a:pt x="6835" y="12505"/>
                    <a:pt x="7560" y="13269"/>
                    <a:pt x="7560" y="14211"/>
                  </a:cubicBezTo>
                  <a:cubicBezTo>
                    <a:pt x="7560" y="15152"/>
                    <a:pt x="6835" y="15916"/>
                    <a:pt x="5940" y="15916"/>
                  </a:cubicBezTo>
                  <a:close/>
                  <a:moveTo>
                    <a:pt x="15660" y="15916"/>
                  </a:moveTo>
                  <a:cubicBezTo>
                    <a:pt x="14765" y="15916"/>
                    <a:pt x="14040" y="15152"/>
                    <a:pt x="14040" y="14211"/>
                  </a:cubicBezTo>
                  <a:cubicBezTo>
                    <a:pt x="14040" y="13269"/>
                    <a:pt x="14765" y="12505"/>
                    <a:pt x="15660" y="12505"/>
                  </a:cubicBezTo>
                  <a:cubicBezTo>
                    <a:pt x="16555" y="12505"/>
                    <a:pt x="17280" y="13269"/>
                    <a:pt x="17280" y="14211"/>
                  </a:cubicBezTo>
                  <a:cubicBezTo>
                    <a:pt x="17280" y="15152"/>
                    <a:pt x="16555" y="15916"/>
                    <a:pt x="15660" y="1591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89" name="成组"/>
          <p:cNvGrpSpPr/>
          <p:nvPr/>
        </p:nvGrpSpPr>
        <p:grpSpPr>
          <a:xfrm>
            <a:off x="2667024" y="1749052"/>
            <a:ext cx="457201" cy="457201"/>
            <a:chOff x="0" y="0"/>
            <a:chExt cx="457200" cy="457200"/>
          </a:xfrm>
        </p:grpSpPr>
        <p:sp>
          <p:nvSpPr>
            <p:cNvPr id="2687" name="任意形状 90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88" name="任意形状 902"/>
            <p:cNvSpPr/>
            <p:nvPr/>
          </p:nvSpPr>
          <p:spPr>
            <a:xfrm>
              <a:off x="38100" y="5715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16200" y="19326"/>
                  </a:moveTo>
                  <a:lnTo>
                    <a:pt x="5400" y="19326"/>
                  </a:lnTo>
                  <a:lnTo>
                    <a:pt x="5400" y="20463"/>
                  </a:lnTo>
                  <a:cubicBezTo>
                    <a:pt x="5400" y="21091"/>
                    <a:pt x="4917" y="21600"/>
                    <a:pt x="4320" y="21600"/>
                  </a:cubicBezTo>
                  <a:lnTo>
                    <a:pt x="3240" y="21600"/>
                  </a:lnTo>
                  <a:cubicBezTo>
                    <a:pt x="2643" y="21600"/>
                    <a:pt x="2160" y="21091"/>
                    <a:pt x="2160" y="20463"/>
                  </a:cubicBezTo>
                  <a:lnTo>
                    <a:pt x="2160" y="19326"/>
                  </a:lnTo>
                  <a:lnTo>
                    <a:pt x="1080" y="19326"/>
                  </a:lnTo>
                  <a:lnTo>
                    <a:pt x="1080" y="10232"/>
                  </a:lnTo>
                  <a:lnTo>
                    <a:pt x="0" y="10232"/>
                  </a:lnTo>
                  <a:lnTo>
                    <a:pt x="0" y="5684"/>
                  </a:lnTo>
                  <a:lnTo>
                    <a:pt x="1080" y="5684"/>
                  </a:lnTo>
                  <a:lnTo>
                    <a:pt x="1080" y="2274"/>
                  </a:lnTo>
                  <a:cubicBezTo>
                    <a:pt x="1080" y="1018"/>
                    <a:pt x="2047" y="0"/>
                    <a:pt x="3240" y="0"/>
                  </a:cubicBezTo>
                  <a:lnTo>
                    <a:pt x="18360" y="0"/>
                  </a:lnTo>
                  <a:cubicBezTo>
                    <a:pt x="19553" y="0"/>
                    <a:pt x="20520" y="1018"/>
                    <a:pt x="20520" y="2274"/>
                  </a:cubicBezTo>
                  <a:lnTo>
                    <a:pt x="20520" y="5684"/>
                  </a:lnTo>
                  <a:lnTo>
                    <a:pt x="21600" y="5684"/>
                  </a:lnTo>
                  <a:lnTo>
                    <a:pt x="21600" y="10232"/>
                  </a:lnTo>
                  <a:lnTo>
                    <a:pt x="20520" y="10232"/>
                  </a:lnTo>
                  <a:lnTo>
                    <a:pt x="20520" y="19326"/>
                  </a:lnTo>
                  <a:lnTo>
                    <a:pt x="19440" y="19326"/>
                  </a:lnTo>
                  <a:lnTo>
                    <a:pt x="19440" y="20463"/>
                  </a:lnTo>
                  <a:cubicBezTo>
                    <a:pt x="19440" y="21091"/>
                    <a:pt x="18957" y="21600"/>
                    <a:pt x="18360" y="21600"/>
                  </a:cubicBezTo>
                  <a:lnTo>
                    <a:pt x="17280" y="21600"/>
                  </a:lnTo>
                  <a:cubicBezTo>
                    <a:pt x="16684" y="21600"/>
                    <a:pt x="16200" y="21091"/>
                    <a:pt x="16200" y="20463"/>
                  </a:cubicBezTo>
                  <a:lnTo>
                    <a:pt x="16200" y="19326"/>
                  </a:lnTo>
                  <a:close/>
                  <a:moveTo>
                    <a:pt x="3240" y="2274"/>
                  </a:moveTo>
                  <a:lnTo>
                    <a:pt x="3240" y="12505"/>
                  </a:lnTo>
                  <a:lnTo>
                    <a:pt x="18360" y="12505"/>
                  </a:lnTo>
                  <a:lnTo>
                    <a:pt x="18360" y="2274"/>
                  </a:lnTo>
                  <a:lnTo>
                    <a:pt x="3240" y="2274"/>
                  </a:lnTo>
                  <a:close/>
                  <a:moveTo>
                    <a:pt x="3240" y="14779"/>
                  </a:moveTo>
                  <a:lnTo>
                    <a:pt x="3240" y="17053"/>
                  </a:lnTo>
                  <a:lnTo>
                    <a:pt x="7560" y="17053"/>
                  </a:lnTo>
                  <a:lnTo>
                    <a:pt x="7560" y="14779"/>
                  </a:lnTo>
                  <a:lnTo>
                    <a:pt x="3240" y="14779"/>
                  </a:lnTo>
                  <a:close/>
                  <a:moveTo>
                    <a:pt x="14040" y="14779"/>
                  </a:moveTo>
                  <a:lnTo>
                    <a:pt x="14040" y="17053"/>
                  </a:lnTo>
                  <a:lnTo>
                    <a:pt x="18360" y="17053"/>
                  </a:lnTo>
                  <a:lnTo>
                    <a:pt x="18360" y="14779"/>
                  </a:lnTo>
                  <a:lnTo>
                    <a:pt x="14040" y="1477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92" name="成组"/>
          <p:cNvGrpSpPr/>
          <p:nvPr/>
        </p:nvGrpSpPr>
        <p:grpSpPr>
          <a:xfrm>
            <a:off x="2667024" y="838200"/>
            <a:ext cx="457201" cy="457200"/>
            <a:chOff x="0" y="0"/>
            <a:chExt cx="457200" cy="457200"/>
          </a:xfrm>
        </p:grpSpPr>
        <p:sp>
          <p:nvSpPr>
            <p:cNvPr id="2690" name="任意形状 90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91" name="任意形状 905"/>
            <p:cNvSpPr/>
            <p:nvPr/>
          </p:nvSpPr>
          <p:spPr>
            <a:xfrm>
              <a:off x="38100" y="5715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16200" y="19326"/>
                  </a:moveTo>
                  <a:lnTo>
                    <a:pt x="5400" y="19326"/>
                  </a:lnTo>
                  <a:lnTo>
                    <a:pt x="5400" y="20463"/>
                  </a:lnTo>
                  <a:cubicBezTo>
                    <a:pt x="5400" y="21091"/>
                    <a:pt x="4917" y="21600"/>
                    <a:pt x="4320" y="21600"/>
                  </a:cubicBezTo>
                  <a:lnTo>
                    <a:pt x="3240" y="21600"/>
                  </a:lnTo>
                  <a:cubicBezTo>
                    <a:pt x="2643" y="21600"/>
                    <a:pt x="2160" y="21091"/>
                    <a:pt x="2160" y="20463"/>
                  </a:cubicBezTo>
                  <a:lnTo>
                    <a:pt x="2160" y="19326"/>
                  </a:lnTo>
                  <a:lnTo>
                    <a:pt x="1080" y="19326"/>
                  </a:lnTo>
                  <a:lnTo>
                    <a:pt x="1080" y="10232"/>
                  </a:lnTo>
                  <a:lnTo>
                    <a:pt x="0" y="10232"/>
                  </a:lnTo>
                  <a:lnTo>
                    <a:pt x="0" y="5684"/>
                  </a:lnTo>
                  <a:lnTo>
                    <a:pt x="1080" y="5684"/>
                  </a:lnTo>
                  <a:lnTo>
                    <a:pt x="1080" y="2274"/>
                  </a:lnTo>
                  <a:cubicBezTo>
                    <a:pt x="1080" y="1018"/>
                    <a:pt x="2047" y="0"/>
                    <a:pt x="3240" y="0"/>
                  </a:cubicBezTo>
                  <a:lnTo>
                    <a:pt x="18360" y="0"/>
                  </a:lnTo>
                  <a:cubicBezTo>
                    <a:pt x="19553" y="0"/>
                    <a:pt x="20520" y="1018"/>
                    <a:pt x="20520" y="2274"/>
                  </a:cubicBezTo>
                  <a:lnTo>
                    <a:pt x="20520" y="5684"/>
                  </a:lnTo>
                  <a:lnTo>
                    <a:pt x="21600" y="5684"/>
                  </a:lnTo>
                  <a:lnTo>
                    <a:pt x="21600" y="10232"/>
                  </a:lnTo>
                  <a:lnTo>
                    <a:pt x="20520" y="10232"/>
                  </a:lnTo>
                  <a:lnTo>
                    <a:pt x="20520" y="19326"/>
                  </a:lnTo>
                  <a:lnTo>
                    <a:pt x="19440" y="19326"/>
                  </a:lnTo>
                  <a:lnTo>
                    <a:pt x="19440" y="20463"/>
                  </a:lnTo>
                  <a:cubicBezTo>
                    <a:pt x="19440" y="21091"/>
                    <a:pt x="18957" y="21600"/>
                    <a:pt x="18360" y="21600"/>
                  </a:cubicBezTo>
                  <a:lnTo>
                    <a:pt x="17280" y="21600"/>
                  </a:lnTo>
                  <a:cubicBezTo>
                    <a:pt x="16684" y="21600"/>
                    <a:pt x="16200" y="21091"/>
                    <a:pt x="16200" y="20463"/>
                  </a:cubicBezTo>
                  <a:lnTo>
                    <a:pt x="16200" y="19326"/>
                  </a:lnTo>
                  <a:close/>
                  <a:moveTo>
                    <a:pt x="18360" y="10232"/>
                  </a:moveTo>
                  <a:lnTo>
                    <a:pt x="18360" y="2274"/>
                  </a:lnTo>
                  <a:lnTo>
                    <a:pt x="3240" y="2274"/>
                  </a:lnTo>
                  <a:lnTo>
                    <a:pt x="3240" y="10232"/>
                  </a:lnTo>
                  <a:lnTo>
                    <a:pt x="18360" y="10232"/>
                  </a:lnTo>
                  <a:close/>
                  <a:moveTo>
                    <a:pt x="18360" y="12505"/>
                  </a:moveTo>
                  <a:lnTo>
                    <a:pt x="3240" y="12505"/>
                  </a:lnTo>
                  <a:lnTo>
                    <a:pt x="3240" y="17053"/>
                  </a:lnTo>
                  <a:lnTo>
                    <a:pt x="18360" y="17053"/>
                  </a:lnTo>
                  <a:lnTo>
                    <a:pt x="18360" y="12505"/>
                  </a:lnTo>
                  <a:close/>
                  <a:moveTo>
                    <a:pt x="4320" y="13642"/>
                  </a:moveTo>
                  <a:lnTo>
                    <a:pt x="8640" y="13642"/>
                  </a:lnTo>
                  <a:lnTo>
                    <a:pt x="8640" y="15916"/>
                  </a:lnTo>
                  <a:lnTo>
                    <a:pt x="4320" y="15916"/>
                  </a:lnTo>
                  <a:lnTo>
                    <a:pt x="4320" y="13642"/>
                  </a:lnTo>
                  <a:close/>
                  <a:moveTo>
                    <a:pt x="12960" y="13642"/>
                  </a:moveTo>
                  <a:lnTo>
                    <a:pt x="17280" y="13642"/>
                  </a:lnTo>
                  <a:lnTo>
                    <a:pt x="17280" y="15916"/>
                  </a:lnTo>
                  <a:lnTo>
                    <a:pt x="12960" y="15916"/>
                  </a:lnTo>
                  <a:lnTo>
                    <a:pt x="12960" y="1364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95" name="成组"/>
          <p:cNvGrpSpPr/>
          <p:nvPr/>
        </p:nvGrpSpPr>
        <p:grpSpPr>
          <a:xfrm>
            <a:off x="2667024" y="5409376"/>
            <a:ext cx="457201" cy="457201"/>
            <a:chOff x="0" y="0"/>
            <a:chExt cx="457200" cy="457200"/>
          </a:xfrm>
        </p:grpSpPr>
        <p:sp>
          <p:nvSpPr>
            <p:cNvPr id="2693" name="任意形状 96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94" name="任意形状 96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3240" y="0"/>
                  </a:moveTo>
                  <a:lnTo>
                    <a:pt x="19440" y="0"/>
                  </a:lnTo>
                  <a:cubicBezTo>
                    <a:pt x="20633" y="0"/>
                    <a:pt x="21600" y="1075"/>
                    <a:pt x="21600" y="2400"/>
                  </a:cubicBezTo>
                  <a:lnTo>
                    <a:pt x="21600" y="6000"/>
                  </a:lnTo>
                  <a:cubicBezTo>
                    <a:pt x="21600" y="7325"/>
                    <a:pt x="20633" y="8400"/>
                    <a:pt x="19440" y="8400"/>
                  </a:cubicBezTo>
                  <a:lnTo>
                    <a:pt x="17280" y="8400"/>
                  </a:lnTo>
                  <a:lnTo>
                    <a:pt x="17280" y="12000"/>
                  </a:lnTo>
                  <a:cubicBezTo>
                    <a:pt x="17280" y="14651"/>
                    <a:pt x="15346" y="16800"/>
                    <a:pt x="12960" y="16800"/>
                  </a:cubicBezTo>
                  <a:lnTo>
                    <a:pt x="6480" y="16800"/>
                  </a:lnTo>
                  <a:cubicBezTo>
                    <a:pt x="4094" y="16800"/>
                    <a:pt x="2160" y="14651"/>
                    <a:pt x="2160" y="12000"/>
                  </a:cubicBezTo>
                  <a:lnTo>
                    <a:pt x="2160" y="1200"/>
                  </a:lnTo>
                  <a:cubicBezTo>
                    <a:pt x="2160" y="537"/>
                    <a:pt x="2643" y="0"/>
                    <a:pt x="3240" y="0"/>
                  </a:cubicBezTo>
                  <a:close/>
                  <a:moveTo>
                    <a:pt x="17280" y="2400"/>
                  </a:moveTo>
                  <a:lnTo>
                    <a:pt x="17280" y="6000"/>
                  </a:lnTo>
                  <a:lnTo>
                    <a:pt x="19440" y="6000"/>
                  </a:lnTo>
                  <a:lnTo>
                    <a:pt x="19440" y="2400"/>
                  </a:lnTo>
                  <a:lnTo>
                    <a:pt x="17280" y="2400"/>
                  </a:lnTo>
                  <a:close/>
                  <a:moveTo>
                    <a:pt x="0" y="19200"/>
                  </a:moveTo>
                  <a:lnTo>
                    <a:pt x="19440" y="19200"/>
                  </a:lnTo>
                  <a:lnTo>
                    <a:pt x="19440" y="21600"/>
                  </a:lnTo>
                  <a:lnTo>
                    <a:pt x="0" y="21600"/>
                  </a:lnTo>
                  <a:lnTo>
                    <a:pt x="0" y="19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98" name="成组"/>
          <p:cNvGrpSpPr/>
          <p:nvPr/>
        </p:nvGrpSpPr>
        <p:grpSpPr>
          <a:xfrm>
            <a:off x="2667024" y="4495140"/>
            <a:ext cx="457201" cy="457201"/>
            <a:chOff x="0" y="0"/>
            <a:chExt cx="457200" cy="457200"/>
          </a:xfrm>
        </p:grpSpPr>
        <p:sp>
          <p:nvSpPr>
            <p:cNvPr id="2696" name="任意形状 97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97" name="任意形状 97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5120" y="12000"/>
                  </a:moveTo>
                  <a:lnTo>
                    <a:pt x="15120" y="2400"/>
                  </a:lnTo>
                  <a:lnTo>
                    <a:pt x="4320" y="2400"/>
                  </a:lnTo>
                  <a:lnTo>
                    <a:pt x="4320" y="12000"/>
                  </a:lnTo>
                  <a:cubicBezTo>
                    <a:pt x="4320" y="13325"/>
                    <a:pt x="5287" y="14400"/>
                    <a:pt x="6480" y="14400"/>
                  </a:cubicBezTo>
                  <a:lnTo>
                    <a:pt x="12960" y="14400"/>
                  </a:lnTo>
                  <a:cubicBezTo>
                    <a:pt x="14153" y="14400"/>
                    <a:pt x="15120" y="13325"/>
                    <a:pt x="15120" y="12000"/>
                  </a:cubicBezTo>
                  <a:close/>
                  <a:moveTo>
                    <a:pt x="3240" y="0"/>
                  </a:moveTo>
                  <a:lnTo>
                    <a:pt x="19440" y="0"/>
                  </a:lnTo>
                  <a:cubicBezTo>
                    <a:pt x="20633" y="0"/>
                    <a:pt x="21600" y="1075"/>
                    <a:pt x="21600" y="2400"/>
                  </a:cubicBezTo>
                  <a:lnTo>
                    <a:pt x="21600" y="6000"/>
                  </a:lnTo>
                  <a:cubicBezTo>
                    <a:pt x="21600" y="7325"/>
                    <a:pt x="20633" y="8400"/>
                    <a:pt x="19440" y="8400"/>
                  </a:cubicBezTo>
                  <a:lnTo>
                    <a:pt x="17280" y="8400"/>
                  </a:lnTo>
                  <a:lnTo>
                    <a:pt x="17280" y="12000"/>
                  </a:lnTo>
                  <a:cubicBezTo>
                    <a:pt x="17280" y="14651"/>
                    <a:pt x="15346" y="16800"/>
                    <a:pt x="12960" y="16800"/>
                  </a:cubicBezTo>
                  <a:lnTo>
                    <a:pt x="6480" y="16800"/>
                  </a:lnTo>
                  <a:cubicBezTo>
                    <a:pt x="4094" y="16800"/>
                    <a:pt x="2160" y="14651"/>
                    <a:pt x="2160" y="12000"/>
                  </a:cubicBezTo>
                  <a:lnTo>
                    <a:pt x="2160" y="1200"/>
                  </a:lnTo>
                  <a:cubicBezTo>
                    <a:pt x="2160" y="537"/>
                    <a:pt x="2643" y="0"/>
                    <a:pt x="3240" y="0"/>
                  </a:cubicBezTo>
                  <a:close/>
                  <a:moveTo>
                    <a:pt x="17280" y="2400"/>
                  </a:moveTo>
                  <a:lnTo>
                    <a:pt x="17280" y="6000"/>
                  </a:lnTo>
                  <a:lnTo>
                    <a:pt x="19440" y="6000"/>
                  </a:lnTo>
                  <a:lnTo>
                    <a:pt x="19440" y="2400"/>
                  </a:lnTo>
                  <a:lnTo>
                    <a:pt x="17280" y="2400"/>
                  </a:lnTo>
                  <a:close/>
                  <a:moveTo>
                    <a:pt x="0" y="19200"/>
                  </a:moveTo>
                  <a:lnTo>
                    <a:pt x="19440" y="19200"/>
                  </a:lnTo>
                  <a:lnTo>
                    <a:pt x="19440" y="21600"/>
                  </a:lnTo>
                  <a:lnTo>
                    <a:pt x="0" y="21600"/>
                  </a:lnTo>
                  <a:lnTo>
                    <a:pt x="0" y="19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01" name="成组"/>
          <p:cNvGrpSpPr/>
          <p:nvPr/>
        </p:nvGrpSpPr>
        <p:grpSpPr>
          <a:xfrm>
            <a:off x="7239084" y="5409376"/>
            <a:ext cx="457201" cy="457201"/>
            <a:chOff x="0" y="0"/>
            <a:chExt cx="457200" cy="457200"/>
          </a:xfrm>
        </p:grpSpPr>
        <p:sp>
          <p:nvSpPr>
            <p:cNvPr id="2699" name="任意形状 97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00" name="任意形状 974"/>
            <p:cNvSpPr/>
            <p:nvPr/>
          </p:nvSpPr>
          <p:spPr>
            <a:xfrm>
              <a:off x="20959" y="20959"/>
              <a:ext cx="415284" cy="415284"/>
            </a:xfrm>
            <a:custGeom>
              <a:avLst/>
              <a:gdLst/>
              <a:ahLst/>
              <a:cxnLst>
                <a:cxn ang="0">
                  <a:pos x="wd2" y="hd2"/>
                </a:cxn>
                <a:cxn ang="5400000">
                  <a:pos x="wd2" y="hd2"/>
                </a:cxn>
                <a:cxn ang="10800000">
                  <a:pos x="wd2" y="hd2"/>
                </a:cxn>
                <a:cxn ang="16200000">
                  <a:pos x="wd2" y="hd2"/>
                </a:cxn>
              </a:cxnLst>
              <a:rect l="0" t="0" r="r" b="b"/>
              <a:pathLst>
                <a:path w="21408" h="21408" extrusionOk="0">
                  <a:moveTo>
                    <a:pt x="7758" y="8740"/>
                  </a:moveTo>
                  <a:cubicBezTo>
                    <a:pt x="7215" y="8740"/>
                    <a:pt x="6776" y="9180"/>
                    <a:pt x="6776" y="9722"/>
                  </a:cubicBezTo>
                  <a:lnTo>
                    <a:pt x="6776" y="13650"/>
                  </a:lnTo>
                  <a:lnTo>
                    <a:pt x="8740" y="13650"/>
                  </a:lnTo>
                  <a:lnTo>
                    <a:pt x="8740" y="10704"/>
                  </a:lnTo>
                  <a:lnTo>
                    <a:pt x="11686" y="10704"/>
                  </a:lnTo>
                  <a:lnTo>
                    <a:pt x="11686" y="13159"/>
                  </a:lnTo>
                  <a:lnTo>
                    <a:pt x="15123" y="9722"/>
                  </a:lnTo>
                  <a:lnTo>
                    <a:pt x="11686" y="6285"/>
                  </a:lnTo>
                  <a:lnTo>
                    <a:pt x="11686" y="8740"/>
                  </a:lnTo>
                  <a:lnTo>
                    <a:pt x="7758" y="8740"/>
                  </a:lnTo>
                  <a:close/>
                  <a:moveTo>
                    <a:pt x="11398" y="287"/>
                  </a:moveTo>
                  <a:lnTo>
                    <a:pt x="21121" y="10010"/>
                  </a:lnTo>
                  <a:cubicBezTo>
                    <a:pt x="21504" y="10393"/>
                    <a:pt x="21504" y="11015"/>
                    <a:pt x="21121" y="11398"/>
                  </a:cubicBezTo>
                  <a:lnTo>
                    <a:pt x="11398" y="21121"/>
                  </a:lnTo>
                  <a:cubicBezTo>
                    <a:pt x="11015" y="21504"/>
                    <a:pt x="10393" y="21504"/>
                    <a:pt x="10010" y="21121"/>
                  </a:cubicBezTo>
                  <a:lnTo>
                    <a:pt x="287" y="11398"/>
                  </a:lnTo>
                  <a:cubicBezTo>
                    <a:pt x="-96" y="11015"/>
                    <a:pt x="-96" y="10393"/>
                    <a:pt x="287" y="10010"/>
                  </a:cubicBezTo>
                  <a:lnTo>
                    <a:pt x="10010" y="287"/>
                  </a:lnTo>
                  <a:cubicBezTo>
                    <a:pt x="10393" y="-96"/>
                    <a:pt x="11015" y="-96"/>
                    <a:pt x="11398" y="28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04" name="成组"/>
          <p:cNvGrpSpPr/>
          <p:nvPr/>
        </p:nvGrpSpPr>
        <p:grpSpPr>
          <a:xfrm>
            <a:off x="7239084" y="4495140"/>
            <a:ext cx="457201" cy="457201"/>
            <a:chOff x="0" y="0"/>
            <a:chExt cx="457200" cy="457200"/>
          </a:xfrm>
        </p:grpSpPr>
        <p:sp>
          <p:nvSpPr>
            <p:cNvPr id="2702" name="任意形状 97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03" name="任意形状 977"/>
            <p:cNvSpPr/>
            <p:nvPr/>
          </p:nvSpPr>
          <p:spPr>
            <a:xfrm>
              <a:off x="20959" y="20959"/>
              <a:ext cx="415284" cy="415284"/>
            </a:xfrm>
            <a:custGeom>
              <a:avLst/>
              <a:gdLst/>
              <a:ahLst/>
              <a:cxnLst>
                <a:cxn ang="0">
                  <a:pos x="wd2" y="hd2"/>
                </a:cxn>
                <a:cxn ang="5400000">
                  <a:pos x="wd2" y="hd2"/>
                </a:cxn>
                <a:cxn ang="10800000">
                  <a:pos x="wd2" y="hd2"/>
                </a:cxn>
                <a:cxn ang="16200000">
                  <a:pos x="wd2" y="hd2"/>
                </a:cxn>
              </a:cxnLst>
              <a:rect l="0" t="0" r="r" b="b"/>
              <a:pathLst>
                <a:path w="21408" h="21408" extrusionOk="0">
                  <a:moveTo>
                    <a:pt x="10704" y="2371"/>
                  </a:moveTo>
                  <a:lnTo>
                    <a:pt x="2371" y="10704"/>
                  </a:lnTo>
                  <a:lnTo>
                    <a:pt x="10704" y="19037"/>
                  </a:lnTo>
                  <a:lnTo>
                    <a:pt x="19037" y="10704"/>
                  </a:lnTo>
                  <a:lnTo>
                    <a:pt x="10704" y="2371"/>
                  </a:lnTo>
                  <a:close/>
                  <a:moveTo>
                    <a:pt x="11398" y="287"/>
                  </a:moveTo>
                  <a:lnTo>
                    <a:pt x="21121" y="10010"/>
                  </a:lnTo>
                  <a:cubicBezTo>
                    <a:pt x="21504" y="10393"/>
                    <a:pt x="21504" y="11015"/>
                    <a:pt x="21121" y="11398"/>
                  </a:cubicBezTo>
                  <a:lnTo>
                    <a:pt x="11398" y="21121"/>
                  </a:lnTo>
                  <a:cubicBezTo>
                    <a:pt x="11015" y="21504"/>
                    <a:pt x="10393" y="21504"/>
                    <a:pt x="10010" y="21121"/>
                  </a:cubicBezTo>
                  <a:lnTo>
                    <a:pt x="287" y="11398"/>
                  </a:lnTo>
                  <a:cubicBezTo>
                    <a:pt x="-96" y="11015"/>
                    <a:pt x="-96" y="10393"/>
                    <a:pt x="287" y="10010"/>
                  </a:cubicBezTo>
                  <a:lnTo>
                    <a:pt x="10010" y="287"/>
                  </a:lnTo>
                  <a:cubicBezTo>
                    <a:pt x="10393" y="-96"/>
                    <a:pt x="11015" y="-96"/>
                    <a:pt x="11398" y="287"/>
                  </a:cubicBezTo>
                  <a:close/>
                  <a:moveTo>
                    <a:pt x="11686" y="8740"/>
                  </a:moveTo>
                  <a:lnTo>
                    <a:pt x="11686" y="6285"/>
                  </a:lnTo>
                  <a:lnTo>
                    <a:pt x="15123" y="9722"/>
                  </a:lnTo>
                  <a:lnTo>
                    <a:pt x="11686" y="13159"/>
                  </a:lnTo>
                  <a:lnTo>
                    <a:pt x="11686" y="10704"/>
                  </a:lnTo>
                  <a:lnTo>
                    <a:pt x="8740" y="10704"/>
                  </a:lnTo>
                  <a:lnTo>
                    <a:pt x="8740" y="13650"/>
                  </a:lnTo>
                  <a:lnTo>
                    <a:pt x="6776" y="13650"/>
                  </a:lnTo>
                  <a:lnTo>
                    <a:pt x="6776" y="9722"/>
                  </a:lnTo>
                  <a:cubicBezTo>
                    <a:pt x="6776" y="9180"/>
                    <a:pt x="7215" y="8740"/>
                    <a:pt x="7758" y="8740"/>
                  </a:cubicBezTo>
                  <a:lnTo>
                    <a:pt x="11686" y="87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07" name="成组"/>
          <p:cNvGrpSpPr/>
          <p:nvPr/>
        </p:nvGrpSpPr>
        <p:grpSpPr>
          <a:xfrm>
            <a:off x="3581436" y="3580905"/>
            <a:ext cx="457201" cy="457201"/>
            <a:chOff x="0" y="0"/>
            <a:chExt cx="457200" cy="457200"/>
          </a:xfrm>
        </p:grpSpPr>
        <p:sp>
          <p:nvSpPr>
            <p:cNvPr id="2705" name="任意形状 97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06" name="任意形状 980"/>
            <p:cNvSpPr/>
            <p:nvPr/>
          </p:nvSpPr>
          <p:spPr>
            <a:xfrm>
              <a:off x="38100" y="19050"/>
              <a:ext cx="397368" cy="400045"/>
            </a:xfrm>
            <a:custGeom>
              <a:avLst/>
              <a:gdLst/>
              <a:ahLst/>
              <a:cxnLst>
                <a:cxn ang="0">
                  <a:pos x="wd2" y="hd2"/>
                </a:cxn>
                <a:cxn ang="5400000">
                  <a:pos x="wd2" y="hd2"/>
                </a:cxn>
                <a:cxn ang="10800000">
                  <a:pos x="wd2" y="hd2"/>
                </a:cxn>
                <a:cxn ang="16200000">
                  <a:pos x="wd2" y="hd2"/>
                </a:cxn>
              </a:cxnLst>
              <a:rect l="0" t="0" r="r" b="b"/>
              <a:pathLst>
                <a:path w="21164" h="21171" extrusionOk="0">
                  <a:moveTo>
                    <a:pt x="18244" y="8065"/>
                  </a:moveTo>
                  <a:lnTo>
                    <a:pt x="21030" y="15672"/>
                  </a:lnTo>
                  <a:cubicBezTo>
                    <a:pt x="21599" y="17826"/>
                    <a:pt x="20303" y="20031"/>
                    <a:pt x="18135" y="20597"/>
                  </a:cubicBezTo>
                  <a:cubicBezTo>
                    <a:pt x="16136" y="21118"/>
                    <a:pt x="14061" y="20063"/>
                    <a:pt x="13318" y="18147"/>
                  </a:cubicBezTo>
                  <a:lnTo>
                    <a:pt x="9003" y="18147"/>
                  </a:lnTo>
                  <a:cubicBezTo>
                    <a:pt x="8441" y="20304"/>
                    <a:pt x="6225" y="21600"/>
                    <a:pt x="4055" y="21041"/>
                  </a:cubicBezTo>
                  <a:cubicBezTo>
                    <a:pt x="2545" y="20653"/>
                    <a:pt x="1392" y="19439"/>
                    <a:pt x="1089" y="17919"/>
                  </a:cubicBezTo>
                  <a:cubicBezTo>
                    <a:pt x="419" y="17571"/>
                    <a:pt x="-1" y="16882"/>
                    <a:pt x="0" y="16131"/>
                  </a:cubicBezTo>
                  <a:lnTo>
                    <a:pt x="0" y="6049"/>
                  </a:lnTo>
                  <a:cubicBezTo>
                    <a:pt x="0" y="5492"/>
                    <a:pt x="454" y="5041"/>
                    <a:pt x="1014" y="5041"/>
                  </a:cubicBezTo>
                  <a:lnTo>
                    <a:pt x="8117" y="5041"/>
                  </a:lnTo>
                  <a:cubicBezTo>
                    <a:pt x="8677" y="5041"/>
                    <a:pt x="9131" y="5492"/>
                    <a:pt x="9131" y="6049"/>
                  </a:cubicBezTo>
                  <a:lnTo>
                    <a:pt x="9131" y="11090"/>
                  </a:lnTo>
                  <a:cubicBezTo>
                    <a:pt x="9131" y="11647"/>
                    <a:pt x="9585" y="12098"/>
                    <a:pt x="10146" y="12098"/>
                  </a:cubicBezTo>
                  <a:lnTo>
                    <a:pt x="12175" y="12098"/>
                  </a:lnTo>
                  <a:cubicBezTo>
                    <a:pt x="12735" y="12098"/>
                    <a:pt x="13190" y="11647"/>
                    <a:pt x="13190" y="11090"/>
                  </a:cubicBezTo>
                  <a:lnTo>
                    <a:pt x="13190" y="2016"/>
                  </a:lnTo>
                  <a:lnTo>
                    <a:pt x="10146" y="2016"/>
                  </a:lnTo>
                  <a:lnTo>
                    <a:pt x="10146" y="0"/>
                  </a:lnTo>
                  <a:lnTo>
                    <a:pt x="14204" y="0"/>
                  </a:lnTo>
                  <a:cubicBezTo>
                    <a:pt x="14765" y="0"/>
                    <a:pt x="15219" y="451"/>
                    <a:pt x="15219" y="1008"/>
                  </a:cubicBezTo>
                  <a:lnTo>
                    <a:pt x="15219" y="2016"/>
                  </a:lnTo>
                  <a:lnTo>
                    <a:pt x="20292" y="2016"/>
                  </a:lnTo>
                  <a:lnTo>
                    <a:pt x="20292" y="8065"/>
                  </a:lnTo>
                  <a:lnTo>
                    <a:pt x="18244" y="8065"/>
                  </a:lnTo>
                  <a:close/>
                  <a:moveTo>
                    <a:pt x="19140" y="16405"/>
                  </a:moveTo>
                  <a:cubicBezTo>
                    <a:pt x="18744" y="15363"/>
                    <a:pt x="17574" y="14837"/>
                    <a:pt x="16525" y="15229"/>
                  </a:cubicBezTo>
                  <a:cubicBezTo>
                    <a:pt x="15476" y="15622"/>
                    <a:pt x="14946" y="16785"/>
                    <a:pt x="15342" y="17827"/>
                  </a:cubicBezTo>
                  <a:cubicBezTo>
                    <a:pt x="15737" y="18869"/>
                    <a:pt x="16908" y="19396"/>
                    <a:pt x="17956" y="19003"/>
                  </a:cubicBezTo>
                  <a:cubicBezTo>
                    <a:pt x="18988" y="18617"/>
                    <a:pt x="19520" y="17483"/>
                    <a:pt x="19156" y="16449"/>
                  </a:cubicBezTo>
                  <a:lnTo>
                    <a:pt x="19140" y="16405"/>
                  </a:lnTo>
                  <a:close/>
                  <a:moveTo>
                    <a:pt x="2029" y="9074"/>
                  </a:moveTo>
                  <a:lnTo>
                    <a:pt x="7102" y="9074"/>
                  </a:lnTo>
                  <a:lnTo>
                    <a:pt x="7102" y="7057"/>
                  </a:lnTo>
                  <a:lnTo>
                    <a:pt x="2029" y="7057"/>
                  </a:lnTo>
                  <a:lnTo>
                    <a:pt x="2029" y="9074"/>
                  </a:lnTo>
                  <a:close/>
                  <a:moveTo>
                    <a:pt x="15219" y="6049"/>
                  </a:moveTo>
                  <a:lnTo>
                    <a:pt x="18263" y="6049"/>
                  </a:lnTo>
                  <a:lnTo>
                    <a:pt x="18263" y="4033"/>
                  </a:lnTo>
                  <a:lnTo>
                    <a:pt x="15219" y="4033"/>
                  </a:lnTo>
                  <a:lnTo>
                    <a:pt x="15219" y="6049"/>
                  </a:lnTo>
                  <a:close/>
                  <a:moveTo>
                    <a:pt x="5073" y="19155"/>
                  </a:moveTo>
                  <a:cubicBezTo>
                    <a:pt x="6193" y="19155"/>
                    <a:pt x="7102" y="18252"/>
                    <a:pt x="7102" y="17139"/>
                  </a:cubicBezTo>
                  <a:cubicBezTo>
                    <a:pt x="7102" y="16025"/>
                    <a:pt x="6193" y="15123"/>
                    <a:pt x="5073" y="15123"/>
                  </a:cubicBezTo>
                  <a:cubicBezTo>
                    <a:pt x="3952" y="15123"/>
                    <a:pt x="3043" y="16025"/>
                    <a:pt x="3043" y="17139"/>
                  </a:cubicBezTo>
                  <a:cubicBezTo>
                    <a:pt x="3043" y="18252"/>
                    <a:pt x="3952" y="19155"/>
                    <a:pt x="5073" y="1915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10" name="成组"/>
          <p:cNvGrpSpPr/>
          <p:nvPr/>
        </p:nvGrpSpPr>
        <p:grpSpPr>
          <a:xfrm>
            <a:off x="3581436" y="2666670"/>
            <a:ext cx="457201" cy="457201"/>
            <a:chOff x="0" y="0"/>
            <a:chExt cx="457200" cy="457200"/>
          </a:xfrm>
        </p:grpSpPr>
        <p:sp>
          <p:nvSpPr>
            <p:cNvPr id="2708" name="任意形状 98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09" name="任意形状 983"/>
            <p:cNvSpPr/>
            <p:nvPr/>
          </p:nvSpPr>
          <p:spPr>
            <a:xfrm>
              <a:off x="38100" y="19050"/>
              <a:ext cx="397343" cy="400045"/>
            </a:xfrm>
            <a:custGeom>
              <a:avLst/>
              <a:gdLst/>
              <a:ahLst/>
              <a:cxnLst>
                <a:cxn ang="0">
                  <a:pos x="wd2" y="hd2"/>
                </a:cxn>
                <a:cxn ang="5400000">
                  <a:pos x="wd2" y="hd2"/>
                </a:cxn>
                <a:cxn ang="10800000">
                  <a:pos x="wd2" y="hd2"/>
                </a:cxn>
                <a:cxn ang="16200000">
                  <a:pos x="wd2" y="hd2"/>
                </a:cxn>
              </a:cxnLst>
              <a:rect l="0" t="0" r="r" b="b"/>
              <a:pathLst>
                <a:path w="21166" h="21171" extrusionOk="0">
                  <a:moveTo>
                    <a:pt x="15221" y="11090"/>
                  </a:moveTo>
                  <a:cubicBezTo>
                    <a:pt x="15221" y="12760"/>
                    <a:pt x="13858" y="14114"/>
                    <a:pt x="12177" y="14114"/>
                  </a:cubicBezTo>
                  <a:lnTo>
                    <a:pt x="10147" y="14114"/>
                  </a:lnTo>
                  <a:cubicBezTo>
                    <a:pt x="8466" y="14114"/>
                    <a:pt x="7103" y="12760"/>
                    <a:pt x="7103" y="11090"/>
                  </a:cubicBezTo>
                  <a:lnTo>
                    <a:pt x="2029" y="11090"/>
                  </a:lnTo>
                  <a:lnTo>
                    <a:pt x="2029" y="14471"/>
                  </a:lnTo>
                  <a:cubicBezTo>
                    <a:pt x="3514" y="12801"/>
                    <a:pt x="6080" y="12643"/>
                    <a:pt x="7761" y="14118"/>
                  </a:cubicBezTo>
                  <a:cubicBezTo>
                    <a:pt x="8368" y="14650"/>
                    <a:pt x="8801" y="15351"/>
                    <a:pt x="9005" y="16131"/>
                  </a:cubicBezTo>
                  <a:lnTo>
                    <a:pt x="13319" y="16131"/>
                  </a:lnTo>
                  <a:cubicBezTo>
                    <a:pt x="13849" y="14093"/>
                    <a:pt x="15868" y="12802"/>
                    <a:pt x="17955" y="13167"/>
                  </a:cubicBezTo>
                  <a:lnTo>
                    <a:pt x="16086" y="8065"/>
                  </a:lnTo>
                  <a:lnTo>
                    <a:pt x="15221" y="8065"/>
                  </a:lnTo>
                  <a:lnTo>
                    <a:pt x="15221" y="11090"/>
                  </a:lnTo>
                  <a:close/>
                  <a:moveTo>
                    <a:pt x="13191" y="11090"/>
                  </a:moveTo>
                  <a:lnTo>
                    <a:pt x="13191" y="2016"/>
                  </a:lnTo>
                  <a:lnTo>
                    <a:pt x="10147" y="2016"/>
                  </a:lnTo>
                  <a:lnTo>
                    <a:pt x="10147" y="0"/>
                  </a:lnTo>
                  <a:lnTo>
                    <a:pt x="14206" y="0"/>
                  </a:lnTo>
                  <a:cubicBezTo>
                    <a:pt x="14767" y="0"/>
                    <a:pt x="15221" y="451"/>
                    <a:pt x="15221" y="1008"/>
                  </a:cubicBezTo>
                  <a:lnTo>
                    <a:pt x="15221" y="2016"/>
                  </a:lnTo>
                  <a:lnTo>
                    <a:pt x="20295" y="2016"/>
                  </a:lnTo>
                  <a:lnTo>
                    <a:pt x="20295" y="8065"/>
                  </a:lnTo>
                  <a:lnTo>
                    <a:pt x="18246" y="8065"/>
                  </a:lnTo>
                  <a:lnTo>
                    <a:pt x="21032" y="15671"/>
                  </a:lnTo>
                  <a:cubicBezTo>
                    <a:pt x="21599" y="17826"/>
                    <a:pt x="20300" y="20029"/>
                    <a:pt x="18131" y="20592"/>
                  </a:cubicBezTo>
                  <a:cubicBezTo>
                    <a:pt x="16135" y="21110"/>
                    <a:pt x="14066" y="20058"/>
                    <a:pt x="13320" y="18147"/>
                  </a:cubicBezTo>
                  <a:lnTo>
                    <a:pt x="9005" y="18147"/>
                  </a:lnTo>
                  <a:cubicBezTo>
                    <a:pt x="8442" y="20304"/>
                    <a:pt x="6226" y="21600"/>
                    <a:pt x="4055" y="21041"/>
                  </a:cubicBezTo>
                  <a:cubicBezTo>
                    <a:pt x="2545" y="20653"/>
                    <a:pt x="1392" y="19439"/>
                    <a:pt x="1089" y="17919"/>
                  </a:cubicBezTo>
                  <a:cubicBezTo>
                    <a:pt x="419" y="17571"/>
                    <a:pt x="-1" y="16882"/>
                    <a:pt x="0" y="16131"/>
                  </a:cubicBezTo>
                  <a:lnTo>
                    <a:pt x="0" y="6049"/>
                  </a:lnTo>
                  <a:cubicBezTo>
                    <a:pt x="0" y="5492"/>
                    <a:pt x="454" y="5041"/>
                    <a:pt x="1014" y="5041"/>
                  </a:cubicBezTo>
                  <a:lnTo>
                    <a:pt x="8118" y="5041"/>
                  </a:lnTo>
                  <a:cubicBezTo>
                    <a:pt x="8678" y="5041"/>
                    <a:pt x="9132" y="5492"/>
                    <a:pt x="9132" y="6049"/>
                  </a:cubicBezTo>
                  <a:lnTo>
                    <a:pt x="9132" y="11090"/>
                  </a:lnTo>
                  <a:cubicBezTo>
                    <a:pt x="9132" y="11647"/>
                    <a:pt x="9587" y="12098"/>
                    <a:pt x="10147" y="12098"/>
                  </a:cubicBezTo>
                  <a:lnTo>
                    <a:pt x="12177" y="12098"/>
                  </a:lnTo>
                  <a:cubicBezTo>
                    <a:pt x="12737" y="12098"/>
                    <a:pt x="13191" y="11647"/>
                    <a:pt x="13191" y="11090"/>
                  </a:cubicBezTo>
                  <a:close/>
                  <a:moveTo>
                    <a:pt x="7103" y="9074"/>
                  </a:moveTo>
                  <a:lnTo>
                    <a:pt x="7103" y="7057"/>
                  </a:lnTo>
                  <a:lnTo>
                    <a:pt x="2029" y="7057"/>
                  </a:lnTo>
                  <a:lnTo>
                    <a:pt x="2029" y="9074"/>
                  </a:lnTo>
                  <a:lnTo>
                    <a:pt x="7103" y="9074"/>
                  </a:lnTo>
                  <a:close/>
                  <a:moveTo>
                    <a:pt x="19142" y="16404"/>
                  </a:moveTo>
                  <a:cubicBezTo>
                    <a:pt x="18747" y="15362"/>
                    <a:pt x="17576" y="14836"/>
                    <a:pt x="16527" y="15228"/>
                  </a:cubicBezTo>
                  <a:cubicBezTo>
                    <a:pt x="15478" y="15621"/>
                    <a:pt x="14948" y="16784"/>
                    <a:pt x="15344" y="17826"/>
                  </a:cubicBezTo>
                  <a:cubicBezTo>
                    <a:pt x="15739" y="18868"/>
                    <a:pt x="16910" y="19395"/>
                    <a:pt x="17959" y="19002"/>
                  </a:cubicBezTo>
                  <a:cubicBezTo>
                    <a:pt x="18990" y="18616"/>
                    <a:pt x="19523" y="17482"/>
                    <a:pt x="19158" y="16448"/>
                  </a:cubicBezTo>
                  <a:lnTo>
                    <a:pt x="19142" y="16404"/>
                  </a:lnTo>
                  <a:close/>
                  <a:moveTo>
                    <a:pt x="15221" y="6049"/>
                  </a:moveTo>
                  <a:lnTo>
                    <a:pt x="18265" y="6049"/>
                  </a:lnTo>
                  <a:lnTo>
                    <a:pt x="18265" y="4033"/>
                  </a:lnTo>
                  <a:lnTo>
                    <a:pt x="15221" y="4033"/>
                  </a:lnTo>
                  <a:lnTo>
                    <a:pt x="15221" y="6049"/>
                  </a:lnTo>
                  <a:close/>
                  <a:moveTo>
                    <a:pt x="5073" y="19155"/>
                  </a:moveTo>
                  <a:cubicBezTo>
                    <a:pt x="6194" y="19155"/>
                    <a:pt x="7103" y="18252"/>
                    <a:pt x="7103" y="17139"/>
                  </a:cubicBezTo>
                  <a:cubicBezTo>
                    <a:pt x="7103" y="16025"/>
                    <a:pt x="6194" y="15123"/>
                    <a:pt x="5073" y="15123"/>
                  </a:cubicBezTo>
                  <a:cubicBezTo>
                    <a:pt x="3952" y="15123"/>
                    <a:pt x="3044" y="16025"/>
                    <a:pt x="3044" y="17139"/>
                  </a:cubicBezTo>
                  <a:cubicBezTo>
                    <a:pt x="3044" y="18252"/>
                    <a:pt x="3952" y="19155"/>
                    <a:pt x="5073" y="1915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13" name="成组"/>
          <p:cNvGrpSpPr/>
          <p:nvPr/>
        </p:nvGrpSpPr>
        <p:grpSpPr>
          <a:xfrm>
            <a:off x="2667024" y="3580905"/>
            <a:ext cx="457201" cy="457201"/>
            <a:chOff x="0" y="0"/>
            <a:chExt cx="457200" cy="457200"/>
          </a:xfrm>
        </p:grpSpPr>
        <p:sp>
          <p:nvSpPr>
            <p:cNvPr id="2711" name="任意形状 98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12" name="任意形状 986"/>
            <p:cNvSpPr/>
            <p:nvPr/>
          </p:nvSpPr>
          <p:spPr>
            <a:xfrm>
              <a:off x="95250" y="19069"/>
              <a:ext cx="266701" cy="419143"/>
            </a:xfrm>
            <a:custGeom>
              <a:avLst/>
              <a:gdLst/>
              <a:ahLst/>
              <a:cxnLst>
                <a:cxn ang="0">
                  <a:pos x="wd2" y="hd2"/>
                </a:cxn>
                <a:cxn ang="5400000">
                  <a:pos x="wd2" y="hd2"/>
                </a:cxn>
                <a:cxn ang="10800000">
                  <a:pos x="wd2" y="hd2"/>
                </a:cxn>
                <a:cxn ang="16200000">
                  <a:pos x="wd2" y="hd2"/>
                </a:cxn>
              </a:cxnLst>
              <a:rect l="0" t="0" r="r" b="b"/>
              <a:pathLst>
                <a:path w="21597" h="20837" extrusionOk="0">
                  <a:moveTo>
                    <a:pt x="16198" y="5622"/>
                  </a:moveTo>
                  <a:cubicBezTo>
                    <a:pt x="19541" y="6806"/>
                    <a:pt x="21599" y="8995"/>
                    <a:pt x="21598" y="11364"/>
                  </a:cubicBezTo>
                  <a:lnTo>
                    <a:pt x="21598" y="18940"/>
                  </a:lnTo>
                  <a:lnTo>
                    <a:pt x="15165" y="18940"/>
                  </a:lnTo>
                  <a:cubicBezTo>
                    <a:pt x="14314" y="20420"/>
                    <a:pt x="11670" y="21197"/>
                    <a:pt x="9259" y="20675"/>
                  </a:cubicBezTo>
                  <a:cubicBezTo>
                    <a:pt x="7938" y="20389"/>
                    <a:pt x="6899" y="19751"/>
                    <a:pt x="6433" y="18940"/>
                  </a:cubicBezTo>
                  <a:lnTo>
                    <a:pt x="0" y="18940"/>
                  </a:lnTo>
                  <a:lnTo>
                    <a:pt x="0" y="11364"/>
                  </a:lnTo>
                  <a:cubicBezTo>
                    <a:pt x="-1" y="8995"/>
                    <a:pt x="2057" y="6806"/>
                    <a:pt x="5400" y="5622"/>
                  </a:cubicBezTo>
                  <a:cubicBezTo>
                    <a:pt x="5146" y="5342"/>
                    <a:pt x="4952" y="5044"/>
                    <a:pt x="4821" y="4734"/>
                  </a:cubicBezTo>
                  <a:lnTo>
                    <a:pt x="0" y="4734"/>
                  </a:lnTo>
                  <a:lnTo>
                    <a:pt x="0" y="2840"/>
                  </a:lnTo>
                  <a:lnTo>
                    <a:pt x="4823" y="2840"/>
                  </a:lnTo>
                  <a:cubicBezTo>
                    <a:pt x="5678" y="814"/>
                    <a:pt x="9047" y="-403"/>
                    <a:pt x="12348" y="122"/>
                  </a:cubicBezTo>
                  <a:cubicBezTo>
                    <a:pt x="14518" y="467"/>
                    <a:pt x="16213" y="1508"/>
                    <a:pt x="16775" y="2840"/>
                  </a:cubicBezTo>
                  <a:lnTo>
                    <a:pt x="21598" y="2840"/>
                  </a:lnTo>
                  <a:lnTo>
                    <a:pt x="21598" y="4734"/>
                  </a:lnTo>
                  <a:lnTo>
                    <a:pt x="16775" y="4734"/>
                  </a:lnTo>
                  <a:cubicBezTo>
                    <a:pt x="16644" y="5047"/>
                    <a:pt x="16448" y="5345"/>
                    <a:pt x="16200" y="5622"/>
                  </a:cubicBezTo>
                  <a:close/>
                  <a:moveTo>
                    <a:pt x="10799" y="12311"/>
                  </a:moveTo>
                  <a:cubicBezTo>
                    <a:pt x="9947" y="12311"/>
                    <a:pt x="9256" y="12735"/>
                    <a:pt x="9256" y="13258"/>
                  </a:cubicBezTo>
                  <a:lnTo>
                    <a:pt x="9256" y="17993"/>
                  </a:lnTo>
                  <a:cubicBezTo>
                    <a:pt x="9256" y="18516"/>
                    <a:pt x="9947" y="18940"/>
                    <a:pt x="10799" y="18940"/>
                  </a:cubicBezTo>
                  <a:cubicBezTo>
                    <a:pt x="11651" y="18940"/>
                    <a:pt x="12342" y="18516"/>
                    <a:pt x="12342" y="17993"/>
                  </a:cubicBezTo>
                  <a:lnTo>
                    <a:pt x="12342" y="13258"/>
                  </a:lnTo>
                  <a:cubicBezTo>
                    <a:pt x="12342" y="12735"/>
                    <a:pt x="11651" y="12311"/>
                    <a:pt x="10799" y="12311"/>
                  </a:cubicBezTo>
                  <a:close/>
                  <a:moveTo>
                    <a:pt x="10799" y="5681"/>
                  </a:moveTo>
                  <a:cubicBezTo>
                    <a:pt x="12503" y="5681"/>
                    <a:pt x="13884" y="4833"/>
                    <a:pt x="13884" y="3787"/>
                  </a:cubicBezTo>
                  <a:cubicBezTo>
                    <a:pt x="13884" y="2741"/>
                    <a:pt x="12503" y="1893"/>
                    <a:pt x="10799" y="1893"/>
                  </a:cubicBezTo>
                  <a:cubicBezTo>
                    <a:pt x="9095" y="1893"/>
                    <a:pt x="7714" y="2741"/>
                    <a:pt x="7714" y="3787"/>
                  </a:cubicBezTo>
                  <a:cubicBezTo>
                    <a:pt x="7714" y="4833"/>
                    <a:pt x="9095" y="5681"/>
                    <a:pt x="10799" y="568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16" name="成组"/>
          <p:cNvGrpSpPr/>
          <p:nvPr/>
        </p:nvGrpSpPr>
        <p:grpSpPr>
          <a:xfrm>
            <a:off x="2667024" y="2666670"/>
            <a:ext cx="457201" cy="457201"/>
            <a:chOff x="0" y="0"/>
            <a:chExt cx="457200" cy="457200"/>
          </a:xfrm>
        </p:grpSpPr>
        <p:sp>
          <p:nvSpPr>
            <p:cNvPr id="2714" name="任意形状 98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15" name="任意形状 989"/>
            <p:cNvSpPr/>
            <p:nvPr/>
          </p:nvSpPr>
          <p:spPr>
            <a:xfrm>
              <a:off x="95250" y="19069"/>
              <a:ext cx="266701" cy="419143"/>
            </a:xfrm>
            <a:custGeom>
              <a:avLst/>
              <a:gdLst/>
              <a:ahLst/>
              <a:cxnLst>
                <a:cxn ang="0">
                  <a:pos x="wd2" y="hd2"/>
                </a:cxn>
                <a:cxn ang="5400000">
                  <a:pos x="wd2" y="hd2"/>
                </a:cxn>
                <a:cxn ang="10800000">
                  <a:pos x="wd2" y="hd2"/>
                </a:cxn>
                <a:cxn ang="16200000">
                  <a:pos x="wd2" y="hd2"/>
                </a:cxn>
              </a:cxnLst>
              <a:rect l="0" t="0" r="r" b="b"/>
              <a:pathLst>
                <a:path w="21597" h="20837" extrusionOk="0">
                  <a:moveTo>
                    <a:pt x="16198" y="5622"/>
                  </a:moveTo>
                  <a:cubicBezTo>
                    <a:pt x="19541" y="6806"/>
                    <a:pt x="21599" y="8995"/>
                    <a:pt x="21598" y="11364"/>
                  </a:cubicBezTo>
                  <a:lnTo>
                    <a:pt x="21598" y="18940"/>
                  </a:lnTo>
                  <a:lnTo>
                    <a:pt x="15165" y="18940"/>
                  </a:lnTo>
                  <a:cubicBezTo>
                    <a:pt x="14314" y="20420"/>
                    <a:pt x="11670" y="21197"/>
                    <a:pt x="9259" y="20675"/>
                  </a:cubicBezTo>
                  <a:cubicBezTo>
                    <a:pt x="7938" y="20389"/>
                    <a:pt x="6899" y="19751"/>
                    <a:pt x="6433" y="18940"/>
                  </a:cubicBezTo>
                  <a:lnTo>
                    <a:pt x="0" y="18940"/>
                  </a:lnTo>
                  <a:lnTo>
                    <a:pt x="0" y="11364"/>
                  </a:lnTo>
                  <a:cubicBezTo>
                    <a:pt x="-1" y="8995"/>
                    <a:pt x="2057" y="6806"/>
                    <a:pt x="5400" y="5622"/>
                  </a:cubicBezTo>
                  <a:cubicBezTo>
                    <a:pt x="5146" y="5342"/>
                    <a:pt x="4952" y="5044"/>
                    <a:pt x="4821" y="4734"/>
                  </a:cubicBezTo>
                  <a:lnTo>
                    <a:pt x="0" y="4734"/>
                  </a:lnTo>
                  <a:lnTo>
                    <a:pt x="0" y="2840"/>
                  </a:lnTo>
                  <a:lnTo>
                    <a:pt x="4823" y="2840"/>
                  </a:lnTo>
                  <a:cubicBezTo>
                    <a:pt x="5678" y="814"/>
                    <a:pt x="9047" y="-403"/>
                    <a:pt x="12348" y="122"/>
                  </a:cubicBezTo>
                  <a:cubicBezTo>
                    <a:pt x="14518" y="467"/>
                    <a:pt x="16213" y="1508"/>
                    <a:pt x="16775" y="2840"/>
                  </a:cubicBezTo>
                  <a:lnTo>
                    <a:pt x="21598" y="2840"/>
                  </a:lnTo>
                  <a:lnTo>
                    <a:pt x="21598" y="4734"/>
                  </a:lnTo>
                  <a:lnTo>
                    <a:pt x="16775" y="4734"/>
                  </a:lnTo>
                  <a:cubicBezTo>
                    <a:pt x="16644" y="5047"/>
                    <a:pt x="16448" y="5345"/>
                    <a:pt x="16200" y="5622"/>
                  </a:cubicBezTo>
                  <a:close/>
                  <a:moveTo>
                    <a:pt x="13957" y="7042"/>
                  </a:moveTo>
                  <a:cubicBezTo>
                    <a:pt x="13033" y="7381"/>
                    <a:pt x="11953" y="7575"/>
                    <a:pt x="10799" y="7575"/>
                  </a:cubicBezTo>
                  <a:cubicBezTo>
                    <a:pt x="9687" y="7576"/>
                    <a:pt x="8596" y="7392"/>
                    <a:pt x="7641" y="7042"/>
                  </a:cubicBezTo>
                  <a:cubicBezTo>
                    <a:pt x="4869" y="7806"/>
                    <a:pt x="3085" y="9498"/>
                    <a:pt x="3086" y="11364"/>
                  </a:cubicBezTo>
                  <a:lnTo>
                    <a:pt x="3086" y="17046"/>
                  </a:lnTo>
                  <a:lnTo>
                    <a:pt x="6171" y="17046"/>
                  </a:lnTo>
                  <a:lnTo>
                    <a:pt x="6171" y="13258"/>
                  </a:lnTo>
                  <a:cubicBezTo>
                    <a:pt x="6171" y="11689"/>
                    <a:pt x="8243" y="10417"/>
                    <a:pt x="10799" y="10417"/>
                  </a:cubicBezTo>
                  <a:cubicBezTo>
                    <a:pt x="13355" y="10417"/>
                    <a:pt x="15427" y="11689"/>
                    <a:pt x="15427" y="13258"/>
                  </a:cubicBezTo>
                  <a:lnTo>
                    <a:pt x="15427" y="17046"/>
                  </a:lnTo>
                  <a:lnTo>
                    <a:pt x="18512" y="17046"/>
                  </a:lnTo>
                  <a:lnTo>
                    <a:pt x="18512" y="11364"/>
                  </a:lnTo>
                  <a:cubicBezTo>
                    <a:pt x="18513" y="9498"/>
                    <a:pt x="16729" y="7806"/>
                    <a:pt x="13957" y="7042"/>
                  </a:cubicBezTo>
                  <a:close/>
                  <a:moveTo>
                    <a:pt x="10799" y="12311"/>
                  </a:moveTo>
                  <a:cubicBezTo>
                    <a:pt x="9947" y="12311"/>
                    <a:pt x="9256" y="12735"/>
                    <a:pt x="9256" y="13258"/>
                  </a:cubicBezTo>
                  <a:lnTo>
                    <a:pt x="9256" y="17993"/>
                  </a:lnTo>
                  <a:cubicBezTo>
                    <a:pt x="9256" y="18516"/>
                    <a:pt x="9947" y="18940"/>
                    <a:pt x="10799" y="18940"/>
                  </a:cubicBezTo>
                  <a:cubicBezTo>
                    <a:pt x="11651" y="18940"/>
                    <a:pt x="12342" y="18516"/>
                    <a:pt x="12342" y="17993"/>
                  </a:cubicBezTo>
                  <a:lnTo>
                    <a:pt x="12342" y="13258"/>
                  </a:lnTo>
                  <a:cubicBezTo>
                    <a:pt x="12342" y="12735"/>
                    <a:pt x="11651" y="12311"/>
                    <a:pt x="10799" y="12311"/>
                  </a:cubicBezTo>
                  <a:close/>
                  <a:moveTo>
                    <a:pt x="10799" y="5681"/>
                  </a:moveTo>
                  <a:cubicBezTo>
                    <a:pt x="12503" y="5681"/>
                    <a:pt x="13884" y="4833"/>
                    <a:pt x="13884" y="3787"/>
                  </a:cubicBezTo>
                  <a:cubicBezTo>
                    <a:pt x="13884" y="2741"/>
                    <a:pt x="12503" y="1893"/>
                    <a:pt x="10799" y="1893"/>
                  </a:cubicBezTo>
                  <a:cubicBezTo>
                    <a:pt x="9095" y="1893"/>
                    <a:pt x="7714" y="2741"/>
                    <a:pt x="7714" y="3787"/>
                  </a:cubicBezTo>
                  <a:cubicBezTo>
                    <a:pt x="7714" y="4833"/>
                    <a:pt x="9095" y="5681"/>
                    <a:pt x="10799" y="568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19" name="成组"/>
          <p:cNvGrpSpPr/>
          <p:nvPr/>
        </p:nvGrpSpPr>
        <p:grpSpPr>
          <a:xfrm>
            <a:off x="8153496" y="1749052"/>
            <a:ext cx="457201" cy="457201"/>
            <a:chOff x="0" y="0"/>
            <a:chExt cx="457200" cy="457200"/>
          </a:xfrm>
        </p:grpSpPr>
        <p:sp>
          <p:nvSpPr>
            <p:cNvPr id="2717" name="任意形状 99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18" name="任意形状 998"/>
            <p:cNvSpPr/>
            <p:nvPr/>
          </p:nvSpPr>
          <p:spPr>
            <a:xfrm>
              <a:off x="51527" y="39776"/>
              <a:ext cx="348533" cy="360275"/>
            </a:xfrm>
            <a:custGeom>
              <a:avLst/>
              <a:gdLst/>
              <a:ahLst/>
              <a:cxnLst>
                <a:cxn ang="0">
                  <a:pos x="wd2" y="hd2"/>
                </a:cxn>
                <a:cxn ang="5400000">
                  <a:pos x="wd2" y="hd2"/>
                </a:cxn>
                <a:cxn ang="10800000">
                  <a:pos x="wd2" y="hd2"/>
                </a:cxn>
                <a:cxn ang="16200000">
                  <a:pos x="wd2" y="hd2"/>
                </a:cxn>
              </a:cxnLst>
              <a:rect l="0" t="0" r="r" b="b"/>
              <a:pathLst>
                <a:path w="21400" h="21600" extrusionOk="0">
                  <a:moveTo>
                    <a:pt x="8830" y="9573"/>
                  </a:moveTo>
                  <a:lnTo>
                    <a:pt x="8398" y="0"/>
                  </a:lnTo>
                  <a:lnTo>
                    <a:pt x="10659" y="592"/>
                  </a:lnTo>
                  <a:lnTo>
                    <a:pt x="13946" y="10911"/>
                  </a:lnTo>
                  <a:lnTo>
                    <a:pt x="20099" y="12521"/>
                  </a:lnTo>
                  <a:cubicBezTo>
                    <a:pt x="21035" y="12766"/>
                    <a:pt x="21591" y="13705"/>
                    <a:pt x="21340" y="14619"/>
                  </a:cubicBezTo>
                  <a:cubicBezTo>
                    <a:pt x="21090" y="15533"/>
                    <a:pt x="20128" y="16076"/>
                    <a:pt x="19192" y="15831"/>
                  </a:cubicBezTo>
                  <a:lnTo>
                    <a:pt x="1679" y="11249"/>
                  </a:lnTo>
                  <a:lnTo>
                    <a:pt x="2586" y="7939"/>
                  </a:lnTo>
                  <a:lnTo>
                    <a:pt x="2870" y="8013"/>
                  </a:lnTo>
                  <a:lnTo>
                    <a:pt x="3939" y="11839"/>
                  </a:lnTo>
                  <a:lnTo>
                    <a:pt x="866" y="11036"/>
                  </a:lnTo>
                  <a:cubicBezTo>
                    <a:pt x="348" y="10900"/>
                    <a:pt x="-9" y="10437"/>
                    <a:pt x="0" y="9914"/>
                  </a:cubicBezTo>
                  <a:lnTo>
                    <a:pt x="106" y="3743"/>
                  </a:lnTo>
                  <a:lnTo>
                    <a:pt x="1800" y="4186"/>
                  </a:lnTo>
                  <a:lnTo>
                    <a:pt x="2870" y="8013"/>
                  </a:lnTo>
                  <a:lnTo>
                    <a:pt x="8830" y="9573"/>
                  </a:lnTo>
                  <a:close/>
                  <a:moveTo>
                    <a:pt x="1515" y="19316"/>
                  </a:moveTo>
                  <a:lnTo>
                    <a:pt x="20230" y="19316"/>
                  </a:lnTo>
                  <a:lnTo>
                    <a:pt x="20230" y="21600"/>
                  </a:lnTo>
                  <a:lnTo>
                    <a:pt x="1515" y="21600"/>
                  </a:lnTo>
                  <a:lnTo>
                    <a:pt x="1515" y="1931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22" name="成组"/>
          <p:cNvGrpSpPr/>
          <p:nvPr/>
        </p:nvGrpSpPr>
        <p:grpSpPr>
          <a:xfrm>
            <a:off x="8153496" y="838200"/>
            <a:ext cx="457201" cy="457200"/>
            <a:chOff x="0" y="0"/>
            <a:chExt cx="457200" cy="457200"/>
          </a:xfrm>
        </p:grpSpPr>
        <p:sp>
          <p:nvSpPr>
            <p:cNvPr id="2720" name="任意形状 10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21" name="任意形状 1001"/>
            <p:cNvSpPr/>
            <p:nvPr/>
          </p:nvSpPr>
          <p:spPr>
            <a:xfrm>
              <a:off x="51527" y="39775"/>
              <a:ext cx="348533" cy="360275"/>
            </a:xfrm>
            <a:custGeom>
              <a:avLst/>
              <a:gdLst/>
              <a:ahLst/>
              <a:cxnLst>
                <a:cxn ang="0">
                  <a:pos x="wd2" y="hd2"/>
                </a:cxn>
                <a:cxn ang="5400000">
                  <a:pos x="wd2" y="hd2"/>
                </a:cxn>
                <a:cxn ang="10800000">
                  <a:pos x="wd2" y="hd2"/>
                </a:cxn>
                <a:cxn ang="16200000">
                  <a:pos x="wd2" y="hd2"/>
                </a:cxn>
              </a:cxnLst>
              <a:rect l="0" t="0" r="r" b="b"/>
              <a:pathLst>
                <a:path w="21400" h="21600" extrusionOk="0">
                  <a:moveTo>
                    <a:pt x="8830" y="9573"/>
                  </a:moveTo>
                  <a:lnTo>
                    <a:pt x="8398" y="0"/>
                  </a:lnTo>
                  <a:lnTo>
                    <a:pt x="10659" y="592"/>
                  </a:lnTo>
                  <a:lnTo>
                    <a:pt x="13946" y="10911"/>
                  </a:lnTo>
                  <a:lnTo>
                    <a:pt x="20099" y="12521"/>
                  </a:lnTo>
                  <a:cubicBezTo>
                    <a:pt x="21035" y="12766"/>
                    <a:pt x="21591" y="13705"/>
                    <a:pt x="21340" y="14619"/>
                  </a:cubicBezTo>
                  <a:cubicBezTo>
                    <a:pt x="21090" y="15533"/>
                    <a:pt x="20128" y="16076"/>
                    <a:pt x="19192" y="15831"/>
                  </a:cubicBezTo>
                  <a:lnTo>
                    <a:pt x="1679" y="11249"/>
                  </a:lnTo>
                  <a:lnTo>
                    <a:pt x="2586" y="7939"/>
                  </a:lnTo>
                  <a:lnTo>
                    <a:pt x="2870" y="8013"/>
                  </a:lnTo>
                  <a:lnTo>
                    <a:pt x="3939" y="11839"/>
                  </a:lnTo>
                  <a:lnTo>
                    <a:pt x="866" y="11036"/>
                  </a:lnTo>
                  <a:cubicBezTo>
                    <a:pt x="348" y="10900"/>
                    <a:pt x="-9" y="10437"/>
                    <a:pt x="0" y="9914"/>
                  </a:cubicBezTo>
                  <a:lnTo>
                    <a:pt x="106" y="3743"/>
                  </a:lnTo>
                  <a:lnTo>
                    <a:pt x="1800" y="4186"/>
                  </a:lnTo>
                  <a:lnTo>
                    <a:pt x="2870" y="8013"/>
                  </a:lnTo>
                  <a:lnTo>
                    <a:pt x="8830" y="9573"/>
                  </a:lnTo>
                  <a:close/>
                  <a:moveTo>
                    <a:pt x="1515" y="19316"/>
                  </a:moveTo>
                  <a:lnTo>
                    <a:pt x="20230" y="19316"/>
                  </a:lnTo>
                  <a:lnTo>
                    <a:pt x="20230" y="21600"/>
                  </a:lnTo>
                  <a:lnTo>
                    <a:pt x="1515" y="21600"/>
                  </a:lnTo>
                  <a:lnTo>
                    <a:pt x="1515" y="1931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25" name="成组"/>
          <p:cNvGrpSpPr/>
          <p:nvPr/>
        </p:nvGrpSpPr>
        <p:grpSpPr>
          <a:xfrm>
            <a:off x="7239084" y="1749052"/>
            <a:ext cx="457201" cy="457201"/>
            <a:chOff x="0" y="0"/>
            <a:chExt cx="457200" cy="457200"/>
          </a:xfrm>
        </p:grpSpPr>
        <p:sp>
          <p:nvSpPr>
            <p:cNvPr id="2723" name="任意形状 100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24" name="任意形状 1004"/>
            <p:cNvSpPr/>
            <p:nvPr/>
          </p:nvSpPr>
          <p:spPr>
            <a:xfrm>
              <a:off x="27927" y="76999"/>
              <a:ext cx="391183" cy="323051"/>
            </a:xfrm>
            <a:custGeom>
              <a:avLst/>
              <a:gdLst/>
              <a:ahLst/>
              <a:cxnLst>
                <a:cxn ang="0">
                  <a:pos x="wd2" y="hd2"/>
                </a:cxn>
                <a:cxn ang="5400000">
                  <a:pos x="wd2" y="hd2"/>
                </a:cxn>
                <a:cxn ang="10800000">
                  <a:pos x="wd2" y="hd2"/>
                </a:cxn>
                <a:cxn ang="16200000">
                  <a:pos x="wd2" y="hd2"/>
                </a:cxn>
              </a:cxnLst>
              <a:rect l="0" t="0" r="r" b="b"/>
              <a:pathLst>
                <a:path w="21430" h="21600" extrusionOk="0">
                  <a:moveTo>
                    <a:pt x="9405" y="9668"/>
                  </a:moveTo>
                  <a:lnTo>
                    <a:pt x="4698" y="660"/>
                  </a:lnTo>
                  <a:lnTo>
                    <a:pt x="6714" y="0"/>
                  </a:lnTo>
                  <a:lnTo>
                    <a:pt x="13968" y="8177"/>
                  </a:lnTo>
                  <a:lnTo>
                    <a:pt x="19459" y="6381"/>
                  </a:lnTo>
                  <a:cubicBezTo>
                    <a:pt x="20294" y="6108"/>
                    <a:pt x="21153" y="6714"/>
                    <a:pt x="21376" y="7733"/>
                  </a:cubicBezTo>
                  <a:cubicBezTo>
                    <a:pt x="21600" y="8752"/>
                    <a:pt x="21104" y="9800"/>
                    <a:pt x="20269" y="10073"/>
                  </a:cubicBezTo>
                  <a:lnTo>
                    <a:pt x="4644" y="15180"/>
                  </a:lnTo>
                  <a:lnTo>
                    <a:pt x="3834" y="11489"/>
                  </a:lnTo>
                  <a:lnTo>
                    <a:pt x="4086" y="11406"/>
                  </a:lnTo>
                  <a:lnTo>
                    <a:pt x="6660" y="14521"/>
                  </a:lnTo>
                  <a:lnTo>
                    <a:pt x="3920" y="15417"/>
                  </a:lnTo>
                  <a:cubicBezTo>
                    <a:pt x="3457" y="15569"/>
                    <a:pt x="2970" y="15317"/>
                    <a:pt x="2737" y="14806"/>
                  </a:cubicBezTo>
                  <a:lnTo>
                    <a:pt x="0" y="8786"/>
                  </a:lnTo>
                  <a:lnTo>
                    <a:pt x="1512" y="8292"/>
                  </a:lnTo>
                  <a:lnTo>
                    <a:pt x="4086" y="11406"/>
                  </a:lnTo>
                  <a:lnTo>
                    <a:pt x="9405" y="9666"/>
                  </a:lnTo>
                  <a:close/>
                  <a:moveTo>
                    <a:pt x="2644" y="19053"/>
                  </a:moveTo>
                  <a:lnTo>
                    <a:pt x="19342" y="19053"/>
                  </a:lnTo>
                  <a:lnTo>
                    <a:pt x="19342" y="21600"/>
                  </a:lnTo>
                  <a:lnTo>
                    <a:pt x="2644" y="21600"/>
                  </a:lnTo>
                  <a:lnTo>
                    <a:pt x="2644" y="1905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28" name="成组"/>
          <p:cNvGrpSpPr/>
          <p:nvPr/>
        </p:nvGrpSpPr>
        <p:grpSpPr>
          <a:xfrm>
            <a:off x="7239084" y="838200"/>
            <a:ext cx="457201" cy="457200"/>
            <a:chOff x="0" y="0"/>
            <a:chExt cx="457200" cy="457200"/>
          </a:xfrm>
        </p:grpSpPr>
        <p:sp>
          <p:nvSpPr>
            <p:cNvPr id="2726" name="任意形状 100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27" name="任意形状 1007"/>
            <p:cNvSpPr/>
            <p:nvPr/>
          </p:nvSpPr>
          <p:spPr>
            <a:xfrm>
              <a:off x="27927" y="76999"/>
              <a:ext cx="391183" cy="323051"/>
            </a:xfrm>
            <a:custGeom>
              <a:avLst/>
              <a:gdLst/>
              <a:ahLst/>
              <a:cxnLst>
                <a:cxn ang="0">
                  <a:pos x="wd2" y="hd2"/>
                </a:cxn>
                <a:cxn ang="5400000">
                  <a:pos x="wd2" y="hd2"/>
                </a:cxn>
                <a:cxn ang="10800000">
                  <a:pos x="wd2" y="hd2"/>
                </a:cxn>
                <a:cxn ang="16200000">
                  <a:pos x="wd2" y="hd2"/>
                </a:cxn>
              </a:cxnLst>
              <a:rect l="0" t="0" r="r" b="b"/>
              <a:pathLst>
                <a:path w="21430" h="21600" extrusionOk="0">
                  <a:moveTo>
                    <a:pt x="9405" y="9668"/>
                  </a:moveTo>
                  <a:lnTo>
                    <a:pt x="4698" y="660"/>
                  </a:lnTo>
                  <a:lnTo>
                    <a:pt x="6714" y="0"/>
                  </a:lnTo>
                  <a:lnTo>
                    <a:pt x="13968" y="8177"/>
                  </a:lnTo>
                  <a:lnTo>
                    <a:pt x="19459" y="6381"/>
                  </a:lnTo>
                  <a:cubicBezTo>
                    <a:pt x="20294" y="6108"/>
                    <a:pt x="21153" y="6714"/>
                    <a:pt x="21376" y="7733"/>
                  </a:cubicBezTo>
                  <a:cubicBezTo>
                    <a:pt x="21600" y="8752"/>
                    <a:pt x="21104" y="9800"/>
                    <a:pt x="20269" y="10073"/>
                  </a:cubicBezTo>
                  <a:lnTo>
                    <a:pt x="4644" y="15180"/>
                  </a:lnTo>
                  <a:lnTo>
                    <a:pt x="3834" y="11489"/>
                  </a:lnTo>
                  <a:lnTo>
                    <a:pt x="4086" y="11406"/>
                  </a:lnTo>
                  <a:lnTo>
                    <a:pt x="6660" y="14521"/>
                  </a:lnTo>
                  <a:lnTo>
                    <a:pt x="3920" y="15417"/>
                  </a:lnTo>
                  <a:cubicBezTo>
                    <a:pt x="3457" y="15569"/>
                    <a:pt x="2970" y="15317"/>
                    <a:pt x="2737" y="14806"/>
                  </a:cubicBezTo>
                  <a:lnTo>
                    <a:pt x="0" y="8786"/>
                  </a:lnTo>
                  <a:lnTo>
                    <a:pt x="1512" y="8292"/>
                  </a:lnTo>
                  <a:lnTo>
                    <a:pt x="4086" y="11406"/>
                  </a:lnTo>
                  <a:lnTo>
                    <a:pt x="9405" y="9666"/>
                  </a:lnTo>
                  <a:close/>
                  <a:moveTo>
                    <a:pt x="2644" y="19053"/>
                  </a:moveTo>
                  <a:lnTo>
                    <a:pt x="19342" y="19053"/>
                  </a:lnTo>
                  <a:lnTo>
                    <a:pt x="19342" y="21600"/>
                  </a:lnTo>
                  <a:lnTo>
                    <a:pt x="2644" y="21600"/>
                  </a:lnTo>
                  <a:lnTo>
                    <a:pt x="2644" y="1905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31" name="成组"/>
          <p:cNvGrpSpPr/>
          <p:nvPr/>
        </p:nvGrpSpPr>
        <p:grpSpPr>
          <a:xfrm>
            <a:off x="9067908" y="3580905"/>
            <a:ext cx="457201" cy="457201"/>
            <a:chOff x="0" y="0"/>
            <a:chExt cx="457200" cy="457200"/>
          </a:xfrm>
        </p:grpSpPr>
        <p:sp>
          <p:nvSpPr>
            <p:cNvPr id="2729" name="任意形状 100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30" name="任意形状 1010"/>
            <p:cNvSpPr/>
            <p:nvPr/>
          </p:nvSpPr>
          <p:spPr>
            <a:xfrm>
              <a:off x="66675" y="31894"/>
              <a:ext cx="349274" cy="387207"/>
            </a:xfrm>
            <a:custGeom>
              <a:avLst/>
              <a:gdLst/>
              <a:ahLst/>
              <a:cxnLst>
                <a:cxn ang="0">
                  <a:pos x="wd2" y="hd2"/>
                </a:cxn>
                <a:cxn ang="5400000">
                  <a:pos x="wd2" y="hd2"/>
                </a:cxn>
                <a:cxn ang="10800000">
                  <a:pos x="wd2" y="hd2"/>
                </a:cxn>
                <a:cxn ang="16200000">
                  <a:pos x="wd2" y="hd2"/>
                </a:cxn>
              </a:cxnLst>
              <a:rect l="0" t="0" r="r" b="b"/>
              <a:pathLst>
                <a:path w="21182" h="21269" extrusionOk="0">
                  <a:moveTo>
                    <a:pt x="578" y="17083"/>
                  </a:moveTo>
                  <a:lnTo>
                    <a:pt x="6932" y="17083"/>
                  </a:lnTo>
                  <a:lnTo>
                    <a:pt x="6932" y="18391"/>
                  </a:lnTo>
                  <a:cubicBezTo>
                    <a:pt x="6932" y="19981"/>
                    <a:pt x="5510" y="21269"/>
                    <a:pt x="3755" y="21269"/>
                  </a:cubicBezTo>
                  <a:cubicBezTo>
                    <a:pt x="2000" y="21269"/>
                    <a:pt x="578" y="19981"/>
                    <a:pt x="578" y="18391"/>
                  </a:cubicBezTo>
                  <a:lnTo>
                    <a:pt x="578" y="17083"/>
                  </a:lnTo>
                  <a:close/>
                  <a:moveTo>
                    <a:pt x="5199" y="4652"/>
                  </a:moveTo>
                  <a:cubicBezTo>
                    <a:pt x="7510" y="4652"/>
                    <a:pt x="8665" y="7666"/>
                    <a:pt x="8665" y="9758"/>
                  </a:cubicBezTo>
                  <a:cubicBezTo>
                    <a:pt x="8665" y="10805"/>
                    <a:pt x="8087" y="11851"/>
                    <a:pt x="7510" y="13421"/>
                  </a:cubicBezTo>
                  <a:lnTo>
                    <a:pt x="6932" y="14991"/>
                  </a:lnTo>
                  <a:lnTo>
                    <a:pt x="578" y="14991"/>
                  </a:lnTo>
                  <a:cubicBezTo>
                    <a:pt x="578" y="13944"/>
                    <a:pt x="0" y="12374"/>
                    <a:pt x="0" y="9758"/>
                  </a:cubicBezTo>
                  <a:cubicBezTo>
                    <a:pt x="0" y="7142"/>
                    <a:pt x="2308" y="4652"/>
                    <a:pt x="5199" y="4652"/>
                  </a:cubicBezTo>
                  <a:close/>
                  <a:moveTo>
                    <a:pt x="19125" y="13000"/>
                  </a:moveTo>
                  <a:lnTo>
                    <a:pt x="18875" y="14288"/>
                  </a:lnTo>
                  <a:cubicBezTo>
                    <a:pt x="18570" y="15854"/>
                    <a:pt x="16922" y="16899"/>
                    <a:pt x="15194" y="16623"/>
                  </a:cubicBezTo>
                  <a:cubicBezTo>
                    <a:pt x="13466" y="16347"/>
                    <a:pt x="12312" y="14854"/>
                    <a:pt x="12616" y="13289"/>
                  </a:cubicBezTo>
                  <a:lnTo>
                    <a:pt x="12868" y="12002"/>
                  </a:lnTo>
                  <a:lnTo>
                    <a:pt x="19125" y="13000"/>
                  </a:lnTo>
                  <a:close/>
                  <a:moveTo>
                    <a:pt x="16958" y="32"/>
                  </a:moveTo>
                  <a:cubicBezTo>
                    <a:pt x="19805" y="486"/>
                    <a:pt x="21600" y="3301"/>
                    <a:pt x="21099" y="5877"/>
                  </a:cubicBezTo>
                  <a:cubicBezTo>
                    <a:pt x="20597" y="8455"/>
                    <a:pt x="19727" y="9909"/>
                    <a:pt x="19527" y="10940"/>
                  </a:cubicBezTo>
                  <a:lnTo>
                    <a:pt x="13269" y="9941"/>
                  </a:lnTo>
                  <a:lnTo>
                    <a:pt x="13001" y="8304"/>
                  </a:lnTo>
                  <a:cubicBezTo>
                    <a:pt x="12733" y="6667"/>
                    <a:pt x="12365" y="5546"/>
                    <a:pt x="12565" y="4516"/>
                  </a:cubicBezTo>
                  <a:cubicBezTo>
                    <a:pt x="12966" y="2454"/>
                    <a:pt x="14682" y="-331"/>
                    <a:pt x="16958" y="3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34" name="成组"/>
          <p:cNvGrpSpPr/>
          <p:nvPr/>
        </p:nvGrpSpPr>
        <p:grpSpPr>
          <a:xfrm>
            <a:off x="9067908" y="2666670"/>
            <a:ext cx="457201" cy="457201"/>
            <a:chOff x="0" y="0"/>
            <a:chExt cx="457200" cy="457200"/>
          </a:xfrm>
        </p:grpSpPr>
        <p:sp>
          <p:nvSpPr>
            <p:cNvPr id="2732" name="任意形状 101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33" name="任意形状 1013"/>
            <p:cNvSpPr/>
            <p:nvPr/>
          </p:nvSpPr>
          <p:spPr>
            <a:xfrm>
              <a:off x="66675" y="31893"/>
              <a:ext cx="349274" cy="387207"/>
            </a:xfrm>
            <a:custGeom>
              <a:avLst/>
              <a:gdLst/>
              <a:ahLst/>
              <a:cxnLst>
                <a:cxn ang="0">
                  <a:pos x="wd2" y="hd2"/>
                </a:cxn>
                <a:cxn ang="5400000">
                  <a:pos x="wd2" y="hd2"/>
                </a:cxn>
                <a:cxn ang="10800000">
                  <a:pos x="wd2" y="hd2"/>
                </a:cxn>
                <a:cxn ang="16200000">
                  <a:pos x="wd2" y="hd2"/>
                </a:cxn>
              </a:cxnLst>
              <a:rect l="0" t="0" r="r" b="b"/>
              <a:pathLst>
                <a:path w="21182" h="21269" extrusionOk="0">
                  <a:moveTo>
                    <a:pt x="578" y="17083"/>
                  </a:moveTo>
                  <a:lnTo>
                    <a:pt x="6932" y="17083"/>
                  </a:lnTo>
                  <a:lnTo>
                    <a:pt x="6932" y="18391"/>
                  </a:lnTo>
                  <a:cubicBezTo>
                    <a:pt x="6932" y="19981"/>
                    <a:pt x="5510" y="21269"/>
                    <a:pt x="3755" y="21269"/>
                  </a:cubicBezTo>
                  <a:cubicBezTo>
                    <a:pt x="2000" y="21269"/>
                    <a:pt x="578" y="19981"/>
                    <a:pt x="578" y="18391"/>
                  </a:cubicBezTo>
                  <a:lnTo>
                    <a:pt x="578" y="17083"/>
                  </a:lnTo>
                  <a:close/>
                  <a:moveTo>
                    <a:pt x="5266" y="12898"/>
                  </a:moveTo>
                  <a:lnTo>
                    <a:pt x="5318" y="12760"/>
                  </a:lnTo>
                  <a:cubicBezTo>
                    <a:pt x="6204" y="10556"/>
                    <a:pt x="6354" y="10146"/>
                    <a:pt x="6354" y="9758"/>
                  </a:cubicBezTo>
                  <a:cubicBezTo>
                    <a:pt x="6354" y="8974"/>
                    <a:pt x="6120" y="8039"/>
                    <a:pt x="5744" y="7380"/>
                  </a:cubicBezTo>
                  <a:cubicBezTo>
                    <a:pt x="5465" y="6888"/>
                    <a:pt x="5268" y="6745"/>
                    <a:pt x="5199" y="6745"/>
                  </a:cubicBezTo>
                  <a:cubicBezTo>
                    <a:pt x="3720" y="6745"/>
                    <a:pt x="2311" y="8172"/>
                    <a:pt x="2311" y="9758"/>
                  </a:cubicBezTo>
                  <a:cubicBezTo>
                    <a:pt x="2311" y="10762"/>
                    <a:pt x="2397" y="11614"/>
                    <a:pt x="2573" y="12644"/>
                  </a:cubicBezTo>
                  <a:lnTo>
                    <a:pt x="2617" y="12898"/>
                  </a:lnTo>
                  <a:lnTo>
                    <a:pt x="5266" y="12898"/>
                  </a:lnTo>
                  <a:close/>
                  <a:moveTo>
                    <a:pt x="5199" y="4652"/>
                  </a:moveTo>
                  <a:cubicBezTo>
                    <a:pt x="7510" y="4652"/>
                    <a:pt x="8665" y="7666"/>
                    <a:pt x="8665" y="9758"/>
                  </a:cubicBezTo>
                  <a:cubicBezTo>
                    <a:pt x="8665" y="10805"/>
                    <a:pt x="8087" y="11851"/>
                    <a:pt x="7510" y="13421"/>
                  </a:cubicBezTo>
                  <a:lnTo>
                    <a:pt x="6932" y="14991"/>
                  </a:lnTo>
                  <a:lnTo>
                    <a:pt x="578" y="14991"/>
                  </a:lnTo>
                  <a:cubicBezTo>
                    <a:pt x="578" y="13944"/>
                    <a:pt x="0" y="12374"/>
                    <a:pt x="0" y="9758"/>
                  </a:cubicBezTo>
                  <a:cubicBezTo>
                    <a:pt x="0" y="7142"/>
                    <a:pt x="2308" y="4652"/>
                    <a:pt x="5199" y="4652"/>
                  </a:cubicBezTo>
                  <a:close/>
                  <a:moveTo>
                    <a:pt x="19125" y="13000"/>
                  </a:moveTo>
                  <a:lnTo>
                    <a:pt x="18875" y="14288"/>
                  </a:lnTo>
                  <a:cubicBezTo>
                    <a:pt x="18570" y="15854"/>
                    <a:pt x="16922" y="16899"/>
                    <a:pt x="15194" y="16623"/>
                  </a:cubicBezTo>
                  <a:cubicBezTo>
                    <a:pt x="13466" y="16347"/>
                    <a:pt x="12312" y="14854"/>
                    <a:pt x="12616" y="13289"/>
                  </a:cubicBezTo>
                  <a:lnTo>
                    <a:pt x="12868" y="12002"/>
                  </a:lnTo>
                  <a:lnTo>
                    <a:pt x="19125" y="13000"/>
                  </a:lnTo>
                  <a:close/>
                  <a:moveTo>
                    <a:pt x="17912" y="8557"/>
                  </a:moveTo>
                  <a:cubicBezTo>
                    <a:pt x="18103" y="8034"/>
                    <a:pt x="18260" y="7621"/>
                    <a:pt x="18262" y="7615"/>
                  </a:cubicBezTo>
                  <a:cubicBezTo>
                    <a:pt x="18496" y="6927"/>
                    <a:pt x="18679" y="6252"/>
                    <a:pt x="18823" y="5514"/>
                  </a:cubicBezTo>
                  <a:cubicBezTo>
                    <a:pt x="19126" y="3953"/>
                    <a:pt x="18012" y="2326"/>
                    <a:pt x="16556" y="2092"/>
                  </a:cubicBezTo>
                  <a:cubicBezTo>
                    <a:pt x="16488" y="2082"/>
                    <a:pt x="16267" y="2192"/>
                    <a:pt x="15897" y="2631"/>
                  </a:cubicBezTo>
                  <a:cubicBezTo>
                    <a:pt x="15401" y="3223"/>
                    <a:pt x="14992" y="4107"/>
                    <a:pt x="14840" y="4878"/>
                  </a:cubicBezTo>
                  <a:cubicBezTo>
                    <a:pt x="14773" y="5223"/>
                    <a:pt x="14784" y="5302"/>
                    <a:pt x="15152" y="7246"/>
                  </a:cubicBezTo>
                  <a:cubicBezTo>
                    <a:pt x="15204" y="7514"/>
                    <a:pt x="15247" y="7755"/>
                    <a:pt x="15286" y="7996"/>
                  </a:cubicBezTo>
                  <a:lnTo>
                    <a:pt x="15309" y="8141"/>
                  </a:lnTo>
                  <a:lnTo>
                    <a:pt x="17913" y="8557"/>
                  </a:lnTo>
                  <a:close/>
                  <a:moveTo>
                    <a:pt x="16958" y="32"/>
                  </a:moveTo>
                  <a:cubicBezTo>
                    <a:pt x="19805" y="486"/>
                    <a:pt x="21600" y="3301"/>
                    <a:pt x="21099" y="5877"/>
                  </a:cubicBezTo>
                  <a:cubicBezTo>
                    <a:pt x="20597" y="8455"/>
                    <a:pt x="19727" y="9909"/>
                    <a:pt x="19527" y="10940"/>
                  </a:cubicBezTo>
                  <a:lnTo>
                    <a:pt x="13269" y="9941"/>
                  </a:lnTo>
                  <a:lnTo>
                    <a:pt x="13001" y="8304"/>
                  </a:lnTo>
                  <a:cubicBezTo>
                    <a:pt x="12733" y="6667"/>
                    <a:pt x="12365" y="5546"/>
                    <a:pt x="12565" y="4516"/>
                  </a:cubicBezTo>
                  <a:cubicBezTo>
                    <a:pt x="12966" y="2454"/>
                    <a:pt x="14682" y="-331"/>
                    <a:pt x="16958" y="3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37" name="成组"/>
          <p:cNvGrpSpPr/>
          <p:nvPr/>
        </p:nvGrpSpPr>
        <p:grpSpPr>
          <a:xfrm>
            <a:off x="3581436" y="5409376"/>
            <a:ext cx="457201" cy="457201"/>
            <a:chOff x="0" y="0"/>
            <a:chExt cx="457200" cy="457200"/>
          </a:xfrm>
        </p:grpSpPr>
        <p:sp>
          <p:nvSpPr>
            <p:cNvPr id="2735" name="任意形状 102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36" name="任意形状 1028"/>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9600" y="19200"/>
                  </a:moveTo>
                  <a:lnTo>
                    <a:pt x="9600" y="13067"/>
                  </a:lnTo>
                  <a:lnTo>
                    <a:pt x="0" y="2400"/>
                  </a:lnTo>
                  <a:lnTo>
                    <a:pt x="0" y="0"/>
                  </a:lnTo>
                  <a:lnTo>
                    <a:pt x="21600" y="0"/>
                  </a:lnTo>
                  <a:lnTo>
                    <a:pt x="21600" y="2400"/>
                  </a:lnTo>
                  <a:lnTo>
                    <a:pt x="12000" y="13067"/>
                  </a:lnTo>
                  <a:lnTo>
                    <a:pt x="12000" y="19200"/>
                  </a:lnTo>
                  <a:lnTo>
                    <a:pt x="18000" y="19200"/>
                  </a:lnTo>
                  <a:lnTo>
                    <a:pt x="18000" y="21600"/>
                  </a:lnTo>
                  <a:lnTo>
                    <a:pt x="3600" y="21600"/>
                  </a:lnTo>
                  <a:lnTo>
                    <a:pt x="3600" y="19200"/>
                  </a:lnTo>
                  <a:lnTo>
                    <a:pt x="9600" y="19200"/>
                  </a:lnTo>
                  <a:close/>
                  <a:moveTo>
                    <a:pt x="5388" y="4800"/>
                  </a:moveTo>
                  <a:lnTo>
                    <a:pt x="16212" y="4800"/>
                  </a:lnTo>
                  <a:lnTo>
                    <a:pt x="18372" y="2400"/>
                  </a:lnTo>
                  <a:lnTo>
                    <a:pt x="3228" y="2400"/>
                  </a:lnTo>
                  <a:lnTo>
                    <a:pt x="5388"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40" name="成组"/>
          <p:cNvGrpSpPr/>
          <p:nvPr/>
        </p:nvGrpSpPr>
        <p:grpSpPr>
          <a:xfrm>
            <a:off x="3581436" y="4495140"/>
            <a:ext cx="457201" cy="457201"/>
            <a:chOff x="0" y="0"/>
            <a:chExt cx="457200" cy="457200"/>
          </a:xfrm>
        </p:grpSpPr>
        <p:sp>
          <p:nvSpPr>
            <p:cNvPr id="2738" name="任意形状 103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39" name="任意形状 1031"/>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9600" y="19200"/>
                  </a:moveTo>
                  <a:lnTo>
                    <a:pt x="9600" y="13067"/>
                  </a:lnTo>
                  <a:lnTo>
                    <a:pt x="0" y="2400"/>
                  </a:lnTo>
                  <a:lnTo>
                    <a:pt x="0" y="0"/>
                  </a:lnTo>
                  <a:lnTo>
                    <a:pt x="21600" y="0"/>
                  </a:lnTo>
                  <a:lnTo>
                    <a:pt x="21600" y="2400"/>
                  </a:lnTo>
                  <a:lnTo>
                    <a:pt x="12000" y="13067"/>
                  </a:lnTo>
                  <a:lnTo>
                    <a:pt x="12000" y="19200"/>
                  </a:lnTo>
                  <a:lnTo>
                    <a:pt x="18000" y="19200"/>
                  </a:lnTo>
                  <a:lnTo>
                    <a:pt x="18000" y="21600"/>
                  </a:lnTo>
                  <a:lnTo>
                    <a:pt x="3600" y="21600"/>
                  </a:lnTo>
                  <a:lnTo>
                    <a:pt x="3600" y="19200"/>
                  </a:lnTo>
                  <a:lnTo>
                    <a:pt x="9600" y="19200"/>
                  </a:lnTo>
                  <a:close/>
                  <a:moveTo>
                    <a:pt x="5388" y="4800"/>
                  </a:moveTo>
                  <a:lnTo>
                    <a:pt x="16212" y="4800"/>
                  </a:lnTo>
                  <a:lnTo>
                    <a:pt x="18372" y="2400"/>
                  </a:lnTo>
                  <a:lnTo>
                    <a:pt x="3228" y="2400"/>
                  </a:lnTo>
                  <a:lnTo>
                    <a:pt x="5388" y="4800"/>
                  </a:lnTo>
                  <a:close/>
                  <a:moveTo>
                    <a:pt x="7548" y="7200"/>
                  </a:moveTo>
                  <a:lnTo>
                    <a:pt x="10800" y="10812"/>
                  </a:lnTo>
                  <a:lnTo>
                    <a:pt x="14052" y="7200"/>
                  </a:lnTo>
                  <a:lnTo>
                    <a:pt x="7548"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43" name="成组"/>
          <p:cNvGrpSpPr/>
          <p:nvPr/>
        </p:nvGrpSpPr>
        <p:grpSpPr>
          <a:xfrm>
            <a:off x="4495848" y="5409376"/>
            <a:ext cx="457201" cy="457201"/>
            <a:chOff x="0" y="0"/>
            <a:chExt cx="457200" cy="457200"/>
          </a:xfrm>
        </p:grpSpPr>
        <p:sp>
          <p:nvSpPr>
            <p:cNvPr id="2741" name="任意形状 103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42" name="任意形状 1040"/>
            <p:cNvSpPr/>
            <p:nvPr/>
          </p:nvSpPr>
          <p:spPr>
            <a:xfrm>
              <a:off x="38100" y="76200"/>
              <a:ext cx="381000" cy="304800"/>
            </a:xfrm>
            <a:custGeom>
              <a:avLst/>
              <a:gdLst/>
              <a:ahLst/>
              <a:cxnLst>
                <a:cxn ang="0">
                  <a:pos x="wd2" y="hd2"/>
                </a:cxn>
                <a:cxn ang="5400000">
                  <a:pos x="wd2" y="hd2"/>
                </a:cxn>
                <a:cxn ang="10800000">
                  <a:pos x="wd2" y="hd2"/>
                </a:cxn>
                <a:cxn ang="16200000">
                  <a:pos x="wd2" y="hd2"/>
                </a:cxn>
              </a:cxnLst>
              <a:rect l="0" t="0" r="r" b="b"/>
              <a:pathLst>
                <a:path w="21600" h="21600" extrusionOk="0">
                  <a:moveTo>
                    <a:pt x="21600" y="9450"/>
                  </a:moveTo>
                  <a:lnTo>
                    <a:pt x="21600" y="21600"/>
                  </a:lnTo>
                  <a:lnTo>
                    <a:pt x="19440" y="21600"/>
                  </a:lnTo>
                  <a:lnTo>
                    <a:pt x="19440" y="17550"/>
                  </a:lnTo>
                  <a:lnTo>
                    <a:pt x="2160" y="17550"/>
                  </a:lnTo>
                  <a:lnTo>
                    <a:pt x="2160" y="21600"/>
                  </a:lnTo>
                  <a:lnTo>
                    <a:pt x="0" y="21600"/>
                  </a:lnTo>
                  <a:lnTo>
                    <a:pt x="0" y="0"/>
                  </a:lnTo>
                  <a:lnTo>
                    <a:pt x="2160" y="0"/>
                  </a:lnTo>
                  <a:lnTo>
                    <a:pt x="2160" y="13500"/>
                  </a:lnTo>
                  <a:lnTo>
                    <a:pt x="10800" y="13500"/>
                  </a:lnTo>
                  <a:lnTo>
                    <a:pt x="10800" y="4050"/>
                  </a:lnTo>
                  <a:lnTo>
                    <a:pt x="17280" y="4050"/>
                  </a:lnTo>
                  <a:cubicBezTo>
                    <a:pt x="19666" y="4050"/>
                    <a:pt x="21600" y="6468"/>
                    <a:pt x="21600" y="9450"/>
                  </a:cubicBezTo>
                  <a:close/>
                  <a:moveTo>
                    <a:pt x="6480" y="12150"/>
                  </a:moveTo>
                  <a:cubicBezTo>
                    <a:pt x="4691" y="12150"/>
                    <a:pt x="3240" y="10337"/>
                    <a:pt x="3240" y="8100"/>
                  </a:cubicBezTo>
                  <a:cubicBezTo>
                    <a:pt x="3240" y="5863"/>
                    <a:pt x="4691" y="4050"/>
                    <a:pt x="6480" y="4050"/>
                  </a:cubicBezTo>
                  <a:cubicBezTo>
                    <a:pt x="8269" y="4050"/>
                    <a:pt x="9720" y="5863"/>
                    <a:pt x="9720" y="8100"/>
                  </a:cubicBezTo>
                  <a:cubicBezTo>
                    <a:pt x="9720" y="10337"/>
                    <a:pt x="8269" y="12150"/>
                    <a:pt x="6480" y="1215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46" name="成组"/>
          <p:cNvGrpSpPr/>
          <p:nvPr/>
        </p:nvGrpSpPr>
        <p:grpSpPr>
          <a:xfrm>
            <a:off x="4495848" y="4495140"/>
            <a:ext cx="457201" cy="457201"/>
            <a:chOff x="0" y="0"/>
            <a:chExt cx="457200" cy="457200"/>
          </a:xfrm>
        </p:grpSpPr>
        <p:sp>
          <p:nvSpPr>
            <p:cNvPr id="2744" name="任意形状 104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45" name="任意形状 1043"/>
            <p:cNvSpPr/>
            <p:nvPr/>
          </p:nvSpPr>
          <p:spPr>
            <a:xfrm>
              <a:off x="38100" y="76200"/>
              <a:ext cx="381000" cy="304800"/>
            </a:xfrm>
            <a:custGeom>
              <a:avLst/>
              <a:gdLst/>
              <a:ahLst/>
              <a:cxnLst>
                <a:cxn ang="0">
                  <a:pos x="wd2" y="hd2"/>
                </a:cxn>
                <a:cxn ang="5400000">
                  <a:pos x="wd2" y="hd2"/>
                </a:cxn>
                <a:cxn ang="10800000">
                  <a:pos x="wd2" y="hd2"/>
                </a:cxn>
                <a:cxn ang="16200000">
                  <a:pos x="wd2" y="hd2"/>
                </a:cxn>
              </a:cxnLst>
              <a:rect l="0" t="0" r="r" b="b"/>
              <a:pathLst>
                <a:path w="21600" h="21600" extrusionOk="0">
                  <a:moveTo>
                    <a:pt x="21600" y="9450"/>
                  </a:moveTo>
                  <a:lnTo>
                    <a:pt x="21600" y="21600"/>
                  </a:lnTo>
                  <a:lnTo>
                    <a:pt x="19440" y="21600"/>
                  </a:lnTo>
                  <a:lnTo>
                    <a:pt x="19440" y="17550"/>
                  </a:lnTo>
                  <a:lnTo>
                    <a:pt x="2160" y="17550"/>
                  </a:lnTo>
                  <a:lnTo>
                    <a:pt x="2160" y="21600"/>
                  </a:lnTo>
                  <a:lnTo>
                    <a:pt x="0" y="21600"/>
                  </a:lnTo>
                  <a:lnTo>
                    <a:pt x="0" y="0"/>
                  </a:lnTo>
                  <a:lnTo>
                    <a:pt x="2160" y="0"/>
                  </a:lnTo>
                  <a:lnTo>
                    <a:pt x="2160" y="13500"/>
                  </a:lnTo>
                  <a:lnTo>
                    <a:pt x="10800" y="13500"/>
                  </a:lnTo>
                  <a:lnTo>
                    <a:pt x="10800" y="4050"/>
                  </a:lnTo>
                  <a:lnTo>
                    <a:pt x="17280" y="4050"/>
                  </a:lnTo>
                  <a:cubicBezTo>
                    <a:pt x="19666" y="4050"/>
                    <a:pt x="21600" y="6468"/>
                    <a:pt x="21600" y="9450"/>
                  </a:cubicBezTo>
                  <a:close/>
                  <a:moveTo>
                    <a:pt x="19440" y="13500"/>
                  </a:moveTo>
                  <a:lnTo>
                    <a:pt x="19440" y="9450"/>
                  </a:lnTo>
                  <a:cubicBezTo>
                    <a:pt x="19440" y="7959"/>
                    <a:pt x="18473" y="6750"/>
                    <a:pt x="17280" y="6750"/>
                  </a:cubicBezTo>
                  <a:lnTo>
                    <a:pt x="12960" y="6750"/>
                  </a:lnTo>
                  <a:lnTo>
                    <a:pt x="12960" y="13500"/>
                  </a:lnTo>
                  <a:lnTo>
                    <a:pt x="19440" y="13500"/>
                  </a:lnTo>
                  <a:close/>
                  <a:moveTo>
                    <a:pt x="6480" y="9450"/>
                  </a:moveTo>
                  <a:cubicBezTo>
                    <a:pt x="7077" y="9450"/>
                    <a:pt x="7560" y="8846"/>
                    <a:pt x="7560" y="8100"/>
                  </a:cubicBezTo>
                  <a:cubicBezTo>
                    <a:pt x="7560" y="7354"/>
                    <a:pt x="7077" y="6750"/>
                    <a:pt x="6480" y="6750"/>
                  </a:cubicBezTo>
                  <a:cubicBezTo>
                    <a:pt x="5883" y="6750"/>
                    <a:pt x="5400" y="7354"/>
                    <a:pt x="5400" y="8100"/>
                  </a:cubicBezTo>
                  <a:cubicBezTo>
                    <a:pt x="5400" y="8846"/>
                    <a:pt x="5883" y="9450"/>
                    <a:pt x="6480" y="9450"/>
                  </a:cubicBezTo>
                  <a:close/>
                  <a:moveTo>
                    <a:pt x="6480" y="12150"/>
                  </a:moveTo>
                  <a:cubicBezTo>
                    <a:pt x="4691" y="12150"/>
                    <a:pt x="3240" y="10337"/>
                    <a:pt x="3240" y="8100"/>
                  </a:cubicBezTo>
                  <a:cubicBezTo>
                    <a:pt x="3240" y="5863"/>
                    <a:pt x="4691" y="4050"/>
                    <a:pt x="6480" y="4050"/>
                  </a:cubicBezTo>
                  <a:cubicBezTo>
                    <a:pt x="8269" y="4050"/>
                    <a:pt x="9720" y="5863"/>
                    <a:pt x="9720" y="8100"/>
                  </a:cubicBezTo>
                  <a:cubicBezTo>
                    <a:pt x="9720" y="10337"/>
                    <a:pt x="8269" y="12150"/>
                    <a:pt x="6480" y="1215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49" name="成组"/>
          <p:cNvGrpSpPr/>
          <p:nvPr/>
        </p:nvGrpSpPr>
        <p:grpSpPr>
          <a:xfrm>
            <a:off x="4495848" y="3580905"/>
            <a:ext cx="457201" cy="457201"/>
            <a:chOff x="0" y="0"/>
            <a:chExt cx="457200" cy="457200"/>
          </a:xfrm>
        </p:grpSpPr>
        <p:sp>
          <p:nvSpPr>
            <p:cNvPr id="2747" name="任意形状 11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48" name="任意形状 1112"/>
            <p:cNvSpPr/>
            <p:nvPr/>
          </p:nvSpPr>
          <p:spPr>
            <a:xfrm>
              <a:off x="19040" y="57150"/>
              <a:ext cx="419110" cy="361950"/>
            </a:xfrm>
            <a:custGeom>
              <a:avLst/>
              <a:gdLst/>
              <a:ahLst/>
              <a:cxnLst>
                <a:cxn ang="0">
                  <a:pos x="wd2" y="hd2"/>
                </a:cxn>
                <a:cxn ang="5400000">
                  <a:pos x="wd2" y="hd2"/>
                </a:cxn>
                <a:cxn ang="10800000">
                  <a:pos x="wd2" y="hd2"/>
                </a:cxn>
                <a:cxn ang="16200000">
                  <a:pos x="wd2" y="hd2"/>
                </a:cxn>
              </a:cxnLst>
              <a:rect l="0" t="0" r="r" b="b"/>
              <a:pathLst>
                <a:path w="21334" h="21294" extrusionOk="0">
                  <a:moveTo>
                    <a:pt x="7142" y="7845"/>
                  </a:moveTo>
                  <a:lnTo>
                    <a:pt x="9891" y="5604"/>
                  </a:lnTo>
                  <a:lnTo>
                    <a:pt x="15516" y="5604"/>
                  </a:lnTo>
                  <a:lnTo>
                    <a:pt x="15516" y="7845"/>
                  </a:lnTo>
                  <a:lnTo>
                    <a:pt x="10527" y="7845"/>
                  </a:lnTo>
                  <a:lnTo>
                    <a:pt x="7758" y="10086"/>
                  </a:lnTo>
                  <a:lnTo>
                    <a:pt x="970" y="10086"/>
                  </a:lnTo>
                  <a:lnTo>
                    <a:pt x="970" y="7845"/>
                  </a:lnTo>
                  <a:lnTo>
                    <a:pt x="7142" y="7845"/>
                  </a:lnTo>
                  <a:close/>
                  <a:moveTo>
                    <a:pt x="8030" y="13516"/>
                  </a:moveTo>
                  <a:lnTo>
                    <a:pt x="10867" y="12322"/>
                  </a:lnTo>
                  <a:lnTo>
                    <a:pt x="11530" y="14429"/>
                  </a:lnTo>
                  <a:lnTo>
                    <a:pt x="8694" y="15622"/>
                  </a:lnTo>
                  <a:cubicBezTo>
                    <a:pt x="8994" y="18385"/>
                    <a:pt x="7298" y="20907"/>
                    <a:pt x="4907" y="21253"/>
                  </a:cubicBezTo>
                  <a:cubicBezTo>
                    <a:pt x="2516" y="21600"/>
                    <a:pt x="334" y="19641"/>
                    <a:pt x="34" y="16877"/>
                  </a:cubicBezTo>
                  <a:cubicBezTo>
                    <a:pt x="-266" y="14113"/>
                    <a:pt x="1429" y="11592"/>
                    <a:pt x="3821" y="11245"/>
                  </a:cubicBezTo>
                  <a:cubicBezTo>
                    <a:pt x="5485" y="11004"/>
                    <a:pt x="7121" y="11886"/>
                    <a:pt x="8030" y="13515"/>
                  </a:cubicBezTo>
                  <a:close/>
                  <a:moveTo>
                    <a:pt x="4364" y="19052"/>
                  </a:moveTo>
                  <a:cubicBezTo>
                    <a:pt x="5703" y="19052"/>
                    <a:pt x="6788" y="17798"/>
                    <a:pt x="6788" y="16250"/>
                  </a:cubicBezTo>
                  <a:cubicBezTo>
                    <a:pt x="6788" y="14703"/>
                    <a:pt x="5703" y="13449"/>
                    <a:pt x="4364" y="13449"/>
                  </a:cubicBezTo>
                  <a:cubicBezTo>
                    <a:pt x="3025" y="13449"/>
                    <a:pt x="1939" y="14703"/>
                    <a:pt x="1939" y="16250"/>
                  </a:cubicBezTo>
                  <a:cubicBezTo>
                    <a:pt x="1939" y="17798"/>
                    <a:pt x="3025" y="19052"/>
                    <a:pt x="4364" y="19052"/>
                  </a:cubicBezTo>
                  <a:close/>
                  <a:moveTo>
                    <a:pt x="16970" y="21294"/>
                  </a:moveTo>
                  <a:cubicBezTo>
                    <a:pt x="14560" y="21294"/>
                    <a:pt x="12606" y="19036"/>
                    <a:pt x="12606" y="16250"/>
                  </a:cubicBezTo>
                  <a:cubicBezTo>
                    <a:pt x="12606" y="13465"/>
                    <a:pt x="14560" y="11207"/>
                    <a:pt x="16970" y="11207"/>
                  </a:cubicBezTo>
                  <a:cubicBezTo>
                    <a:pt x="19380" y="11207"/>
                    <a:pt x="21334" y="13465"/>
                    <a:pt x="21334" y="16250"/>
                  </a:cubicBezTo>
                  <a:cubicBezTo>
                    <a:pt x="21334" y="19036"/>
                    <a:pt x="19380" y="21294"/>
                    <a:pt x="16970" y="21294"/>
                  </a:cubicBezTo>
                  <a:close/>
                  <a:moveTo>
                    <a:pt x="16970" y="19052"/>
                  </a:moveTo>
                  <a:cubicBezTo>
                    <a:pt x="18309" y="19052"/>
                    <a:pt x="19395" y="17798"/>
                    <a:pt x="19395" y="16250"/>
                  </a:cubicBezTo>
                  <a:cubicBezTo>
                    <a:pt x="19395" y="14703"/>
                    <a:pt x="18309" y="13449"/>
                    <a:pt x="16970" y="13449"/>
                  </a:cubicBezTo>
                  <a:cubicBezTo>
                    <a:pt x="15631" y="13449"/>
                    <a:pt x="14546" y="14703"/>
                    <a:pt x="14546" y="16250"/>
                  </a:cubicBezTo>
                  <a:cubicBezTo>
                    <a:pt x="14546" y="17798"/>
                    <a:pt x="15631" y="19052"/>
                    <a:pt x="16970" y="19052"/>
                  </a:cubicBezTo>
                  <a:close/>
                  <a:moveTo>
                    <a:pt x="2909" y="8966"/>
                  </a:moveTo>
                  <a:lnTo>
                    <a:pt x="8728" y="8966"/>
                  </a:lnTo>
                  <a:lnTo>
                    <a:pt x="11249" y="7024"/>
                  </a:lnTo>
                  <a:lnTo>
                    <a:pt x="11520" y="5851"/>
                  </a:lnTo>
                  <a:lnTo>
                    <a:pt x="13394" y="6432"/>
                  </a:lnTo>
                  <a:lnTo>
                    <a:pt x="11530" y="14424"/>
                  </a:lnTo>
                  <a:lnTo>
                    <a:pt x="9763" y="13428"/>
                  </a:lnTo>
                  <a:lnTo>
                    <a:pt x="9878" y="12935"/>
                  </a:lnTo>
                  <a:lnTo>
                    <a:pt x="7758" y="14569"/>
                  </a:lnTo>
                  <a:lnTo>
                    <a:pt x="6788" y="12328"/>
                  </a:lnTo>
                  <a:lnTo>
                    <a:pt x="2909" y="12328"/>
                  </a:lnTo>
                  <a:lnTo>
                    <a:pt x="2909" y="8966"/>
                  </a:lnTo>
                  <a:close/>
                  <a:moveTo>
                    <a:pt x="14635" y="3362"/>
                  </a:moveTo>
                  <a:lnTo>
                    <a:pt x="18425" y="3362"/>
                  </a:lnTo>
                  <a:lnTo>
                    <a:pt x="18425" y="6724"/>
                  </a:lnTo>
                  <a:lnTo>
                    <a:pt x="15694" y="6724"/>
                  </a:lnTo>
                  <a:lnTo>
                    <a:pt x="17556" y="12637"/>
                  </a:lnTo>
                  <a:lnTo>
                    <a:pt x="15733" y="13404"/>
                  </a:lnTo>
                  <a:lnTo>
                    <a:pt x="13630" y="6724"/>
                  </a:lnTo>
                  <a:lnTo>
                    <a:pt x="13576" y="6724"/>
                  </a:lnTo>
                  <a:lnTo>
                    <a:pt x="13576" y="6554"/>
                  </a:lnTo>
                  <a:lnTo>
                    <a:pt x="12219" y="2241"/>
                  </a:lnTo>
                  <a:lnTo>
                    <a:pt x="9697" y="2241"/>
                  </a:lnTo>
                  <a:lnTo>
                    <a:pt x="9697" y="0"/>
                  </a:lnTo>
                  <a:lnTo>
                    <a:pt x="13576" y="0"/>
                  </a:lnTo>
                  <a:lnTo>
                    <a:pt x="14635" y="336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52" name="成组"/>
          <p:cNvGrpSpPr/>
          <p:nvPr/>
        </p:nvGrpSpPr>
        <p:grpSpPr>
          <a:xfrm>
            <a:off x="4495848" y="2666670"/>
            <a:ext cx="457201" cy="457201"/>
            <a:chOff x="0" y="0"/>
            <a:chExt cx="457200" cy="457200"/>
          </a:xfrm>
        </p:grpSpPr>
        <p:sp>
          <p:nvSpPr>
            <p:cNvPr id="2750" name="任意形状 11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51" name="任意形状 1115"/>
            <p:cNvSpPr/>
            <p:nvPr/>
          </p:nvSpPr>
          <p:spPr>
            <a:xfrm>
              <a:off x="19044" y="57150"/>
              <a:ext cx="419051" cy="361947"/>
            </a:xfrm>
            <a:custGeom>
              <a:avLst/>
              <a:gdLst/>
              <a:ahLst/>
              <a:cxnLst>
                <a:cxn ang="0">
                  <a:pos x="wd2" y="hd2"/>
                </a:cxn>
                <a:cxn ang="5400000">
                  <a:pos x="wd2" y="hd2"/>
                </a:cxn>
                <a:cxn ang="10800000">
                  <a:pos x="wd2" y="hd2"/>
                </a:cxn>
                <a:cxn ang="16200000">
                  <a:pos x="wd2" y="hd2"/>
                </a:cxn>
              </a:cxnLst>
              <a:rect l="0" t="0" r="r" b="b"/>
              <a:pathLst>
                <a:path w="21305" h="21294" extrusionOk="0">
                  <a:moveTo>
                    <a:pt x="2906" y="11494"/>
                  </a:moveTo>
                  <a:lnTo>
                    <a:pt x="2906" y="10087"/>
                  </a:lnTo>
                  <a:lnTo>
                    <a:pt x="968" y="10087"/>
                  </a:lnTo>
                  <a:lnTo>
                    <a:pt x="968" y="7845"/>
                  </a:lnTo>
                  <a:lnTo>
                    <a:pt x="7133" y="7845"/>
                  </a:lnTo>
                  <a:lnTo>
                    <a:pt x="9879" y="5604"/>
                  </a:lnTo>
                  <a:lnTo>
                    <a:pt x="13260" y="5604"/>
                  </a:lnTo>
                  <a:lnTo>
                    <a:pt x="12203" y="2241"/>
                  </a:lnTo>
                  <a:lnTo>
                    <a:pt x="9685" y="2241"/>
                  </a:lnTo>
                  <a:lnTo>
                    <a:pt x="9685" y="0"/>
                  </a:lnTo>
                  <a:lnTo>
                    <a:pt x="13559" y="0"/>
                  </a:lnTo>
                  <a:lnTo>
                    <a:pt x="14617" y="3362"/>
                  </a:lnTo>
                  <a:lnTo>
                    <a:pt x="18402" y="3362"/>
                  </a:lnTo>
                  <a:lnTo>
                    <a:pt x="18402" y="6724"/>
                  </a:lnTo>
                  <a:lnTo>
                    <a:pt x="15675" y="6724"/>
                  </a:lnTo>
                  <a:lnTo>
                    <a:pt x="17085" y="11210"/>
                  </a:lnTo>
                  <a:cubicBezTo>
                    <a:pt x="19491" y="11298"/>
                    <a:pt x="21379" y="13627"/>
                    <a:pt x="21303" y="16411"/>
                  </a:cubicBezTo>
                  <a:cubicBezTo>
                    <a:pt x="21226" y="19195"/>
                    <a:pt x="19214" y="21380"/>
                    <a:pt x="16808" y="21291"/>
                  </a:cubicBezTo>
                  <a:cubicBezTo>
                    <a:pt x="14402" y="21203"/>
                    <a:pt x="12514" y="18874"/>
                    <a:pt x="12590" y="16090"/>
                  </a:cubicBezTo>
                  <a:cubicBezTo>
                    <a:pt x="12643" y="14162"/>
                    <a:pt x="13642" y="12439"/>
                    <a:pt x="15162" y="11649"/>
                  </a:cubicBezTo>
                  <a:lnTo>
                    <a:pt x="13965" y="7845"/>
                  </a:lnTo>
                  <a:lnTo>
                    <a:pt x="13048" y="7845"/>
                  </a:lnTo>
                  <a:lnTo>
                    <a:pt x="11516" y="14424"/>
                  </a:lnTo>
                  <a:lnTo>
                    <a:pt x="11514" y="14423"/>
                  </a:lnTo>
                  <a:lnTo>
                    <a:pt x="11516" y="14430"/>
                  </a:lnTo>
                  <a:lnTo>
                    <a:pt x="8683" y="15622"/>
                  </a:lnTo>
                  <a:cubicBezTo>
                    <a:pt x="8982" y="18386"/>
                    <a:pt x="7289" y="20907"/>
                    <a:pt x="4900" y="21253"/>
                  </a:cubicBezTo>
                  <a:cubicBezTo>
                    <a:pt x="2512" y="21600"/>
                    <a:pt x="333" y="19640"/>
                    <a:pt x="34" y="16877"/>
                  </a:cubicBezTo>
                  <a:cubicBezTo>
                    <a:pt x="-221" y="14525"/>
                    <a:pt x="974" y="12285"/>
                    <a:pt x="2906" y="11494"/>
                  </a:cubicBezTo>
                  <a:close/>
                  <a:moveTo>
                    <a:pt x="4843" y="11238"/>
                  </a:moveTo>
                  <a:cubicBezTo>
                    <a:pt x="6144" y="11406"/>
                    <a:pt x="7311" y="12243"/>
                    <a:pt x="8020" y="13516"/>
                  </a:cubicBezTo>
                  <a:lnTo>
                    <a:pt x="9916" y="12717"/>
                  </a:lnTo>
                  <a:lnTo>
                    <a:pt x="11044" y="7845"/>
                  </a:lnTo>
                  <a:lnTo>
                    <a:pt x="10514" y="7845"/>
                  </a:lnTo>
                  <a:lnTo>
                    <a:pt x="7748" y="10087"/>
                  </a:lnTo>
                  <a:lnTo>
                    <a:pt x="4843" y="10087"/>
                  </a:lnTo>
                  <a:lnTo>
                    <a:pt x="4843" y="11238"/>
                  </a:lnTo>
                  <a:close/>
                  <a:moveTo>
                    <a:pt x="4358" y="19053"/>
                  </a:moveTo>
                  <a:cubicBezTo>
                    <a:pt x="5696" y="19053"/>
                    <a:pt x="6780" y="17798"/>
                    <a:pt x="6780" y="16251"/>
                  </a:cubicBezTo>
                  <a:cubicBezTo>
                    <a:pt x="6780" y="14703"/>
                    <a:pt x="5696" y="13449"/>
                    <a:pt x="4358" y="13449"/>
                  </a:cubicBezTo>
                  <a:cubicBezTo>
                    <a:pt x="3021" y="13449"/>
                    <a:pt x="1937" y="14703"/>
                    <a:pt x="1937" y="16251"/>
                  </a:cubicBezTo>
                  <a:cubicBezTo>
                    <a:pt x="1937" y="17798"/>
                    <a:pt x="3021" y="19053"/>
                    <a:pt x="4358" y="19053"/>
                  </a:cubicBezTo>
                  <a:close/>
                  <a:moveTo>
                    <a:pt x="16949" y="19053"/>
                  </a:moveTo>
                  <a:cubicBezTo>
                    <a:pt x="18287" y="19053"/>
                    <a:pt x="19371" y="17798"/>
                    <a:pt x="19371" y="16251"/>
                  </a:cubicBezTo>
                  <a:cubicBezTo>
                    <a:pt x="19371" y="14703"/>
                    <a:pt x="18287" y="13449"/>
                    <a:pt x="16949" y="13449"/>
                  </a:cubicBezTo>
                  <a:cubicBezTo>
                    <a:pt x="15612" y="13449"/>
                    <a:pt x="14528" y="14703"/>
                    <a:pt x="14528" y="16251"/>
                  </a:cubicBezTo>
                  <a:cubicBezTo>
                    <a:pt x="14528" y="17798"/>
                    <a:pt x="15612" y="19053"/>
                    <a:pt x="16949" y="1905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55" name="成组"/>
          <p:cNvGrpSpPr/>
          <p:nvPr/>
        </p:nvGrpSpPr>
        <p:grpSpPr>
          <a:xfrm>
            <a:off x="5410260" y="5409376"/>
            <a:ext cx="457201" cy="457201"/>
            <a:chOff x="0" y="0"/>
            <a:chExt cx="457200" cy="457200"/>
          </a:xfrm>
        </p:grpSpPr>
        <p:sp>
          <p:nvSpPr>
            <p:cNvPr id="2753" name="任意形状 11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54" name="任意形状 1118"/>
            <p:cNvSpPr/>
            <p:nvPr/>
          </p:nvSpPr>
          <p:spPr>
            <a:xfrm>
              <a:off x="42685" y="43319"/>
              <a:ext cx="377326" cy="378194"/>
            </a:xfrm>
            <a:custGeom>
              <a:avLst/>
              <a:gdLst/>
              <a:ahLst/>
              <a:cxnLst>
                <a:cxn ang="0">
                  <a:pos x="wd2" y="hd2"/>
                </a:cxn>
                <a:cxn ang="5400000">
                  <a:pos x="wd2" y="hd2"/>
                </a:cxn>
                <a:cxn ang="10800000">
                  <a:pos x="wd2" y="hd2"/>
                </a:cxn>
                <a:cxn ang="16200000">
                  <a:pos x="wd2" y="hd2"/>
                </a:cxn>
              </a:cxnLst>
              <a:rect l="0" t="0" r="r" b="b"/>
              <a:pathLst>
                <a:path w="21472" h="21514" extrusionOk="0">
                  <a:moveTo>
                    <a:pt x="715" y="28"/>
                  </a:moveTo>
                  <a:lnTo>
                    <a:pt x="21101" y="6821"/>
                  </a:lnTo>
                  <a:cubicBezTo>
                    <a:pt x="21385" y="6915"/>
                    <a:pt x="21539" y="7222"/>
                    <a:pt x="21445" y="7506"/>
                  </a:cubicBezTo>
                  <a:cubicBezTo>
                    <a:pt x="21394" y="7658"/>
                    <a:pt x="21280" y="7779"/>
                    <a:pt x="21131" y="7839"/>
                  </a:cubicBezTo>
                  <a:lnTo>
                    <a:pt x="11664" y="11624"/>
                  </a:lnTo>
                  <a:lnTo>
                    <a:pt x="6867" y="21215"/>
                  </a:lnTo>
                  <a:cubicBezTo>
                    <a:pt x="6733" y="21482"/>
                    <a:pt x="6408" y="21591"/>
                    <a:pt x="6140" y="21457"/>
                  </a:cubicBezTo>
                  <a:cubicBezTo>
                    <a:pt x="6004" y="21389"/>
                    <a:pt x="5903" y="21268"/>
                    <a:pt x="5861" y="21121"/>
                  </a:cubicBezTo>
                  <a:lnTo>
                    <a:pt x="21" y="690"/>
                  </a:lnTo>
                  <a:cubicBezTo>
                    <a:pt x="-61" y="403"/>
                    <a:pt x="106" y="103"/>
                    <a:pt x="394" y="21"/>
                  </a:cubicBezTo>
                  <a:cubicBezTo>
                    <a:pt x="499" y="-9"/>
                    <a:pt x="611" y="-6"/>
                    <a:pt x="715" y="2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58" name="成组"/>
          <p:cNvGrpSpPr/>
          <p:nvPr/>
        </p:nvGrpSpPr>
        <p:grpSpPr>
          <a:xfrm>
            <a:off x="5410260" y="4495140"/>
            <a:ext cx="457201" cy="457201"/>
            <a:chOff x="0" y="0"/>
            <a:chExt cx="457200" cy="457200"/>
          </a:xfrm>
        </p:grpSpPr>
        <p:sp>
          <p:nvSpPr>
            <p:cNvPr id="2756" name="任意形状 11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57" name="任意形状 1121"/>
            <p:cNvSpPr/>
            <p:nvPr/>
          </p:nvSpPr>
          <p:spPr>
            <a:xfrm>
              <a:off x="42685" y="43319"/>
              <a:ext cx="377326" cy="378194"/>
            </a:xfrm>
            <a:custGeom>
              <a:avLst/>
              <a:gdLst/>
              <a:ahLst/>
              <a:cxnLst>
                <a:cxn ang="0">
                  <a:pos x="wd2" y="hd2"/>
                </a:cxn>
                <a:cxn ang="5400000">
                  <a:pos x="wd2" y="hd2"/>
                </a:cxn>
                <a:cxn ang="10800000">
                  <a:pos x="wd2" y="hd2"/>
                </a:cxn>
                <a:cxn ang="16200000">
                  <a:pos x="wd2" y="hd2"/>
                </a:cxn>
              </a:cxnLst>
              <a:rect l="0" t="0" r="r" b="b"/>
              <a:pathLst>
                <a:path w="21472" h="21514" extrusionOk="0">
                  <a:moveTo>
                    <a:pt x="2953" y="3058"/>
                  </a:moveTo>
                  <a:lnTo>
                    <a:pt x="6798" y="16507"/>
                  </a:lnTo>
                  <a:lnTo>
                    <a:pt x="10093" y="9918"/>
                  </a:lnTo>
                  <a:lnTo>
                    <a:pt x="16204" y="7474"/>
                  </a:lnTo>
                  <a:lnTo>
                    <a:pt x="2953" y="3058"/>
                  </a:lnTo>
                  <a:close/>
                  <a:moveTo>
                    <a:pt x="714" y="28"/>
                  </a:moveTo>
                  <a:lnTo>
                    <a:pt x="21101" y="6821"/>
                  </a:lnTo>
                  <a:cubicBezTo>
                    <a:pt x="21385" y="6915"/>
                    <a:pt x="21539" y="7222"/>
                    <a:pt x="21445" y="7506"/>
                  </a:cubicBezTo>
                  <a:cubicBezTo>
                    <a:pt x="21394" y="7658"/>
                    <a:pt x="21280" y="7779"/>
                    <a:pt x="21131" y="7839"/>
                  </a:cubicBezTo>
                  <a:lnTo>
                    <a:pt x="11664" y="11624"/>
                  </a:lnTo>
                  <a:lnTo>
                    <a:pt x="6867" y="21215"/>
                  </a:lnTo>
                  <a:cubicBezTo>
                    <a:pt x="6733" y="21482"/>
                    <a:pt x="6408" y="21591"/>
                    <a:pt x="6140" y="21457"/>
                  </a:cubicBezTo>
                  <a:cubicBezTo>
                    <a:pt x="6004" y="21389"/>
                    <a:pt x="5903" y="21268"/>
                    <a:pt x="5861" y="21121"/>
                  </a:cubicBezTo>
                  <a:lnTo>
                    <a:pt x="21" y="690"/>
                  </a:lnTo>
                  <a:cubicBezTo>
                    <a:pt x="-61" y="403"/>
                    <a:pt x="106" y="103"/>
                    <a:pt x="394" y="21"/>
                  </a:cubicBezTo>
                  <a:cubicBezTo>
                    <a:pt x="499" y="-9"/>
                    <a:pt x="611" y="-6"/>
                    <a:pt x="715" y="2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61" name="成组"/>
          <p:cNvGrpSpPr/>
          <p:nvPr/>
        </p:nvGrpSpPr>
        <p:grpSpPr>
          <a:xfrm>
            <a:off x="6324672" y="5409376"/>
            <a:ext cx="457201" cy="457201"/>
            <a:chOff x="0" y="0"/>
            <a:chExt cx="457200" cy="457200"/>
          </a:xfrm>
        </p:grpSpPr>
        <p:sp>
          <p:nvSpPr>
            <p:cNvPr id="2759" name="任意形状 11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60" name="任意形状 1124"/>
            <p:cNvSpPr/>
            <p:nvPr/>
          </p:nvSpPr>
          <p:spPr>
            <a:xfrm>
              <a:off x="76200" y="19050"/>
              <a:ext cx="304800" cy="400050"/>
            </a:xfrm>
            <a:custGeom>
              <a:avLst/>
              <a:gdLst/>
              <a:ahLst/>
              <a:cxnLst>
                <a:cxn ang="0">
                  <a:pos x="wd2" y="hd2"/>
                </a:cxn>
                <a:cxn ang="5400000">
                  <a:pos x="wd2" y="hd2"/>
                </a:cxn>
                <a:cxn ang="10800000">
                  <a:pos x="wd2" y="hd2"/>
                </a:cxn>
                <a:cxn ang="16200000">
                  <a:pos x="wd2" y="hd2"/>
                </a:cxn>
              </a:cxnLst>
              <a:rect l="0" t="0" r="r" b="b"/>
              <a:pathLst>
                <a:path w="21600" h="21600" extrusionOk="0">
                  <a:moveTo>
                    <a:pt x="5400" y="4114"/>
                  </a:moveTo>
                  <a:lnTo>
                    <a:pt x="20250" y="4114"/>
                  </a:lnTo>
                  <a:cubicBezTo>
                    <a:pt x="20996" y="4114"/>
                    <a:pt x="21600" y="4575"/>
                    <a:pt x="21600" y="5143"/>
                  </a:cubicBezTo>
                  <a:lnTo>
                    <a:pt x="21600" y="20571"/>
                  </a:lnTo>
                  <a:cubicBezTo>
                    <a:pt x="21600" y="21140"/>
                    <a:pt x="20996" y="21600"/>
                    <a:pt x="20250" y="21600"/>
                  </a:cubicBezTo>
                  <a:lnTo>
                    <a:pt x="1350" y="21600"/>
                  </a:lnTo>
                  <a:cubicBezTo>
                    <a:pt x="604" y="21600"/>
                    <a:pt x="0" y="21140"/>
                    <a:pt x="0" y="20571"/>
                  </a:cubicBezTo>
                  <a:lnTo>
                    <a:pt x="0" y="10286"/>
                  </a:lnTo>
                  <a:lnTo>
                    <a:pt x="5400" y="4114"/>
                  </a:lnTo>
                  <a:close/>
                  <a:moveTo>
                    <a:pt x="12150" y="0"/>
                  </a:moveTo>
                  <a:lnTo>
                    <a:pt x="18900" y="0"/>
                  </a:lnTo>
                  <a:cubicBezTo>
                    <a:pt x="19646" y="0"/>
                    <a:pt x="20250" y="460"/>
                    <a:pt x="20250" y="1029"/>
                  </a:cubicBezTo>
                  <a:lnTo>
                    <a:pt x="20250" y="3086"/>
                  </a:lnTo>
                  <a:lnTo>
                    <a:pt x="10800" y="3086"/>
                  </a:lnTo>
                  <a:lnTo>
                    <a:pt x="10800" y="1029"/>
                  </a:lnTo>
                  <a:cubicBezTo>
                    <a:pt x="10800" y="460"/>
                    <a:pt x="11404" y="0"/>
                    <a:pt x="12150" y="0"/>
                  </a:cubicBezTo>
                  <a:close/>
                  <a:moveTo>
                    <a:pt x="2700" y="11314"/>
                  </a:moveTo>
                  <a:lnTo>
                    <a:pt x="2700" y="18514"/>
                  </a:lnTo>
                  <a:lnTo>
                    <a:pt x="5400" y="18514"/>
                  </a:lnTo>
                  <a:lnTo>
                    <a:pt x="5400" y="11314"/>
                  </a:lnTo>
                  <a:lnTo>
                    <a:pt x="2700" y="1131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64" name="成组"/>
          <p:cNvGrpSpPr/>
          <p:nvPr/>
        </p:nvGrpSpPr>
        <p:grpSpPr>
          <a:xfrm>
            <a:off x="6324672" y="4495140"/>
            <a:ext cx="457201" cy="457201"/>
            <a:chOff x="0" y="0"/>
            <a:chExt cx="457200" cy="457200"/>
          </a:xfrm>
        </p:grpSpPr>
        <p:sp>
          <p:nvSpPr>
            <p:cNvPr id="2762" name="任意形状 11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63" name="任意形状 1127"/>
            <p:cNvSpPr/>
            <p:nvPr/>
          </p:nvSpPr>
          <p:spPr>
            <a:xfrm>
              <a:off x="76200" y="19050"/>
              <a:ext cx="304800" cy="400050"/>
            </a:xfrm>
            <a:custGeom>
              <a:avLst/>
              <a:gdLst/>
              <a:ahLst/>
              <a:cxnLst>
                <a:cxn ang="0">
                  <a:pos x="wd2" y="hd2"/>
                </a:cxn>
                <a:cxn ang="5400000">
                  <a:pos x="wd2" y="hd2"/>
                </a:cxn>
                <a:cxn ang="10800000">
                  <a:pos x="wd2" y="hd2"/>
                </a:cxn>
                <a:cxn ang="16200000">
                  <a:pos x="wd2" y="hd2"/>
                </a:cxn>
              </a:cxnLst>
              <a:rect l="0" t="0" r="r" b="b"/>
              <a:pathLst>
                <a:path w="21600" h="21600" extrusionOk="0">
                  <a:moveTo>
                    <a:pt x="6845" y="6171"/>
                  </a:moveTo>
                  <a:lnTo>
                    <a:pt x="2700" y="10909"/>
                  </a:lnTo>
                  <a:lnTo>
                    <a:pt x="2700" y="19543"/>
                  </a:lnTo>
                  <a:lnTo>
                    <a:pt x="18900" y="19543"/>
                  </a:lnTo>
                  <a:lnTo>
                    <a:pt x="18900" y="6171"/>
                  </a:lnTo>
                  <a:lnTo>
                    <a:pt x="6845" y="6171"/>
                  </a:lnTo>
                  <a:close/>
                  <a:moveTo>
                    <a:pt x="5400" y="4114"/>
                  </a:moveTo>
                  <a:lnTo>
                    <a:pt x="20250" y="4114"/>
                  </a:lnTo>
                  <a:cubicBezTo>
                    <a:pt x="20996" y="4114"/>
                    <a:pt x="21600" y="4575"/>
                    <a:pt x="21600" y="5143"/>
                  </a:cubicBezTo>
                  <a:lnTo>
                    <a:pt x="21600" y="20571"/>
                  </a:lnTo>
                  <a:cubicBezTo>
                    <a:pt x="21600" y="21140"/>
                    <a:pt x="20996" y="21600"/>
                    <a:pt x="20250" y="21600"/>
                  </a:cubicBezTo>
                  <a:lnTo>
                    <a:pt x="1350" y="21600"/>
                  </a:lnTo>
                  <a:cubicBezTo>
                    <a:pt x="604" y="21600"/>
                    <a:pt x="0" y="21140"/>
                    <a:pt x="0" y="20571"/>
                  </a:cubicBezTo>
                  <a:lnTo>
                    <a:pt x="0" y="10286"/>
                  </a:lnTo>
                  <a:lnTo>
                    <a:pt x="5400" y="4114"/>
                  </a:lnTo>
                  <a:close/>
                  <a:moveTo>
                    <a:pt x="12150" y="0"/>
                  </a:moveTo>
                  <a:lnTo>
                    <a:pt x="18900" y="0"/>
                  </a:lnTo>
                  <a:cubicBezTo>
                    <a:pt x="19646" y="0"/>
                    <a:pt x="20250" y="460"/>
                    <a:pt x="20250" y="1029"/>
                  </a:cubicBezTo>
                  <a:lnTo>
                    <a:pt x="20250" y="3086"/>
                  </a:lnTo>
                  <a:lnTo>
                    <a:pt x="10800" y="3086"/>
                  </a:lnTo>
                  <a:lnTo>
                    <a:pt x="10800" y="1029"/>
                  </a:lnTo>
                  <a:cubicBezTo>
                    <a:pt x="10800" y="460"/>
                    <a:pt x="11404" y="0"/>
                    <a:pt x="12150" y="0"/>
                  </a:cubicBezTo>
                  <a:close/>
                  <a:moveTo>
                    <a:pt x="5400" y="11314"/>
                  </a:moveTo>
                  <a:lnTo>
                    <a:pt x="8100" y="11314"/>
                  </a:lnTo>
                  <a:lnTo>
                    <a:pt x="8100" y="17486"/>
                  </a:lnTo>
                  <a:lnTo>
                    <a:pt x="5400" y="17486"/>
                  </a:lnTo>
                  <a:lnTo>
                    <a:pt x="5400" y="1131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67" name="成组"/>
          <p:cNvGrpSpPr/>
          <p:nvPr/>
        </p:nvGrpSpPr>
        <p:grpSpPr>
          <a:xfrm>
            <a:off x="9067908" y="1749052"/>
            <a:ext cx="457201" cy="457201"/>
            <a:chOff x="0" y="0"/>
            <a:chExt cx="457200" cy="457200"/>
          </a:xfrm>
        </p:grpSpPr>
        <p:sp>
          <p:nvSpPr>
            <p:cNvPr id="2765" name="任意形状 11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66" name="任意形状 1148"/>
            <p:cNvSpPr/>
            <p:nvPr/>
          </p:nvSpPr>
          <p:spPr>
            <a:xfrm>
              <a:off x="57150" y="38100"/>
              <a:ext cx="361950" cy="381000"/>
            </a:xfrm>
            <a:custGeom>
              <a:avLst/>
              <a:gdLst/>
              <a:ahLst/>
              <a:cxnLst>
                <a:cxn ang="0">
                  <a:pos x="wd2" y="hd2"/>
                </a:cxn>
                <a:cxn ang="5400000">
                  <a:pos x="wd2" y="hd2"/>
                </a:cxn>
                <a:cxn ang="10800000">
                  <a:pos x="wd2" y="hd2"/>
                </a:cxn>
                <a:cxn ang="16200000">
                  <a:pos x="wd2" y="hd2"/>
                </a:cxn>
              </a:cxnLst>
              <a:rect l="0" t="0" r="r" b="b"/>
              <a:pathLst>
                <a:path w="21600" h="21600" extrusionOk="0">
                  <a:moveTo>
                    <a:pt x="12505" y="7503"/>
                  </a:moveTo>
                  <a:lnTo>
                    <a:pt x="21600" y="12960"/>
                  </a:lnTo>
                  <a:lnTo>
                    <a:pt x="21600" y="15120"/>
                  </a:lnTo>
                  <a:lnTo>
                    <a:pt x="12505" y="12392"/>
                  </a:lnTo>
                  <a:lnTo>
                    <a:pt x="12505" y="18181"/>
                  </a:lnTo>
                  <a:lnTo>
                    <a:pt x="15916" y="19980"/>
                  </a:lnTo>
                  <a:lnTo>
                    <a:pt x="15916" y="21600"/>
                  </a:lnTo>
                  <a:lnTo>
                    <a:pt x="10800" y="20520"/>
                  </a:lnTo>
                  <a:lnTo>
                    <a:pt x="5684" y="21600"/>
                  </a:lnTo>
                  <a:lnTo>
                    <a:pt x="5684" y="19980"/>
                  </a:lnTo>
                  <a:lnTo>
                    <a:pt x="9095" y="18180"/>
                  </a:lnTo>
                  <a:lnTo>
                    <a:pt x="9095" y="12391"/>
                  </a:lnTo>
                  <a:lnTo>
                    <a:pt x="0" y="15120"/>
                  </a:lnTo>
                  <a:lnTo>
                    <a:pt x="0" y="12960"/>
                  </a:lnTo>
                  <a:lnTo>
                    <a:pt x="9095" y="7503"/>
                  </a:lnTo>
                  <a:lnTo>
                    <a:pt x="9095" y="1620"/>
                  </a:lnTo>
                  <a:cubicBezTo>
                    <a:pt x="9095" y="725"/>
                    <a:pt x="9858" y="0"/>
                    <a:pt x="10800" y="0"/>
                  </a:cubicBezTo>
                  <a:cubicBezTo>
                    <a:pt x="11742" y="0"/>
                    <a:pt x="12505" y="725"/>
                    <a:pt x="12505" y="1620"/>
                  </a:cubicBezTo>
                  <a:lnTo>
                    <a:pt x="12505" y="750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70" name="成组"/>
          <p:cNvGrpSpPr/>
          <p:nvPr/>
        </p:nvGrpSpPr>
        <p:grpSpPr>
          <a:xfrm>
            <a:off x="9067908" y="838200"/>
            <a:ext cx="457201" cy="457200"/>
            <a:chOff x="0" y="0"/>
            <a:chExt cx="457200" cy="457200"/>
          </a:xfrm>
        </p:grpSpPr>
        <p:sp>
          <p:nvSpPr>
            <p:cNvPr id="2768" name="任意形状 11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69" name="任意形状 1151"/>
            <p:cNvSpPr/>
            <p:nvPr/>
          </p:nvSpPr>
          <p:spPr>
            <a:xfrm>
              <a:off x="57150" y="38100"/>
              <a:ext cx="361950" cy="381000"/>
            </a:xfrm>
            <a:custGeom>
              <a:avLst/>
              <a:gdLst/>
              <a:ahLst/>
              <a:cxnLst>
                <a:cxn ang="0">
                  <a:pos x="wd2" y="hd2"/>
                </a:cxn>
                <a:cxn ang="5400000">
                  <a:pos x="wd2" y="hd2"/>
                </a:cxn>
                <a:cxn ang="10800000">
                  <a:pos x="wd2" y="hd2"/>
                </a:cxn>
                <a:cxn ang="16200000">
                  <a:pos x="wd2" y="hd2"/>
                </a:cxn>
              </a:cxnLst>
              <a:rect l="0" t="0" r="r" b="b"/>
              <a:pathLst>
                <a:path w="21600" h="21600" extrusionOk="0">
                  <a:moveTo>
                    <a:pt x="12505" y="7503"/>
                  </a:moveTo>
                  <a:lnTo>
                    <a:pt x="21600" y="12960"/>
                  </a:lnTo>
                  <a:lnTo>
                    <a:pt x="21600" y="15120"/>
                  </a:lnTo>
                  <a:lnTo>
                    <a:pt x="12505" y="12392"/>
                  </a:lnTo>
                  <a:lnTo>
                    <a:pt x="12505" y="18181"/>
                  </a:lnTo>
                  <a:lnTo>
                    <a:pt x="15916" y="19980"/>
                  </a:lnTo>
                  <a:lnTo>
                    <a:pt x="15916" y="21600"/>
                  </a:lnTo>
                  <a:lnTo>
                    <a:pt x="10800" y="20520"/>
                  </a:lnTo>
                  <a:lnTo>
                    <a:pt x="5684" y="21600"/>
                  </a:lnTo>
                  <a:lnTo>
                    <a:pt x="5684" y="19980"/>
                  </a:lnTo>
                  <a:lnTo>
                    <a:pt x="9095" y="18180"/>
                  </a:lnTo>
                  <a:lnTo>
                    <a:pt x="9095" y="12391"/>
                  </a:lnTo>
                  <a:lnTo>
                    <a:pt x="0" y="15120"/>
                  </a:lnTo>
                  <a:lnTo>
                    <a:pt x="0" y="12960"/>
                  </a:lnTo>
                  <a:lnTo>
                    <a:pt x="9095" y="7503"/>
                  </a:lnTo>
                  <a:lnTo>
                    <a:pt x="9095" y="1620"/>
                  </a:lnTo>
                  <a:cubicBezTo>
                    <a:pt x="9095" y="725"/>
                    <a:pt x="9858" y="0"/>
                    <a:pt x="10800" y="0"/>
                  </a:cubicBezTo>
                  <a:cubicBezTo>
                    <a:pt x="11742" y="0"/>
                    <a:pt x="12505" y="725"/>
                    <a:pt x="12505" y="1620"/>
                  </a:cubicBezTo>
                  <a:lnTo>
                    <a:pt x="12505" y="750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73" name="成组"/>
          <p:cNvGrpSpPr/>
          <p:nvPr/>
        </p:nvGrpSpPr>
        <p:grpSpPr>
          <a:xfrm>
            <a:off x="1752612" y="1749052"/>
            <a:ext cx="457201" cy="457201"/>
            <a:chOff x="0" y="0"/>
            <a:chExt cx="457200" cy="457200"/>
          </a:xfrm>
        </p:grpSpPr>
        <p:sp>
          <p:nvSpPr>
            <p:cNvPr id="2771" name="任意形状 11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72" name="任意形状 1154"/>
            <p:cNvSpPr/>
            <p:nvPr/>
          </p:nvSpPr>
          <p:spPr>
            <a:xfrm>
              <a:off x="0" y="57150"/>
              <a:ext cx="457200" cy="361950"/>
            </a:xfrm>
            <a:custGeom>
              <a:avLst/>
              <a:gdLst/>
              <a:ahLst/>
              <a:cxnLst>
                <a:cxn ang="0">
                  <a:pos x="wd2" y="hd2"/>
                </a:cxn>
                <a:cxn ang="5400000">
                  <a:pos x="wd2" y="hd2"/>
                </a:cxn>
                <a:cxn ang="10800000">
                  <a:pos x="wd2" y="hd2"/>
                </a:cxn>
                <a:cxn ang="16200000">
                  <a:pos x="wd2" y="hd2"/>
                </a:cxn>
              </a:cxnLst>
              <a:rect l="0" t="0" r="r" b="b"/>
              <a:pathLst>
                <a:path w="21600" h="21600" extrusionOk="0">
                  <a:moveTo>
                    <a:pt x="19800" y="11937"/>
                  </a:moveTo>
                  <a:lnTo>
                    <a:pt x="19800" y="20463"/>
                  </a:lnTo>
                  <a:cubicBezTo>
                    <a:pt x="19800" y="21091"/>
                    <a:pt x="19397" y="21600"/>
                    <a:pt x="18900" y="21600"/>
                  </a:cubicBezTo>
                  <a:lnTo>
                    <a:pt x="18000" y="21600"/>
                  </a:lnTo>
                  <a:cubicBezTo>
                    <a:pt x="17503" y="21600"/>
                    <a:pt x="17100" y="21091"/>
                    <a:pt x="17100" y="20463"/>
                  </a:cubicBezTo>
                  <a:lnTo>
                    <a:pt x="17100" y="19326"/>
                  </a:lnTo>
                  <a:lnTo>
                    <a:pt x="4500" y="19326"/>
                  </a:lnTo>
                  <a:lnTo>
                    <a:pt x="4500" y="20463"/>
                  </a:lnTo>
                  <a:cubicBezTo>
                    <a:pt x="4500" y="21091"/>
                    <a:pt x="4097" y="21600"/>
                    <a:pt x="3600" y="21600"/>
                  </a:cubicBezTo>
                  <a:lnTo>
                    <a:pt x="2700" y="21600"/>
                  </a:lnTo>
                  <a:cubicBezTo>
                    <a:pt x="2203" y="21600"/>
                    <a:pt x="1800" y="21091"/>
                    <a:pt x="1800" y="20463"/>
                  </a:cubicBezTo>
                  <a:lnTo>
                    <a:pt x="1800" y="11937"/>
                  </a:lnTo>
                  <a:lnTo>
                    <a:pt x="681" y="11584"/>
                  </a:lnTo>
                  <a:cubicBezTo>
                    <a:pt x="281" y="11458"/>
                    <a:pt x="0" y="11003"/>
                    <a:pt x="0" y="10482"/>
                  </a:cubicBezTo>
                  <a:lnTo>
                    <a:pt x="0" y="9663"/>
                  </a:lnTo>
                  <a:cubicBezTo>
                    <a:pt x="0" y="9349"/>
                    <a:pt x="201" y="9095"/>
                    <a:pt x="450" y="9095"/>
                  </a:cubicBezTo>
                  <a:lnTo>
                    <a:pt x="2186" y="9095"/>
                  </a:lnTo>
                  <a:lnTo>
                    <a:pt x="4032" y="3652"/>
                  </a:lnTo>
                  <a:cubicBezTo>
                    <a:pt x="4316" y="2815"/>
                    <a:pt x="4967" y="2273"/>
                    <a:pt x="5687" y="2274"/>
                  </a:cubicBezTo>
                  <a:lnTo>
                    <a:pt x="7200" y="2274"/>
                  </a:lnTo>
                  <a:lnTo>
                    <a:pt x="7200" y="0"/>
                  </a:lnTo>
                  <a:lnTo>
                    <a:pt x="9900" y="0"/>
                  </a:lnTo>
                  <a:lnTo>
                    <a:pt x="9900" y="2274"/>
                  </a:lnTo>
                  <a:lnTo>
                    <a:pt x="11700" y="2274"/>
                  </a:lnTo>
                  <a:lnTo>
                    <a:pt x="11700" y="0"/>
                  </a:lnTo>
                  <a:lnTo>
                    <a:pt x="14400" y="0"/>
                  </a:lnTo>
                  <a:lnTo>
                    <a:pt x="14400" y="2274"/>
                  </a:lnTo>
                  <a:lnTo>
                    <a:pt x="15913" y="2274"/>
                  </a:lnTo>
                  <a:cubicBezTo>
                    <a:pt x="16633" y="2274"/>
                    <a:pt x="17283" y="2816"/>
                    <a:pt x="17567" y="3652"/>
                  </a:cubicBezTo>
                  <a:lnTo>
                    <a:pt x="19414" y="9095"/>
                  </a:lnTo>
                  <a:lnTo>
                    <a:pt x="21150" y="9095"/>
                  </a:lnTo>
                  <a:cubicBezTo>
                    <a:pt x="21399" y="9095"/>
                    <a:pt x="21600" y="9349"/>
                    <a:pt x="21600" y="9663"/>
                  </a:cubicBezTo>
                  <a:lnTo>
                    <a:pt x="21600" y="10482"/>
                  </a:lnTo>
                  <a:cubicBezTo>
                    <a:pt x="21600" y="11003"/>
                    <a:pt x="21319" y="11458"/>
                    <a:pt x="20919" y="11584"/>
                  </a:cubicBezTo>
                  <a:lnTo>
                    <a:pt x="19800" y="11937"/>
                  </a:lnTo>
                  <a:close/>
                  <a:moveTo>
                    <a:pt x="3600" y="13642"/>
                  </a:moveTo>
                  <a:lnTo>
                    <a:pt x="3600" y="15916"/>
                  </a:lnTo>
                  <a:cubicBezTo>
                    <a:pt x="3600" y="16544"/>
                    <a:pt x="4003" y="17053"/>
                    <a:pt x="4500" y="17053"/>
                  </a:cubicBezTo>
                  <a:lnTo>
                    <a:pt x="7421" y="17053"/>
                  </a:lnTo>
                  <a:cubicBezTo>
                    <a:pt x="7669" y="17052"/>
                    <a:pt x="7870" y="16797"/>
                    <a:pt x="7870" y="16483"/>
                  </a:cubicBezTo>
                  <a:cubicBezTo>
                    <a:pt x="7870" y="16390"/>
                    <a:pt x="7851" y="16298"/>
                    <a:pt x="7817" y="16216"/>
                  </a:cubicBezTo>
                  <a:cubicBezTo>
                    <a:pt x="7092" y="14499"/>
                    <a:pt x="5686" y="13642"/>
                    <a:pt x="3600" y="13642"/>
                  </a:cubicBezTo>
                  <a:close/>
                  <a:moveTo>
                    <a:pt x="18000" y="13642"/>
                  </a:moveTo>
                  <a:cubicBezTo>
                    <a:pt x="15915" y="13642"/>
                    <a:pt x="14509" y="14500"/>
                    <a:pt x="13783" y="16216"/>
                  </a:cubicBezTo>
                  <a:cubicBezTo>
                    <a:pt x="13665" y="16493"/>
                    <a:pt x="13748" y="16837"/>
                    <a:pt x="13967" y="16985"/>
                  </a:cubicBezTo>
                  <a:cubicBezTo>
                    <a:pt x="14032" y="17030"/>
                    <a:pt x="14105" y="17053"/>
                    <a:pt x="14179" y="17053"/>
                  </a:cubicBezTo>
                  <a:lnTo>
                    <a:pt x="17100" y="17053"/>
                  </a:lnTo>
                  <a:cubicBezTo>
                    <a:pt x="17597" y="17053"/>
                    <a:pt x="18000" y="16544"/>
                    <a:pt x="18000" y="15916"/>
                  </a:cubicBezTo>
                  <a:lnTo>
                    <a:pt x="18000" y="13642"/>
                  </a:lnTo>
                  <a:close/>
                  <a:moveTo>
                    <a:pt x="5400" y="4547"/>
                  </a:moveTo>
                  <a:lnTo>
                    <a:pt x="4094" y="8673"/>
                  </a:lnTo>
                  <a:cubicBezTo>
                    <a:pt x="3910" y="9256"/>
                    <a:pt x="4134" y="9918"/>
                    <a:pt x="4596" y="10150"/>
                  </a:cubicBezTo>
                  <a:cubicBezTo>
                    <a:pt x="4702" y="10204"/>
                    <a:pt x="4815" y="10231"/>
                    <a:pt x="4929" y="10232"/>
                  </a:cubicBezTo>
                  <a:lnTo>
                    <a:pt x="16671" y="10232"/>
                  </a:lnTo>
                  <a:cubicBezTo>
                    <a:pt x="17168" y="10231"/>
                    <a:pt x="17570" y="9722"/>
                    <a:pt x="17570" y="9094"/>
                  </a:cubicBezTo>
                  <a:cubicBezTo>
                    <a:pt x="17570" y="8950"/>
                    <a:pt x="17548" y="8807"/>
                    <a:pt x="17506" y="8673"/>
                  </a:cubicBezTo>
                  <a:lnTo>
                    <a:pt x="16200" y="4547"/>
                  </a:lnTo>
                  <a:lnTo>
                    <a:pt x="5400" y="454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76" name="成组"/>
          <p:cNvGrpSpPr/>
          <p:nvPr/>
        </p:nvGrpSpPr>
        <p:grpSpPr>
          <a:xfrm>
            <a:off x="1752612" y="838200"/>
            <a:ext cx="457201" cy="457200"/>
            <a:chOff x="0" y="0"/>
            <a:chExt cx="457200" cy="457200"/>
          </a:xfrm>
        </p:grpSpPr>
        <p:sp>
          <p:nvSpPr>
            <p:cNvPr id="2774" name="任意形状 11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75" name="任意形状 1157"/>
            <p:cNvSpPr/>
            <p:nvPr/>
          </p:nvSpPr>
          <p:spPr>
            <a:xfrm>
              <a:off x="0" y="57150"/>
              <a:ext cx="457200" cy="361950"/>
            </a:xfrm>
            <a:custGeom>
              <a:avLst/>
              <a:gdLst/>
              <a:ahLst/>
              <a:cxnLst>
                <a:cxn ang="0">
                  <a:pos x="wd2" y="hd2"/>
                </a:cxn>
                <a:cxn ang="5400000">
                  <a:pos x="wd2" y="hd2"/>
                </a:cxn>
                <a:cxn ang="10800000">
                  <a:pos x="wd2" y="hd2"/>
                </a:cxn>
                <a:cxn ang="16200000">
                  <a:pos x="wd2" y="hd2"/>
                </a:cxn>
              </a:cxnLst>
              <a:rect l="0" t="0" r="r" b="b"/>
              <a:pathLst>
                <a:path w="21600" h="21600" extrusionOk="0">
                  <a:moveTo>
                    <a:pt x="3600" y="11368"/>
                  </a:moveTo>
                  <a:lnTo>
                    <a:pt x="3600" y="17053"/>
                  </a:lnTo>
                  <a:lnTo>
                    <a:pt x="18000" y="17053"/>
                  </a:lnTo>
                  <a:lnTo>
                    <a:pt x="18000" y="11368"/>
                  </a:lnTo>
                  <a:lnTo>
                    <a:pt x="3600" y="11368"/>
                  </a:lnTo>
                  <a:close/>
                  <a:moveTo>
                    <a:pt x="5056" y="9095"/>
                  </a:moveTo>
                  <a:lnTo>
                    <a:pt x="16544" y="9095"/>
                  </a:lnTo>
                  <a:cubicBezTo>
                    <a:pt x="17041" y="9094"/>
                    <a:pt x="17444" y="8585"/>
                    <a:pt x="17443" y="7957"/>
                  </a:cubicBezTo>
                  <a:cubicBezTo>
                    <a:pt x="17443" y="7781"/>
                    <a:pt x="17411" y="7607"/>
                    <a:pt x="17348" y="7450"/>
                  </a:cubicBezTo>
                  <a:lnTo>
                    <a:pt x="16200" y="4547"/>
                  </a:lnTo>
                  <a:lnTo>
                    <a:pt x="5400" y="4547"/>
                  </a:lnTo>
                  <a:lnTo>
                    <a:pt x="4252" y="7450"/>
                  </a:lnTo>
                  <a:cubicBezTo>
                    <a:pt x="4029" y="8011"/>
                    <a:pt x="4210" y="8694"/>
                    <a:pt x="4654" y="8975"/>
                  </a:cubicBezTo>
                  <a:cubicBezTo>
                    <a:pt x="4779" y="9054"/>
                    <a:pt x="4917" y="9095"/>
                    <a:pt x="5056" y="9095"/>
                  </a:cubicBezTo>
                  <a:close/>
                  <a:moveTo>
                    <a:pt x="19800" y="11937"/>
                  </a:moveTo>
                  <a:lnTo>
                    <a:pt x="19800" y="20463"/>
                  </a:lnTo>
                  <a:cubicBezTo>
                    <a:pt x="19800" y="21091"/>
                    <a:pt x="19397" y="21600"/>
                    <a:pt x="18900" y="21600"/>
                  </a:cubicBezTo>
                  <a:lnTo>
                    <a:pt x="18000" y="21600"/>
                  </a:lnTo>
                  <a:cubicBezTo>
                    <a:pt x="17503" y="21600"/>
                    <a:pt x="17100" y="21091"/>
                    <a:pt x="17100" y="20463"/>
                  </a:cubicBezTo>
                  <a:lnTo>
                    <a:pt x="17100" y="19326"/>
                  </a:lnTo>
                  <a:lnTo>
                    <a:pt x="4500" y="19326"/>
                  </a:lnTo>
                  <a:lnTo>
                    <a:pt x="4500" y="20463"/>
                  </a:lnTo>
                  <a:cubicBezTo>
                    <a:pt x="4500" y="21091"/>
                    <a:pt x="4097" y="21600"/>
                    <a:pt x="3600" y="21600"/>
                  </a:cubicBezTo>
                  <a:lnTo>
                    <a:pt x="2700" y="21600"/>
                  </a:lnTo>
                  <a:cubicBezTo>
                    <a:pt x="2203" y="21600"/>
                    <a:pt x="1800" y="21091"/>
                    <a:pt x="1800" y="20463"/>
                  </a:cubicBezTo>
                  <a:lnTo>
                    <a:pt x="1800" y="11937"/>
                  </a:lnTo>
                  <a:lnTo>
                    <a:pt x="681" y="11584"/>
                  </a:lnTo>
                  <a:cubicBezTo>
                    <a:pt x="281" y="11458"/>
                    <a:pt x="0" y="11003"/>
                    <a:pt x="0" y="10482"/>
                  </a:cubicBezTo>
                  <a:lnTo>
                    <a:pt x="0" y="9663"/>
                  </a:lnTo>
                  <a:cubicBezTo>
                    <a:pt x="0" y="9349"/>
                    <a:pt x="201" y="9095"/>
                    <a:pt x="450" y="9095"/>
                  </a:cubicBezTo>
                  <a:lnTo>
                    <a:pt x="1800" y="9095"/>
                  </a:lnTo>
                  <a:lnTo>
                    <a:pt x="4002" y="3531"/>
                  </a:lnTo>
                  <a:cubicBezTo>
                    <a:pt x="4307" y="2760"/>
                    <a:pt x="4931" y="2273"/>
                    <a:pt x="5613" y="2274"/>
                  </a:cubicBezTo>
                  <a:lnTo>
                    <a:pt x="7200" y="2274"/>
                  </a:lnTo>
                  <a:lnTo>
                    <a:pt x="7200" y="0"/>
                  </a:lnTo>
                  <a:lnTo>
                    <a:pt x="9900" y="0"/>
                  </a:lnTo>
                  <a:lnTo>
                    <a:pt x="9900" y="2274"/>
                  </a:lnTo>
                  <a:lnTo>
                    <a:pt x="11700" y="2274"/>
                  </a:lnTo>
                  <a:lnTo>
                    <a:pt x="11700" y="0"/>
                  </a:lnTo>
                  <a:lnTo>
                    <a:pt x="14400" y="0"/>
                  </a:lnTo>
                  <a:lnTo>
                    <a:pt x="14400" y="2274"/>
                  </a:lnTo>
                  <a:lnTo>
                    <a:pt x="15988" y="2274"/>
                  </a:lnTo>
                  <a:cubicBezTo>
                    <a:pt x="16670" y="2274"/>
                    <a:pt x="17293" y="2761"/>
                    <a:pt x="17598" y="3531"/>
                  </a:cubicBezTo>
                  <a:lnTo>
                    <a:pt x="19800" y="9095"/>
                  </a:lnTo>
                  <a:lnTo>
                    <a:pt x="21150" y="9095"/>
                  </a:lnTo>
                  <a:cubicBezTo>
                    <a:pt x="21399" y="9095"/>
                    <a:pt x="21600" y="9349"/>
                    <a:pt x="21600" y="9663"/>
                  </a:cubicBezTo>
                  <a:lnTo>
                    <a:pt x="21600" y="10482"/>
                  </a:lnTo>
                  <a:cubicBezTo>
                    <a:pt x="21600" y="11003"/>
                    <a:pt x="21319" y="11458"/>
                    <a:pt x="20919" y="11584"/>
                  </a:cubicBezTo>
                  <a:lnTo>
                    <a:pt x="19800" y="11937"/>
                  </a:lnTo>
                  <a:close/>
                  <a:moveTo>
                    <a:pt x="4500" y="12505"/>
                  </a:moveTo>
                  <a:cubicBezTo>
                    <a:pt x="6585" y="12505"/>
                    <a:pt x="7991" y="13364"/>
                    <a:pt x="8717" y="15079"/>
                  </a:cubicBezTo>
                  <a:cubicBezTo>
                    <a:pt x="8835" y="15356"/>
                    <a:pt x="8752" y="15700"/>
                    <a:pt x="8533" y="15848"/>
                  </a:cubicBezTo>
                  <a:cubicBezTo>
                    <a:pt x="8468" y="15893"/>
                    <a:pt x="8395" y="15916"/>
                    <a:pt x="8321" y="15916"/>
                  </a:cubicBezTo>
                  <a:lnTo>
                    <a:pt x="5400" y="15916"/>
                  </a:lnTo>
                  <a:cubicBezTo>
                    <a:pt x="4903" y="15916"/>
                    <a:pt x="4500" y="15407"/>
                    <a:pt x="4500" y="14779"/>
                  </a:cubicBezTo>
                  <a:lnTo>
                    <a:pt x="4500" y="12505"/>
                  </a:lnTo>
                  <a:close/>
                  <a:moveTo>
                    <a:pt x="17100" y="12505"/>
                  </a:moveTo>
                  <a:lnTo>
                    <a:pt x="17100" y="14779"/>
                  </a:lnTo>
                  <a:cubicBezTo>
                    <a:pt x="17100" y="15407"/>
                    <a:pt x="16697" y="15916"/>
                    <a:pt x="16200" y="15916"/>
                  </a:cubicBezTo>
                  <a:lnTo>
                    <a:pt x="13279" y="15916"/>
                  </a:lnTo>
                  <a:cubicBezTo>
                    <a:pt x="13031" y="15915"/>
                    <a:pt x="12830" y="15660"/>
                    <a:pt x="12830" y="15346"/>
                  </a:cubicBezTo>
                  <a:cubicBezTo>
                    <a:pt x="12830" y="15253"/>
                    <a:pt x="12849" y="15161"/>
                    <a:pt x="12883" y="15079"/>
                  </a:cubicBezTo>
                  <a:cubicBezTo>
                    <a:pt x="13608" y="13362"/>
                    <a:pt x="15014" y="12505"/>
                    <a:pt x="17100" y="1250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79" name="成组"/>
          <p:cNvGrpSpPr/>
          <p:nvPr/>
        </p:nvGrpSpPr>
        <p:grpSpPr>
          <a:xfrm>
            <a:off x="1752612" y="5409376"/>
            <a:ext cx="457201" cy="457201"/>
            <a:chOff x="0" y="0"/>
            <a:chExt cx="457200" cy="457200"/>
          </a:xfrm>
        </p:grpSpPr>
        <p:sp>
          <p:nvSpPr>
            <p:cNvPr id="2777" name="任意形状 11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78" name="任意形状 1160"/>
            <p:cNvSpPr/>
            <p:nvPr/>
          </p:nvSpPr>
          <p:spPr>
            <a:xfrm>
              <a:off x="58100" y="71139"/>
              <a:ext cx="347011" cy="338151"/>
            </a:xfrm>
            <a:custGeom>
              <a:avLst/>
              <a:gdLst/>
              <a:ahLst/>
              <a:cxnLst>
                <a:cxn ang="0">
                  <a:pos x="wd2" y="hd2"/>
                </a:cxn>
                <a:cxn ang="5400000">
                  <a:pos x="wd2" y="hd2"/>
                </a:cxn>
                <a:cxn ang="10800000">
                  <a:pos x="wd2" y="hd2"/>
                </a:cxn>
                <a:cxn ang="16200000">
                  <a:pos x="wd2" y="hd2"/>
                </a:cxn>
              </a:cxnLst>
              <a:rect l="0" t="0" r="r" b="b"/>
              <a:pathLst>
                <a:path w="20501" h="20909" extrusionOk="0">
                  <a:moveTo>
                    <a:pt x="1320" y="86"/>
                  </a:moveTo>
                  <a:lnTo>
                    <a:pt x="8879" y="7999"/>
                  </a:lnTo>
                  <a:lnTo>
                    <a:pt x="5696" y="11331"/>
                  </a:lnTo>
                  <a:lnTo>
                    <a:pt x="1318" y="6749"/>
                  </a:lnTo>
                  <a:cubicBezTo>
                    <a:pt x="-439" y="4909"/>
                    <a:pt x="-439" y="1926"/>
                    <a:pt x="1318" y="86"/>
                  </a:cubicBezTo>
                  <a:close/>
                  <a:moveTo>
                    <a:pt x="12626" y="9908"/>
                  </a:moveTo>
                  <a:lnTo>
                    <a:pt x="11665" y="10914"/>
                  </a:lnTo>
                  <a:lnTo>
                    <a:pt x="19623" y="19243"/>
                  </a:lnTo>
                  <a:lnTo>
                    <a:pt x="18031" y="20909"/>
                  </a:lnTo>
                  <a:lnTo>
                    <a:pt x="10073" y="12581"/>
                  </a:lnTo>
                  <a:lnTo>
                    <a:pt x="2115" y="20909"/>
                  </a:lnTo>
                  <a:lnTo>
                    <a:pt x="524" y="19243"/>
                  </a:lnTo>
                  <a:lnTo>
                    <a:pt x="11034" y="8242"/>
                  </a:lnTo>
                  <a:cubicBezTo>
                    <a:pt x="10373" y="6526"/>
                    <a:pt x="11057" y="4055"/>
                    <a:pt x="12858" y="2168"/>
                  </a:cubicBezTo>
                  <a:cubicBezTo>
                    <a:pt x="15055" y="-132"/>
                    <a:pt x="18084" y="-691"/>
                    <a:pt x="19623" y="919"/>
                  </a:cubicBezTo>
                  <a:cubicBezTo>
                    <a:pt x="21161" y="2529"/>
                    <a:pt x="20626" y="5699"/>
                    <a:pt x="18430" y="7999"/>
                  </a:cubicBezTo>
                  <a:cubicBezTo>
                    <a:pt x="16627" y="9886"/>
                    <a:pt x="14265" y="10602"/>
                    <a:pt x="12626" y="990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82" name="成组"/>
          <p:cNvGrpSpPr/>
          <p:nvPr/>
        </p:nvGrpSpPr>
        <p:grpSpPr>
          <a:xfrm>
            <a:off x="1752612" y="4495140"/>
            <a:ext cx="457201" cy="457201"/>
            <a:chOff x="0" y="0"/>
            <a:chExt cx="457200" cy="457200"/>
          </a:xfrm>
        </p:grpSpPr>
        <p:sp>
          <p:nvSpPr>
            <p:cNvPr id="2780" name="任意形状 11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81" name="任意形状 1163"/>
            <p:cNvSpPr/>
            <p:nvPr/>
          </p:nvSpPr>
          <p:spPr>
            <a:xfrm>
              <a:off x="58100" y="71139"/>
              <a:ext cx="347011" cy="338151"/>
            </a:xfrm>
            <a:custGeom>
              <a:avLst/>
              <a:gdLst/>
              <a:ahLst/>
              <a:cxnLst>
                <a:cxn ang="0">
                  <a:pos x="wd2" y="hd2"/>
                </a:cxn>
                <a:cxn ang="5400000">
                  <a:pos x="wd2" y="hd2"/>
                </a:cxn>
                <a:cxn ang="10800000">
                  <a:pos x="wd2" y="hd2"/>
                </a:cxn>
                <a:cxn ang="16200000">
                  <a:pos x="wd2" y="hd2"/>
                </a:cxn>
              </a:cxnLst>
              <a:rect l="0" t="0" r="r" b="b"/>
              <a:pathLst>
                <a:path w="20501" h="20909" extrusionOk="0">
                  <a:moveTo>
                    <a:pt x="12626" y="9908"/>
                  </a:moveTo>
                  <a:lnTo>
                    <a:pt x="11665" y="10914"/>
                  </a:lnTo>
                  <a:lnTo>
                    <a:pt x="19623" y="19243"/>
                  </a:lnTo>
                  <a:lnTo>
                    <a:pt x="18031" y="20909"/>
                  </a:lnTo>
                  <a:lnTo>
                    <a:pt x="10073" y="12581"/>
                  </a:lnTo>
                  <a:lnTo>
                    <a:pt x="2115" y="20909"/>
                  </a:lnTo>
                  <a:lnTo>
                    <a:pt x="524" y="19243"/>
                  </a:lnTo>
                  <a:lnTo>
                    <a:pt x="11034" y="8242"/>
                  </a:lnTo>
                  <a:cubicBezTo>
                    <a:pt x="10373" y="6526"/>
                    <a:pt x="11057" y="4055"/>
                    <a:pt x="12858" y="2168"/>
                  </a:cubicBezTo>
                  <a:cubicBezTo>
                    <a:pt x="15055" y="-132"/>
                    <a:pt x="18084" y="-691"/>
                    <a:pt x="19623" y="919"/>
                  </a:cubicBezTo>
                  <a:cubicBezTo>
                    <a:pt x="21161" y="2529"/>
                    <a:pt x="20626" y="5699"/>
                    <a:pt x="18430" y="7999"/>
                  </a:cubicBezTo>
                  <a:cubicBezTo>
                    <a:pt x="16627" y="9886"/>
                    <a:pt x="14265" y="10602"/>
                    <a:pt x="12626" y="9908"/>
                  </a:cubicBezTo>
                  <a:close/>
                  <a:moveTo>
                    <a:pt x="1320" y="86"/>
                  </a:moveTo>
                  <a:lnTo>
                    <a:pt x="8879" y="7999"/>
                  </a:lnTo>
                  <a:lnTo>
                    <a:pt x="5696" y="11331"/>
                  </a:lnTo>
                  <a:lnTo>
                    <a:pt x="1318" y="6749"/>
                  </a:lnTo>
                  <a:cubicBezTo>
                    <a:pt x="-439" y="4909"/>
                    <a:pt x="-439" y="1926"/>
                    <a:pt x="1318" y="86"/>
                  </a:cubicBezTo>
                  <a:close/>
                  <a:moveTo>
                    <a:pt x="16837" y="6332"/>
                  </a:moveTo>
                  <a:cubicBezTo>
                    <a:pt x="18253" y="4851"/>
                    <a:pt x="18544" y="3121"/>
                    <a:pt x="18031" y="2584"/>
                  </a:cubicBezTo>
                  <a:cubicBezTo>
                    <a:pt x="17518" y="2047"/>
                    <a:pt x="15865" y="2352"/>
                    <a:pt x="14450" y="3832"/>
                  </a:cubicBezTo>
                  <a:cubicBezTo>
                    <a:pt x="13035" y="5314"/>
                    <a:pt x="12744" y="7044"/>
                    <a:pt x="13257" y="7582"/>
                  </a:cubicBezTo>
                  <a:cubicBezTo>
                    <a:pt x="13769" y="8118"/>
                    <a:pt x="15422" y="7813"/>
                    <a:pt x="16837" y="633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85" name="成组"/>
          <p:cNvGrpSpPr/>
          <p:nvPr/>
        </p:nvGrpSpPr>
        <p:grpSpPr>
          <a:xfrm>
            <a:off x="838200" y="5409376"/>
            <a:ext cx="457200" cy="457201"/>
            <a:chOff x="0" y="0"/>
            <a:chExt cx="457200" cy="457200"/>
          </a:xfrm>
        </p:grpSpPr>
        <p:sp>
          <p:nvSpPr>
            <p:cNvPr id="2783" name="任意形状 11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84" name="任意形状 1166"/>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9200" y="21600"/>
                  </a:lnTo>
                  <a:lnTo>
                    <a:pt x="19200" y="12960"/>
                  </a:lnTo>
                  <a:lnTo>
                    <a:pt x="15600" y="12960"/>
                  </a:lnTo>
                  <a:lnTo>
                    <a:pt x="15600" y="5400"/>
                  </a:lnTo>
                  <a:cubicBezTo>
                    <a:pt x="15600" y="2418"/>
                    <a:pt x="18286" y="0"/>
                    <a:pt x="21600" y="0"/>
                  </a:cubicBezTo>
                  <a:close/>
                  <a:moveTo>
                    <a:pt x="7200" y="12852"/>
                  </a:moveTo>
                  <a:lnTo>
                    <a:pt x="7200" y="21600"/>
                  </a:lnTo>
                  <a:lnTo>
                    <a:pt x="4800" y="21600"/>
                  </a:lnTo>
                  <a:lnTo>
                    <a:pt x="4800" y="12852"/>
                  </a:lnTo>
                  <a:cubicBezTo>
                    <a:pt x="2007" y="12338"/>
                    <a:pt x="0" y="10126"/>
                    <a:pt x="0" y="7560"/>
                  </a:cubicBezTo>
                  <a:lnTo>
                    <a:pt x="0" y="1080"/>
                  </a:lnTo>
                  <a:lnTo>
                    <a:pt x="2400" y="1080"/>
                  </a:lnTo>
                  <a:lnTo>
                    <a:pt x="2400" y="8640"/>
                  </a:lnTo>
                  <a:lnTo>
                    <a:pt x="4800" y="8640"/>
                  </a:lnTo>
                  <a:lnTo>
                    <a:pt x="4800" y="1080"/>
                  </a:lnTo>
                  <a:lnTo>
                    <a:pt x="7200" y="1080"/>
                  </a:lnTo>
                  <a:lnTo>
                    <a:pt x="7200" y="8640"/>
                  </a:lnTo>
                  <a:lnTo>
                    <a:pt x="9600" y="8640"/>
                  </a:lnTo>
                  <a:lnTo>
                    <a:pt x="9600" y="1080"/>
                  </a:lnTo>
                  <a:lnTo>
                    <a:pt x="12000" y="1080"/>
                  </a:lnTo>
                  <a:lnTo>
                    <a:pt x="12000" y="7560"/>
                  </a:lnTo>
                  <a:cubicBezTo>
                    <a:pt x="12000" y="10126"/>
                    <a:pt x="9993" y="12338"/>
                    <a:pt x="7200" y="1285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88" name="成组"/>
          <p:cNvGrpSpPr/>
          <p:nvPr/>
        </p:nvGrpSpPr>
        <p:grpSpPr>
          <a:xfrm>
            <a:off x="838200" y="4495140"/>
            <a:ext cx="457200" cy="457201"/>
            <a:chOff x="0" y="0"/>
            <a:chExt cx="457200" cy="457200"/>
          </a:xfrm>
        </p:grpSpPr>
        <p:sp>
          <p:nvSpPr>
            <p:cNvPr id="2786" name="任意形状 11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87" name="任意形状 1169"/>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9200" y="21600"/>
                  </a:lnTo>
                  <a:lnTo>
                    <a:pt x="19200" y="14040"/>
                  </a:lnTo>
                  <a:lnTo>
                    <a:pt x="14400" y="14040"/>
                  </a:lnTo>
                  <a:lnTo>
                    <a:pt x="14400" y="6480"/>
                  </a:lnTo>
                  <a:cubicBezTo>
                    <a:pt x="14400" y="2901"/>
                    <a:pt x="17624" y="0"/>
                    <a:pt x="21600" y="0"/>
                  </a:cubicBezTo>
                  <a:close/>
                  <a:moveTo>
                    <a:pt x="19200" y="2732"/>
                  </a:moveTo>
                  <a:cubicBezTo>
                    <a:pt x="18204" y="3240"/>
                    <a:pt x="16800" y="4504"/>
                    <a:pt x="16800" y="6480"/>
                  </a:cubicBezTo>
                  <a:lnTo>
                    <a:pt x="16800" y="11880"/>
                  </a:lnTo>
                  <a:lnTo>
                    <a:pt x="19200" y="11880"/>
                  </a:lnTo>
                  <a:lnTo>
                    <a:pt x="19200" y="2732"/>
                  </a:lnTo>
                  <a:close/>
                  <a:moveTo>
                    <a:pt x="7200" y="12852"/>
                  </a:moveTo>
                  <a:lnTo>
                    <a:pt x="7200" y="21600"/>
                  </a:lnTo>
                  <a:lnTo>
                    <a:pt x="4800" y="21600"/>
                  </a:lnTo>
                  <a:lnTo>
                    <a:pt x="4800" y="12852"/>
                  </a:lnTo>
                  <a:cubicBezTo>
                    <a:pt x="2007" y="12338"/>
                    <a:pt x="0" y="10126"/>
                    <a:pt x="0" y="7560"/>
                  </a:cubicBezTo>
                  <a:lnTo>
                    <a:pt x="0" y="1080"/>
                  </a:lnTo>
                  <a:lnTo>
                    <a:pt x="2400" y="1080"/>
                  </a:lnTo>
                  <a:lnTo>
                    <a:pt x="2400" y="8640"/>
                  </a:lnTo>
                  <a:lnTo>
                    <a:pt x="4800" y="8640"/>
                  </a:lnTo>
                  <a:lnTo>
                    <a:pt x="4800" y="1080"/>
                  </a:lnTo>
                  <a:lnTo>
                    <a:pt x="7200" y="1080"/>
                  </a:lnTo>
                  <a:lnTo>
                    <a:pt x="7200" y="8640"/>
                  </a:lnTo>
                  <a:lnTo>
                    <a:pt x="9600" y="8640"/>
                  </a:lnTo>
                  <a:lnTo>
                    <a:pt x="9600" y="1080"/>
                  </a:lnTo>
                  <a:lnTo>
                    <a:pt x="12000" y="1080"/>
                  </a:lnTo>
                  <a:lnTo>
                    <a:pt x="12000" y="7560"/>
                  </a:lnTo>
                  <a:cubicBezTo>
                    <a:pt x="12000" y="10126"/>
                    <a:pt x="9993" y="12338"/>
                    <a:pt x="7200" y="1285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91" name="成组"/>
          <p:cNvGrpSpPr/>
          <p:nvPr/>
        </p:nvGrpSpPr>
        <p:grpSpPr>
          <a:xfrm>
            <a:off x="7239084" y="3580905"/>
            <a:ext cx="457201" cy="457201"/>
            <a:chOff x="0" y="0"/>
            <a:chExt cx="457200" cy="457200"/>
          </a:xfrm>
        </p:grpSpPr>
        <p:sp>
          <p:nvSpPr>
            <p:cNvPr id="2789" name="任意形状 11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90" name="任意形状 1172"/>
            <p:cNvSpPr/>
            <p:nvPr/>
          </p:nvSpPr>
          <p:spPr>
            <a:xfrm>
              <a:off x="19050" y="19050"/>
              <a:ext cx="419100" cy="381000"/>
            </a:xfrm>
            <a:custGeom>
              <a:avLst/>
              <a:gdLst/>
              <a:ahLst/>
              <a:cxnLst>
                <a:cxn ang="0">
                  <a:pos x="wd2" y="hd2"/>
                </a:cxn>
                <a:cxn ang="5400000">
                  <a:pos x="wd2" y="hd2"/>
                </a:cxn>
                <a:cxn ang="10800000">
                  <a:pos x="wd2" y="hd2"/>
                </a:cxn>
                <a:cxn ang="16200000">
                  <a:pos x="wd2" y="hd2"/>
                </a:cxn>
              </a:cxnLst>
              <a:rect l="0" t="0" r="r" b="b"/>
              <a:pathLst>
                <a:path w="21600" h="21600" extrusionOk="0">
                  <a:moveTo>
                    <a:pt x="4418" y="21600"/>
                  </a:moveTo>
                  <a:cubicBezTo>
                    <a:pt x="1978" y="21600"/>
                    <a:pt x="0" y="19424"/>
                    <a:pt x="0" y="16740"/>
                  </a:cubicBezTo>
                  <a:cubicBezTo>
                    <a:pt x="0" y="14056"/>
                    <a:pt x="1978" y="11880"/>
                    <a:pt x="4418" y="11880"/>
                  </a:cubicBezTo>
                  <a:cubicBezTo>
                    <a:pt x="6858" y="11880"/>
                    <a:pt x="8836" y="14056"/>
                    <a:pt x="8836" y="16740"/>
                  </a:cubicBezTo>
                  <a:cubicBezTo>
                    <a:pt x="8836" y="19424"/>
                    <a:pt x="6858" y="21600"/>
                    <a:pt x="4418" y="21600"/>
                  </a:cubicBezTo>
                  <a:close/>
                  <a:moveTo>
                    <a:pt x="4418" y="18360"/>
                  </a:moveTo>
                  <a:cubicBezTo>
                    <a:pt x="5232" y="18360"/>
                    <a:pt x="5891" y="17635"/>
                    <a:pt x="5891" y="16740"/>
                  </a:cubicBezTo>
                  <a:cubicBezTo>
                    <a:pt x="5891" y="15845"/>
                    <a:pt x="5232" y="15120"/>
                    <a:pt x="4418" y="15120"/>
                  </a:cubicBezTo>
                  <a:cubicBezTo>
                    <a:pt x="3605" y="15120"/>
                    <a:pt x="2945" y="15845"/>
                    <a:pt x="2945" y="16740"/>
                  </a:cubicBezTo>
                  <a:cubicBezTo>
                    <a:pt x="2945" y="17635"/>
                    <a:pt x="3605" y="18360"/>
                    <a:pt x="4418" y="18360"/>
                  </a:cubicBezTo>
                  <a:close/>
                  <a:moveTo>
                    <a:pt x="17182" y="21600"/>
                  </a:moveTo>
                  <a:cubicBezTo>
                    <a:pt x="14742" y="21600"/>
                    <a:pt x="12764" y="19424"/>
                    <a:pt x="12764" y="16740"/>
                  </a:cubicBezTo>
                  <a:cubicBezTo>
                    <a:pt x="12764" y="14056"/>
                    <a:pt x="14742" y="11880"/>
                    <a:pt x="17182" y="11880"/>
                  </a:cubicBezTo>
                  <a:cubicBezTo>
                    <a:pt x="19622" y="11880"/>
                    <a:pt x="21600" y="14056"/>
                    <a:pt x="21600" y="16740"/>
                  </a:cubicBezTo>
                  <a:cubicBezTo>
                    <a:pt x="21600" y="19424"/>
                    <a:pt x="19622" y="21600"/>
                    <a:pt x="17182" y="21600"/>
                  </a:cubicBezTo>
                  <a:close/>
                  <a:moveTo>
                    <a:pt x="17182" y="18360"/>
                  </a:moveTo>
                  <a:cubicBezTo>
                    <a:pt x="17995" y="18360"/>
                    <a:pt x="18655" y="17635"/>
                    <a:pt x="18655" y="16740"/>
                  </a:cubicBezTo>
                  <a:cubicBezTo>
                    <a:pt x="18655" y="15845"/>
                    <a:pt x="17995" y="15120"/>
                    <a:pt x="17182" y="15120"/>
                  </a:cubicBezTo>
                  <a:cubicBezTo>
                    <a:pt x="16368" y="15120"/>
                    <a:pt x="15709" y="15845"/>
                    <a:pt x="15709" y="16740"/>
                  </a:cubicBezTo>
                  <a:cubicBezTo>
                    <a:pt x="15709" y="17635"/>
                    <a:pt x="16368" y="18360"/>
                    <a:pt x="17182" y="18360"/>
                  </a:cubicBezTo>
                  <a:close/>
                  <a:moveTo>
                    <a:pt x="10340" y="9501"/>
                  </a:moveTo>
                  <a:lnTo>
                    <a:pt x="11782" y="11880"/>
                  </a:lnTo>
                  <a:lnTo>
                    <a:pt x="11782" y="18360"/>
                  </a:lnTo>
                  <a:lnTo>
                    <a:pt x="9818" y="18360"/>
                  </a:lnTo>
                  <a:lnTo>
                    <a:pt x="9818" y="12960"/>
                  </a:lnTo>
                  <a:lnTo>
                    <a:pt x="7149" y="10513"/>
                  </a:lnTo>
                  <a:cubicBezTo>
                    <a:pt x="6255" y="9837"/>
                    <a:pt x="6028" y="8492"/>
                    <a:pt x="6642" y="7509"/>
                  </a:cubicBezTo>
                  <a:cubicBezTo>
                    <a:pt x="6711" y="7400"/>
                    <a:pt x="6788" y="7298"/>
                    <a:pt x="6873" y="7205"/>
                  </a:cubicBezTo>
                  <a:lnTo>
                    <a:pt x="9649" y="4150"/>
                  </a:lnTo>
                  <a:cubicBezTo>
                    <a:pt x="10416" y="3307"/>
                    <a:pt x="11659" y="3306"/>
                    <a:pt x="12426" y="4150"/>
                  </a:cubicBezTo>
                  <a:cubicBezTo>
                    <a:pt x="12426" y="4150"/>
                    <a:pt x="12427" y="4150"/>
                    <a:pt x="12427" y="4150"/>
                  </a:cubicBezTo>
                  <a:lnTo>
                    <a:pt x="13815" y="5678"/>
                  </a:lnTo>
                  <a:cubicBezTo>
                    <a:pt x="14855" y="6825"/>
                    <a:pt x="16204" y="7573"/>
                    <a:pt x="17661" y="7811"/>
                  </a:cubicBezTo>
                  <a:lnTo>
                    <a:pt x="17651" y="9987"/>
                  </a:lnTo>
                  <a:cubicBezTo>
                    <a:pt x="15674" y="9736"/>
                    <a:pt x="13832" y="8756"/>
                    <a:pt x="12427" y="7206"/>
                  </a:cubicBezTo>
                  <a:lnTo>
                    <a:pt x="10339" y="9501"/>
                  </a:lnTo>
                  <a:close/>
                  <a:moveTo>
                    <a:pt x="14727" y="4320"/>
                  </a:moveTo>
                  <a:cubicBezTo>
                    <a:pt x="13643" y="4320"/>
                    <a:pt x="12764" y="3353"/>
                    <a:pt x="12764" y="2160"/>
                  </a:cubicBezTo>
                  <a:cubicBezTo>
                    <a:pt x="12764" y="967"/>
                    <a:pt x="13643" y="0"/>
                    <a:pt x="14727" y="0"/>
                  </a:cubicBezTo>
                  <a:cubicBezTo>
                    <a:pt x="15812" y="0"/>
                    <a:pt x="16691" y="967"/>
                    <a:pt x="16691" y="2160"/>
                  </a:cubicBezTo>
                  <a:cubicBezTo>
                    <a:pt x="16691" y="3353"/>
                    <a:pt x="15812" y="4320"/>
                    <a:pt x="14727" y="43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94" name="成组"/>
          <p:cNvGrpSpPr/>
          <p:nvPr/>
        </p:nvGrpSpPr>
        <p:grpSpPr>
          <a:xfrm>
            <a:off x="7239084" y="2666670"/>
            <a:ext cx="457201" cy="457201"/>
            <a:chOff x="0" y="0"/>
            <a:chExt cx="457200" cy="457200"/>
          </a:xfrm>
        </p:grpSpPr>
        <p:sp>
          <p:nvSpPr>
            <p:cNvPr id="2792" name="任意形状 11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93" name="任意形状 1175"/>
            <p:cNvSpPr/>
            <p:nvPr/>
          </p:nvSpPr>
          <p:spPr>
            <a:xfrm>
              <a:off x="19050" y="19050"/>
              <a:ext cx="419100" cy="381000"/>
            </a:xfrm>
            <a:custGeom>
              <a:avLst/>
              <a:gdLst/>
              <a:ahLst/>
              <a:cxnLst>
                <a:cxn ang="0">
                  <a:pos x="wd2" y="hd2"/>
                </a:cxn>
                <a:cxn ang="5400000">
                  <a:pos x="wd2" y="hd2"/>
                </a:cxn>
                <a:cxn ang="10800000">
                  <a:pos x="wd2" y="hd2"/>
                </a:cxn>
                <a:cxn ang="16200000">
                  <a:pos x="wd2" y="hd2"/>
                </a:cxn>
              </a:cxnLst>
              <a:rect l="0" t="0" r="r" b="b"/>
              <a:pathLst>
                <a:path w="21600" h="21600" extrusionOk="0">
                  <a:moveTo>
                    <a:pt x="4418" y="21600"/>
                  </a:moveTo>
                  <a:cubicBezTo>
                    <a:pt x="1978" y="21600"/>
                    <a:pt x="0" y="19424"/>
                    <a:pt x="0" y="16740"/>
                  </a:cubicBezTo>
                  <a:cubicBezTo>
                    <a:pt x="0" y="14056"/>
                    <a:pt x="1978" y="11880"/>
                    <a:pt x="4418" y="11880"/>
                  </a:cubicBezTo>
                  <a:cubicBezTo>
                    <a:pt x="6858" y="11880"/>
                    <a:pt x="8836" y="14056"/>
                    <a:pt x="8836" y="16740"/>
                  </a:cubicBezTo>
                  <a:cubicBezTo>
                    <a:pt x="8836" y="19424"/>
                    <a:pt x="6858" y="21600"/>
                    <a:pt x="4418" y="21600"/>
                  </a:cubicBezTo>
                  <a:close/>
                  <a:moveTo>
                    <a:pt x="4418" y="19440"/>
                  </a:moveTo>
                  <a:cubicBezTo>
                    <a:pt x="5774" y="19440"/>
                    <a:pt x="6873" y="18231"/>
                    <a:pt x="6873" y="16740"/>
                  </a:cubicBezTo>
                  <a:cubicBezTo>
                    <a:pt x="6873" y="15249"/>
                    <a:pt x="5774" y="14040"/>
                    <a:pt x="4418" y="14040"/>
                  </a:cubicBezTo>
                  <a:cubicBezTo>
                    <a:pt x="3063" y="14040"/>
                    <a:pt x="1964" y="15249"/>
                    <a:pt x="1964" y="16740"/>
                  </a:cubicBezTo>
                  <a:cubicBezTo>
                    <a:pt x="1964" y="18231"/>
                    <a:pt x="3063" y="19440"/>
                    <a:pt x="4418" y="19440"/>
                  </a:cubicBezTo>
                  <a:close/>
                  <a:moveTo>
                    <a:pt x="17182" y="21600"/>
                  </a:moveTo>
                  <a:cubicBezTo>
                    <a:pt x="14742" y="21600"/>
                    <a:pt x="12764" y="19424"/>
                    <a:pt x="12764" y="16740"/>
                  </a:cubicBezTo>
                  <a:cubicBezTo>
                    <a:pt x="12764" y="14056"/>
                    <a:pt x="14742" y="11880"/>
                    <a:pt x="17182" y="11880"/>
                  </a:cubicBezTo>
                  <a:cubicBezTo>
                    <a:pt x="19622" y="11880"/>
                    <a:pt x="21600" y="14056"/>
                    <a:pt x="21600" y="16740"/>
                  </a:cubicBezTo>
                  <a:cubicBezTo>
                    <a:pt x="21600" y="19424"/>
                    <a:pt x="19622" y="21600"/>
                    <a:pt x="17182" y="21600"/>
                  </a:cubicBezTo>
                  <a:close/>
                  <a:moveTo>
                    <a:pt x="17182" y="19440"/>
                  </a:moveTo>
                  <a:cubicBezTo>
                    <a:pt x="18537" y="19440"/>
                    <a:pt x="19636" y="18231"/>
                    <a:pt x="19636" y="16740"/>
                  </a:cubicBezTo>
                  <a:cubicBezTo>
                    <a:pt x="19636" y="15249"/>
                    <a:pt x="18537" y="14040"/>
                    <a:pt x="17182" y="14040"/>
                  </a:cubicBezTo>
                  <a:cubicBezTo>
                    <a:pt x="15826" y="14040"/>
                    <a:pt x="14727" y="15249"/>
                    <a:pt x="14727" y="16740"/>
                  </a:cubicBezTo>
                  <a:cubicBezTo>
                    <a:pt x="14727" y="18231"/>
                    <a:pt x="15826" y="19440"/>
                    <a:pt x="17182" y="19440"/>
                  </a:cubicBezTo>
                  <a:close/>
                  <a:moveTo>
                    <a:pt x="9841" y="10049"/>
                  </a:moveTo>
                  <a:lnTo>
                    <a:pt x="11782" y="11880"/>
                  </a:lnTo>
                  <a:lnTo>
                    <a:pt x="11782" y="18360"/>
                  </a:lnTo>
                  <a:lnTo>
                    <a:pt x="9818" y="18360"/>
                  </a:lnTo>
                  <a:lnTo>
                    <a:pt x="9818" y="12960"/>
                  </a:lnTo>
                  <a:lnTo>
                    <a:pt x="7149" y="10513"/>
                  </a:lnTo>
                  <a:cubicBezTo>
                    <a:pt x="6255" y="9837"/>
                    <a:pt x="6028" y="8492"/>
                    <a:pt x="6642" y="7509"/>
                  </a:cubicBezTo>
                  <a:cubicBezTo>
                    <a:pt x="6711" y="7400"/>
                    <a:pt x="6788" y="7298"/>
                    <a:pt x="6873" y="7205"/>
                  </a:cubicBezTo>
                  <a:lnTo>
                    <a:pt x="9649" y="4150"/>
                  </a:lnTo>
                  <a:cubicBezTo>
                    <a:pt x="10416" y="3307"/>
                    <a:pt x="11659" y="3306"/>
                    <a:pt x="12426" y="4150"/>
                  </a:cubicBezTo>
                  <a:cubicBezTo>
                    <a:pt x="12426" y="4150"/>
                    <a:pt x="12427" y="4150"/>
                    <a:pt x="12427" y="4150"/>
                  </a:cubicBezTo>
                  <a:lnTo>
                    <a:pt x="13815" y="5678"/>
                  </a:lnTo>
                  <a:cubicBezTo>
                    <a:pt x="14855" y="6825"/>
                    <a:pt x="16204" y="7573"/>
                    <a:pt x="17661" y="7811"/>
                  </a:cubicBezTo>
                  <a:lnTo>
                    <a:pt x="17651" y="9987"/>
                  </a:lnTo>
                  <a:cubicBezTo>
                    <a:pt x="15674" y="9736"/>
                    <a:pt x="13832" y="8756"/>
                    <a:pt x="12427" y="7206"/>
                  </a:cubicBezTo>
                  <a:lnTo>
                    <a:pt x="9841" y="10049"/>
                  </a:lnTo>
                  <a:close/>
                  <a:moveTo>
                    <a:pt x="14727" y="4320"/>
                  </a:moveTo>
                  <a:cubicBezTo>
                    <a:pt x="13643" y="4320"/>
                    <a:pt x="12764" y="3353"/>
                    <a:pt x="12764" y="2160"/>
                  </a:cubicBezTo>
                  <a:cubicBezTo>
                    <a:pt x="12764" y="967"/>
                    <a:pt x="13643" y="0"/>
                    <a:pt x="14727" y="0"/>
                  </a:cubicBezTo>
                  <a:cubicBezTo>
                    <a:pt x="15812" y="0"/>
                    <a:pt x="16691" y="967"/>
                    <a:pt x="16691" y="2160"/>
                  </a:cubicBezTo>
                  <a:cubicBezTo>
                    <a:pt x="16691" y="3353"/>
                    <a:pt x="15812" y="4320"/>
                    <a:pt x="14727" y="43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97" name="成组"/>
          <p:cNvGrpSpPr/>
          <p:nvPr/>
        </p:nvGrpSpPr>
        <p:grpSpPr>
          <a:xfrm>
            <a:off x="6324672" y="3580905"/>
            <a:ext cx="457201" cy="457201"/>
            <a:chOff x="0" y="0"/>
            <a:chExt cx="457200" cy="457200"/>
          </a:xfrm>
        </p:grpSpPr>
        <p:sp>
          <p:nvSpPr>
            <p:cNvPr id="2795" name="任意形状 120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96" name="任意形状 1208"/>
            <p:cNvSpPr/>
            <p:nvPr/>
          </p:nvSpPr>
          <p:spPr>
            <a:xfrm>
              <a:off x="59225" y="28576"/>
              <a:ext cx="302725" cy="409577"/>
            </a:xfrm>
            <a:custGeom>
              <a:avLst/>
              <a:gdLst/>
              <a:ahLst/>
              <a:cxnLst>
                <a:cxn ang="0">
                  <a:pos x="wd2" y="hd2"/>
                </a:cxn>
                <a:cxn ang="5400000">
                  <a:pos x="wd2" y="hd2"/>
                </a:cxn>
                <a:cxn ang="10800000">
                  <a:pos x="wd2" y="hd2"/>
                </a:cxn>
                <a:cxn ang="16200000">
                  <a:pos x="wd2" y="hd2"/>
                </a:cxn>
              </a:cxnLst>
              <a:rect l="0" t="0" r="r" b="b"/>
              <a:pathLst>
                <a:path w="21600" h="21600" extrusionOk="0">
                  <a:moveTo>
                    <a:pt x="9136" y="7324"/>
                  </a:moveTo>
                  <a:lnTo>
                    <a:pt x="6648" y="7993"/>
                  </a:lnTo>
                  <a:lnTo>
                    <a:pt x="6648" y="11554"/>
                  </a:lnTo>
                  <a:lnTo>
                    <a:pt x="3930" y="11554"/>
                  </a:lnTo>
                  <a:lnTo>
                    <a:pt x="3930" y="6580"/>
                  </a:lnTo>
                  <a:lnTo>
                    <a:pt x="3950" y="6580"/>
                  </a:lnTo>
                  <a:lnTo>
                    <a:pt x="11111" y="4654"/>
                  </a:lnTo>
                  <a:cubicBezTo>
                    <a:pt x="11442" y="4560"/>
                    <a:pt x="11804" y="4513"/>
                    <a:pt x="12174" y="4522"/>
                  </a:cubicBezTo>
                  <a:cubicBezTo>
                    <a:pt x="13688" y="4550"/>
                    <a:pt x="15012" y="5284"/>
                    <a:pt x="15472" y="6350"/>
                  </a:cubicBezTo>
                  <a:cubicBezTo>
                    <a:pt x="15725" y="6936"/>
                    <a:pt x="15956" y="7332"/>
                    <a:pt x="16166" y="7538"/>
                  </a:cubicBezTo>
                  <a:cubicBezTo>
                    <a:pt x="17448" y="8802"/>
                    <a:pt x="19462" y="9545"/>
                    <a:pt x="21600" y="9544"/>
                  </a:cubicBezTo>
                  <a:lnTo>
                    <a:pt x="21600" y="11554"/>
                  </a:lnTo>
                  <a:cubicBezTo>
                    <a:pt x="18758" y="11556"/>
                    <a:pt x="16063" y="10617"/>
                    <a:pt x="14257" y="8995"/>
                  </a:cubicBezTo>
                  <a:lnTo>
                    <a:pt x="13468" y="12307"/>
                  </a:lnTo>
                  <a:lnTo>
                    <a:pt x="16163" y="14236"/>
                  </a:lnTo>
                  <a:lnTo>
                    <a:pt x="16163" y="21600"/>
                  </a:lnTo>
                  <a:lnTo>
                    <a:pt x="13444" y="21600"/>
                  </a:lnTo>
                  <a:lnTo>
                    <a:pt x="13444" y="15586"/>
                  </a:lnTo>
                  <a:lnTo>
                    <a:pt x="10658" y="13590"/>
                  </a:lnTo>
                  <a:lnTo>
                    <a:pt x="9371" y="17908"/>
                  </a:lnTo>
                  <a:lnTo>
                    <a:pt x="0" y="16687"/>
                  </a:lnTo>
                  <a:lnTo>
                    <a:pt x="473" y="14708"/>
                  </a:lnTo>
                  <a:lnTo>
                    <a:pt x="7166" y="15580"/>
                  </a:lnTo>
                  <a:lnTo>
                    <a:pt x="9136" y="7324"/>
                  </a:lnTo>
                  <a:close/>
                  <a:moveTo>
                    <a:pt x="14124" y="4019"/>
                  </a:moveTo>
                  <a:cubicBezTo>
                    <a:pt x="12623" y="4019"/>
                    <a:pt x="11405" y="3119"/>
                    <a:pt x="11405" y="2009"/>
                  </a:cubicBezTo>
                  <a:cubicBezTo>
                    <a:pt x="11405" y="900"/>
                    <a:pt x="12623" y="0"/>
                    <a:pt x="14124" y="0"/>
                  </a:cubicBezTo>
                  <a:cubicBezTo>
                    <a:pt x="15625" y="0"/>
                    <a:pt x="16843" y="900"/>
                    <a:pt x="16843" y="2009"/>
                  </a:cubicBezTo>
                  <a:cubicBezTo>
                    <a:pt x="16843" y="3119"/>
                    <a:pt x="15625" y="4019"/>
                    <a:pt x="14124" y="401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00" name="成组"/>
          <p:cNvGrpSpPr/>
          <p:nvPr/>
        </p:nvGrpSpPr>
        <p:grpSpPr>
          <a:xfrm>
            <a:off x="6324672" y="2666670"/>
            <a:ext cx="457201" cy="457201"/>
            <a:chOff x="0" y="0"/>
            <a:chExt cx="457200" cy="457200"/>
          </a:xfrm>
        </p:grpSpPr>
        <p:sp>
          <p:nvSpPr>
            <p:cNvPr id="2798" name="任意形状 121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99" name="任意形状 1211"/>
            <p:cNvSpPr/>
            <p:nvPr/>
          </p:nvSpPr>
          <p:spPr>
            <a:xfrm>
              <a:off x="59225" y="28575"/>
              <a:ext cx="302725" cy="409577"/>
            </a:xfrm>
            <a:custGeom>
              <a:avLst/>
              <a:gdLst/>
              <a:ahLst/>
              <a:cxnLst>
                <a:cxn ang="0">
                  <a:pos x="wd2" y="hd2"/>
                </a:cxn>
                <a:cxn ang="5400000">
                  <a:pos x="wd2" y="hd2"/>
                </a:cxn>
                <a:cxn ang="10800000">
                  <a:pos x="wd2" y="hd2"/>
                </a:cxn>
                <a:cxn ang="16200000">
                  <a:pos x="wd2" y="hd2"/>
                </a:cxn>
              </a:cxnLst>
              <a:rect l="0" t="0" r="r" b="b"/>
              <a:pathLst>
                <a:path w="21600" h="21600" extrusionOk="0">
                  <a:moveTo>
                    <a:pt x="9136" y="7324"/>
                  </a:moveTo>
                  <a:lnTo>
                    <a:pt x="6648" y="7993"/>
                  </a:lnTo>
                  <a:lnTo>
                    <a:pt x="6648" y="11554"/>
                  </a:lnTo>
                  <a:lnTo>
                    <a:pt x="3930" y="11554"/>
                  </a:lnTo>
                  <a:lnTo>
                    <a:pt x="3930" y="6580"/>
                  </a:lnTo>
                  <a:lnTo>
                    <a:pt x="3950" y="6580"/>
                  </a:lnTo>
                  <a:lnTo>
                    <a:pt x="11111" y="4654"/>
                  </a:lnTo>
                  <a:cubicBezTo>
                    <a:pt x="11442" y="4560"/>
                    <a:pt x="11804" y="4513"/>
                    <a:pt x="12174" y="4522"/>
                  </a:cubicBezTo>
                  <a:cubicBezTo>
                    <a:pt x="13688" y="4550"/>
                    <a:pt x="15012" y="5284"/>
                    <a:pt x="15472" y="6350"/>
                  </a:cubicBezTo>
                  <a:cubicBezTo>
                    <a:pt x="15725" y="6936"/>
                    <a:pt x="15956" y="7332"/>
                    <a:pt x="16166" y="7538"/>
                  </a:cubicBezTo>
                  <a:cubicBezTo>
                    <a:pt x="17448" y="8802"/>
                    <a:pt x="19462" y="9545"/>
                    <a:pt x="21600" y="9544"/>
                  </a:cubicBezTo>
                  <a:lnTo>
                    <a:pt x="21600" y="11554"/>
                  </a:lnTo>
                  <a:cubicBezTo>
                    <a:pt x="18758" y="11556"/>
                    <a:pt x="16063" y="10617"/>
                    <a:pt x="14257" y="8995"/>
                  </a:cubicBezTo>
                  <a:lnTo>
                    <a:pt x="13310" y="12969"/>
                  </a:lnTo>
                  <a:lnTo>
                    <a:pt x="16163" y="14738"/>
                  </a:lnTo>
                  <a:lnTo>
                    <a:pt x="16163" y="21600"/>
                  </a:lnTo>
                  <a:lnTo>
                    <a:pt x="13444" y="21600"/>
                  </a:lnTo>
                  <a:lnTo>
                    <a:pt x="13444" y="15675"/>
                  </a:lnTo>
                  <a:lnTo>
                    <a:pt x="10359" y="13762"/>
                  </a:lnTo>
                  <a:lnTo>
                    <a:pt x="9371" y="17908"/>
                  </a:lnTo>
                  <a:lnTo>
                    <a:pt x="0" y="16687"/>
                  </a:lnTo>
                  <a:lnTo>
                    <a:pt x="473" y="14708"/>
                  </a:lnTo>
                  <a:lnTo>
                    <a:pt x="7166" y="15580"/>
                  </a:lnTo>
                  <a:lnTo>
                    <a:pt x="9136" y="7324"/>
                  </a:lnTo>
                  <a:close/>
                  <a:moveTo>
                    <a:pt x="14124" y="4019"/>
                  </a:moveTo>
                  <a:cubicBezTo>
                    <a:pt x="12623" y="4019"/>
                    <a:pt x="11405" y="3119"/>
                    <a:pt x="11405" y="2009"/>
                  </a:cubicBezTo>
                  <a:cubicBezTo>
                    <a:pt x="11405" y="900"/>
                    <a:pt x="12623" y="0"/>
                    <a:pt x="14124" y="0"/>
                  </a:cubicBezTo>
                  <a:cubicBezTo>
                    <a:pt x="15625" y="0"/>
                    <a:pt x="16843" y="900"/>
                    <a:pt x="16843" y="2009"/>
                  </a:cubicBezTo>
                  <a:cubicBezTo>
                    <a:pt x="16843" y="3119"/>
                    <a:pt x="15625" y="4019"/>
                    <a:pt x="14124" y="401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03" name="成组"/>
          <p:cNvGrpSpPr/>
          <p:nvPr/>
        </p:nvGrpSpPr>
        <p:grpSpPr>
          <a:xfrm>
            <a:off x="9982320" y="1749052"/>
            <a:ext cx="457201" cy="457201"/>
            <a:chOff x="0" y="0"/>
            <a:chExt cx="457200" cy="457200"/>
          </a:xfrm>
        </p:grpSpPr>
        <p:sp>
          <p:nvSpPr>
            <p:cNvPr id="2801" name="任意形状 121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02" name="任意形状 1214"/>
            <p:cNvSpPr/>
            <p:nvPr/>
          </p:nvSpPr>
          <p:spPr>
            <a:xfrm>
              <a:off x="47624" y="36688"/>
              <a:ext cx="361950" cy="382412"/>
            </a:xfrm>
            <a:custGeom>
              <a:avLst/>
              <a:gdLst/>
              <a:ahLst/>
              <a:cxnLst>
                <a:cxn ang="0">
                  <a:pos x="wd2" y="hd2"/>
                </a:cxn>
                <a:cxn ang="5400000">
                  <a:pos x="wd2" y="hd2"/>
                </a:cxn>
                <a:cxn ang="10800000">
                  <a:pos x="wd2" y="hd2"/>
                </a:cxn>
                <a:cxn ang="16200000">
                  <a:pos x="wd2" y="hd2"/>
                </a:cxn>
              </a:cxnLst>
              <a:rect l="0" t="0" r="r" b="b"/>
              <a:pathLst>
                <a:path w="21526" h="21533" extrusionOk="0">
                  <a:moveTo>
                    <a:pt x="567" y="17242"/>
                  </a:moveTo>
                  <a:lnTo>
                    <a:pt x="20960" y="17242"/>
                  </a:lnTo>
                  <a:cubicBezTo>
                    <a:pt x="21272" y="17242"/>
                    <a:pt x="21526" y="17482"/>
                    <a:pt x="21526" y="17779"/>
                  </a:cubicBezTo>
                  <a:cubicBezTo>
                    <a:pt x="21526" y="17895"/>
                    <a:pt x="21486" y="18008"/>
                    <a:pt x="21413" y="18100"/>
                  </a:cubicBezTo>
                  <a:lnTo>
                    <a:pt x="19034" y="21104"/>
                  </a:lnTo>
                  <a:cubicBezTo>
                    <a:pt x="18820" y="21374"/>
                    <a:pt x="18484" y="21533"/>
                    <a:pt x="18127" y="21533"/>
                  </a:cubicBezTo>
                  <a:lnTo>
                    <a:pt x="3399" y="21533"/>
                  </a:lnTo>
                  <a:cubicBezTo>
                    <a:pt x="3043" y="21533"/>
                    <a:pt x="2707" y="21374"/>
                    <a:pt x="2493" y="21104"/>
                  </a:cubicBezTo>
                  <a:lnTo>
                    <a:pt x="114" y="18100"/>
                  </a:lnTo>
                  <a:cubicBezTo>
                    <a:pt x="-74" y="17864"/>
                    <a:pt x="-23" y="17527"/>
                    <a:pt x="227" y="17350"/>
                  </a:cubicBezTo>
                  <a:cubicBezTo>
                    <a:pt x="325" y="17280"/>
                    <a:pt x="444" y="17242"/>
                    <a:pt x="567" y="17242"/>
                  </a:cubicBezTo>
                  <a:close/>
                  <a:moveTo>
                    <a:pt x="14162" y="536"/>
                  </a:moveTo>
                  <a:lnTo>
                    <a:pt x="14162" y="14024"/>
                  </a:lnTo>
                  <a:cubicBezTo>
                    <a:pt x="14162" y="14617"/>
                    <a:pt x="13655" y="15097"/>
                    <a:pt x="13029" y="15097"/>
                  </a:cubicBezTo>
                  <a:lnTo>
                    <a:pt x="1745" y="15097"/>
                  </a:lnTo>
                  <a:cubicBezTo>
                    <a:pt x="1432" y="15097"/>
                    <a:pt x="1179" y="14856"/>
                    <a:pt x="1179" y="14560"/>
                  </a:cubicBezTo>
                  <a:cubicBezTo>
                    <a:pt x="1180" y="14439"/>
                    <a:pt x="1223" y="14321"/>
                    <a:pt x="1303" y="14226"/>
                  </a:cubicBezTo>
                  <a:lnTo>
                    <a:pt x="13154" y="201"/>
                  </a:lnTo>
                  <a:cubicBezTo>
                    <a:pt x="13349" y="-30"/>
                    <a:pt x="13706" y="-67"/>
                    <a:pt x="13950" y="118"/>
                  </a:cubicBezTo>
                  <a:cubicBezTo>
                    <a:pt x="14084" y="220"/>
                    <a:pt x="14162" y="373"/>
                    <a:pt x="14162" y="53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06" name="成组"/>
          <p:cNvGrpSpPr/>
          <p:nvPr/>
        </p:nvGrpSpPr>
        <p:grpSpPr>
          <a:xfrm>
            <a:off x="9982320" y="838200"/>
            <a:ext cx="457201" cy="457200"/>
            <a:chOff x="0" y="0"/>
            <a:chExt cx="457200" cy="457200"/>
          </a:xfrm>
        </p:grpSpPr>
        <p:sp>
          <p:nvSpPr>
            <p:cNvPr id="2804" name="任意形状 12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05" name="任意形状 1217"/>
            <p:cNvSpPr/>
            <p:nvPr/>
          </p:nvSpPr>
          <p:spPr>
            <a:xfrm>
              <a:off x="47624" y="36688"/>
              <a:ext cx="361950" cy="382413"/>
            </a:xfrm>
            <a:custGeom>
              <a:avLst/>
              <a:gdLst/>
              <a:ahLst/>
              <a:cxnLst>
                <a:cxn ang="0">
                  <a:pos x="wd2" y="hd2"/>
                </a:cxn>
                <a:cxn ang="5400000">
                  <a:pos x="wd2" y="hd2"/>
                </a:cxn>
                <a:cxn ang="10800000">
                  <a:pos x="wd2" y="hd2"/>
                </a:cxn>
                <a:cxn ang="16200000">
                  <a:pos x="wd2" y="hd2"/>
                </a:cxn>
              </a:cxnLst>
              <a:rect l="0" t="0" r="r" b="b"/>
              <a:pathLst>
                <a:path w="21526" h="21533" extrusionOk="0">
                  <a:moveTo>
                    <a:pt x="567" y="17242"/>
                  </a:moveTo>
                  <a:lnTo>
                    <a:pt x="20960" y="17242"/>
                  </a:lnTo>
                  <a:cubicBezTo>
                    <a:pt x="21272" y="17242"/>
                    <a:pt x="21526" y="17482"/>
                    <a:pt x="21526" y="17779"/>
                  </a:cubicBezTo>
                  <a:cubicBezTo>
                    <a:pt x="21526" y="17895"/>
                    <a:pt x="21486" y="18008"/>
                    <a:pt x="21413" y="18100"/>
                  </a:cubicBezTo>
                  <a:lnTo>
                    <a:pt x="19034" y="21104"/>
                  </a:lnTo>
                  <a:cubicBezTo>
                    <a:pt x="18820" y="21374"/>
                    <a:pt x="18484" y="21533"/>
                    <a:pt x="18127" y="21533"/>
                  </a:cubicBezTo>
                  <a:lnTo>
                    <a:pt x="3399" y="21533"/>
                  </a:lnTo>
                  <a:cubicBezTo>
                    <a:pt x="3043" y="21533"/>
                    <a:pt x="2707" y="21374"/>
                    <a:pt x="2493" y="21104"/>
                  </a:cubicBezTo>
                  <a:lnTo>
                    <a:pt x="114" y="18100"/>
                  </a:lnTo>
                  <a:cubicBezTo>
                    <a:pt x="-74" y="17864"/>
                    <a:pt x="-23" y="17527"/>
                    <a:pt x="227" y="17350"/>
                  </a:cubicBezTo>
                  <a:cubicBezTo>
                    <a:pt x="325" y="17280"/>
                    <a:pt x="444" y="17242"/>
                    <a:pt x="567" y="17242"/>
                  </a:cubicBezTo>
                  <a:close/>
                  <a:moveTo>
                    <a:pt x="5281" y="12952"/>
                  </a:moveTo>
                  <a:lnTo>
                    <a:pt x="11896" y="12952"/>
                  </a:lnTo>
                  <a:lnTo>
                    <a:pt x="11896" y="5124"/>
                  </a:lnTo>
                  <a:lnTo>
                    <a:pt x="5281" y="12952"/>
                  </a:lnTo>
                  <a:close/>
                  <a:moveTo>
                    <a:pt x="14162" y="536"/>
                  </a:moveTo>
                  <a:lnTo>
                    <a:pt x="14162" y="14024"/>
                  </a:lnTo>
                  <a:cubicBezTo>
                    <a:pt x="14162" y="14617"/>
                    <a:pt x="13655" y="15097"/>
                    <a:pt x="13029" y="15097"/>
                  </a:cubicBezTo>
                  <a:lnTo>
                    <a:pt x="1745" y="15097"/>
                  </a:lnTo>
                  <a:cubicBezTo>
                    <a:pt x="1432" y="15097"/>
                    <a:pt x="1179" y="14856"/>
                    <a:pt x="1179" y="14560"/>
                  </a:cubicBezTo>
                  <a:cubicBezTo>
                    <a:pt x="1180" y="14439"/>
                    <a:pt x="1223" y="14321"/>
                    <a:pt x="1303" y="14226"/>
                  </a:cubicBezTo>
                  <a:lnTo>
                    <a:pt x="13154" y="201"/>
                  </a:lnTo>
                  <a:cubicBezTo>
                    <a:pt x="13349" y="-30"/>
                    <a:pt x="13706" y="-67"/>
                    <a:pt x="13950" y="118"/>
                  </a:cubicBezTo>
                  <a:cubicBezTo>
                    <a:pt x="14084" y="220"/>
                    <a:pt x="14162" y="373"/>
                    <a:pt x="14162" y="53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09" name="成组"/>
          <p:cNvGrpSpPr/>
          <p:nvPr/>
        </p:nvGrpSpPr>
        <p:grpSpPr>
          <a:xfrm>
            <a:off x="838200" y="3580905"/>
            <a:ext cx="457200" cy="457201"/>
            <a:chOff x="0" y="0"/>
            <a:chExt cx="457200" cy="457200"/>
          </a:xfrm>
        </p:grpSpPr>
        <p:sp>
          <p:nvSpPr>
            <p:cNvPr id="2807" name="任意形状 121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08" name="任意形状 1220"/>
            <p:cNvSpPr/>
            <p:nvPr/>
          </p:nvSpPr>
          <p:spPr>
            <a:xfrm>
              <a:off x="19050" y="19050"/>
              <a:ext cx="431643" cy="400051"/>
            </a:xfrm>
            <a:custGeom>
              <a:avLst/>
              <a:gdLst/>
              <a:ahLst/>
              <a:cxnLst>
                <a:cxn ang="0">
                  <a:pos x="wd2" y="hd2"/>
                </a:cxn>
                <a:cxn ang="5400000">
                  <a:pos x="wd2" y="hd2"/>
                </a:cxn>
                <a:cxn ang="10800000">
                  <a:pos x="wd2" y="hd2"/>
                </a:cxn>
                <a:cxn ang="16200000">
                  <a:pos x="wd2" y="hd2"/>
                </a:cxn>
              </a:cxnLst>
              <a:rect l="0" t="0" r="r" b="b"/>
              <a:pathLst>
                <a:path w="21600" h="21598" extrusionOk="0">
                  <a:moveTo>
                    <a:pt x="7626" y="3085"/>
                  </a:moveTo>
                  <a:lnTo>
                    <a:pt x="12818" y="3085"/>
                  </a:lnTo>
                  <a:cubicBezTo>
                    <a:pt x="13147" y="3085"/>
                    <a:pt x="13452" y="3268"/>
                    <a:pt x="13626" y="3569"/>
                  </a:cubicBezTo>
                  <a:lnTo>
                    <a:pt x="16921" y="9256"/>
                  </a:lnTo>
                  <a:lnTo>
                    <a:pt x="21123" y="9256"/>
                  </a:lnTo>
                  <a:cubicBezTo>
                    <a:pt x="21386" y="9256"/>
                    <a:pt x="21600" y="9486"/>
                    <a:pt x="21600" y="9770"/>
                  </a:cubicBezTo>
                  <a:cubicBezTo>
                    <a:pt x="21600" y="9856"/>
                    <a:pt x="21580" y="9941"/>
                    <a:pt x="21541" y="10017"/>
                  </a:cubicBezTo>
                  <a:lnTo>
                    <a:pt x="17788" y="17440"/>
                  </a:lnTo>
                  <a:cubicBezTo>
                    <a:pt x="16079" y="17687"/>
                    <a:pt x="14379" y="16917"/>
                    <a:pt x="13346" y="15427"/>
                  </a:cubicBezTo>
                  <a:cubicBezTo>
                    <a:pt x="12447" y="16723"/>
                    <a:pt x="11033" y="17485"/>
                    <a:pt x="9533" y="17484"/>
                  </a:cubicBezTo>
                  <a:cubicBezTo>
                    <a:pt x="8032" y="17485"/>
                    <a:pt x="6619" y="16723"/>
                    <a:pt x="5720" y="15427"/>
                  </a:cubicBezTo>
                  <a:cubicBezTo>
                    <a:pt x="4709" y="16884"/>
                    <a:pt x="3059" y="17655"/>
                    <a:pt x="1382" y="17453"/>
                  </a:cubicBezTo>
                  <a:lnTo>
                    <a:pt x="204" y="10469"/>
                  </a:lnTo>
                  <a:cubicBezTo>
                    <a:pt x="110" y="9910"/>
                    <a:pt x="453" y="9374"/>
                    <a:pt x="971" y="9273"/>
                  </a:cubicBezTo>
                  <a:cubicBezTo>
                    <a:pt x="1028" y="9262"/>
                    <a:pt x="1085" y="9256"/>
                    <a:pt x="1142" y="9256"/>
                  </a:cubicBezTo>
                  <a:lnTo>
                    <a:pt x="1907" y="9256"/>
                  </a:lnTo>
                  <a:lnTo>
                    <a:pt x="1907" y="4114"/>
                  </a:lnTo>
                  <a:cubicBezTo>
                    <a:pt x="1907" y="3546"/>
                    <a:pt x="2333" y="3085"/>
                    <a:pt x="2860" y="3085"/>
                  </a:cubicBezTo>
                  <a:lnTo>
                    <a:pt x="3813" y="3085"/>
                  </a:lnTo>
                  <a:lnTo>
                    <a:pt x="3813" y="0"/>
                  </a:lnTo>
                  <a:lnTo>
                    <a:pt x="7626" y="0"/>
                  </a:lnTo>
                  <a:lnTo>
                    <a:pt x="7626" y="3085"/>
                  </a:lnTo>
                  <a:close/>
                  <a:moveTo>
                    <a:pt x="3813" y="9256"/>
                  </a:moveTo>
                  <a:lnTo>
                    <a:pt x="14673" y="9256"/>
                  </a:lnTo>
                  <a:lnTo>
                    <a:pt x="12290" y="5142"/>
                  </a:lnTo>
                  <a:lnTo>
                    <a:pt x="3813" y="5142"/>
                  </a:lnTo>
                  <a:lnTo>
                    <a:pt x="3813" y="9256"/>
                  </a:lnTo>
                  <a:close/>
                  <a:moveTo>
                    <a:pt x="1907" y="19541"/>
                  </a:moveTo>
                  <a:cubicBezTo>
                    <a:pt x="3314" y="19543"/>
                    <a:pt x="4672" y="18983"/>
                    <a:pt x="5720" y="17969"/>
                  </a:cubicBezTo>
                  <a:cubicBezTo>
                    <a:pt x="6767" y="18983"/>
                    <a:pt x="8126" y="19543"/>
                    <a:pt x="9533" y="19541"/>
                  </a:cubicBezTo>
                  <a:cubicBezTo>
                    <a:pt x="10940" y="19543"/>
                    <a:pt x="12298" y="18983"/>
                    <a:pt x="13346" y="17969"/>
                  </a:cubicBezTo>
                  <a:cubicBezTo>
                    <a:pt x="14394" y="18983"/>
                    <a:pt x="15752" y="19543"/>
                    <a:pt x="17159" y="19541"/>
                  </a:cubicBezTo>
                  <a:lnTo>
                    <a:pt x="19066" y="19541"/>
                  </a:lnTo>
                  <a:lnTo>
                    <a:pt x="19066" y="21598"/>
                  </a:lnTo>
                  <a:lnTo>
                    <a:pt x="17159" y="21598"/>
                  </a:lnTo>
                  <a:cubicBezTo>
                    <a:pt x="15820" y="21600"/>
                    <a:pt x="14505" y="21220"/>
                    <a:pt x="13346" y="20497"/>
                  </a:cubicBezTo>
                  <a:cubicBezTo>
                    <a:pt x="12187" y="21220"/>
                    <a:pt x="10872" y="21600"/>
                    <a:pt x="9533" y="21598"/>
                  </a:cubicBezTo>
                  <a:cubicBezTo>
                    <a:pt x="8194" y="21600"/>
                    <a:pt x="6879" y="21220"/>
                    <a:pt x="5720" y="20497"/>
                  </a:cubicBezTo>
                  <a:cubicBezTo>
                    <a:pt x="4561" y="21220"/>
                    <a:pt x="3245" y="21600"/>
                    <a:pt x="1907" y="21598"/>
                  </a:cubicBezTo>
                  <a:lnTo>
                    <a:pt x="0" y="21598"/>
                  </a:lnTo>
                  <a:lnTo>
                    <a:pt x="0" y="19541"/>
                  </a:lnTo>
                  <a:lnTo>
                    <a:pt x="1907" y="1954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12" name="成组"/>
          <p:cNvGrpSpPr/>
          <p:nvPr/>
        </p:nvGrpSpPr>
        <p:grpSpPr>
          <a:xfrm>
            <a:off x="838200" y="2666670"/>
            <a:ext cx="457200" cy="457201"/>
            <a:chOff x="0" y="0"/>
            <a:chExt cx="457200" cy="457200"/>
          </a:xfrm>
        </p:grpSpPr>
        <p:sp>
          <p:nvSpPr>
            <p:cNvPr id="2810" name="任意形状 12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11" name="任意形状 1223"/>
            <p:cNvSpPr/>
            <p:nvPr/>
          </p:nvSpPr>
          <p:spPr>
            <a:xfrm>
              <a:off x="19050" y="19050"/>
              <a:ext cx="431643" cy="400051"/>
            </a:xfrm>
            <a:custGeom>
              <a:avLst/>
              <a:gdLst/>
              <a:ahLst/>
              <a:cxnLst>
                <a:cxn ang="0">
                  <a:pos x="wd2" y="hd2"/>
                </a:cxn>
                <a:cxn ang="5400000">
                  <a:pos x="wd2" y="hd2"/>
                </a:cxn>
                <a:cxn ang="10800000">
                  <a:pos x="wd2" y="hd2"/>
                </a:cxn>
                <a:cxn ang="16200000">
                  <a:pos x="wd2" y="hd2"/>
                </a:cxn>
              </a:cxnLst>
              <a:rect l="0" t="0" r="r" b="b"/>
              <a:pathLst>
                <a:path w="21600" h="21598" extrusionOk="0">
                  <a:moveTo>
                    <a:pt x="7626" y="3085"/>
                  </a:moveTo>
                  <a:lnTo>
                    <a:pt x="12818" y="3085"/>
                  </a:lnTo>
                  <a:cubicBezTo>
                    <a:pt x="13147" y="3085"/>
                    <a:pt x="13452" y="3268"/>
                    <a:pt x="13626" y="3569"/>
                  </a:cubicBezTo>
                  <a:lnTo>
                    <a:pt x="16921" y="9256"/>
                  </a:lnTo>
                  <a:lnTo>
                    <a:pt x="21123" y="9256"/>
                  </a:lnTo>
                  <a:cubicBezTo>
                    <a:pt x="21386" y="9256"/>
                    <a:pt x="21600" y="9486"/>
                    <a:pt x="21600" y="9770"/>
                  </a:cubicBezTo>
                  <a:cubicBezTo>
                    <a:pt x="21600" y="9856"/>
                    <a:pt x="21580" y="9941"/>
                    <a:pt x="21541" y="10017"/>
                  </a:cubicBezTo>
                  <a:lnTo>
                    <a:pt x="17766" y="17484"/>
                  </a:lnTo>
                  <a:lnTo>
                    <a:pt x="17159" y="17484"/>
                  </a:lnTo>
                  <a:cubicBezTo>
                    <a:pt x="16665" y="17484"/>
                    <a:pt x="16173" y="17416"/>
                    <a:pt x="15696" y="17280"/>
                  </a:cubicBezTo>
                  <a:lnTo>
                    <a:pt x="18713" y="11313"/>
                  </a:lnTo>
                  <a:lnTo>
                    <a:pt x="2288" y="11313"/>
                  </a:lnTo>
                  <a:lnTo>
                    <a:pt x="3287" y="17303"/>
                  </a:lnTo>
                  <a:cubicBezTo>
                    <a:pt x="2835" y="17423"/>
                    <a:pt x="2372" y="17484"/>
                    <a:pt x="1907" y="17484"/>
                  </a:cubicBezTo>
                  <a:lnTo>
                    <a:pt x="1387" y="17484"/>
                  </a:lnTo>
                  <a:lnTo>
                    <a:pt x="205" y="10469"/>
                  </a:lnTo>
                  <a:cubicBezTo>
                    <a:pt x="111" y="9910"/>
                    <a:pt x="454" y="9374"/>
                    <a:pt x="972" y="9273"/>
                  </a:cubicBezTo>
                  <a:cubicBezTo>
                    <a:pt x="1028" y="9262"/>
                    <a:pt x="1084" y="9256"/>
                    <a:pt x="1141" y="9256"/>
                  </a:cubicBezTo>
                  <a:lnTo>
                    <a:pt x="1907" y="9256"/>
                  </a:lnTo>
                  <a:lnTo>
                    <a:pt x="1907" y="4114"/>
                  </a:lnTo>
                  <a:cubicBezTo>
                    <a:pt x="1907" y="3546"/>
                    <a:pt x="2333" y="3085"/>
                    <a:pt x="2860" y="3085"/>
                  </a:cubicBezTo>
                  <a:lnTo>
                    <a:pt x="3813" y="3085"/>
                  </a:lnTo>
                  <a:lnTo>
                    <a:pt x="3813" y="0"/>
                  </a:lnTo>
                  <a:lnTo>
                    <a:pt x="7626" y="0"/>
                  </a:lnTo>
                  <a:lnTo>
                    <a:pt x="7626" y="3085"/>
                  </a:lnTo>
                  <a:close/>
                  <a:moveTo>
                    <a:pt x="3813" y="9256"/>
                  </a:moveTo>
                  <a:lnTo>
                    <a:pt x="14673" y="9256"/>
                  </a:lnTo>
                  <a:lnTo>
                    <a:pt x="12290" y="5142"/>
                  </a:lnTo>
                  <a:lnTo>
                    <a:pt x="3813" y="5142"/>
                  </a:lnTo>
                  <a:lnTo>
                    <a:pt x="3813" y="9256"/>
                  </a:lnTo>
                  <a:close/>
                  <a:moveTo>
                    <a:pt x="1907" y="19541"/>
                  </a:moveTo>
                  <a:cubicBezTo>
                    <a:pt x="3314" y="19543"/>
                    <a:pt x="4672" y="18983"/>
                    <a:pt x="5720" y="17969"/>
                  </a:cubicBezTo>
                  <a:cubicBezTo>
                    <a:pt x="6767" y="18983"/>
                    <a:pt x="8126" y="19543"/>
                    <a:pt x="9533" y="19541"/>
                  </a:cubicBezTo>
                  <a:cubicBezTo>
                    <a:pt x="10940" y="19543"/>
                    <a:pt x="12298" y="18983"/>
                    <a:pt x="13346" y="17969"/>
                  </a:cubicBezTo>
                  <a:cubicBezTo>
                    <a:pt x="14394" y="18983"/>
                    <a:pt x="15752" y="19543"/>
                    <a:pt x="17159" y="19541"/>
                  </a:cubicBezTo>
                  <a:lnTo>
                    <a:pt x="19066" y="19541"/>
                  </a:lnTo>
                  <a:lnTo>
                    <a:pt x="19066" y="21598"/>
                  </a:lnTo>
                  <a:lnTo>
                    <a:pt x="17159" y="21598"/>
                  </a:lnTo>
                  <a:cubicBezTo>
                    <a:pt x="15820" y="21600"/>
                    <a:pt x="14505" y="21220"/>
                    <a:pt x="13346" y="20497"/>
                  </a:cubicBezTo>
                  <a:cubicBezTo>
                    <a:pt x="12187" y="21220"/>
                    <a:pt x="10872" y="21600"/>
                    <a:pt x="9533" y="21598"/>
                  </a:cubicBezTo>
                  <a:cubicBezTo>
                    <a:pt x="8194" y="21600"/>
                    <a:pt x="6879" y="21220"/>
                    <a:pt x="5720" y="20497"/>
                  </a:cubicBezTo>
                  <a:cubicBezTo>
                    <a:pt x="4561" y="21220"/>
                    <a:pt x="3245" y="21600"/>
                    <a:pt x="1907" y="21598"/>
                  </a:cubicBezTo>
                  <a:lnTo>
                    <a:pt x="0" y="21598"/>
                  </a:lnTo>
                  <a:lnTo>
                    <a:pt x="0" y="19541"/>
                  </a:lnTo>
                  <a:lnTo>
                    <a:pt x="1907" y="1954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15" name="成组"/>
          <p:cNvGrpSpPr/>
          <p:nvPr/>
        </p:nvGrpSpPr>
        <p:grpSpPr>
          <a:xfrm>
            <a:off x="10896732" y="1749052"/>
            <a:ext cx="457201" cy="457201"/>
            <a:chOff x="0" y="0"/>
            <a:chExt cx="457200" cy="457200"/>
          </a:xfrm>
        </p:grpSpPr>
        <p:sp>
          <p:nvSpPr>
            <p:cNvPr id="2813" name="任意形状 12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14" name="任意形状 1226"/>
            <p:cNvSpPr/>
            <p:nvPr/>
          </p:nvSpPr>
          <p:spPr>
            <a:xfrm>
              <a:off x="38100" y="19050"/>
              <a:ext cx="381000" cy="400051"/>
            </a:xfrm>
            <a:custGeom>
              <a:avLst/>
              <a:gdLst/>
              <a:ahLst/>
              <a:cxnLst>
                <a:cxn ang="0">
                  <a:pos x="wd2" y="hd2"/>
                </a:cxn>
                <a:cxn ang="5400000">
                  <a:pos x="wd2" y="hd2"/>
                </a:cxn>
                <a:cxn ang="10800000">
                  <a:pos x="wd2" y="hd2"/>
                </a:cxn>
                <a:cxn ang="16200000">
                  <a:pos x="wd2" y="hd2"/>
                </a:cxn>
              </a:cxnLst>
              <a:rect l="0" t="0" r="r" b="b"/>
              <a:pathLst>
                <a:path w="21600" h="21598" extrusionOk="0">
                  <a:moveTo>
                    <a:pt x="2160" y="9668"/>
                  </a:moveTo>
                  <a:lnTo>
                    <a:pt x="2160" y="3085"/>
                  </a:lnTo>
                  <a:cubicBezTo>
                    <a:pt x="2160" y="2517"/>
                    <a:pt x="2643" y="2057"/>
                    <a:pt x="3240" y="2057"/>
                  </a:cubicBezTo>
                  <a:lnTo>
                    <a:pt x="8640" y="2057"/>
                  </a:lnTo>
                  <a:lnTo>
                    <a:pt x="8640" y="0"/>
                  </a:lnTo>
                  <a:lnTo>
                    <a:pt x="12960" y="0"/>
                  </a:lnTo>
                  <a:lnTo>
                    <a:pt x="12960" y="2057"/>
                  </a:lnTo>
                  <a:lnTo>
                    <a:pt x="18360" y="2057"/>
                  </a:lnTo>
                  <a:cubicBezTo>
                    <a:pt x="18957" y="2057"/>
                    <a:pt x="19440" y="2517"/>
                    <a:pt x="19440" y="3085"/>
                  </a:cubicBezTo>
                  <a:lnTo>
                    <a:pt x="19440" y="9668"/>
                  </a:lnTo>
                  <a:lnTo>
                    <a:pt x="20613" y="10003"/>
                  </a:lnTo>
                  <a:cubicBezTo>
                    <a:pt x="21165" y="10161"/>
                    <a:pt x="21489" y="10704"/>
                    <a:pt x="21349" y="11237"/>
                  </a:cubicBezTo>
                  <a:lnTo>
                    <a:pt x="19712" y="17478"/>
                  </a:lnTo>
                  <a:cubicBezTo>
                    <a:pt x="17918" y="17565"/>
                    <a:pt x="16196" y="16796"/>
                    <a:pt x="15120" y="15427"/>
                  </a:cubicBezTo>
                  <a:cubicBezTo>
                    <a:pt x="14101" y="16723"/>
                    <a:pt x="12500" y="17485"/>
                    <a:pt x="10800" y="17484"/>
                  </a:cubicBezTo>
                  <a:cubicBezTo>
                    <a:pt x="9100" y="17485"/>
                    <a:pt x="7499" y="16723"/>
                    <a:pt x="6480" y="15427"/>
                  </a:cubicBezTo>
                  <a:cubicBezTo>
                    <a:pt x="5404" y="16796"/>
                    <a:pt x="3682" y="17565"/>
                    <a:pt x="1888" y="17478"/>
                  </a:cubicBezTo>
                  <a:lnTo>
                    <a:pt x="251" y="11237"/>
                  </a:lnTo>
                  <a:cubicBezTo>
                    <a:pt x="111" y="10704"/>
                    <a:pt x="435" y="10161"/>
                    <a:pt x="987" y="10003"/>
                  </a:cubicBezTo>
                  <a:lnTo>
                    <a:pt x="2160" y="9668"/>
                  </a:lnTo>
                  <a:close/>
                  <a:moveTo>
                    <a:pt x="4320" y="9050"/>
                  </a:moveTo>
                  <a:lnTo>
                    <a:pt x="10800" y="7199"/>
                  </a:lnTo>
                  <a:lnTo>
                    <a:pt x="13774" y="8049"/>
                  </a:lnTo>
                  <a:lnTo>
                    <a:pt x="15728" y="8607"/>
                  </a:lnTo>
                  <a:lnTo>
                    <a:pt x="17280" y="9050"/>
                  </a:lnTo>
                  <a:lnTo>
                    <a:pt x="17280" y="4114"/>
                  </a:lnTo>
                  <a:lnTo>
                    <a:pt x="4320" y="4114"/>
                  </a:lnTo>
                  <a:lnTo>
                    <a:pt x="4320" y="9050"/>
                  </a:lnTo>
                  <a:close/>
                  <a:moveTo>
                    <a:pt x="2160" y="19541"/>
                  </a:moveTo>
                  <a:cubicBezTo>
                    <a:pt x="3754" y="19543"/>
                    <a:pt x="5293" y="18983"/>
                    <a:pt x="6480" y="17969"/>
                  </a:cubicBezTo>
                  <a:cubicBezTo>
                    <a:pt x="7667" y="18983"/>
                    <a:pt x="9206" y="19543"/>
                    <a:pt x="10800" y="19541"/>
                  </a:cubicBezTo>
                  <a:cubicBezTo>
                    <a:pt x="12394" y="19543"/>
                    <a:pt x="13933" y="18983"/>
                    <a:pt x="15120" y="17969"/>
                  </a:cubicBezTo>
                  <a:cubicBezTo>
                    <a:pt x="16307" y="18983"/>
                    <a:pt x="17846" y="19543"/>
                    <a:pt x="19440" y="19541"/>
                  </a:cubicBezTo>
                  <a:lnTo>
                    <a:pt x="21600" y="19541"/>
                  </a:lnTo>
                  <a:lnTo>
                    <a:pt x="21600" y="21598"/>
                  </a:lnTo>
                  <a:lnTo>
                    <a:pt x="19440" y="21598"/>
                  </a:lnTo>
                  <a:cubicBezTo>
                    <a:pt x="17923" y="21600"/>
                    <a:pt x="16433" y="21220"/>
                    <a:pt x="15120" y="20497"/>
                  </a:cubicBezTo>
                  <a:cubicBezTo>
                    <a:pt x="13807" y="21220"/>
                    <a:pt x="12317" y="21600"/>
                    <a:pt x="10800" y="21598"/>
                  </a:cubicBezTo>
                  <a:cubicBezTo>
                    <a:pt x="9283" y="21600"/>
                    <a:pt x="7793" y="21220"/>
                    <a:pt x="6480" y="20497"/>
                  </a:cubicBezTo>
                  <a:cubicBezTo>
                    <a:pt x="5167" y="21220"/>
                    <a:pt x="3677" y="21600"/>
                    <a:pt x="2160" y="21598"/>
                  </a:cubicBezTo>
                  <a:lnTo>
                    <a:pt x="0" y="21598"/>
                  </a:lnTo>
                  <a:lnTo>
                    <a:pt x="0" y="19541"/>
                  </a:lnTo>
                  <a:lnTo>
                    <a:pt x="2160" y="1954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18" name="成组"/>
          <p:cNvGrpSpPr/>
          <p:nvPr/>
        </p:nvGrpSpPr>
        <p:grpSpPr>
          <a:xfrm>
            <a:off x="10896732" y="838200"/>
            <a:ext cx="457201" cy="457200"/>
            <a:chOff x="0" y="0"/>
            <a:chExt cx="457200" cy="457200"/>
          </a:xfrm>
        </p:grpSpPr>
        <p:sp>
          <p:nvSpPr>
            <p:cNvPr id="2816" name="任意形状 12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17" name="任意形状 1229"/>
            <p:cNvSpPr/>
            <p:nvPr/>
          </p:nvSpPr>
          <p:spPr>
            <a:xfrm>
              <a:off x="38100" y="19050"/>
              <a:ext cx="381000" cy="400051"/>
            </a:xfrm>
            <a:custGeom>
              <a:avLst/>
              <a:gdLst/>
              <a:ahLst/>
              <a:cxnLst>
                <a:cxn ang="0">
                  <a:pos x="wd2" y="hd2"/>
                </a:cxn>
                <a:cxn ang="5400000">
                  <a:pos x="wd2" y="hd2"/>
                </a:cxn>
                <a:cxn ang="10800000">
                  <a:pos x="wd2" y="hd2"/>
                </a:cxn>
                <a:cxn ang="16200000">
                  <a:pos x="wd2" y="hd2"/>
                </a:cxn>
              </a:cxnLst>
              <a:rect l="0" t="0" r="r" b="b"/>
              <a:pathLst>
                <a:path w="21600" h="21598" extrusionOk="0">
                  <a:moveTo>
                    <a:pt x="2160" y="9668"/>
                  </a:moveTo>
                  <a:lnTo>
                    <a:pt x="2160" y="3085"/>
                  </a:lnTo>
                  <a:cubicBezTo>
                    <a:pt x="2160" y="2517"/>
                    <a:pt x="2643" y="2057"/>
                    <a:pt x="3240" y="2057"/>
                  </a:cubicBezTo>
                  <a:lnTo>
                    <a:pt x="8640" y="2057"/>
                  </a:lnTo>
                  <a:lnTo>
                    <a:pt x="8640" y="0"/>
                  </a:lnTo>
                  <a:lnTo>
                    <a:pt x="12960" y="0"/>
                  </a:lnTo>
                  <a:lnTo>
                    <a:pt x="12960" y="2057"/>
                  </a:lnTo>
                  <a:lnTo>
                    <a:pt x="18360" y="2057"/>
                  </a:lnTo>
                  <a:cubicBezTo>
                    <a:pt x="18957" y="2057"/>
                    <a:pt x="19440" y="2517"/>
                    <a:pt x="19440" y="3085"/>
                  </a:cubicBezTo>
                  <a:lnTo>
                    <a:pt x="19440" y="9668"/>
                  </a:lnTo>
                  <a:lnTo>
                    <a:pt x="20613" y="10003"/>
                  </a:lnTo>
                  <a:cubicBezTo>
                    <a:pt x="21165" y="10161"/>
                    <a:pt x="21489" y="10704"/>
                    <a:pt x="21349" y="11237"/>
                  </a:cubicBezTo>
                  <a:lnTo>
                    <a:pt x="19712" y="17478"/>
                  </a:lnTo>
                  <a:cubicBezTo>
                    <a:pt x="19015" y="17512"/>
                    <a:pt x="18317" y="17417"/>
                    <a:pt x="17658" y="17198"/>
                  </a:cubicBezTo>
                  <a:lnTo>
                    <a:pt x="19008" y="11694"/>
                  </a:lnTo>
                  <a:lnTo>
                    <a:pt x="10800" y="9256"/>
                  </a:lnTo>
                  <a:lnTo>
                    <a:pt x="2592" y="11694"/>
                  </a:lnTo>
                  <a:lnTo>
                    <a:pt x="3942" y="17197"/>
                  </a:lnTo>
                  <a:cubicBezTo>
                    <a:pt x="3283" y="17416"/>
                    <a:pt x="2585" y="17512"/>
                    <a:pt x="1888" y="17478"/>
                  </a:cubicBezTo>
                  <a:lnTo>
                    <a:pt x="251" y="11237"/>
                  </a:lnTo>
                  <a:cubicBezTo>
                    <a:pt x="111" y="10704"/>
                    <a:pt x="435" y="10161"/>
                    <a:pt x="987" y="10003"/>
                  </a:cubicBezTo>
                  <a:lnTo>
                    <a:pt x="2160" y="9668"/>
                  </a:lnTo>
                  <a:close/>
                  <a:moveTo>
                    <a:pt x="4320" y="9050"/>
                  </a:moveTo>
                  <a:lnTo>
                    <a:pt x="10800" y="7199"/>
                  </a:lnTo>
                  <a:lnTo>
                    <a:pt x="17280" y="9050"/>
                  </a:lnTo>
                  <a:lnTo>
                    <a:pt x="17280" y="4114"/>
                  </a:lnTo>
                  <a:lnTo>
                    <a:pt x="4320" y="4114"/>
                  </a:lnTo>
                  <a:lnTo>
                    <a:pt x="4320" y="9050"/>
                  </a:lnTo>
                  <a:close/>
                  <a:moveTo>
                    <a:pt x="2160" y="19541"/>
                  </a:moveTo>
                  <a:cubicBezTo>
                    <a:pt x="3754" y="19543"/>
                    <a:pt x="5293" y="18983"/>
                    <a:pt x="6480" y="17969"/>
                  </a:cubicBezTo>
                  <a:cubicBezTo>
                    <a:pt x="7667" y="18983"/>
                    <a:pt x="9206" y="19543"/>
                    <a:pt x="10800" y="19541"/>
                  </a:cubicBezTo>
                  <a:cubicBezTo>
                    <a:pt x="12394" y="19543"/>
                    <a:pt x="13933" y="18983"/>
                    <a:pt x="15120" y="17969"/>
                  </a:cubicBezTo>
                  <a:cubicBezTo>
                    <a:pt x="16307" y="18983"/>
                    <a:pt x="17846" y="19543"/>
                    <a:pt x="19440" y="19541"/>
                  </a:cubicBezTo>
                  <a:lnTo>
                    <a:pt x="21600" y="19541"/>
                  </a:lnTo>
                  <a:lnTo>
                    <a:pt x="21600" y="21598"/>
                  </a:lnTo>
                  <a:lnTo>
                    <a:pt x="19440" y="21598"/>
                  </a:lnTo>
                  <a:cubicBezTo>
                    <a:pt x="17923" y="21600"/>
                    <a:pt x="16433" y="21220"/>
                    <a:pt x="15120" y="20497"/>
                  </a:cubicBezTo>
                  <a:cubicBezTo>
                    <a:pt x="13807" y="21220"/>
                    <a:pt x="12317" y="21600"/>
                    <a:pt x="10800" y="21598"/>
                  </a:cubicBezTo>
                  <a:cubicBezTo>
                    <a:pt x="9283" y="21600"/>
                    <a:pt x="7793" y="21220"/>
                    <a:pt x="6480" y="20497"/>
                  </a:cubicBezTo>
                  <a:cubicBezTo>
                    <a:pt x="5167" y="21220"/>
                    <a:pt x="3677" y="21600"/>
                    <a:pt x="2160" y="21598"/>
                  </a:cubicBezTo>
                  <a:lnTo>
                    <a:pt x="0" y="21598"/>
                  </a:lnTo>
                  <a:lnTo>
                    <a:pt x="0" y="19541"/>
                  </a:lnTo>
                  <a:lnTo>
                    <a:pt x="2160" y="1954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21" name="成组"/>
          <p:cNvGrpSpPr/>
          <p:nvPr/>
        </p:nvGrpSpPr>
        <p:grpSpPr>
          <a:xfrm>
            <a:off x="10896732" y="3580905"/>
            <a:ext cx="457201" cy="457201"/>
            <a:chOff x="0" y="0"/>
            <a:chExt cx="457200" cy="457200"/>
          </a:xfrm>
        </p:grpSpPr>
        <p:sp>
          <p:nvSpPr>
            <p:cNvPr id="2819" name="任意形状 12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20" name="任意形状 1232"/>
            <p:cNvSpPr/>
            <p:nvPr/>
          </p:nvSpPr>
          <p:spPr>
            <a:xfrm>
              <a:off x="38099" y="38100"/>
              <a:ext cx="381002" cy="381000"/>
            </a:xfrm>
            <a:custGeom>
              <a:avLst/>
              <a:gdLst/>
              <a:ahLst/>
              <a:cxnLst>
                <a:cxn ang="0">
                  <a:pos x="wd2" y="hd2"/>
                </a:cxn>
                <a:cxn ang="5400000">
                  <a:pos x="wd2" y="hd2"/>
                </a:cxn>
                <a:cxn ang="10800000">
                  <a:pos x="wd2" y="hd2"/>
                </a:cxn>
                <a:cxn ang="16200000">
                  <a:pos x="wd2" y="hd2"/>
                </a:cxn>
              </a:cxnLst>
              <a:rect l="0" t="0" r="r" b="b"/>
              <a:pathLst>
                <a:path w="21594" h="21600" extrusionOk="0">
                  <a:moveTo>
                    <a:pt x="4444" y="19534"/>
                  </a:moveTo>
                  <a:cubicBezTo>
                    <a:pt x="1649" y="17503"/>
                    <a:pt x="-3" y="14255"/>
                    <a:pt x="0" y="10800"/>
                  </a:cubicBezTo>
                  <a:cubicBezTo>
                    <a:pt x="0" y="4835"/>
                    <a:pt x="4834" y="0"/>
                    <a:pt x="10797" y="0"/>
                  </a:cubicBezTo>
                  <a:cubicBezTo>
                    <a:pt x="16760" y="0"/>
                    <a:pt x="21594" y="4835"/>
                    <a:pt x="21594" y="10800"/>
                  </a:cubicBezTo>
                  <a:cubicBezTo>
                    <a:pt x="21597" y="14255"/>
                    <a:pt x="19945" y="17503"/>
                    <a:pt x="17150" y="19534"/>
                  </a:cubicBezTo>
                  <a:lnTo>
                    <a:pt x="16054" y="17656"/>
                  </a:lnTo>
                  <a:cubicBezTo>
                    <a:pt x="19839" y="14752"/>
                    <a:pt x="20554" y="9328"/>
                    <a:pt x="17651" y="5542"/>
                  </a:cubicBezTo>
                  <a:cubicBezTo>
                    <a:pt x="14747" y="1756"/>
                    <a:pt x="9325" y="1041"/>
                    <a:pt x="5540" y="3945"/>
                  </a:cubicBezTo>
                  <a:cubicBezTo>
                    <a:pt x="1755" y="6849"/>
                    <a:pt x="1040" y="12273"/>
                    <a:pt x="3943" y="16059"/>
                  </a:cubicBezTo>
                  <a:cubicBezTo>
                    <a:pt x="4403" y="16659"/>
                    <a:pt x="4940" y="17196"/>
                    <a:pt x="5540" y="17656"/>
                  </a:cubicBezTo>
                  <a:lnTo>
                    <a:pt x="4444" y="19534"/>
                  </a:lnTo>
                  <a:close/>
                  <a:moveTo>
                    <a:pt x="6640" y="15770"/>
                  </a:moveTo>
                  <a:cubicBezTo>
                    <a:pt x="3896" y="13474"/>
                    <a:pt x="3533" y="9387"/>
                    <a:pt x="5828" y="6642"/>
                  </a:cubicBezTo>
                  <a:cubicBezTo>
                    <a:pt x="8124" y="3897"/>
                    <a:pt x="12210" y="3534"/>
                    <a:pt x="14954" y="5830"/>
                  </a:cubicBezTo>
                  <a:cubicBezTo>
                    <a:pt x="17698" y="8126"/>
                    <a:pt x="18061" y="12213"/>
                    <a:pt x="15766" y="14958"/>
                  </a:cubicBezTo>
                  <a:cubicBezTo>
                    <a:pt x="15520" y="15252"/>
                    <a:pt x="15248" y="15524"/>
                    <a:pt x="14954" y="15770"/>
                  </a:cubicBezTo>
                  <a:lnTo>
                    <a:pt x="13842" y="13863"/>
                  </a:lnTo>
                  <a:cubicBezTo>
                    <a:pt x="15533" y="12181"/>
                    <a:pt x="15541" y="9446"/>
                    <a:pt x="13860" y="7754"/>
                  </a:cubicBezTo>
                  <a:cubicBezTo>
                    <a:pt x="12178" y="6061"/>
                    <a:pt x="9444" y="6053"/>
                    <a:pt x="7752" y="7735"/>
                  </a:cubicBezTo>
                  <a:cubicBezTo>
                    <a:pt x="6061" y="9417"/>
                    <a:pt x="6053" y="12153"/>
                    <a:pt x="7734" y="13845"/>
                  </a:cubicBezTo>
                  <a:cubicBezTo>
                    <a:pt x="7740" y="13851"/>
                    <a:pt x="7746" y="13857"/>
                    <a:pt x="7752" y="13863"/>
                  </a:cubicBezTo>
                  <a:lnTo>
                    <a:pt x="6640" y="15770"/>
                  </a:lnTo>
                  <a:close/>
                  <a:moveTo>
                    <a:pt x="9717" y="11880"/>
                  </a:moveTo>
                  <a:lnTo>
                    <a:pt x="11877" y="11880"/>
                  </a:lnTo>
                  <a:lnTo>
                    <a:pt x="12956" y="21600"/>
                  </a:lnTo>
                  <a:lnTo>
                    <a:pt x="8638" y="21600"/>
                  </a:lnTo>
                  <a:lnTo>
                    <a:pt x="9717"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24" name="成组"/>
          <p:cNvGrpSpPr/>
          <p:nvPr/>
        </p:nvGrpSpPr>
        <p:grpSpPr>
          <a:xfrm>
            <a:off x="10896732" y="2666670"/>
            <a:ext cx="457201" cy="457201"/>
            <a:chOff x="0" y="0"/>
            <a:chExt cx="457200" cy="457200"/>
          </a:xfrm>
        </p:grpSpPr>
        <p:sp>
          <p:nvSpPr>
            <p:cNvPr id="2822" name="任意形状 12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23" name="任意形状 1235"/>
            <p:cNvSpPr/>
            <p:nvPr/>
          </p:nvSpPr>
          <p:spPr>
            <a:xfrm>
              <a:off x="38099" y="38100"/>
              <a:ext cx="381002" cy="381000"/>
            </a:xfrm>
            <a:custGeom>
              <a:avLst/>
              <a:gdLst/>
              <a:ahLst/>
              <a:cxnLst>
                <a:cxn ang="0">
                  <a:pos x="wd2" y="hd2"/>
                </a:cxn>
                <a:cxn ang="5400000">
                  <a:pos x="wd2" y="hd2"/>
                </a:cxn>
                <a:cxn ang="10800000">
                  <a:pos x="wd2" y="hd2"/>
                </a:cxn>
                <a:cxn ang="16200000">
                  <a:pos x="wd2" y="hd2"/>
                </a:cxn>
              </a:cxnLst>
              <a:rect l="0" t="0" r="r" b="b"/>
              <a:pathLst>
                <a:path w="21594" h="21600" extrusionOk="0">
                  <a:moveTo>
                    <a:pt x="4444" y="19534"/>
                  </a:moveTo>
                  <a:cubicBezTo>
                    <a:pt x="1649" y="17503"/>
                    <a:pt x="-3" y="14255"/>
                    <a:pt x="0" y="10800"/>
                  </a:cubicBezTo>
                  <a:cubicBezTo>
                    <a:pt x="0" y="4835"/>
                    <a:pt x="4834" y="0"/>
                    <a:pt x="10797" y="0"/>
                  </a:cubicBezTo>
                  <a:cubicBezTo>
                    <a:pt x="16760" y="0"/>
                    <a:pt x="21594" y="4835"/>
                    <a:pt x="21594" y="10800"/>
                  </a:cubicBezTo>
                  <a:cubicBezTo>
                    <a:pt x="21597" y="14255"/>
                    <a:pt x="19945" y="17503"/>
                    <a:pt x="17150" y="19534"/>
                  </a:cubicBezTo>
                  <a:lnTo>
                    <a:pt x="16054" y="17656"/>
                  </a:lnTo>
                  <a:cubicBezTo>
                    <a:pt x="19839" y="14752"/>
                    <a:pt x="20554" y="9328"/>
                    <a:pt x="17651" y="5542"/>
                  </a:cubicBezTo>
                  <a:cubicBezTo>
                    <a:pt x="14747" y="1756"/>
                    <a:pt x="9325" y="1041"/>
                    <a:pt x="5540" y="3945"/>
                  </a:cubicBezTo>
                  <a:cubicBezTo>
                    <a:pt x="1755" y="6849"/>
                    <a:pt x="1040" y="12273"/>
                    <a:pt x="3943" y="16059"/>
                  </a:cubicBezTo>
                  <a:cubicBezTo>
                    <a:pt x="4403" y="16659"/>
                    <a:pt x="4940" y="17196"/>
                    <a:pt x="5540" y="17656"/>
                  </a:cubicBezTo>
                  <a:lnTo>
                    <a:pt x="4444" y="19534"/>
                  </a:lnTo>
                  <a:close/>
                  <a:moveTo>
                    <a:pt x="6640" y="15770"/>
                  </a:moveTo>
                  <a:cubicBezTo>
                    <a:pt x="3896" y="13474"/>
                    <a:pt x="3533" y="9387"/>
                    <a:pt x="5828" y="6642"/>
                  </a:cubicBezTo>
                  <a:cubicBezTo>
                    <a:pt x="8124" y="3897"/>
                    <a:pt x="12210" y="3534"/>
                    <a:pt x="14954" y="5830"/>
                  </a:cubicBezTo>
                  <a:cubicBezTo>
                    <a:pt x="17698" y="8126"/>
                    <a:pt x="18061" y="12213"/>
                    <a:pt x="15766" y="14958"/>
                  </a:cubicBezTo>
                  <a:cubicBezTo>
                    <a:pt x="15520" y="15252"/>
                    <a:pt x="15248" y="15524"/>
                    <a:pt x="14954" y="15770"/>
                  </a:cubicBezTo>
                  <a:lnTo>
                    <a:pt x="13842" y="13863"/>
                  </a:lnTo>
                  <a:cubicBezTo>
                    <a:pt x="15533" y="12181"/>
                    <a:pt x="15541" y="9446"/>
                    <a:pt x="13860" y="7754"/>
                  </a:cubicBezTo>
                  <a:cubicBezTo>
                    <a:pt x="12178" y="6061"/>
                    <a:pt x="9444" y="6053"/>
                    <a:pt x="7752" y="7735"/>
                  </a:cubicBezTo>
                  <a:cubicBezTo>
                    <a:pt x="6061" y="9417"/>
                    <a:pt x="6053" y="12153"/>
                    <a:pt x="7734" y="13845"/>
                  </a:cubicBezTo>
                  <a:cubicBezTo>
                    <a:pt x="7740" y="13851"/>
                    <a:pt x="7746" y="13857"/>
                    <a:pt x="7752" y="13863"/>
                  </a:cubicBezTo>
                  <a:lnTo>
                    <a:pt x="6640" y="15770"/>
                  </a:lnTo>
                  <a:close/>
                  <a:moveTo>
                    <a:pt x="9717" y="11880"/>
                  </a:moveTo>
                  <a:lnTo>
                    <a:pt x="11877" y="11880"/>
                  </a:lnTo>
                  <a:lnTo>
                    <a:pt x="11877" y="21600"/>
                  </a:lnTo>
                  <a:lnTo>
                    <a:pt x="9717" y="21600"/>
                  </a:lnTo>
                  <a:lnTo>
                    <a:pt x="9717"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27" name="成组"/>
          <p:cNvGrpSpPr/>
          <p:nvPr/>
        </p:nvGrpSpPr>
        <p:grpSpPr>
          <a:xfrm>
            <a:off x="6324672" y="1749052"/>
            <a:ext cx="457201" cy="457201"/>
            <a:chOff x="0" y="0"/>
            <a:chExt cx="457200" cy="457200"/>
          </a:xfrm>
        </p:grpSpPr>
        <p:sp>
          <p:nvSpPr>
            <p:cNvPr id="2825" name="任意形状 12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26" name="任意形状 1244"/>
            <p:cNvSpPr/>
            <p:nvPr/>
          </p:nvSpPr>
          <p:spPr>
            <a:xfrm>
              <a:off x="57150" y="57150"/>
              <a:ext cx="342900" cy="361950"/>
            </a:xfrm>
            <a:custGeom>
              <a:avLst/>
              <a:gdLst/>
              <a:ahLst/>
              <a:cxnLst>
                <a:cxn ang="0">
                  <a:pos x="wd2" y="hd2"/>
                </a:cxn>
                <a:cxn ang="5400000">
                  <a:pos x="wd2" y="hd2"/>
                </a:cxn>
                <a:cxn ang="10800000">
                  <a:pos x="wd2" y="hd2"/>
                </a:cxn>
                <a:cxn ang="16200000">
                  <a:pos x="wd2" y="hd2"/>
                </a:cxn>
              </a:cxnLst>
              <a:rect l="0" t="0" r="r" b="b"/>
              <a:pathLst>
                <a:path w="21600" h="21600" extrusionOk="0">
                  <a:moveTo>
                    <a:pt x="17040" y="19326"/>
                  </a:moveTo>
                  <a:lnTo>
                    <a:pt x="19200" y="21032"/>
                  </a:lnTo>
                  <a:lnTo>
                    <a:pt x="19200" y="21600"/>
                  </a:lnTo>
                  <a:lnTo>
                    <a:pt x="2400" y="21600"/>
                  </a:lnTo>
                  <a:lnTo>
                    <a:pt x="2400" y="21032"/>
                  </a:lnTo>
                  <a:lnTo>
                    <a:pt x="4560" y="19326"/>
                  </a:lnTo>
                  <a:lnTo>
                    <a:pt x="2400" y="19326"/>
                  </a:lnTo>
                  <a:cubicBezTo>
                    <a:pt x="1075" y="19326"/>
                    <a:pt x="0" y="18308"/>
                    <a:pt x="0" y="17053"/>
                  </a:cubicBezTo>
                  <a:lnTo>
                    <a:pt x="0" y="4547"/>
                  </a:lnTo>
                  <a:cubicBezTo>
                    <a:pt x="0" y="2036"/>
                    <a:pt x="2149" y="0"/>
                    <a:pt x="4800" y="0"/>
                  </a:cubicBezTo>
                  <a:lnTo>
                    <a:pt x="16800" y="0"/>
                  </a:lnTo>
                  <a:cubicBezTo>
                    <a:pt x="19451" y="0"/>
                    <a:pt x="21600" y="2036"/>
                    <a:pt x="21600" y="4547"/>
                  </a:cubicBezTo>
                  <a:lnTo>
                    <a:pt x="21600" y="17053"/>
                  </a:lnTo>
                  <a:cubicBezTo>
                    <a:pt x="21600" y="18308"/>
                    <a:pt x="20525" y="19326"/>
                    <a:pt x="19200" y="19326"/>
                  </a:cubicBezTo>
                  <a:lnTo>
                    <a:pt x="17040" y="19326"/>
                  </a:lnTo>
                  <a:close/>
                  <a:moveTo>
                    <a:pt x="9600" y="10232"/>
                  </a:moveTo>
                  <a:lnTo>
                    <a:pt x="9600" y="2274"/>
                  </a:lnTo>
                  <a:lnTo>
                    <a:pt x="4800" y="2274"/>
                  </a:lnTo>
                  <a:cubicBezTo>
                    <a:pt x="3475" y="2274"/>
                    <a:pt x="2400" y="3292"/>
                    <a:pt x="2400" y="4547"/>
                  </a:cubicBezTo>
                  <a:lnTo>
                    <a:pt x="2400" y="10232"/>
                  </a:lnTo>
                  <a:lnTo>
                    <a:pt x="9600" y="10232"/>
                  </a:lnTo>
                  <a:close/>
                  <a:moveTo>
                    <a:pt x="12000" y="10232"/>
                  </a:moveTo>
                  <a:lnTo>
                    <a:pt x="19200" y="10232"/>
                  </a:lnTo>
                  <a:lnTo>
                    <a:pt x="19200" y="4547"/>
                  </a:lnTo>
                  <a:cubicBezTo>
                    <a:pt x="19200" y="3292"/>
                    <a:pt x="18125" y="2274"/>
                    <a:pt x="16800" y="2274"/>
                  </a:cubicBezTo>
                  <a:lnTo>
                    <a:pt x="12000" y="2274"/>
                  </a:lnTo>
                  <a:lnTo>
                    <a:pt x="12000" y="10232"/>
                  </a:lnTo>
                  <a:close/>
                  <a:moveTo>
                    <a:pt x="5400" y="17053"/>
                  </a:moveTo>
                  <a:cubicBezTo>
                    <a:pt x="6394" y="17053"/>
                    <a:pt x="7200" y="16289"/>
                    <a:pt x="7200" y="15347"/>
                  </a:cubicBezTo>
                  <a:cubicBezTo>
                    <a:pt x="7200" y="14406"/>
                    <a:pt x="6394" y="13642"/>
                    <a:pt x="5400" y="13642"/>
                  </a:cubicBezTo>
                  <a:cubicBezTo>
                    <a:pt x="4406" y="13642"/>
                    <a:pt x="3600" y="14406"/>
                    <a:pt x="3600" y="15347"/>
                  </a:cubicBezTo>
                  <a:cubicBezTo>
                    <a:pt x="3600" y="16289"/>
                    <a:pt x="4406" y="17053"/>
                    <a:pt x="5400" y="17053"/>
                  </a:cubicBezTo>
                  <a:close/>
                  <a:moveTo>
                    <a:pt x="16200" y="17053"/>
                  </a:moveTo>
                  <a:cubicBezTo>
                    <a:pt x="17194" y="17053"/>
                    <a:pt x="18000" y="16289"/>
                    <a:pt x="18000" y="15347"/>
                  </a:cubicBezTo>
                  <a:cubicBezTo>
                    <a:pt x="18000" y="14406"/>
                    <a:pt x="17194" y="13642"/>
                    <a:pt x="16200" y="13642"/>
                  </a:cubicBezTo>
                  <a:cubicBezTo>
                    <a:pt x="15206" y="13642"/>
                    <a:pt x="14400" y="14406"/>
                    <a:pt x="14400" y="15347"/>
                  </a:cubicBezTo>
                  <a:cubicBezTo>
                    <a:pt x="14400" y="16289"/>
                    <a:pt x="15206" y="17053"/>
                    <a:pt x="16200" y="1705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30" name="成组"/>
          <p:cNvGrpSpPr/>
          <p:nvPr/>
        </p:nvGrpSpPr>
        <p:grpSpPr>
          <a:xfrm>
            <a:off x="6324672" y="838200"/>
            <a:ext cx="457201" cy="457200"/>
            <a:chOff x="0" y="0"/>
            <a:chExt cx="457200" cy="457200"/>
          </a:xfrm>
        </p:grpSpPr>
        <p:sp>
          <p:nvSpPr>
            <p:cNvPr id="2828" name="任意形状 12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29" name="任意形状 1247"/>
            <p:cNvSpPr/>
            <p:nvPr/>
          </p:nvSpPr>
          <p:spPr>
            <a:xfrm>
              <a:off x="57150" y="57150"/>
              <a:ext cx="342900" cy="361950"/>
            </a:xfrm>
            <a:custGeom>
              <a:avLst/>
              <a:gdLst/>
              <a:ahLst/>
              <a:cxnLst>
                <a:cxn ang="0">
                  <a:pos x="wd2" y="hd2"/>
                </a:cxn>
                <a:cxn ang="5400000">
                  <a:pos x="wd2" y="hd2"/>
                </a:cxn>
                <a:cxn ang="10800000">
                  <a:pos x="wd2" y="hd2"/>
                </a:cxn>
                <a:cxn ang="16200000">
                  <a:pos x="wd2" y="hd2"/>
                </a:cxn>
              </a:cxnLst>
              <a:rect l="0" t="0" r="r" b="b"/>
              <a:pathLst>
                <a:path w="21600" h="21600" extrusionOk="0">
                  <a:moveTo>
                    <a:pt x="17040" y="19326"/>
                  </a:moveTo>
                  <a:lnTo>
                    <a:pt x="19200" y="21032"/>
                  </a:lnTo>
                  <a:lnTo>
                    <a:pt x="19200" y="21600"/>
                  </a:lnTo>
                  <a:lnTo>
                    <a:pt x="2400" y="21600"/>
                  </a:lnTo>
                  <a:lnTo>
                    <a:pt x="2400" y="21032"/>
                  </a:lnTo>
                  <a:lnTo>
                    <a:pt x="4560" y="19326"/>
                  </a:lnTo>
                  <a:lnTo>
                    <a:pt x="2400" y="19326"/>
                  </a:lnTo>
                  <a:cubicBezTo>
                    <a:pt x="1075" y="19326"/>
                    <a:pt x="0" y="18308"/>
                    <a:pt x="0" y="17053"/>
                  </a:cubicBezTo>
                  <a:lnTo>
                    <a:pt x="0" y="4547"/>
                  </a:lnTo>
                  <a:cubicBezTo>
                    <a:pt x="0" y="2036"/>
                    <a:pt x="2149" y="0"/>
                    <a:pt x="4800" y="0"/>
                  </a:cubicBezTo>
                  <a:lnTo>
                    <a:pt x="16800" y="0"/>
                  </a:lnTo>
                  <a:cubicBezTo>
                    <a:pt x="19451" y="0"/>
                    <a:pt x="21600" y="2036"/>
                    <a:pt x="21600" y="4547"/>
                  </a:cubicBezTo>
                  <a:lnTo>
                    <a:pt x="21600" y="17053"/>
                  </a:lnTo>
                  <a:cubicBezTo>
                    <a:pt x="21600" y="18308"/>
                    <a:pt x="20525" y="19326"/>
                    <a:pt x="19200" y="19326"/>
                  </a:cubicBezTo>
                  <a:lnTo>
                    <a:pt x="17040" y="19326"/>
                  </a:lnTo>
                  <a:close/>
                  <a:moveTo>
                    <a:pt x="12000" y="2274"/>
                  </a:moveTo>
                  <a:lnTo>
                    <a:pt x="12000" y="9095"/>
                  </a:lnTo>
                  <a:lnTo>
                    <a:pt x="19200" y="9095"/>
                  </a:lnTo>
                  <a:lnTo>
                    <a:pt x="19200" y="4547"/>
                  </a:lnTo>
                  <a:cubicBezTo>
                    <a:pt x="19200" y="3292"/>
                    <a:pt x="18125" y="2274"/>
                    <a:pt x="16800" y="2274"/>
                  </a:cubicBezTo>
                  <a:lnTo>
                    <a:pt x="12000" y="2274"/>
                  </a:lnTo>
                  <a:close/>
                  <a:moveTo>
                    <a:pt x="9600" y="2274"/>
                  </a:moveTo>
                  <a:lnTo>
                    <a:pt x="4800" y="2274"/>
                  </a:lnTo>
                  <a:cubicBezTo>
                    <a:pt x="3475" y="2274"/>
                    <a:pt x="2400" y="3292"/>
                    <a:pt x="2400" y="4547"/>
                  </a:cubicBezTo>
                  <a:lnTo>
                    <a:pt x="2400" y="9095"/>
                  </a:lnTo>
                  <a:lnTo>
                    <a:pt x="9600" y="9095"/>
                  </a:lnTo>
                  <a:lnTo>
                    <a:pt x="9600" y="2274"/>
                  </a:lnTo>
                  <a:close/>
                  <a:moveTo>
                    <a:pt x="19200" y="11368"/>
                  </a:moveTo>
                  <a:lnTo>
                    <a:pt x="2400" y="11368"/>
                  </a:lnTo>
                  <a:lnTo>
                    <a:pt x="2400" y="17053"/>
                  </a:lnTo>
                  <a:lnTo>
                    <a:pt x="19200" y="17053"/>
                  </a:lnTo>
                  <a:lnTo>
                    <a:pt x="19200" y="11368"/>
                  </a:lnTo>
                  <a:close/>
                  <a:moveTo>
                    <a:pt x="5400" y="15916"/>
                  </a:moveTo>
                  <a:cubicBezTo>
                    <a:pt x="4406" y="15916"/>
                    <a:pt x="3600" y="15152"/>
                    <a:pt x="3600" y="14211"/>
                  </a:cubicBezTo>
                  <a:cubicBezTo>
                    <a:pt x="3600" y="13269"/>
                    <a:pt x="4406" y="12505"/>
                    <a:pt x="5400" y="12505"/>
                  </a:cubicBezTo>
                  <a:cubicBezTo>
                    <a:pt x="6394" y="12505"/>
                    <a:pt x="7200" y="13269"/>
                    <a:pt x="7200" y="14211"/>
                  </a:cubicBezTo>
                  <a:cubicBezTo>
                    <a:pt x="7200" y="15152"/>
                    <a:pt x="6394" y="15916"/>
                    <a:pt x="5400" y="15916"/>
                  </a:cubicBezTo>
                  <a:close/>
                  <a:moveTo>
                    <a:pt x="16200" y="15916"/>
                  </a:moveTo>
                  <a:cubicBezTo>
                    <a:pt x="15206" y="15916"/>
                    <a:pt x="14400" y="15152"/>
                    <a:pt x="14400" y="14211"/>
                  </a:cubicBezTo>
                  <a:cubicBezTo>
                    <a:pt x="14400" y="13269"/>
                    <a:pt x="15206" y="12505"/>
                    <a:pt x="16200" y="12505"/>
                  </a:cubicBezTo>
                  <a:cubicBezTo>
                    <a:pt x="17194" y="12505"/>
                    <a:pt x="18000" y="13269"/>
                    <a:pt x="18000" y="14211"/>
                  </a:cubicBezTo>
                  <a:cubicBezTo>
                    <a:pt x="18000" y="15152"/>
                    <a:pt x="17194" y="15916"/>
                    <a:pt x="16200" y="1591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33" name="成组"/>
          <p:cNvGrpSpPr/>
          <p:nvPr/>
        </p:nvGrpSpPr>
        <p:grpSpPr>
          <a:xfrm>
            <a:off x="838200" y="1749052"/>
            <a:ext cx="457200" cy="457201"/>
            <a:chOff x="0" y="0"/>
            <a:chExt cx="457200" cy="457200"/>
          </a:xfrm>
        </p:grpSpPr>
        <p:sp>
          <p:nvSpPr>
            <p:cNvPr id="2831" name="任意形状 12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32" name="任意形状 1250"/>
            <p:cNvSpPr/>
            <p:nvPr/>
          </p:nvSpPr>
          <p:spPr>
            <a:xfrm>
              <a:off x="38100" y="5715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21600" y="10232"/>
                  </a:moveTo>
                  <a:lnTo>
                    <a:pt x="21600" y="20463"/>
                  </a:lnTo>
                  <a:cubicBezTo>
                    <a:pt x="21600" y="21091"/>
                    <a:pt x="21117" y="21600"/>
                    <a:pt x="20520" y="21600"/>
                  </a:cubicBezTo>
                  <a:lnTo>
                    <a:pt x="19440" y="21600"/>
                  </a:lnTo>
                  <a:cubicBezTo>
                    <a:pt x="18844" y="21600"/>
                    <a:pt x="18360" y="21091"/>
                    <a:pt x="18360" y="20463"/>
                  </a:cubicBezTo>
                  <a:lnTo>
                    <a:pt x="18360" y="19326"/>
                  </a:lnTo>
                  <a:lnTo>
                    <a:pt x="3240" y="19326"/>
                  </a:lnTo>
                  <a:lnTo>
                    <a:pt x="3240" y="20463"/>
                  </a:lnTo>
                  <a:cubicBezTo>
                    <a:pt x="3240" y="21091"/>
                    <a:pt x="2757" y="21600"/>
                    <a:pt x="2160" y="21600"/>
                  </a:cubicBezTo>
                  <a:lnTo>
                    <a:pt x="1080" y="21600"/>
                  </a:lnTo>
                  <a:cubicBezTo>
                    <a:pt x="483" y="21600"/>
                    <a:pt x="0" y="21091"/>
                    <a:pt x="0" y="20463"/>
                  </a:cubicBezTo>
                  <a:lnTo>
                    <a:pt x="0" y="10232"/>
                  </a:lnTo>
                  <a:lnTo>
                    <a:pt x="2678" y="3652"/>
                  </a:lnTo>
                  <a:cubicBezTo>
                    <a:pt x="3019" y="2815"/>
                    <a:pt x="3801" y="2273"/>
                    <a:pt x="4666" y="2274"/>
                  </a:cubicBezTo>
                  <a:lnTo>
                    <a:pt x="7560" y="2274"/>
                  </a:lnTo>
                  <a:lnTo>
                    <a:pt x="7560" y="0"/>
                  </a:lnTo>
                  <a:lnTo>
                    <a:pt x="14040" y="0"/>
                  </a:lnTo>
                  <a:lnTo>
                    <a:pt x="14040" y="2274"/>
                  </a:lnTo>
                  <a:lnTo>
                    <a:pt x="16936" y="2274"/>
                  </a:lnTo>
                  <a:cubicBezTo>
                    <a:pt x="17799" y="2274"/>
                    <a:pt x="18580" y="2816"/>
                    <a:pt x="18920" y="3652"/>
                  </a:cubicBezTo>
                  <a:lnTo>
                    <a:pt x="21600" y="10232"/>
                  </a:lnTo>
                  <a:close/>
                  <a:moveTo>
                    <a:pt x="2350" y="10232"/>
                  </a:moveTo>
                  <a:lnTo>
                    <a:pt x="19250" y="10232"/>
                  </a:lnTo>
                  <a:lnTo>
                    <a:pt x="16936" y="4547"/>
                  </a:lnTo>
                  <a:lnTo>
                    <a:pt x="4666" y="4547"/>
                  </a:lnTo>
                  <a:lnTo>
                    <a:pt x="2351" y="10232"/>
                  </a:lnTo>
                  <a:close/>
                  <a:moveTo>
                    <a:pt x="4860" y="15916"/>
                  </a:moveTo>
                  <a:cubicBezTo>
                    <a:pt x="5755" y="15916"/>
                    <a:pt x="6480" y="15152"/>
                    <a:pt x="6480" y="14211"/>
                  </a:cubicBezTo>
                  <a:cubicBezTo>
                    <a:pt x="6480" y="13269"/>
                    <a:pt x="5755" y="12505"/>
                    <a:pt x="4860" y="12505"/>
                  </a:cubicBezTo>
                  <a:cubicBezTo>
                    <a:pt x="3965" y="12505"/>
                    <a:pt x="3240" y="13269"/>
                    <a:pt x="3240" y="14211"/>
                  </a:cubicBezTo>
                  <a:cubicBezTo>
                    <a:pt x="3240" y="15152"/>
                    <a:pt x="3965" y="15916"/>
                    <a:pt x="4860" y="15916"/>
                  </a:cubicBezTo>
                  <a:close/>
                  <a:moveTo>
                    <a:pt x="16740" y="15916"/>
                  </a:moveTo>
                  <a:cubicBezTo>
                    <a:pt x="17635" y="15916"/>
                    <a:pt x="18360" y="15152"/>
                    <a:pt x="18360" y="14211"/>
                  </a:cubicBezTo>
                  <a:cubicBezTo>
                    <a:pt x="18360" y="13269"/>
                    <a:pt x="17635" y="12505"/>
                    <a:pt x="16740" y="12505"/>
                  </a:cubicBezTo>
                  <a:cubicBezTo>
                    <a:pt x="15845" y="12505"/>
                    <a:pt x="15120" y="13269"/>
                    <a:pt x="15120" y="14211"/>
                  </a:cubicBezTo>
                  <a:cubicBezTo>
                    <a:pt x="15120" y="15152"/>
                    <a:pt x="15845" y="15916"/>
                    <a:pt x="16740" y="1591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36" name="成组"/>
          <p:cNvGrpSpPr/>
          <p:nvPr/>
        </p:nvGrpSpPr>
        <p:grpSpPr>
          <a:xfrm>
            <a:off x="838200" y="838200"/>
            <a:ext cx="457200" cy="457200"/>
            <a:chOff x="0" y="0"/>
            <a:chExt cx="457200" cy="457200"/>
          </a:xfrm>
        </p:grpSpPr>
        <p:sp>
          <p:nvSpPr>
            <p:cNvPr id="2834" name="任意形状 12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35" name="任意形状 1253"/>
            <p:cNvSpPr/>
            <p:nvPr/>
          </p:nvSpPr>
          <p:spPr>
            <a:xfrm>
              <a:off x="38100" y="5715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21600" y="9095"/>
                  </a:moveTo>
                  <a:lnTo>
                    <a:pt x="21600" y="20463"/>
                  </a:lnTo>
                  <a:cubicBezTo>
                    <a:pt x="21600" y="21091"/>
                    <a:pt x="21117" y="21600"/>
                    <a:pt x="20520" y="21600"/>
                  </a:cubicBezTo>
                  <a:lnTo>
                    <a:pt x="19440" y="21600"/>
                  </a:lnTo>
                  <a:cubicBezTo>
                    <a:pt x="18844" y="21600"/>
                    <a:pt x="18360" y="21091"/>
                    <a:pt x="18360" y="20463"/>
                  </a:cubicBezTo>
                  <a:lnTo>
                    <a:pt x="18360" y="19326"/>
                  </a:lnTo>
                  <a:lnTo>
                    <a:pt x="3240" y="19326"/>
                  </a:lnTo>
                  <a:lnTo>
                    <a:pt x="3240" y="20463"/>
                  </a:lnTo>
                  <a:cubicBezTo>
                    <a:pt x="3240" y="21091"/>
                    <a:pt x="2757" y="21600"/>
                    <a:pt x="2160" y="21600"/>
                  </a:cubicBezTo>
                  <a:lnTo>
                    <a:pt x="1080" y="21600"/>
                  </a:lnTo>
                  <a:cubicBezTo>
                    <a:pt x="483" y="21600"/>
                    <a:pt x="0" y="21091"/>
                    <a:pt x="0" y="20463"/>
                  </a:cubicBezTo>
                  <a:lnTo>
                    <a:pt x="0" y="9095"/>
                  </a:lnTo>
                  <a:lnTo>
                    <a:pt x="2643" y="3531"/>
                  </a:lnTo>
                  <a:cubicBezTo>
                    <a:pt x="3009" y="2760"/>
                    <a:pt x="3757" y="2273"/>
                    <a:pt x="4576" y="2274"/>
                  </a:cubicBezTo>
                  <a:lnTo>
                    <a:pt x="7560" y="2274"/>
                  </a:lnTo>
                  <a:lnTo>
                    <a:pt x="7560" y="0"/>
                  </a:lnTo>
                  <a:lnTo>
                    <a:pt x="14040" y="0"/>
                  </a:lnTo>
                  <a:lnTo>
                    <a:pt x="14040" y="2274"/>
                  </a:lnTo>
                  <a:lnTo>
                    <a:pt x="17025" y="2274"/>
                  </a:lnTo>
                  <a:cubicBezTo>
                    <a:pt x="17843" y="2274"/>
                    <a:pt x="18591" y="2761"/>
                    <a:pt x="18957" y="3531"/>
                  </a:cubicBezTo>
                  <a:lnTo>
                    <a:pt x="21600" y="9095"/>
                  </a:lnTo>
                  <a:close/>
                  <a:moveTo>
                    <a:pt x="19440" y="11368"/>
                  </a:moveTo>
                  <a:lnTo>
                    <a:pt x="2160" y="11368"/>
                  </a:lnTo>
                  <a:lnTo>
                    <a:pt x="2160" y="17053"/>
                  </a:lnTo>
                  <a:lnTo>
                    <a:pt x="19440" y="17053"/>
                  </a:lnTo>
                  <a:lnTo>
                    <a:pt x="19440" y="11368"/>
                  </a:lnTo>
                  <a:close/>
                  <a:moveTo>
                    <a:pt x="2415" y="9095"/>
                  </a:moveTo>
                  <a:lnTo>
                    <a:pt x="19185" y="9095"/>
                  </a:lnTo>
                  <a:lnTo>
                    <a:pt x="17025" y="4547"/>
                  </a:lnTo>
                  <a:lnTo>
                    <a:pt x="4575" y="4547"/>
                  </a:lnTo>
                  <a:lnTo>
                    <a:pt x="2415" y="9095"/>
                  </a:lnTo>
                  <a:close/>
                  <a:moveTo>
                    <a:pt x="4860" y="15916"/>
                  </a:moveTo>
                  <a:cubicBezTo>
                    <a:pt x="3965" y="15916"/>
                    <a:pt x="3240" y="15152"/>
                    <a:pt x="3240" y="14211"/>
                  </a:cubicBezTo>
                  <a:cubicBezTo>
                    <a:pt x="3240" y="13269"/>
                    <a:pt x="3965" y="12505"/>
                    <a:pt x="4860" y="12505"/>
                  </a:cubicBezTo>
                  <a:cubicBezTo>
                    <a:pt x="5755" y="12505"/>
                    <a:pt x="6480" y="13269"/>
                    <a:pt x="6480" y="14211"/>
                  </a:cubicBezTo>
                  <a:cubicBezTo>
                    <a:pt x="6480" y="15152"/>
                    <a:pt x="5755" y="15916"/>
                    <a:pt x="4860" y="15916"/>
                  </a:cubicBezTo>
                  <a:close/>
                  <a:moveTo>
                    <a:pt x="16740" y="15916"/>
                  </a:moveTo>
                  <a:cubicBezTo>
                    <a:pt x="15845" y="15916"/>
                    <a:pt x="15120" y="15152"/>
                    <a:pt x="15120" y="14211"/>
                  </a:cubicBezTo>
                  <a:cubicBezTo>
                    <a:pt x="15120" y="13269"/>
                    <a:pt x="15845" y="12505"/>
                    <a:pt x="16740" y="12505"/>
                  </a:cubicBezTo>
                  <a:cubicBezTo>
                    <a:pt x="17635" y="12505"/>
                    <a:pt x="18360" y="13269"/>
                    <a:pt x="18360" y="14211"/>
                  </a:cubicBezTo>
                  <a:cubicBezTo>
                    <a:pt x="18360" y="15152"/>
                    <a:pt x="17635" y="15916"/>
                    <a:pt x="16740" y="1591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39" name="成组"/>
          <p:cNvGrpSpPr/>
          <p:nvPr/>
        </p:nvGrpSpPr>
        <p:grpSpPr>
          <a:xfrm>
            <a:off x="9982320" y="3580905"/>
            <a:ext cx="457201" cy="457201"/>
            <a:chOff x="0" y="0"/>
            <a:chExt cx="457200" cy="457200"/>
          </a:xfrm>
        </p:grpSpPr>
        <p:sp>
          <p:nvSpPr>
            <p:cNvPr id="2837" name="任意形状 125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38" name="任意形状 1256"/>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4050" y="2160"/>
                  </a:moveTo>
                  <a:lnTo>
                    <a:pt x="4050" y="1080"/>
                  </a:lnTo>
                  <a:cubicBezTo>
                    <a:pt x="4050" y="483"/>
                    <a:pt x="4654" y="0"/>
                    <a:pt x="5400" y="0"/>
                  </a:cubicBezTo>
                  <a:lnTo>
                    <a:pt x="16200" y="0"/>
                  </a:lnTo>
                  <a:cubicBezTo>
                    <a:pt x="16946" y="0"/>
                    <a:pt x="17550" y="483"/>
                    <a:pt x="17550" y="1080"/>
                  </a:cubicBezTo>
                  <a:lnTo>
                    <a:pt x="17550" y="2160"/>
                  </a:lnTo>
                  <a:lnTo>
                    <a:pt x="21600" y="2160"/>
                  </a:lnTo>
                  <a:cubicBezTo>
                    <a:pt x="21600" y="4860"/>
                    <a:pt x="18225" y="5940"/>
                    <a:pt x="17550" y="5940"/>
                  </a:cubicBezTo>
                  <a:lnTo>
                    <a:pt x="17550" y="8640"/>
                  </a:lnTo>
                  <a:lnTo>
                    <a:pt x="21600" y="8640"/>
                  </a:lnTo>
                  <a:cubicBezTo>
                    <a:pt x="21600" y="11340"/>
                    <a:pt x="18225" y="12420"/>
                    <a:pt x="17550" y="12420"/>
                  </a:cubicBezTo>
                  <a:lnTo>
                    <a:pt x="17550" y="15120"/>
                  </a:lnTo>
                  <a:lnTo>
                    <a:pt x="21600" y="15120"/>
                  </a:lnTo>
                  <a:cubicBezTo>
                    <a:pt x="21600" y="17820"/>
                    <a:pt x="18225" y="18900"/>
                    <a:pt x="17550" y="18900"/>
                  </a:cubicBezTo>
                  <a:lnTo>
                    <a:pt x="17550" y="20520"/>
                  </a:lnTo>
                  <a:cubicBezTo>
                    <a:pt x="17550" y="21117"/>
                    <a:pt x="16946" y="21600"/>
                    <a:pt x="16200" y="21600"/>
                  </a:cubicBezTo>
                  <a:lnTo>
                    <a:pt x="5400" y="21600"/>
                  </a:lnTo>
                  <a:cubicBezTo>
                    <a:pt x="4654" y="21600"/>
                    <a:pt x="4050" y="21117"/>
                    <a:pt x="4050" y="20520"/>
                  </a:cubicBezTo>
                  <a:lnTo>
                    <a:pt x="4050" y="18900"/>
                  </a:lnTo>
                  <a:cubicBezTo>
                    <a:pt x="3375" y="18900"/>
                    <a:pt x="0" y="17820"/>
                    <a:pt x="0" y="15120"/>
                  </a:cubicBezTo>
                  <a:lnTo>
                    <a:pt x="4050" y="15120"/>
                  </a:lnTo>
                  <a:lnTo>
                    <a:pt x="4050" y="12420"/>
                  </a:lnTo>
                  <a:cubicBezTo>
                    <a:pt x="3375" y="12420"/>
                    <a:pt x="0" y="11340"/>
                    <a:pt x="0" y="8640"/>
                  </a:cubicBezTo>
                  <a:lnTo>
                    <a:pt x="4050" y="8640"/>
                  </a:lnTo>
                  <a:lnTo>
                    <a:pt x="4050" y="5940"/>
                  </a:lnTo>
                  <a:cubicBezTo>
                    <a:pt x="3375" y="5940"/>
                    <a:pt x="0" y="4860"/>
                    <a:pt x="0" y="2160"/>
                  </a:cubicBezTo>
                  <a:lnTo>
                    <a:pt x="4050" y="2160"/>
                  </a:lnTo>
                  <a:close/>
                  <a:moveTo>
                    <a:pt x="10800" y="19440"/>
                  </a:moveTo>
                  <a:cubicBezTo>
                    <a:pt x="12291" y="19440"/>
                    <a:pt x="13500" y="18473"/>
                    <a:pt x="13500" y="17280"/>
                  </a:cubicBezTo>
                  <a:cubicBezTo>
                    <a:pt x="13500" y="16087"/>
                    <a:pt x="12291" y="15120"/>
                    <a:pt x="10800" y="15120"/>
                  </a:cubicBezTo>
                  <a:cubicBezTo>
                    <a:pt x="9309" y="15120"/>
                    <a:pt x="8100" y="16087"/>
                    <a:pt x="8100" y="17280"/>
                  </a:cubicBezTo>
                  <a:cubicBezTo>
                    <a:pt x="8100" y="18473"/>
                    <a:pt x="9309" y="19440"/>
                    <a:pt x="10800" y="19440"/>
                  </a:cubicBezTo>
                  <a:close/>
                  <a:moveTo>
                    <a:pt x="10800" y="12960"/>
                  </a:moveTo>
                  <a:cubicBezTo>
                    <a:pt x="12291" y="12960"/>
                    <a:pt x="13500" y="11993"/>
                    <a:pt x="13500" y="10800"/>
                  </a:cubicBezTo>
                  <a:cubicBezTo>
                    <a:pt x="13500" y="9607"/>
                    <a:pt x="12291" y="8640"/>
                    <a:pt x="10800" y="8640"/>
                  </a:cubicBezTo>
                  <a:cubicBezTo>
                    <a:pt x="9309" y="8640"/>
                    <a:pt x="8100" y="9607"/>
                    <a:pt x="8100" y="10800"/>
                  </a:cubicBezTo>
                  <a:cubicBezTo>
                    <a:pt x="8100" y="11993"/>
                    <a:pt x="9309" y="12960"/>
                    <a:pt x="10800" y="12960"/>
                  </a:cubicBezTo>
                  <a:close/>
                  <a:moveTo>
                    <a:pt x="10800" y="6480"/>
                  </a:moveTo>
                  <a:cubicBezTo>
                    <a:pt x="12291" y="6480"/>
                    <a:pt x="13500" y="5513"/>
                    <a:pt x="13500" y="4320"/>
                  </a:cubicBezTo>
                  <a:cubicBezTo>
                    <a:pt x="13500" y="3127"/>
                    <a:pt x="12291" y="2160"/>
                    <a:pt x="10800" y="2160"/>
                  </a:cubicBezTo>
                  <a:cubicBezTo>
                    <a:pt x="9309" y="2160"/>
                    <a:pt x="8100" y="3127"/>
                    <a:pt x="8100" y="4320"/>
                  </a:cubicBezTo>
                  <a:cubicBezTo>
                    <a:pt x="8100" y="5513"/>
                    <a:pt x="9309" y="6480"/>
                    <a:pt x="10800" y="64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42" name="成组"/>
          <p:cNvGrpSpPr/>
          <p:nvPr/>
        </p:nvGrpSpPr>
        <p:grpSpPr>
          <a:xfrm>
            <a:off x="9982320" y="2666670"/>
            <a:ext cx="457201" cy="457201"/>
            <a:chOff x="0" y="0"/>
            <a:chExt cx="457200" cy="457200"/>
          </a:xfrm>
        </p:grpSpPr>
        <p:sp>
          <p:nvSpPr>
            <p:cNvPr id="2840" name="任意形状 125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41" name="任意形状 1259"/>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4050" y="2160"/>
                  </a:moveTo>
                  <a:lnTo>
                    <a:pt x="4050" y="1080"/>
                  </a:lnTo>
                  <a:cubicBezTo>
                    <a:pt x="4050" y="483"/>
                    <a:pt x="4654" y="0"/>
                    <a:pt x="5400" y="0"/>
                  </a:cubicBezTo>
                  <a:lnTo>
                    <a:pt x="16200" y="0"/>
                  </a:lnTo>
                  <a:cubicBezTo>
                    <a:pt x="16946" y="0"/>
                    <a:pt x="17550" y="483"/>
                    <a:pt x="17550" y="1080"/>
                  </a:cubicBezTo>
                  <a:lnTo>
                    <a:pt x="17550" y="2160"/>
                  </a:lnTo>
                  <a:lnTo>
                    <a:pt x="21600" y="2160"/>
                  </a:lnTo>
                  <a:cubicBezTo>
                    <a:pt x="21600" y="4860"/>
                    <a:pt x="18225" y="5940"/>
                    <a:pt x="17550" y="5940"/>
                  </a:cubicBezTo>
                  <a:lnTo>
                    <a:pt x="17550" y="8640"/>
                  </a:lnTo>
                  <a:lnTo>
                    <a:pt x="21600" y="8640"/>
                  </a:lnTo>
                  <a:cubicBezTo>
                    <a:pt x="21600" y="11340"/>
                    <a:pt x="18225" y="12420"/>
                    <a:pt x="17550" y="12420"/>
                  </a:cubicBezTo>
                  <a:lnTo>
                    <a:pt x="17550" y="15120"/>
                  </a:lnTo>
                  <a:lnTo>
                    <a:pt x="21600" y="15120"/>
                  </a:lnTo>
                  <a:cubicBezTo>
                    <a:pt x="21600" y="17820"/>
                    <a:pt x="18225" y="18900"/>
                    <a:pt x="17550" y="18900"/>
                  </a:cubicBezTo>
                  <a:lnTo>
                    <a:pt x="17550" y="20520"/>
                  </a:lnTo>
                  <a:cubicBezTo>
                    <a:pt x="17550" y="21117"/>
                    <a:pt x="16946" y="21600"/>
                    <a:pt x="16200" y="21600"/>
                  </a:cubicBezTo>
                  <a:lnTo>
                    <a:pt x="5400" y="21600"/>
                  </a:lnTo>
                  <a:cubicBezTo>
                    <a:pt x="4654" y="21600"/>
                    <a:pt x="4050" y="21117"/>
                    <a:pt x="4050" y="20520"/>
                  </a:cubicBezTo>
                  <a:lnTo>
                    <a:pt x="4050" y="18900"/>
                  </a:lnTo>
                  <a:cubicBezTo>
                    <a:pt x="3375" y="18900"/>
                    <a:pt x="0" y="17820"/>
                    <a:pt x="0" y="15120"/>
                  </a:cubicBezTo>
                  <a:lnTo>
                    <a:pt x="4050" y="15120"/>
                  </a:lnTo>
                  <a:lnTo>
                    <a:pt x="4050" y="12420"/>
                  </a:lnTo>
                  <a:cubicBezTo>
                    <a:pt x="3375" y="12420"/>
                    <a:pt x="0" y="11340"/>
                    <a:pt x="0" y="8640"/>
                  </a:cubicBezTo>
                  <a:lnTo>
                    <a:pt x="4050" y="8640"/>
                  </a:lnTo>
                  <a:lnTo>
                    <a:pt x="4050" y="5940"/>
                  </a:lnTo>
                  <a:cubicBezTo>
                    <a:pt x="3375" y="5940"/>
                    <a:pt x="0" y="4860"/>
                    <a:pt x="0" y="2160"/>
                  </a:cubicBezTo>
                  <a:lnTo>
                    <a:pt x="4050" y="2160"/>
                  </a:lnTo>
                  <a:close/>
                  <a:moveTo>
                    <a:pt x="10800" y="19440"/>
                  </a:moveTo>
                  <a:cubicBezTo>
                    <a:pt x="12291" y="19440"/>
                    <a:pt x="13500" y="18473"/>
                    <a:pt x="13500" y="17280"/>
                  </a:cubicBezTo>
                  <a:cubicBezTo>
                    <a:pt x="13500" y="16087"/>
                    <a:pt x="12291" y="15120"/>
                    <a:pt x="10800" y="15120"/>
                  </a:cubicBezTo>
                  <a:cubicBezTo>
                    <a:pt x="9309" y="15120"/>
                    <a:pt x="8100" y="16087"/>
                    <a:pt x="8100" y="17280"/>
                  </a:cubicBezTo>
                  <a:cubicBezTo>
                    <a:pt x="8100" y="18473"/>
                    <a:pt x="9309" y="19440"/>
                    <a:pt x="10800" y="19440"/>
                  </a:cubicBezTo>
                  <a:close/>
                  <a:moveTo>
                    <a:pt x="10800" y="12960"/>
                  </a:moveTo>
                  <a:cubicBezTo>
                    <a:pt x="12291" y="12960"/>
                    <a:pt x="13500" y="11993"/>
                    <a:pt x="13500" y="10800"/>
                  </a:cubicBezTo>
                  <a:cubicBezTo>
                    <a:pt x="13500" y="9607"/>
                    <a:pt x="12291" y="8640"/>
                    <a:pt x="10800" y="8640"/>
                  </a:cubicBezTo>
                  <a:cubicBezTo>
                    <a:pt x="9309" y="8640"/>
                    <a:pt x="8100" y="9607"/>
                    <a:pt x="8100" y="10800"/>
                  </a:cubicBezTo>
                  <a:cubicBezTo>
                    <a:pt x="8100" y="11993"/>
                    <a:pt x="9309" y="12960"/>
                    <a:pt x="10800" y="12960"/>
                  </a:cubicBezTo>
                  <a:close/>
                  <a:moveTo>
                    <a:pt x="10800" y="6480"/>
                  </a:moveTo>
                  <a:cubicBezTo>
                    <a:pt x="12291" y="6480"/>
                    <a:pt x="13500" y="5513"/>
                    <a:pt x="13500" y="4320"/>
                  </a:cubicBezTo>
                  <a:cubicBezTo>
                    <a:pt x="13500" y="3127"/>
                    <a:pt x="12291" y="2160"/>
                    <a:pt x="10800" y="2160"/>
                  </a:cubicBezTo>
                  <a:cubicBezTo>
                    <a:pt x="9309" y="2160"/>
                    <a:pt x="8100" y="3127"/>
                    <a:pt x="8100" y="4320"/>
                  </a:cubicBezTo>
                  <a:cubicBezTo>
                    <a:pt x="8100" y="5513"/>
                    <a:pt x="9309" y="6480"/>
                    <a:pt x="10800" y="64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45" name="成组"/>
          <p:cNvGrpSpPr/>
          <p:nvPr/>
        </p:nvGrpSpPr>
        <p:grpSpPr>
          <a:xfrm>
            <a:off x="5410260" y="1749052"/>
            <a:ext cx="457201" cy="457201"/>
            <a:chOff x="0" y="0"/>
            <a:chExt cx="457200" cy="457200"/>
          </a:xfrm>
        </p:grpSpPr>
        <p:sp>
          <p:nvSpPr>
            <p:cNvPr id="2843" name="任意形状 126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44" name="任意形状 1262"/>
            <p:cNvSpPr/>
            <p:nvPr/>
          </p:nvSpPr>
          <p:spPr>
            <a:xfrm>
              <a:off x="57150" y="57150"/>
              <a:ext cx="342900" cy="361950"/>
            </a:xfrm>
            <a:custGeom>
              <a:avLst/>
              <a:gdLst/>
              <a:ahLst/>
              <a:cxnLst>
                <a:cxn ang="0">
                  <a:pos x="wd2" y="hd2"/>
                </a:cxn>
                <a:cxn ang="5400000">
                  <a:pos x="wd2" y="hd2"/>
                </a:cxn>
                <a:cxn ang="10800000">
                  <a:pos x="wd2" y="hd2"/>
                </a:cxn>
                <a:cxn ang="16200000">
                  <a:pos x="wd2" y="hd2"/>
                </a:cxn>
              </a:cxnLst>
              <a:rect l="0" t="0" r="r" b="b"/>
              <a:pathLst>
                <a:path w="21600" h="21600" extrusionOk="0">
                  <a:moveTo>
                    <a:pt x="17040" y="19326"/>
                  </a:moveTo>
                  <a:lnTo>
                    <a:pt x="19200" y="21032"/>
                  </a:lnTo>
                  <a:lnTo>
                    <a:pt x="19200" y="21600"/>
                  </a:lnTo>
                  <a:lnTo>
                    <a:pt x="2400" y="21600"/>
                  </a:lnTo>
                  <a:lnTo>
                    <a:pt x="2400" y="21032"/>
                  </a:lnTo>
                  <a:lnTo>
                    <a:pt x="4560" y="19326"/>
                  </a:lnTo>
                  <a:lnTo>
                    <a:pt x="2400" y="19326"/>
                  </a:lnTo>
                  <a:cubicBezTo>
                    <a:pt x="1075" y="19326"/>
                    <a:pt x="0" y="18308"/>
                    <a:pt x="0" y="17053"/>
                  </a:cubicBezTo>
                  <a:lnTo>
                    <a:pt x="0" y="4547"/>
                  </a:lnTo>
                  <a:cubicBezTo>
                    <a:pt x="0" y="2036"/>
                    <a:pt x="2149" y="0"/>
                    <a:pt x="4800" y="0"/>
                  </a:cubicBezTo>
                  <a:lnTo>
                    <a:pt x="16800" y="0"/>
                  </a:lnTo>
                  <a:cubicBezTo>
                    <a:pt x="19451" y="0"/>
                    <a:pt x="21600" y="2036"/>
                    <a:pt x="21600" y="4547"/>
                  </a:cubicBezTo>
                  <a:lnTo>
                    <a:pt x="21600" y="17053"/>
                  </a:lnTo>
                  <a:cubicBezTo>
                    <a:pt x="21600" y="18308"/>
                    <a:pt x="20525" y="19326"/>
                    <a:pt x="19200" y="19326"/>
                  </a:cubicBezTo>
                  <a:lnTo>
                    <a:pt x="17040" y="19326"/>
                  </a:lnTo>
                  <a:close/>
                  <a:moveTo>
                    <a:pt x="2400" y="4547"/>
                  </a:moveTo>
                  <a:lnTo>
                    <a:pt x="2400" y="9095"/>
                  </a:lnTo>
                  <a:lnTo>
                    <a:pt x="19200" y="9095"/>
                  </a:lnTo>
                  <a:lnTo>
                    <a:pt x="19200" y="4547"/>
                  </a:lnTo>
                  <a:lnTo>
                    <a:pt x="2400" y="4547"/>
                  </a:lnTo>
                  <a:close/>
                  <a:moveTo>
                    <a:pt x="10800" y="17053"/>
                  </a:moveTo>
                  <a:cubicBezTo>
                    <a:pt x="12125" y="17053"/>
                    <a:pt x="13200" y="16035"/>
                    <a:pt x="13200" y="14779"/>
                  </a:cubicBezTo>
                  <a:cubicBezTo>
                    <a:pt x="13200" y="13523"/>
                    <a:pt x="12125" y="12505"/>
                    <a:pt x="10800" y="12505"/>
                  </a:cubicBezTo>
                  <a:cubicBezTo>
                    <a:pt x="9475" y="12505"/>
                    <a:pt x="8400" y="13523"/>
                    <a:pt x="8400" y="14779"/>
                  </a:cubicBezTo>
                  <a:cubicBezTo>
                    <a:pt x="8400" y="16035"/>
                    <a:pt x="9475" y="17053"/>
                    <a:pt x="10800" y="1705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48" name="成组"/>
          <p:cNvGrpSpPr/>
          <p:nvPr/>
        </p:nvGrpSpPr>
        <p:grpSpPr>
          <a:xfrm>
            <a:off x="5410260" y="838200"/>
            <a:ext cx="457201" cy="457200"/>
            <a:chOff x="0" y="0"/>
            <a:chExt cx="457200" cy="457200"/>
          </a:xfrm>
        </p:grpSpPr>
        <p:sp>
          <p:nvSpPr>
            <p:cNvPr id="2846" name="任意形状 126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47" name="任意形状 1265"/>
            <p:cNvSpPr/>
            <p:nvPr/>
          </p:nvSpPr>
          <p:spPr>
            <a:xfrm>
              <a:off x="57150" y="57150"/>
              <a:ext cx="342900" cy="361950"/>
            </a:xfrm>
            <a:custGeom>
              <a:avLst/>
              <a:gdLst/>
              <a:ahLst/>
              <a:cxnLst>
                <a:cxn ang="0">
                  <a:pos x="wd2" y="hd2"/>
                </a:cxn>
                <a:cxn ang="5400000">
                  <a:pos x="wd2" y="hd2"/>
                </a:cxn>
                <a:cxn ang="10800000">
                  <a:pos x="wd2" y="hd2"/>
                </a:cxn>
                <a:cxn ang="16200000">
                  <a:pos x="wd2" y="hd2"/>
                </a:cxn>
              </a:cxnLst>
              <a:rect l="0" t="0" r="r" b="b"/>
              <a:pathLst>
                <a:path w="21600" h="21600" extrusionOk="0">
                  <a:moveTo>
                    <a:pt x="17040" y="19326"/>
                  </a:moveTo>
                  <a:lnTo>
                    <a:pt x="19200" y="21032"/>
                  </a:lnTo>
                  <a:lnTo>
                    <a:pt x="19200" y="21600"/>
                  </a:lnTo>
                  <a:lnTo>
                    <a:pt x="2400" y="21600"/>
                  </a:lnTo>
                  <a:lnTo>
                    <a:pt x="2400" y="21032"/>
                  </a:lnTo>
                  <a:lnTo>
                    <a:pt x="4560" y="19326"/>
                  </a:lnTo>
                  <a:lnTo>
                    <a:pt x="2400" y="19326"/>
                  </a:lnTo>
                  <a:cubicBezTo>
                    <a:pt x="1075" y="19326"/>
                    <a:pt x="0" y="18308"/>
                    <a:pt x="0" y="17053"/>
                  </a:cubicBezTo>
                  <a:lnTo>
                    <a:pt x="0" y="4547"/>
                  </a:lnTo>
                  <a:cubicBezTo>
                    <a:pt x="0" y="2036"/>
                    <a:pt x="2149" y="0"/>
                    <a:pt x="4800" y="0"/>
                  </a:cubicBezTo>
                  <a:lnTo>
                    <a:pt x="16800" y="0"/>
                  </a:lnTo>
                  <a:cubicBezTo>
                    <a:pt x="19451" y="0"/>
                    <a:pt x="21600" y="2036"/>
                    <a:pt x="21600" y="4547"/>
                  </a:cubicBezTo>
                  <a:lnTo>
                    <a:pt x="21600" y="17053"/>
                  </a:lnTo>
                  <a:cubicBezTo>
                    <a:pt x="21600" y="18308"/>
                    <a:pt x="20525" y="19326"/>
                    <a:pt x="19200" y="19326"/>
                  </a:cubicBezTo>
                  <a:lnTo>
                    <a:pt x="17040" y="19326"/>
                  </a:lnTo>
                  <a:close/>
                  <a:moveTo>
                    <a:pt x="4800" y="2274"/>
                  </a:moveTo>
                  <a:cubicBezTo>
                    <a:pt x="3475" y="2274"/>
                    <a:pt x="2400" y="3292"/>
                    <a:pt x="2400" y="4547"/>
                  </a:cubicBezTo>
                  <a:lnTo>
                    <a:pt x="2400" y="17053"/>
                  </a:lnTo>
                  <a:lnTo>
                    <a:pt x="19200" y="17053"/>
                  </a:lnTo>
                  <a:lnTo>
                    <a:pt x="19200" y="4547"/>
                  </a:lnTo>
                  <a:cubicBezTo>
                    <a:pt x="19200" y="3292"/>
                    <a:pt x="18125" y="2274"/>
                    <a:pt x="16800" y="2274"/>
                  </a:cubicBezTo>
                  <a:lnTo>
                    <a:pt x="4800" y="2274"/>
                  </a:lnTo>
                  <a:close/>
                  <a:moveTo>
                    <a:pt x="10800" y="15916"/>
                  </a:moveTo>
                  <a:cubicBezTo>
                    <a:pt x="9475" y="15916"/>
                    <a:pt x="8400" y="14898"/>
                    <a:pt x="8400" y="13642"/>
                  </a:cubicBezTo>
                  <a:cubicBezTo>
                    <a:pt x="8400" y="12386"/>
                    <a:pt x="9475" y="11368"/>
                    <a:pt x="10800" y="11368"/>
                  </a:cubicBezTo>
                  <a:cubicBezTo>
                    <a:pt x="12125" y="11368"/>
                    <a:pt x="13200" y="12386"/>
                    <a:pt x="13200" y="13642"/>
                  </a:cubicBezTo>
                  <a:cubicBezTo>
                    <a:pt x="13200" y="14898"/>
                    <a:pt x="12125" y="15916"/>
                    <a:pt x="10800" y="15916"/>
                  </a:cubicBezTo>
                  <a:close/>
                  <a:moveTo>
                    <a:pt x="3600" y="4547"/>
                  </a:moveTo>
                  <a:lnTo>
                    <a:pt x="18000" y="4547"/>
                  </a:lnTo>
                  <a:lnTo>
                    <a:pt x="18000" y="9095"/>
                  </a:lnTo>
                  <a:lnTo>
                    <a:pt x="3600" y="9095"/>
                  </a:lnTo>
                  <a:lnTo>
                    <a:pt x="3600" y="454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51" name="成组"/>
          <p:cNvGrpSpPr/>
          <p:nvPr/>
        </p:nvGrpSpPr>
        <p:grpSpPr>
          <a:xfrm>
            <a:off x="4495848" y="1749052"/>
            <a:ext cx="457201" cy="457201"/>
            <a:chOff x="0" y="0"/>
            <a:chExt cx="457200" cy="457200"/>
          </a:xfrm>
        </p:grpSpPr>
        <p:sp>
          <p:nvSpPr>
            <p:cNvPr id="2849" name="任意形状 127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50" name="任意形状 1274"/>
            <p:cNvSpPr/>
            <p:nvPr/>
          </p:nvSpPr>
          <p:spPr>
            <a:xfrm>
              <a:off x="19050" y="95250"/>
              <a:ext cx="419100" cy="304928"/>
            </a:xfrm>
            <a:custGeom>
              <a:avLst/>
              <a:gdLst/>
              <a:ahLst/>
              <a:cxnLst>
                <a:cxn ang="0">
                  <a:pos x="wd2" y="hd2"/>
                </a:cxn>
                <a:cxn ang="5400000">
                  <a:pos x="wd2" y="hd2"/>
                </a:cxn>
                <a:cxn ang="10800000">
                  <a:pos x="wd2" y="hd2"/>
                </a:cxn>
                <a:cxn ang="16200000">
                  <a:pos x="wd2" y="hd2"/>
                </a:cxn>
              </a:cxnLst>
              <a:rect l="0" t="0" r="r" b="b"/>
              <a:pathLst>
                <a:path w="21600" h="21284" extrusionOk="0">
                  <a:moveTo>
                    <a:pt x="15709" y="3989"/>
                  </a:moveTo>
                  <a:lnTo>
                    <a:pt x="18655" y="3989"/>
                  </a:lnTo>
                  <a:lnTo>
                    <a:pt x="21600" y="9382"/>
                  </a:lnTo>
                  <a:lnTo>
                    <a:pt x="21600" y="17286"/>
                  </a:lnTo>
                  <a:lnTo>
                    <a:pt x="19602" y="17286"/>
                  </a:lnTo>
                  <a:cubicBezTo>
                    <a:pt x="19334" y="19831"/>
                    <a:pt x="17594" y="21600"/>
                    <a:pt x="15715" y="21237"/>
                  </a:cubicBezTo>
                  <a:cubicBezTo>
                    <a:pt x="14202" y="20945"/>
                    <a:pt x="13014" y="19335"/>
                    <a:pt x="12798" y="17286"/>
                  </a:cubicBezTo>
                  <a:lnTo>
                    <a:pt x="7820" y="17286"/>
                  </a:lnTo>
                  <a:cubicBezTo>
                    <a:pt x="7552" y="19831"/>
                    <a:pt x="5812" y="21600"/>
                    <a:pt x="3933" y="21237"/>
                  </a:cubicBezTo>
                  <a:cubicBezTo>
                    <a:pt x="2420" y="20945"/>
                    <a:pt x="1232" y="19335"/>
                    <a:pt x="1016" y="17286"/>
                  </a:cubicBezTo>
                  <a:lnTo>
                    <a:pt x="0" y="17286"/>
                  </a:lnTo>
                  <a:lnTo>
                    <a:pt x="0" y="1330"/>
                  </a:lnTo>
                  <a:cubicBezTo>
                    <a:pt x="0" y="595"/>
                    <a:pt x="440" y="0"/>
                    <a:pt x="982" y="0"/>
                  </a:cubicBezTo>
                  <a:lnTo>
                    <a:pt x="14727" y="0"/>
                  </a:lnTo>
                  <a:cubicBezTo>
                    <a:pt x="15270" y="0"/>
                    <a:pt x="15709" y="595"/>
                    <a:pt x="15709" y="1330"/>
                  </a:cubicBezTo>
                  <a:lnTo>
                    <a:pt x="15709" y="3989"/>
                  </a:lnTo>
                  <a:close/>
                  <a:moveTo>
                    <a:pt x="15709" y="6649"/>
                  </a:moveTo>
                  <a:lnTo>
                    <a:pt x="15709" y="10638"/>
                  </a:lnTo>
                  <a:lnTo>
                    <a:pt x="19636" y="10638"/>
                  </a:lnTo>
                  <a:lnTo>
                    <a:pt x="19636" y="10259"/>
                  </a:lnTo>
                  <a:lnTo>
                    <a:pt x="17665" y="6649"/>
                  </a:lnTo>
                  <a:lnTo>
                    <a:pt x="15709" y="664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54" name="成组"/>
          <p:cNvGrpSpPr/>
          <p:nvPr/>
        </p:nvGrpSpPr>
        <p:grpSpPr>
          <a:xfrm>
            <a:off x="5410260" y="2666670"/>
            <a:ext cx="457201" cy="457201"/>
            <a:chOff x="0" y="0"/>
            <a:chExt cx="457200" cy="457200"/>
          </a:xfrm>
        </p:grpSpPr>
        <p:sp>
          <p:nvSpPr>
            <p:cNvPr id="2852" name="任意形状 12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53" name="任意形状 1282"/>
            <p:cNvSpPr/>
            <p:nvPr/>
          </p:nvSpPr>
          <p:spPr>
            <a:xfrm>
              <a:off x="99993" y="28575"/>
              <a:ext cx="261957" cy="408243"/>
            </a:xfrm>
            <a:custGeom>
              <a:avLst/>
              <a:gdLst/>
              <a:ahLst/>
              <a:cxnLst>
                <a:cxn ang="0">
                  <a:pos x="wd2" y="hd2"/>
                </a:cxn>
                <a:cxn ang="5400000">
                  <a:pos x="wd2" y="hd2"/>
                </a:cxn>
                <a:cxn ang="10800000">
                  <a:pos x="wd2" y="hd2"/>
                </a:cxn>
                <a:cxn ang="16200000">
                  <a:pos x="wd2" y="hd2"/>
                </a:cxn>
              </a:cxnLst>
              <a:rect l="0" t="0" r="r" b="b"/>
              <a:pathLst>
                <a:path w="21600" h="21600" extrusionOk="0">
                  <a:moveTo>
                    <a:pt x="3720" y="7269"/>
                  </a:moveTo>
                  <a:lnTo>
                    <a:pt x="8754" y="4923"/>
                  </a:lnTo>
                  <a:cubicBezTo>
                    <a:pt x="9319" y="4657"/>
                    <a:pt x="10007" y="4521"/>
                    <a:pt x="10706" y="4536"/>
                  </a:cubicBezTo>
                  <a:cubicBezTo>
                    <a:pt x="12457" y="4564"/>
                    <a:pt x="13987" y="5300"/>
                    <a:pt x="14519" y="6370"/>
                  </a:cubicBezTo>
                  <a:cubicBezTo>
                    <a:pt x="14811" y="6958"/>
                    <a:pt x="15078" y="7355"/>
                    <a:pt x="15320" y="7562"/>
                  </a:cubicBezTo>
                  <a:cubicBezTo>
                    <a:pt x="16802" y="8830"/>
                    <a:pt x="19129" y="9576"/>
                    <a:pt x="21600" y="9575"/>
                  </a:cubicBezTo>
                  <a:lnTo>
                    <a:pt x="21600" y="11591"/>
                  </a:lnTo>
                  <a:cubicBezTo>
                    <a:pt x="18315" y="11593"/>
                    <a:pt x="15202" y="10651"/>
                    <a:pt x="13115" y="9024"/>
                  </a:cubicBezTo>
                  <a:lnTo>
                    <a:pt x="12020" y="13010"/>
                  </a:lnTo>
                  <a:lnTo>
                    <a:pt x="15257" y="14754"/>
                  </a:lnTo>
                  <a:lnTo>
                    <a:pt x="18749" y="20911"/>
                  </a:lnTo>
                  <a:lnTo>
                    <a:pt x="15796" y="21600"/>
                  </a:lnTo>
                  <a:lnTo>
                    <a:pt x="12591" y="15952"/>
                  </a:lnTo>
                  <a:lnTo>
                    <a:pt x="7267" y="13084"/>
                  </a:lnTo>
                  <a:cubicBezTo>
                    <a:pt x="6377" y="12623"/>
                    <a:pt x="5947" y="11888"/>
                    <a:pt x="6146" y="11165"/>
                  </a:cubicBezTo>
                  <a:lnTo>
                    <a:pt x="6946" y="8257"/>
                  </a:lnTo>
                  <a:lnTo>
                    <a:pt x="5883" y="8753"/>
                  </a:lnTo>
                  <a:lnTo>
                    <a:pt x="2541" y="11704"/>
                  </a:lnTo>
                  <a:lnTo>
                    <a:pt x="0" y="10519"/>
                  </a:lnTo>
                  <a:lnTo>
                    <a:pt x="3693" y="7257"/>
                  </a:lnTo>
                  <a:lnTo>
                    <a:pt x="3720" y="7269"/>
                  </a:lnTo>
                  <a:close/>
                  <a:moveTo>
                    <a:pt x="12961" y="4032"/>
                  </a:moveTo>
                  <a:cubicBezTo>
                    <a:pt x="11226" y="4032"/>
                    <a:pt x="9819" y="3129"/>
                    <a:pt x="9819" y="2016"/>
                  </a:cubicBezTo>
                  <a:cubicBezTo>
                    <a:pt x="9819" y="903"/>
                    <a:pt x="11226" y="0"/>
                    <a:pt x="12961" y="0"/>
                  </a:cubicBezTo>
                  <a:cubicBezTo>
                    <a:pt x="14696" y="0"/>
                    <a:pt x="16102" y="903"/>
                    <a:pt x="16102" y="2016"/>
                  </a:cubicBezTo>
                  <a:cubicBezTo>
                    <a:pt x="16102" y="3129"/>
                    <a:pt x="14696" y="4032"/>
                    <a:pt x="12961" y="4032"/>
                  </a:cubicBezTo>
                  <a:close/>
                  <a:moveTo>
                    <a:pt x="8292" y="17317"/>
                  </a:moveTo>
                  <a:lnTo>
                    <a:pt x="3244" y="21178"/>
                  </a:lnTo>
                  <a:lnTo>
                    <a:pt x="837" y="19882"/>
                  </a:lnTo>
                  <a:lnTo>
                    <a:pt x="5512" y="16308"/>
                  </a:lnTo>
                  <a:lnTo>
                    <a:pt x="6684" y="14111"/>
                  </a:lnTo>
                  <a:lnTo>
                    <a:pt x="9497" y="15623"/>
                  </a:lnTo>
                  <a:lnTo>
                    <a:pt x="8292" y="1731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57" name="成组"/>
          <p:cNvGrpSpPr/>
          <p:nvPr/>
        </p:nvGrpSpPr>
        <p:grpSpPr>
          <a:xfrm>
            <a:off x="5410260" y="3580905"/>
            <a:ext cx="457201" cy="457201"/>
            <a:chOff x="0" y="0"/>
            <a:chExt cx="457200" cy="457200"/>
          </a:xfrm>
        </p:grpSpPr>
        <p:sp>
          <p:nvSpPr>
            <p:cNvPr id="2855" name="任意形状 12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56" name="任意形状 1285"/>
            <p:cNvSpPr/>
            <p:nvPr/>
          </p:nvSpPr>
          <p:spPr>
            <a:xfrm>
              <a:off x="99993" y="28576"/>
              <a:ext cx="261957" cy="408243"/>
            </a:xfrm>
            <a:custGeom>
              <a:avLst/>
              <a:gdLst/>
              <a:ahLst/>
              <a:cxnLst>
                <a:cxn ang="0">
                  <a:pos x="wd2" y="hd2"/>
                </a:cxn>
                <a:cxn ang="5400000">
                  <a:pos x="wd2" y="hd2"/>
                </a:cxn>
                <a:cxn ang="10800000">
                  <a:pos x="wd2" y="hd2"/>
                </a:cxn>
                <a:cxn ang="16200000">
                  <a:pos x="wd2" y="hd2"/>
                </a:cxn>
              </a:cxnLst>
              <a:rect l="0" t="0" r="r" b="b"/>
              <a:pathLst>
                <a:path w="21600" h="21600" extrusionOk="0">
                  <a:moveTo>
                    <a:pt x="3720" y="7269"/>
                  </a:moveTo>
                  <a:lnTo>
                    <a:pt x="8754" y="4923"/>
                  </a:lnTo>
                  <a:cubicBezTo>
                    <a:pt x="9319" y="4657"/>
                    <a:pt x="10007" y="4521"/>
                    <a:pt x="10706" y="4536"/>
                  </a:cubicBezTo>
                  <a:cubicBezTo>
                    <a:pt x="12457" y="4564"/>
                    <a:pt x="13987" y="5300"/>
                    <a:pt x="14519" y="6370"/>
                  </a:cubicBezTo>
                  <a:cubicBezTo>
                    <a:pt x="14811" y="6958"/>
                    <a:pt x="15078" y="7355"/>
                    <a:pt x="15320" y="7562"/>
                  </a:cubicBezTo>
                  <a:cubicBezTo>
                    <a:pt x="16802" y="8830"/>
                    <a:pt x="19129" y="9576"/>
                    <a:pt x="21600" y="9575"/>
                  </a:cubicBezTo>
                  <a:lnTo>
                    <a:pt x="21600" y="11591"/>
                  </a:lnTo>
                  <a:cubicBezTo>
                    <a:pt x="18315" y="11593"/>
                    <a:pt x="15202" y="10651"/>
                    <a:pt x="13115" y="9024"/>
                  </a:cubicBezTo>
                  <a:lnTo>
                    <a:pt x="12020" y="13010"/>
                  </a:lnTo>
                  <a:lnTo>
                    <a:pt x="15257" y="14754"/>
                  </a:lnTo>
                  <a:lnTo>
                    <a:pt x="18749" y="20911"/>
                  </a:lnTo>
                  <a:lnTo>
                    <a:pt x="15796" y="21600"/>
                  </a:lnTo>
                  <a:lnTo>
                    <a:pt x="12591" y="15952"/>
                  </a:lnTo>
                  <a:lnTo>
                    <a:pt x="7267" y="13084"/>
                  </a:lnTo>
                  <a:cubicBezTo>
                    <a:pt x="6377" y="12623"/>
                    <a:pt x="5947" y="11888"/>
                    <a:pt x="6146" y="11165"/>
                  </a:cubicBezTo>
                  <a:lnTo>
                    <a:pt x="6946" y="8257"/>
                  </a:lnTo>
                  <a:lnTo>
                    <a:pt x="5883" y="8753"/>
                  </a:lnTo>
                  <a:lnTo>
                    <a:pt x="2541" y="11704"/>
                  </a:lnTo>
                  <a:lnTo>
                    <a:pt x="0" y="10519"/>
                  </a:lnTo>
                  <a:lnTo>
                    <a:pt x="3693" y="7257"/>
                  </a:lnTo>
                  <a:lnTo>
                    <a:pt x="3720" y="7269"/>
                  </a:lnTo>
                  <a:close/>
                  <a:moveTo>
                    <a:pt x="12961" y="4032"/>
                  </a:moveTo>
                  <a:cubicBezTo>
                    <a:pt x="11226" y="4032"/>
                    <a:pt x="9819" y="3129"/>
                    <a:pt x="9819" y="2016"/>
                  </a:cubicBezTo>
                  <a:cubicBezTo>
                    <a:pt x="9819" y="903"/>
                    <a:pt x="11226" y="0"/>
                    <a:pt x="12961" y="0"/>
                  </a:cubicBezTo>
                  <a:cubicBezTo>
                    <a:pt x="14696" y="0"/>
                    <a:pt x="16102" y="903"/>
                    <a:pt x="16102" y="2016"/>
                  </a:cubicBezTo>
                  <a:cubicBezTo>
                    <a:pt x="16102" y="3129"/>
                    <a:pt x="14696" y="4032"/>
                    <a:pt x="12961" y="4032"/>
                  </a:cubicBezTo>
                  <a:close/>
                  <a:moveTo>
                    <a:pt x="8292" y="17317"/>
                  </a:moveTo>
                  <a:lnTo>
                    <a:pt x="3244" y="21178"/>
                  </a:lnTo>
                  <a:lnTo>
                    <a:pt x="837" y="19882"/>
                  </a:lnTo>
                  <a:lnTo>
                    <a:pt x="5512" y="16308"/>
                  </a:lnTo>
                  <a:lnTo>
                    <a:pt x="6684" y="14111"/>
                  </a:lnTo>
                  <a:lnTo>
                    <a:pt x="9497" y="15623"/>
                  </a:lnTo>
                  <a:lnTo>
                    <a:pt x="8292" y="1731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60" name="成组"/>
          <p:cNvGrpSpPr/>
          <p:nvPr/>
        </p:nvGrpSpPr>
        <p:grpSpPr>
          <a:xfrm>
            <a:off x="4495848" y="838200"/>
            <a:ext cx="457201" cy="457200"/>
            <a:chOff x="0" y="0"/>
            <a:chExt cx="457200" cy="457200"/>
          </a:xfrm>
        </p:grpSpPr>
        <p:sp>
          <p:nvSpPr>
            <p:cNvPr id="2858" name="任意形状 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59" name="任意形状 24"/>
            <p:cNvSpPr/>
            <p:nvPr/>
          </p:nvSpPr>
          <p:spPr>
            <a:xfrm>
              <a:off x="19050" y="95250"/>
              <a:ext cx="419100" cy="304928"/>
            </a:xfrm>
            <a:custGeom>
              <a:avLst/>
              <a:gdLst/>
              <a:ahLst/>
              <a:cxnLst>
                <a:cxn ang="0">
                  <a:pos x="wd2" y="hd2"/>
                </a:cxn>
                <a:cxn ang="5400000">
                  <a:pos x="wd2" y="hd2"/>
                </a:cxn>
                <a:cxn ang="10800000">
                  <a:pos x="wd2" y="hd2"/>
                </a:cxn>
                <a:cxn ang="16200000">
                  <a:pos x="wd2" y="hd2"/>
                </a:cxn>
              </a:cxnLst>
              <a:rect l="0" t="0" r="r" b="b"/>
              <a:pathLst>
                <a:path w="21600" h="21284" extrusionOk="0">
                  <a:moveTo>
                    <a:pt x="7820" y="17286"/>
                  </a:moveTo>
                  <a:cubicBezTo>
                    <a:pt x="7552" y="19831"/>
                    <a:pt x="5812" y="21600"/>
                    <a:pt x="3933" y="21237"/>
                  </a:cubicBezTo>
                  <a:cubicBezTo>
                    <a:pt x="2420" y="20945"/>
                    <a:pt x="1232" y="19335"/>
                    <a:pt x="1016" y="17286"/>
                  </a:cubicBezTo>
                  <a:lnTo>
                    <a:pt x="0" y="17286"/>
                  </a:lnTo>
                  <a:lnTo>
                    <a:pt x="0" y="1330"/>
                  </a:lnTo>
                  <a:cubicBezTo>
                    <a:pt x="0" y="595"/>
                    <a:pt x="440" y="0"/>
                    <a:pt x="982" y="0"/>
                  </a:cubicBezTo>
                  <a:lnTo>
                    <a:pt x="14727" y="0"/>
                  </a:lnTo>
                  <a:cubicBezTo>
                    <a:pt x="15270" y="0"/>
                    <a:pt x="15709" y="595"/>
                    <a:pt x="15709" y="1330"/>
                  </a:cubicBezTo>
                  <a:lnTo>
                    <a:pt x="15709" y="3989"/>
                  </a:lnTo>
                  <a:lnTo>
                    <a:pt x="18655" y="3989"/>
                  </a:lnTo>
                  <a:lnTo>
                    <a:pt x="21600" y="9382"/>
                  </a:lnTo>
                  <a:lnTo>
                    <a:pt x="21600" y="17286"/>
                  </a:lnTo>
                  <a:lnTo>
                    <a:pt x="19602" y="17286"/>
                  </a:lnTo>
                  <a:cubicBezTo>
                    <a:pt x="19334" y="19831"/>
                    <a:pt x="17594" y="21600"/>
                    <a:pt x="15715" y="21237"/>
                  </a:cubicBezTo>
                  <a:cubicBezTo>
                    <a:pt x="14202" y="20945"/>
                    <a:pt x="13014" y="19335"/>
                    <a:pt x="12798" y="17286"/>
                  </a:cubicBezTo>
                  <a:lnTo>
                    <a:pt x="7820" y="17286"/>
                  </a:lnTo>
                  <a:close/>
                  <a:moveTo>
                    <a:pt x="13745" y="2659"/>
                  </a:moveTo>
                  <a:lnTo>
                    <a:pt x="1964" y="2659"/>
                  </a:lnTo>
                  <a:lnTo>
                    <a:pt x="1964" y="13364"/>
                  </a:lnTo>
                  <a:cubicBezTo>
                    <a:pt x="3292" y="11527"/>
                    <a:pt x="5467" y="11497"/>
                    <a:pt x="6823" y="13296"/>
                  </a:cubicBezTo>
                  <a:cubicBezTo>
                    <a:pt x="7113" y="13680"/>
                    <a:pt x="7350" y="14131"/>
                    <a:pt x="7524" y="14627"/>
                  </a:cubicBezTo>
                  <a:lnTo>
                    <a:pt x="13095" y="14627"/>
                  </a:lnTo>
                  <a:cubicBezTo>
                    <a:pt x="13259" y="14158"/>
                    <a:pt x="13480" y="13731"/>
                    <a:pt x="13745" y="13364"/>
                  </a:cubicBezTo>
                  <a:lnTo>
                    <a:pt x="13745" y="2659"/>
                  </a:lnTo>
                  <a:close/>
                  <a:moveTo>
                    <a:pt x="15709" y="10638"/>
                  </a:moveTo>
                  <a:lnTo>
                    <a:pt x="19636" y="10638"/>
                  </a:lnTo>
                  <a:lnTo>
                    <a:pt x="19636" y="10259"/>
                  </a:lnTo>
                  <a:lnTo>
                    <a:pt x="17665" y="6649"/>
                  </a:lnTo>
                  <a:lnTo>
                    <a:pt x="15709" y="6649"/>
                  </a:lnTo>
                  <a:lnTo>
                    <a:pt x="15709" y="10638"/>
                  </a:lnTo>
                  <a:close/>
                  <a:moveTo>
                    <a:pt x="16200" y="18616"/>
                  </a:moveTo>
                  <a:cubicBezTo>
                    <a:pt x="17014" y="18616"/>
                    <a:pt x="17673" y="17723"/>
                    <a:pt x="17673" y="16621"/>
                  </a:cubicBezTo>
                  <a:cubicBezTo>
                    <a:pt x="17673" y="15519"/>
                    <a:pt x="17014" y="14626"/>
                    <a:pt x="16200" y="14626"/>
                  </a:cubicBezTo>
                  <a:cubicBezTo>
                    <a:pt x="15386" y="14626"/>
                    <a:pt x="14727" y="15519"/>
                    <a:pt x="14727" y="16621"/>
                  </a:cubicBezTo>
                  <a:cubicBezTo>
                    <a:pt x="14727" y="17723"/>
                    <a:pt x="15386" y="18616"/>
                    <a:pt x="16200" y="18616"/>
                  </a:cubicBezTo>
                  <a:close/>
                  <a:moveTo>
                    <a:pt x="5891" y="16622"/>
                  </a:moveTo>
                  <a:cubicBezTo>
                    <a:pt x="5891" y="15520"/>
                    <a:pt x="5232" y="14627"/>
                    <a:pt x="4418" y="14627"/>
                  </a:cubicBezTo>
                  <a:cubicBezTo>
                    <a:pt x="3605" y="14627"/>
                    <a:pt x="2945" y="15520"/>
                    <a:pt x="2945" y="16622"/>
                  </a:cubicBezTo>
                  <a:cubicBezTo>
                    <a:pt x="2945" y="17723"/>
                    <a:pt x="3605" y="18616"/>
                    <a:pt x="4418" y="18616"/>
                  </a:cubicBezTo>
                  <a:cubicBezTo>
                    <a:pt x="5232" y="18616"/>
                    <a:pt x="5891" y="17723"/>
                    <a:pt x="5891" y="1662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2861" name="Map"/>
          <p:cNvSpPr txBox="1"/>
          <p:nvPr/>
        </p:nvSpPr>
        <p:spPr>
          <a:xfrm>
            <a:off x="10963444" y="6347459"/>
            <a:ext cx="390489"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Map</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3" name="Media"/>
          <p:cNvSpPr txBox="1"/>
          <p:nvPr/>
        </p:nvSpPr>
        <p:spPr>
          <a:xfrm>
            <a:off x="5564724" y="3210983"/>
            <a:ext cx="1062552" cy="436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algn="ctr" defTabSz="550333">
              <a:defRPr sz="2400" b="1" cap="all">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Media</a:t>
            </a:r>
          </a:p>
        </p:txBody>
      </p:sp>
      <p:sp>
        <p:nvSpPr>
          <p:cNvPr id="2864" name="矩形"/>
          <p:cNvSpPr/>
          <p:nvPr/>
        </p:nvSpPr>
        <p:spPr>
          <a:xfrm>
            <a:off x="5615525" y="3824953"/>
            <a:ext cx="406401" cy="25401"/>
          </a:xfrm>
          <a:prstGeom prst="rect">
            <a:avLst/>
          </a:prstGeom>
          <a:solidFill>
            <a:srgbClr val="EB4726"/>
          </a:solidFill>
          <a:ln w="12700">
            <a:miter lim="400000"/>
          </a:ln>
        </p:spPr>
        <p:txBody>
          <a:bodyPr lIns="45719" rIns="45719" anchor="ctr"/>
          <a:lstStyle/>
          <a:p>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8" name="成组"/>
          <p:cNvGrpSpPr/>
          <p:nvPr/>
        </p:nvGrpSpPr>
        <p:grpSpPr>
          <a:xfrm>
            <a:off x="1752612" y="5409376"/>
            <a:ext cx="457201" cy="457201"/>
            <a:chOff x="0" y="0"/>
            <a:chExt cx="457200" cy="457200"/>
          </a:xfrm>
        </p:grpSpPr>
        <p:sp>
          <p:nvSpPr>
            <p:cNvPr id="2866" name="任意形状 10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67" name="任意形状 107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10800" y="15120"/>
                  </a:moveTo>
                  <a:cubicBezTo>
                    <a:pt x="13190" y="15120"/>
                    <a:pt x="15120" y="13190"/>
                    <a:pt x="15120" y="10800"/>
                  </a:cubicBezTo>
                  <a:cubicBezTo>
                    <a:pt x="15120" y="8410"/>
                    <a:pt x="13190" y="6480"/>
                    <a:pt x="10800" y="6480"/>
                  </a:cubicBezTo>
                  <a:cubicBezTo>
                    <a:pt x="8410" y="6480"/>
                    <a:pt x="6480" y="8410"/>
                    <a:pt x="6480" y="10800"/>
                  </a:cubicBezTo>
                  <a:cubicBezTo>
                    <a:pt x="6480" y="13190"/>
                    <a:pt x="8410" y="15120"/>
                    <a:pt x="10800" y="15120"/>
                  </a:cubicBezTo>
                  <a:close/>
                  <a:moveTo>
                    <a:pt x="10800" y="9720"/>
                  </a:moveTo>
                  <a:cubicBezTo>
                    <a:pt x="11394" y="9720"/>
                    <a:pt x="11880" y="10206"/>
                    <a:pt x="11880" y="10800"/>
                  </a:cubicBezTo>
                  <a:cubicBezTo>
                    <a:pt x="11880" y="11394"/>
                    <a:pt x="11394" y="11880"/>
                    <a:pt x="10800" y="11880"/>
                  </a:cubicBezTo>
                  <a:cubicBezTo>
                    <a:pt x="10206" y="11880"/>
                    <a:pt x="9720" y="11394"/>
                    <a:pt x="9720" y="10800"/>
                  </a:cubicBezTo>
                  <a:cubicBezTo>
                    <a:pt x="9720" y="10206"/>
                    <a:pt x="10206" y="9720"/>
                    <a:pt x="10800"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71" name="成组"/>
          <p:cNvGrpSpPr/>
          <p:nvPr/>
        </p:nvGrpSpPr>
        <p:grpSpPr>
          <a:xfrm>
            <a:off x="1752722" y="4495140"/>
            <a:ext cx="457201" cy="457201"/>
            <a:chOff x="0" y="0"/>
            <a:chExt cx="457200" cy="457200"/>
          </a:xfrm>
        </p:grpSpPr>
        <p:sp>
          <p:nvSpPr>
            <p:cNvPr id="2869" name="任意形状 10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70" name="任意形状 107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2960"/>
                  </a:moveTo>
                  <a:cubicBezTo>
                    <a:pt x="11993" y="12960"/>
                    <a:pt x="12960" y="11993"/>
                    <a:pt x="12960" y="10800"/>
                  </a:cubicBezTo>
                  <a:cubicBezTo>
                    <a:pt x="12960" y="9607"/>
                    <a:pt x="11993" y="8640"/>
                    <a:pt x="10800" y="8640"/>
                  </a:cubicBezTo>
                  <a:cubicBezTo>
                    <a:pt x="9607" y="8640"/>
                    <a:pt x="8640" y="9607"/>
                    <a:pt x="8640" y="10800"/>
                  </a:cubicBezTo>
                  <a:cubicBezTo>
                    <a:pt x="8640" y="11993"/>
                    <a:pt x="9607" y="12960"/>
                    <a:pt x="10800" y="12960"/>
                  </a:cubicBezTo>
                  <a:close/>
                  <a:moveTo>
                    <a:pt x="10800" y="15120"/>
                  </a:moveTo>
                  <a:cubicBezTo>
                    <a:pt x="8414" y="15120"/>
                    <a:pt x="6480" y="13186"/>
                    <a:pt x="6480" y="10800"/>
                  </a:cubicBezTo>
                  <a:cubicBezTo>
                    <a:pt x="6480" y="8414"/>
                    <a:pt x="8414" y="6480"/>
                    <a:pt x="10800" y="6480"/>
                  </a:cubicBezTo>
                  <a:cubicBezTo>
                    <a:pt x="13186" y="6480"/>
                    <a:pt x="15120" y="8414"/>
                    <a:pt x="15120" y="10800"/>
                  </a:cubicBezTo>
                  <a:cubicBezTo>
                    <a:pt x="15120" y="13186"/>
                    <a:pt x="13186" y="15120"/>
                    <a:pt x="10800" y="151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74" name="成组"/>
          <p:cNvGrpSpPr/>
          <p:nvPr/>
        </p:nvGrpSpPr>
        <p:grpSpPr>
          <a:xfrm>
            <a:off x="1752831" y="3580905"/>
            <a:ext cx="457201" cy="457201"/>
            <a:chOff x="0" y="0"/>
            <a:chExt cx="457200" cy="457200"/>
          </a:xfrm>
        </p:grpSpPr>
        <p:sp>
          <p:nvSpPr>
            <p:cNvPr id="2872" name="任意形状 10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73" name="任意形状 108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4" y="536"/>
                    <a:pt x="481" y="5"/>
                    <a:pt x="1071" y="0"/>
                  </a:cubicBez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lose/>
                  <a:moveTo>
                    <a:pt x="10800" y="14400"/>
                  </a:moveTo>
                  <a:cubicBezTo>
                    <a:pt x="9011" y="14400"/>
                    <a:pt x="7560" y="12788"/>
                    <a:pt x="7560" y="10800"/>
                  </a:cubicBezTo>
                  <a:cubicBezTo>
                    <a:pt x="7560" y="8812"/>
                    <a:pt x="9011" y="7200"/>
                    <a:pt x="10800" y="7200"/>
                  </a:cubicBezTo>
                  <a:cubicBezTo>
                    <a:pt x="12589" y="7200"/>
                    <a:pt x="14040" y="8812"/>
                    <a:pt x="14040" y="10800"/>
                  </a:cubicBezTo>
                  <a:cubicBezTo>
                    <a:pt x="14040" y="12788"/>
                    <a:pt x="12589" y="14400"/>
                    <a:pt x="10800" y="14400"/>
                  </a:cubicBezTo>
                  <a:close/>
                  <a:moveTo>
                    <a:pt x="10800" y="16800"/>
                  </a:moveTo>
                  <a:cubicBezTo>
                    <a:pt x="13782" y="16800"/>
                    <a:pt x="16200" y="14114"/>
                    <a:pt x="16200" y="10800"/>
                  </a:cubicBezTo>
                  <a:cubicBezTo>
                    <a:pt x="16200" y="7486"/>
                    <a:pt x="13782" y="4800"/>
                    <a:pt x="10800" y="4800"/>
                  </a:cubicBezTo>
                  <a:cubicBezTo>
                    <a:pt x="7818" y="4800"/>
                    <a:pt x="5400" y="7486"/>
                    <a:pt x="5400" y="10800"/>
                  </a:cubicBezTo>
                  <a:cubicBezTo>
                    <a:pt x="5400" y="14114"/>
                    <a:pt x="7818" y="16800"/>
                    <a:pt x="10800" y="16800"/>
                  </a:cubicBezTo>
                  <a:close/>
                  <a:moveTo>
                    <a:pt x="17280" y="2400"/>
                  </a:moveTo>
                  <a:lnTo>
                    <a:pt x="17280" y="4800"/>
                  </a:lnTo>
                  <a:lnTo>
                    <a:pt x="19440" y="4800"/>
                  </a:lnTo>
                  <a:lnTo>
                    <a:pt x="19440" y="2400"/>
                  </a:lnTo>
                  <a:lnTo>
                    <a:pt x="17280"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77" name="成组"/>
          <p:cNvGrpSpPr/>
          <p:nvPr/>
        </p:nvGrpSpPr>
        <p:grpSpPr>
          <a:xfrm>
            <a:off x="1752942" y="2666670"/>
            <a:ext cx="457201" cy="457201"/>
            <a:chOff x="0" y="0"/>
            <a:chExt cx="457200" cy="457200"/>
          </a:xfrm>
        </p:grpSpPr>
        <p:sp>
          <p:nvSpPr>
            <p:cNvPr id="2875" name="任意形状 10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76" name="任意形状 109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4" y="536"/>
                    <a:pt x="481" y="5"/>
                    <a:pt x="1071" y="0"/>
                  </a:cubicBez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lose/>
                  <a:moveTo>
                    <a:pt x="2160" y="2400"/>
                  </a:moveTo>
                  <a:lnTo>
                    <a:pt x="2160" y="19200"/>
                  </a:lnTo>
                  <a:lnTo>
                    <a:pt x="19440" y="19200"/>
                  </a:lnTo>
                  <a:lnTo>
                    <a:pt x="19440" y="2400"/>
                  </a:lnTo>
                  <a:lnTo>
                    <a:pt x="2160" y="2400"/>
                  </a:lnTo>
                  <a:close/>
                  <a:moveTo>
                    <a:pt x="10800" y="14400"/>
                  </a:moveTo>
                  <a:cubicBezTo>
                    <a:pt x="12589" y="14400"/>
                    <a:pt x="14040" y="12788"/>
                    <a:pt x="14040" y="10800"/>
                  </a:cubicBezTo>
                  <a:cubicBezTo>
                    <a:pt x="14040" y="8812"/>
                    <a:pt x="12589" y="7200"/>
                    <a:pt x="10800" y="7200"/>
                  </a:cubicBezTo>
                  <a:cubicBezTo>
                    <a:pt x="9011" y="7200"/>
                    <a:pt x="7560" y="8812"/>
                    <a:pt x="7560" y="10800"/>
                  </a:cubicBezTo>
                  <a:cubicBezTo>
                    <a:pt x="7560" y="12788"/>
                    <a:pt x="9011" y="14400"/>
                    <a:pt x="10800" y="14400"/>
                  </a:cubicBezTo>
                  <a:close/>
                  <a:moveTo>
                    <a:pt x="10800" y="16800"/>
                  </a:moveTo>
                  <a:cubicBezTo>
                    <a:pt x="7818" y="16800"/>
                    <a:pt x="5400" y="14114"/>
                    <a:pt x="5400" y="10800"/>
                  </a:cubicBezTo>
                  <a:cubicBezTo>
                    <a:pt x="5400" y="7486"/>
                    <a:pt x="7818" y="4800"/>
                    <a:pt x="10800" y="4800"/>
                  </a:cubicBezTo>
                  <a:cubicBezTo>
                    <a:pt x="13782" y="4800"/>
                    <a:pt x="16200" y="7486"/>
                    <a:pt x="16200" y="10800"/>
                  </a:cubicBezTo>
                  <a:cubicBezTo>
                    <a:pt x="16200" y="14114"/>
                    <a:pt x="13782" y="16800"/>
                    <a:pt x="10800" y="16800"/>
                  </a:cubicBezTo>
                  <a:close/>
                  <a:moveTo>
                    <a:pt x="16200" y="3600"/>
                  </a:moveTo>
                  <a:lnTo>
                    <a:pt x="18360" y="3600"/>
                  </a:lnTo>
                  <a:lnTo>
                    <a:pt x="18360" y="6000"/>
                  </a:lnTo>
                  <a:lnTo>
                    <a:pt x="16200" y="6000"/>
                  </a:lnTo>
                  <a:lnTo>
                    <a:pt x="16200" y="3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80" name="成组"/>
          <p:cNvGrpSpPr/>
          <p:nvPr/>
        </p:nvGrpSpPr>
        <p:grpSpPr>
          <a:xfrm>
            <a:off x="2667463" y="3580905"/>
            <a:ext cx="457201" cy="457201"/>
            <a:chOff x="0" y="0"/>
            <a:chExt cx="457200" cy="457200"/>
          </a:xfrm>
        </p:grpSpPr>
        <p:sp>
          <p:nvSpPr>
            <p:cNvPr id="2878" name="任意形状 10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79" name="任意形状 1094"/>
            <p:cNvSpPr/>
            <p:nvPr/>
          </p:nvSpPr>
          <p:spPr>
            <a:xfrm>
              <a:off x="38100" y="38100"/>
              <a:ext cx="381001" cy="361950"/>
            </a:xfrm>
            <a:custGeom>
              <a:avLst/>
              <a:gdLst/>
              <a:ahLst/>
              <a:cxnLst>
                <a:cxn ang="0">
                  <a:pos x="wd2" y="hd2"/>
                </a:cxn>
                <a:cxn ang="5400000">
                  <a:pos x="wd2" y="hd2"/>
                </a:cxn>
                <a:cxn ang="10800000">
                  <a:pos x="wd2" y="hd2"/>
                </a:cxn>
                <a:cxn ang="16200000">
                  <a:pos x="wd2" y="hd2"/>
                </a:cxn>
              </a:cxnLst>
              <a:rect l="0" t="0" r="r" b="b"/>
              <a:pathLst>
                <a:path w="21599" h="21600" extrusionOk="0">
                  <a:moveTo>
                    <a:pt x="0" y="4547"/>
                  </a:moveTo>
                  <a:cubicBezTo>
                    <a:pt x="0" y="3920"/>
                    <a:pt x="492" y="3411"/>
                    <a:pt x="1071" y="3411"/>
                  </a:cubicBezTo>
                  <a:lnTo>
                    <a:pt x="20528" y="3411"/>
                  </a:lnTo>
                  <a:cubicBezTo>
                    <a:pt x="21120" y="3411"/>
                    <a:pt x="21599" y="3916"/>
                    <a:pt x="21599" y="4547"/>
                  </a:cubicBezTo>
                  <a:lnTo>
                    <a:pt x="21599" y="20463"/>
                  </a:lnTo>
                  <a:cubicBezTo>
                    <a:pt x="21599" y="21091"/>
                    <a:pt x="21108" y="21600"/>
                    <a:pt x="20528" y="21600"/>
                  </a:cubicBezTo>
                  <a:lnTo>
                    <a:pt x="1071" y="21600"/>
                  </a:lnTo>
                  <a:cubicBezTo>
                    <a:pt x="479" y="21599"/>
                    <a:pt x="-1" y="21092"/>
                    <a:pt x="0" y="20468"/>
                  </a:cubicBezTo>
                  <a:cubicBezTo>
                    <a:pt x="0" y="20466"/>
                    <a:pt x="0" y="20465"/>
                    <a:pt x="0" y="20463"/>
                  </a:cubicBezTo>
                  <a:lnTo>
                    <a:pt x="0" y="4547"/>
                  </a:lnTo>
                  <a:close/>
                  <a:moveTo>
                    <a:pt x="12959" y="18189"/>
                  </a:moveTo>
                  <a:cubicBezTo>
                    <a:pt x="15942" y="18189"/>
                    <a:pt x="18359" y="15645"/>
                    <a:pt x="18359" y="12505"/>
                  </a:cubicBezTo>
                  <a:cubicBezTo>
                    <a:pt x="18359" y="9366"/>
                    <a:pt x="15942" y="6821"/>
                    <a:pt x="12959" y="6821"/>
                  </a:cubicBezTo>
                  <a:cubicBezTo>
                    <a:pt x="9977" y="6821"/>
                    <a:pt x="7560" y="9366"/>
                    <a:pt x="7560" y="12505"/>
                  </a:cubicBezTo>
                  <a:cubicBezTo>
                    <a:pt x="7560" y="15645"/>
                    <a:pt x="9977" y="18189"/>
                    <a:pt x="12959" y="18189"/>
                  </a:cubicBezTo>
                  <a:close/>
                  <a:moveTo>
                    <a:pt x="2160" y="5684"/>
                  </a:moveTo>
                  <a:lnTo>
                    <a:pt x="2160" y="7958"/>
                  </a:lnTo>
                  <a:lnTo>
                    <a:pt x="5400" y="7958"/>
                  </a:lnTo>
                  <a:lnTo>
                    <a:pt x="5400" y="5684"/>
                  </a:lnTo>
                  <a:lnTo>
                    <a:pt x="2160" y="5684"/>
                  </a:lnTo>
                  <a:close/>
                  <a:moveTo>
                    <a:pt x="2160" y="0"/>
                  </a:moveTo>
                  <a:lnTo>
                    <a:pt x="8640" y="0"/>
                  </a:lnTo>
                  <a:lnTo>
                    <a:pt x="8640" y="2274"/>
                  </a:lnTo>
                  <a:lnTo>
                    <a:pt x="2160" y="2274"/>
                  </a:lnTo>
                  <a:lnTo>
                    <a:pt x="216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83" name="成组"/>
          <p:cNvGrpSpPr/>
          <p:nvPr/>
        </p:nvGrpSpPr>
        <p:grpSpPr>
          <a:xfrm>
            <a:off x="2667683" y="2666670"/>
            <a:ext cx="457201" cy="457201"/>
            <a:chOff x="0" y="0"/>
            <a:chExt cx="457200" cy="457200"/>
          </a:xfrm>
        </p:grpSpPr>
        <p:sp>
          <p:nvSpPr>
            <p:cNvPr id="2881" name="任意形状 10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82" name="任意形状 1097"/>
            <p:cNvSpPr/>
            <p:nvPr/>
          </p:nvSpPr>
          <p:spPr>
            <a:xfrm>
              <a:off x="38100" y="38100"/>
              <a:ext cx="381001" cy="361950"/>
            </a:xfrm>
            <a:custGeom>
              <a:avLst/>
              <a:gdLst/>
              <a:ahLst/>
              <a:cxnLst>
                <a:cxn ang="0">
                  <a:pos x="wd2" y="hd2"/>
                </a:cxn>
                <a:cxn ang="5400000">
                  <a:pos x="wd2" y="hd2"/>
                </a:cxn>
                <a:cxn ang="10800000">
                  <a:pos x="wd2" y="hd2"/>
                </a:cxn>
                <a:cxn ang="16200000">
                  <a:pos x="wd2" y="hd2"/>
                </a:cxn>
              </a:cxnLst>
              <a:rect l="0" t="0" r="r" b="b"/>
              <a:pathLst>
                <a:path w="21599" h="21600" extrusionOk="0">
                  <a:moveTo>
                    <a:pt x="0" y="4547"/>
                  </a:moveTo>
                  <a:cubicBezTo>
                    <a:pt x="0" y="3920"/>
                    <a:pt x="492" y="3411"/>
                    <a:pt x="1071" y="3411"/>
                  </a:cubicBezTo>
                  <a:lnTo>
                    <a:pt x="20528" y="3411"/>
                  </a:lnTo>
                  <a:cubicBezTo>
                    <a:pt x="21120" y="3411"/>
                    <a:pt x="21599" y="3916"/>
                    <a:pt x="21599" y="4547"/>
                  </a:cubicBezTo>
                  <a:lnTo>
                    <a:pt x="21599" y="20463"/>
                  </a:lnTo>
                  <a:cubicBezTo>
                    <a:pt x="21599" y="21091"/>
                    <a:pt x="21108" y="21600"/>
                    <a:pt x="20528" y="21600"/>
                  </a:cubicBezTo>
                  <a:lnTo>
                    <a:pt x="1071" y="21600"/>
                  </a:lnTo>
                  <a:cubicBezTo>
                    <a:pt x="479" y="21599"/>
                    <a:pt x="-1" y="21092"/>
                    <a:pt x="0" y="20468"/>
                  </a:cubicBezTo>
                  <a:cubicBezTo>
                    <a:pt x="0" y="20466"/>
                    <a:pt x="0" y="20465"/>
                    <a:pt x="0" y="20463"/>
                  </a:cubicBezTo>
                  <a:lnTo>
                    <a:pt x="0" y="4547"/>
                  </a:lnTo>
                  <a:close/>
                  <a:moveTo>
                    <a:pt x="2160" y="5684"/>
                  </a:moveTo>
                  <a:lnTo>
                    <a:pt x="2160" y="19326"/>
                  </a:lnTo>
                  <a:lnTo>
                    <a:pt x="19439" y="19326"/>
                  </a:lnTo>
                  <a:lnTo>
                    <a:pt x="19439" y="5684"/>
                  </a:lnTo>
                  <a:lnTo>
                    <a:pt x="2160" y="5684"/>
                  </a:lnTo>
                  <a:close/>
                  <a:moveTo>
                    <a:pt x="12959" y="15916"/>
                  </a:moveTo>
                  <a:cubicBezTo>
                    <a:pt x="14749" y="15916"/>
                    <a:pt x="16199" y="14389"/>
                    <a:pt x="16199" y="12505"/>
                  </a:cubicBezTo>
                  <a:cubicBezTo>
                    <a:pt x="16199" y="10622"/>
                    <a:pt x="14749" y="9095"/>
                    <a:pt x="12959" y="9095"/>
                  </a:cubicBezTo>
                  <a:cubicBezTo>
                    <a:pt x="11170" y="9095"/>
                    <a:pt x="9720" y="10622"/>
                    <a:pt x="9720" y="12505"/>
                  </a:cubicBezTo>
                  <a:cubicBezTo>
                    <a:pt x="9720" y="14389"/>
                    <a:pt x="11170" y="15916"/>
                    <a:pt x="12959" y="15916"/>
                  </a:cubicBezTo>
                  <a:close/>
                  <a:moveTo>
                    <a:pt x="12959" y="18189"/>
                  </a:moveTo>
                  <a:cubicBezTo>
                    <a:pt x="9977" y="18189"/>
                    <a:pt x="7560" y="15645"/>
                    <a:pt x="7560" y="12505"/>
                  </a:cubicBezTo>
                  <a:cubicBezTo>
                    <a:pt x="7560" y="9366"/>
                    <a:pt x="9977" y="6821"/>
                    <a:pt x="12959" y="6821"/>
                  </a:cubicBezTo>
                  <a:cubicBezTo>
                    <a:pt x="15942" y="6821"/>
                    <a:pt x="18359" y="9366"/>
                    <a:pt x="18359" y="12505"/>
                  </a:cubicBezTo>
                  <a:cubicBezTo>
                    <a:pt x="18359" y="15645"/>
                    <a:pt x="15942" y="18189"/>
                    <a:pt x="12959" y="18189"/>
                  </a:cubicBezTo>
                  <a:close/>
                  <a:moveTo>
                    <a:pt x="2160" y="0"/>
                  </a:moveTo>
                  <a:lnTo>
                    <a:pt x="8640" y="0"/>
                  </a:lnTo>
                  <a:lnTo>
                    <a:pt x="8640" y="2274"/>
                  </a:lnTo>
                  <a:lnTo>
                    <a:pt x="2160" y="2274"/>
                  </a:lnTo>
                  <a:lnTo>
                    <a:pt x="216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86" name="成组"/>
          <p:cNvGrpSpPr/>
          <p:nvPr/>
        </p:nvGrpSpPr>
        <p:grpSpPr>
          <a:xfrm>
            <a:off x="10901571" y="1752435"/>
            <a:ext cx="457201" cy="457201"/>
            <a:chOff x="0" y="0"/>
            <a:chExt cx="457200" cy="457200"/>
          </a:xfrm>
        </p:grpSpPr>
        <p:sp>
          <p:nvSpPr>
            <p:cNvPr id="2884" name="任意形状 10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85" name="任意形状 110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7560" y="0"/>
                  </a:moveTo>
                  <a:lnTo>
                    <a:pt x="14040" y="0"/>
                  </a:lnTo>
                  <a:lnTo>
                    <a:pt x="16200" y="2400"/>
                  </a:ln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3600"/>
                  </a:lnTo>
                  <a:cubicBezTo>
                    <a:pt x="0" y="2937"/>
                    <a:pt x="483" y="2400"/>
                    <a:pt x="1080" y="2400"/>
                  </a:cubicBezTo>
                  <a:lnTo>
                    <a:pt x="5400" y="2400"/>
                  </a:lnTo>
                  <a:lnTo>
                    <a:pt x="7560" y="0"/>
                  </a:lnTo>
                  <a:close/>
                  <a:moveTo>
                    <a:pt x="10800" y="19200"/>
                  </a:moveTo>
                  <a:cubicBezTo>
                    <a:pt x="14379" y="19200"/>
                    <a:pt x="17280" y="15976"/>
                    <a:pt x="17280" y="12000"/>
                  </a:cubicBezTo>
                  <a:cubicBezTo>
                    <a:pt x="17280" y="8024"/>
                    <a:pt x="14379" y="4800"/>
                    <a:pt x="10800" y="4800"/>
                  </a:cubicBezTo>
                  <a:cubicBezTo>
                    <a:pt x="7221" y="4800"/>
                    <a:pt x="4320" y="8024"/>
                    <a:pt x="4320" y="12000"/>
                  </a:cubicBezTo>
                  <a:cubicBezTo>
                    <a:pt x="4320" y="15976"/>
                    <a:pt x="7221" y="19200"/>
                    <a:pt x="10800" y="19200"/>
                  </a:cubicBezTo>
                  <a:close/>
                  <a:moveTo>
                    <a:pt x="10800" y="16800"/>
                  </a:moveTo>
                  <a:cubicBezTo>
                    <a:pt x="8414" y="16800"/>
                    <a:pt x="6480" y="14651"/>
                    <a:pt x="6480" y="12000"/>
                  </a:cubicBezTo>
                  <a:cubicBezTo>
                    <a:pt x="6480" y="9349"/>
                    <a:pt x="8414" y="7200"/>
                    <a:pt x="10800" y="7200"/>
                  </a:cubicBezTo>
                  <a:cubicBezTo>
                    <a:pt x="13186" y="7200"/>
                    <a:pt x="15120" y="9349"/>
                    <a:pt x="15120" y="12000"/>
                  </a:cubicBezTo>
                  <a:cubicBezTo>
                    <a:pt x="15120" y="14651"/>
                    <a:pt x="13186" y="16800"/>
                    <a:pt x="10800" y="168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89" name="成组"/>
          <p:cNvGrpSpPr/>
          <p:nvPr/>
        </p:nvGrpSpPr>
        <p:grpSpPr>
          <a:xfrm>
            <a:off x="3582096" y="3580905"/>
            <a:ext cx="457201" cy="457201"/>
            <a:chOff x="0" y="0"/>
            <a:chExt cx="457200" cy="457200"/>
          </a:xfrm>
        </p:grpSpPr>
        <p:sp>
          <p:nvSpPr>
            <p:cNvPr id="2887" name="任意形状 11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88" name="任意形状 1103"/>
            <p:cNvSpPr/>
            <p:nvPr/>
          </p:nvSpPr>
          <p:spPr>
            <a:xfrm>
              <a:off x="38071" y="38099"/>
              <a:ext cx="381059" cy="381002"/>
            </a:xfrm>
            <a:custGeom>
              <a:avLst/>
              <a:gdLst/>
              <a:ahLst/>
              <a:cxnLst>
                <a:cxn ang="0">
                  <a:pos x="wd2" y="hd2"/>
                </a:cxn>
                <a:cxn ang="5400000">
                  <a:pos x="wd2" y="hd2"/>
                </a:cxn>
                <a:cxn ang="10800000">
                  <a:pos x="wd2" y="hd2"/>
                </a:cxn>
                <a:cxn ang="16200000">
                  <a:pos x="wd2" y="hd2"/>
                </a:cxn>
              </a:cxnLst>
              <a:rect l="0" t="0" r="r" b="b"/>
              <a:pathLst>
                <a:path w="21098" h="21593" extrusionOk="0">
                  <a:moveTo>
                    <a:pt x="8257" y="21338"/>
                  </a:moveTo>
                  <a:lnTo>
                    <a:pt x="12985" y="12956"/>
                  </a:lnTo>
                  <a:lnTo>
                    <a:pt x="16711" y="19560"/>
                  </a:lnTo>
                  <a:cubicBezTo>
                    <a:pt x="14917" y="20886"/>
                    <a:pt x="12761" y="21597"/>
                    <a:pt x="10549" y="21593"/>
                  </a:cubicBezTo>
                  <a:cubicBezTo>
                    <a:pt x="9762" y="21593"/>
                    <a:pt x="8995" y="21505"/>
                    <a:pt x="8257" y="21338"/>
                  </a:cubicBezTo>
                  <a:close/>
                  <a:moveTo>
                    <a:pt x="6214" y="20643"/>
                  </a:moveTo>
                  <a:cubicBezTo>
                    <a:pt x="3473" y="19375"/>
                    <a:pt x="1390" y="16972"/>
                    <a:pt x="485" y="14036"/>
                  </a:cubicBezTo>
                  <a:lnTo>
                    <a:pt x="9940" y="14036"/>
                  </a:lnTo>
                  <a:lnTo>
                    <a:pt x="6214" y="20642"/>
                  </a:lnTo>
                  <a:close/>
                  <a:moveTo>
                    <a:pt x="54" y="11877"/>
                  </a:moveTo>
                  <a:cubicBezTo>
                    <a:pt x="-251" y="8813"/>
                    <a:pt x="741" y="5763"/>
                    <a:pt x="2779" y="3497"/>
                  </a:cubicBezTo>
                  <a:lnTo>
                    <a:pt x="7503" y="11877"/>
                  </a:lnTo>
                  <a:lnTo>
                    <a:pt x="54" y="11877"/>
                  </a:lnTo>
                  <a:close/>
                  <a:moveTo>
                    <a:pt x="4388" y="2033"/>
                  </a:moveTo>
                  <a:cubicBezTo>
                    <a:pt x="6181" y="708"/>
                    <a:pt x="8338" y="-3"/>
                    <a:pt x="10549" y="0"/>
                  </a:cubicBezTo>
                  <a:cubicBezTo>
                    <a:pt x="11336" y="0"/>
                    <a:pt x="12103" y="89"/>
                    <a:pt x="12841" y="256"/>
                  </a:cubicBezTo>
                  <a:lnTo>
                    <a:pt x="8113" y="8638"/>
                  </a:lnTo>
                  <a:lnTo>
                    <a:pt x="4388" y="2033"/>
                  </a:lnTo>
                  <a:close/>
                  <a:moveTo>
                    <a:pt x="14884" y="950"/>
                  </a:moveTo>
                  <a:cubicBezTo>
                    <a:pt x="17625" y="2219"/>
                    <a:pt x="19708" y="4622"/>
                    <a:pt x="20613" y="7558"/>
                  </a:cubicBezTo>
                  <a:lnTo>
                    <a:pt x="11158" y="7558"/>
                  </a:lnTo>
                  <a:lnTo>
                    <a:pt x="14884" y="952"/>
                  </a:lnTo>
                  <a:close/>
                  <a:moveTo>
                    <a:pt x="21044" y="9717"/>
                  </a:moveTo>
                  <a:cubicBezTo>
                    <a:pt x="21349" y="12781"/>
                    <a:pt x="20357" y="15831"/>
                    <a:pt x="18319" y="18096"/>
                  </a:cubicBezTo>
                  <a:lnTo>
                    <a:pt x="13595" y="9717"/>
                  </a:lnTo>
                  <a:lnTo>
                    <a:pt x="21046" y="971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92" name="成组"/>
          <p:cNvGrpSpPr/>
          <p:nvPr/>
        </p:nvGrpSpPr>
        <p:grpSpPr>
          <a:xfrm>
            <a:off x="3582425" y="2666670"/>
            <a:ext cx="457201" cy="457201"/>
            <a:chOff x="0" y="0"/>
            <a:chExt cx="457200" cy="457200"/>
          </a:xfrm>
        </p:grpSpPr>
        <p:sp>
          <p:nvSpPr>
            <p:cNvPr id="2890" name="任意形状 11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91" name="任意形状 110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8487" y="19127"/>
                  </a:moveTo>
                  <a:lnTo>
                    <a:pt x="10800" y="15120"/>
                  </a:lnTo>
                  <a:lnTo>
                    <a:pt x="3316" y="15120"/>
                  </a:lnTo>
                  <a:cubicBezTo>
                    <a:pt x="4449" y="17080"/>
                    <a:pt x="6305" y="18519"/>
                    <a:pt x="8487" y="19127"/>
                  </a:cubicBezTo>
                  <a:close/>
                  <a:moveTo>
                    <a:pt x="2432" y="12960"/>
                  </a:moveTo>
                  <a:lnTo>
                    <a:pt x="7059" y="12960"/>
                  </a:lnTo>
                  <a:lnTo>
                    <a:pt x="3316" y="6479"/>
                  </a:lnTo>
                  <a:cubicBezTo>
                    <a:pt x="2556" y="7792"/>
                    <a:pt x="2157" y="9283"/>
                    <a:pt x="2160" y="10800"/>
                  </a:cubicBezTo>
                  <a:cubicBezTo>
                    <a:pt x="2160" y="11545"/>
                    <a:pt x="2255" y="12269"/>
                    <a:pt x="2432" y="12960"/>
                  </a:cubicBezTo>
                  <a:close/>
                  <a:moveTo>
                    <a:pt x="4747" y="4635"/>
                  </a:moveTo>
                  <a:lnTo>
                    <a:pt x="7058" y="8640"/>
                  </a:lnTo>
                  <a:lnTo>
                    <a:pt x="10800" y="2160"/>
                  </a:lnTo>
                  <a:cubicBezTo>
                    <a:pt x="8535" y="2157"/>
                    <a:pt x="6360" y="3046"/>
                    <a:pt x="4747" y="4635"/>
                  </a:cubicBezTo>
                  <a:close/>
                  <a:moveTo>
                    <a:pt x="13113" y="2473"/>
                  </a:moveTo>
                  <a:lnTo>
                    <a:pt x="10800" y="6480"/>
                  </a:lnTo>
                  <a:lnTo>
                    <a:pt x="18284" y="6480"/>
                  </a:lnTo>
                  <a:cubicBezTo>
                    <a:pt x="17151" y="4520"/>
                    <a:pt x="15295" y="3081"/>
                    <a:pt x="13113" y="2473"/>
                  </a:cubicBezTo>
                  <a:close/>
                  <a:moveTo>
                    <a:pt x="19168" y="8640"/>
                  </a:moveTo>
                  <a:lnTo>
                    <a:pt x="14541" y="8640"/>
                  </a:lnTo>
                  <a:lnTo>
                    <a:pt x="18283" y="15121"/>
                  </a:lnTo>
                  <a:cubicBezTo>
                    <a:pt x="19043" y="13808"/>
                    <a:pt x="19442" y="12317"/>
                    <a:pt x="19440" y="10800"/>
                  </a:cubicBezTo>
                  <a:cubicBezTo>
                    <a:pt x="19440" y="10055"/>
                    <a:pt x="19345" y="9331"/>
                    <a:pt x="19168" y="8640"/>
                  </a:cubicBezTo>
                  <a:close/>
                  <a:moveTo>
                    <a:pt x="16853" y="16965"/>
                  </a:moveTo>
                  <a:lnTo>
                    <a:pt x="14542" y="12960"/>
                  </a:lnTo>
                  <a:lnTo>
                    <a:pt x="10800" y="19440"/>
                  </a:lnTo>
                  <a:cubicBezTo>
                    <a:pt x="13065" y="19443"/>
                    <a:pt x="15240" y="18554"/>
                    <a:pt x="16853" y="16965"/>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2047" y="8640"/>
                  </a:moveTo>
                  <a:lnTo>
                    <a:pt x="9553" y="8640"/>
                  </a:lnTo>
                  <a:lnTo>
                    <a:pt x="8306" y="10800"/>
                  </a:lnTo>
                  <a:lnTo>
                    <a:pt x="9553" y="12960"/>
                  </a:lnTo>
                  <a:lnTo>
                    <a:pt x="12047" y="12960"/>
                  </a:lnTo>
                  <a:lnTo>
                    <a:pt x="13294" y="10800"/>
                  </a:lnTo>
                  <a:lnTo>
                    <a:pt x="12047"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95" name="成组"/>
          <p:cNvGrpSpPr/>
          <p:nvPr/>
        </p:nvGrpSpPr>
        <p:grpSpPr>
          <a:xfrm>
            <a:off x="10902781" y="838200"/>
            <a:ext cx="457201" cy="457200"/>
            <a:chOff x="0" y="0"/>
            <a:chExt cx="457200" cy="457200"/>
          </a:xfrm>
        </p:grpSpPr>
        <p:sp>
          <p:nvSpPr>
            <p:cNvPr id="2893" name="任意形状 11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94" name="任意形状 110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8454" y="2400"/>
                  </a:moveTo>
                  <a:lnTo>
                    <a:pt x="6294" y="4800"/>
                  </a:lnTo>
                  <a:lnTo>
                    <a:pt x="2160" y="4800"/>
                  </a:lnTo>
                  <a:lnTo>
                    <a:pt x="2160" y="19200"/>
                  </a:lnTo>
                  <a:lnTo>
                    <a:pt x="19440" y="19200"/>
                  </a:lnTo>
                  <a:lnTo>
                    <a:pt x="19440" y="4800"/>
                  </a:lnTo>
                  <a:lnTo>
                    <a:pt x="15306" y="4800"/>
                  </a:lnTo>
                  <a:lnTo>
                    <a:pt x="13146" y="2400"/>
                  </a:lnTo>
                  <a:lnTo>
                    <a:pt x="8454" y="2400"/>
                  </a:lnTo>
                  <a:close/>
                  <a:moveTo>
                    <a:pt x="7560" y="0"/>
                  </a:moveTo>
                  <a:lnTo>
                    <a:pt x="14040" y="0"/>
                  </a:lnTo>
                  <a:lnTo>
                    <a:pt x="16200" y="2400"/>
                  </a:ln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3600"/>
                  </a:lnTo>
                  <a:cubicBezTo>
                    <a:pt x="0" y="2937"/>
                    <a:pt x="483" y="2400"/>
                    <a:pt x="1080" y="2400"/>
                  </a:cubicBezTo>
                  <a:lnTo>
                    <a:pt x="5400" y="2400"/>
                  </a:lnTo>
                  <a:lnTo>
                    <a:pt x="7560" y="0"/>
                  </a:lnTo>
                  <a:close/>
                  <a:moveTo>
                    <a:pt x="10800" y="18000"/>
                  </a:moveTo>
                  <a:cubicBezTo>
                    <a:pt x="7519" y="18000"/>
                    <a:pt x="4860" y="15045"/>
                    <a:pt x="4860" y="11400"/>
                  </a:cubicBezTo>
                  <a:cubicBezTo>
                    <a:pt x="4860" y="7755"/>
                    <a:pt x="7519" y="4800"/>
                    <a:pt x="10800" y="4800"/>
                  </a:cubicBezTo>
                  <a:cubicBezTo>
                    <a:pt x="14081" y="4800"/>
                    <a:pt x="16740" y="7755"/>
                    <a:pt x="16740" y="11400"/>
                  </a:cubicBezTo>
                  <a:cubicBezTo>
                    <a:pt x="16740" y="15045"/>
                    <a:pt x="14081" y="18000"/>
                    <a:pt x="10800" y="18000"/>
                  </a:cubicBezTo>
                  <a:close/>
                  <a:moveTo>
                    <a:pt x="10800" y="15600"/>
                  </a:moveTo>
                  <a:cubicBezTo>
                    <a:pt x="12888" y="15600"/>
                    <a:pt x="14580" y="13720"/>
                    <a:pt x="14580" y="11400"/>
                  </a:cubicBezTo>
                  <a:cubicBezTo>
                    <a:pt x="14580" y="9080"/>
                    <a:pt x="12888" y="7200"/>
                    <a:pt x="10800" y="7200"/>
                  </a:cubicBezTo>
                  <a:cubicBezTo>
                    <a:pt x="8712" y="7200"/>
                    <a:pt x="7020" y="9080"/>
                    <a:pt x="7020" y="11400"/>
                  </a:cubicBezTo>
                  <a:cubicBezTo>
                    <a:pt x="7020" y="13720"/>
                    <a:pt x="8712" y="15600"/>
                    <a:pt x="10800" y="15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98" name="成组"/>
          <p:cNvGrpSpPr/>
          <p:nvPr/>
        </p:nvGrpSpPr>
        <p:grpSpPr>
          <a:xfrm>
            <a:off x="838200" y="3580905"/>
            <a:ext cx="457200" cy="457201"/>
            <a:chOff x="0" y="0"/>
            <a:chExt cx="457200" cy="457200"/>
          </a:xfrm>
        </p:grpSpPr>
        <p:sp>
          <p:nvSpPr>
            <p:cNvPr id="2896" name="任意形状 11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97" name="任意形状 1112"/>
            <p:cNvSpPr/>
            <p:nvPr/>
          </p:nvSpPr>
          <p:spPr>
            <a:xfrm>
              <a:off x="26535" y="26535"/>
              <a:ext cx="404127" cy="404127"/>
            </a:xfrm>
            <a:custGeom>
              <a:avLst/>
              <a:gdLst/>
              <a:ahLst/>
              <a:cxnLst>
                <a:cxn ang="0">
                  <a:pos x="wd2" y="hd2"/>
                </a:cxn>
                <a:cxn ang="5400000">
                  <a:pos x="wd2" y="hd2"/>
                </a:cxn>
                <a:cxn ang="10800000">
                  <a:pos x="wd2" y="hd2"/>
                </a:cxn>
                <a:cxn ang="16200000">
                  <a:pos x="wd2" y="hd2"/>
                </a:cxn>
              </a:cxnLst>
              <a:rect l="0" t="0" r="r" b="b"/>
              <a:pathLst>
                <a:path w="21600" h="21600" extrusionOk="0">
                  <a:moveTo>
                    <a:pt x="18524" y="19964"/>
                  </a:moveTo>
                  <a:lnTo>
                    <a:pt x="1636" y="19964"/>
                  </a:lnTo>
                  <a:cubicBezTo>
                    <a:pt x="1074" y="19964"/>
                    <a:pt x="618" y="19508"/>
                    <a:pt x="618" y="18946"/>
                  </a:cubicBezTo>
                  <a:lnTo>
                    <a:pt x="618" y="4691"/>
                  </a:lnTo>
                  <a:cubicBezTo>
                    <a:pt x="618" y="4128"/>
                    <a:pt x="1074" y="3673"/>
                    <a:pt x="1636" y="3673"/>
                  </a:cubicBezTo>
                  <a:lnTo>
                    <a:pt x="2233" y="3673"/>
                  </a:lnTo>
                  <a:lnTo>
                    <a:pt x="0" y="1441"/>
                  </a:lnTo>
                  <a:lnTo>
                    <a:pt x="1441" y="0"/>
                  </a:lnTo>
                  <a:lnTo>
                    <a:pt x="21600" y="20160"/>
                  </a:lnTo>
                  <a:lnTo>
                    <a:pt x="20159" y="21600"/>
                  </a:lnTo>
                  <a:lnTo>
                    <a:pt x="18524" y="19964"/>
                  </a:lnTo>
                  <a:close/>
                  <a:moveTo>
                    <a:pt x="6275" y="7715"/>
                  </a:moveTo>
                  <a:cubicBezTo>
                    <a:pt x="4010" y="10215"/>
                    <a:pt x="4200" y="14079"/>
                    <a:pt x="6700" y="16344"/>
                  </a:cubicBezTo>
                  <a:cubicBezTo>
                    <a:pt x="9028" y="18453"/>
                    <a:pt x="12576" y="18453"/>
                    <a:pt x="14904" y="16344"/>
                  </a:cubicBezTo>
                  <a:lnTo>
                    <a:pt x="13462" y="14901"/>
                  </a:lnTo>
                  <a:cubicBezTo>
                    <a:pt x="11760" y="16373"/>
                    <a:pt x="9188" y="16186"/>
                    <a:pt x="7717" y="14484"/>
                  </a:cubicBezTo>
                  <a:cubicBezTo>
                    <a:pt x="6394" y="12955"/>
                    <a:pt x="6394" y="10686"/>
                    <a:pt x="7717" y="9157"/>
                  </a:cubicBezTo>
                  <a:lnTo>
                    <a:pt x="6274" y="7715"/>
                  </a:lnTo>
                  <a:close/>
                  <a:moveTo>
                    <a:pt x="20982" y="16690"/>
                  </a:moveTo>
                  <a:lnTo>
                    <a:pt x="16863" y="12572"/>
                  </a:lnTo>
                  <a:cubicBezTo>
                    <a:pt x="17280" y="9224"/>
                    <a:pt x="14904" y="6172"/>
                    <a:pt x="11555" y="5755"/>
                  </a:cubicBezTo>
                  <a:cubicBezTo>
                    <a:pt x="11054" y="5692"/>
                    <a:pt x="10548" y="5692"/>
                    <a:pt x="10047" y="5755"/>
                  </a:cubicBezTo>
                  <a:lnTo>
                    <a:pt x="6835" y="2544"/>
                  </a:lnTo>
                  <a:lnTo>
                    <a:pt x="7745" y="1636"/>
                  </a:lnTo>
                  <a:lnTo>
                    <a:pt x="13855" y="1636"/>
                  </a:lnTo>
                  <a:lnTo>
                    <a:pt x="15891" y="3673"/>
                  </a:lnTo>
                  <a:lnTo>
                    <a:pt x="19964" y="3673"/>
                  </a:lnTo>
                  <a:cubicBezTo>
                    <a:pt x="20526" y="3673"/>
                    <a:pt x="20982" y="4128"/>
                    <a:pt x="20982" y="4691"/>
                  </a:cubicBezTo>
                  <a:lnTo>
                    <a:pt x="20982" y="16691"/>
                  </a:lnTo>
                  <a:close/>
                  <a:moveTo>
                    <a:pt x="12335" y="8044"/>
                  </a:moveTo>
                  <a:cubicBezTo>
                    <a:pt x="13352" y="8459"/>
                    <a:pt x="14158" y="9265"/>
                    <a:pt x="14573" y="10282"/>
                  </a:cubicBezTo>
                  <a:lnTo>
                    <a:pt x="12335" y="804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01" name="成组"/>
          <p:cNvGrpSpPr/>
          <p:nvPr/>
        </p:nvGrpSpPr>
        <p:grpSpPr>
          <a:xfrm>
            <a:off x="838200" y="2666670"/>
            <a:ext cx="457200" cy="457201"/>
            <a:chOff x="0" y="0"/>
            <a:chExt cx="457200" cy="457200"/>
          </a:xfrm>
        </p:grpSpPr>
        <p:sp>
          <p:nvSpPr>
            <p:cNvPr id="2899" name="任意形状 11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00" name="任意形状 1115"/>
            <p:cNvSpPr/>
            <p:nvPr/>
          </p:nvSpPr>
          <p:spPr>
            <a:xfrm>
              <a:off x="26535" y="26535"/>
              <a:ext cx="404127" cy="404127"/>
            </a:xfrm>
            <a:custGeom>
              <a:avLst/>
              <a:gdLst/>
              <a:ahLst/>
              <a:cxnLst>
                <a:cxn ang="0">
                  <a:pos x="wd2" y="hd2"/>
                </a:cxn>
                <a:cxn ang="5400000">
                  <a:pos x="wd2" y="hd2"/>
                </a:cxn>
                <a:cxn ang="10800000">
                  <a:pos x="wd2" y="hd2"/>
                </a:cxn>
                <a:cxn ang="16200000">
                  <a:pos x="wd2" y="hd2"/>
                </a:cxn>
              </a:cxnLst>
              <a:rect l="0" t="0" r="r" b="b"/>
              <a:pathLst>
                <a:path w="21600" h="21600" extrusionOk="0">
                  <a:moveTo>
                    <a:pt x="18524" y="19964"/>
                  </a:moveTo>
                  <a:lnTo>
                    <a:pt x="1636" y="19964"/>
                  </a:lnTo>
                  <a:cubicBezTo>
                    <a:pt x="1074" y="19964"/>
                    <a:pt x="618" y="19508"/>
                    <a:pt x="618" y="18946"/>
                  </a:cubicBezTo>
                  <a:lnTo>
                    <a:pt x="618" y="4691"/>
                  </a:lnTo>
                  <a:cubicBezTo>
                    <a:pt x="618" y="4128"/>
                    <a:pt x="1074" y="3673"/>
                    <a:pt x="1636" y="3673"/>
                  </a:cubicBezTo>
                  <a:lnTo>
                    <a:pt x="2233" y="3673"/>
                  </a:lnTo>
                  <a:lnTo>
                    <a:pt x="0" y="1441"/>
                  </a:lnTo>
                  <a:lnTo>
                    <a:pt x="1441" y="0"/>
                  </a:lnTo>
                  <a:lnTo>
                    <a:pt x="21600" y="20160"/>
                  </a:lnTo>
                  <a:lnTo>
                    <a:pt x="20159" y="21600"/>
                  </a:lnTo>
                  <a:lnTo>
                    <a:pt x="18524" y="19964"/>
                  </a:lnTo>
                  <a:close/>
                  <a:moveTo>
                    <a:pt x="4269" y="5709"/>
                  </a:moveTo>
                  <a:lnTo>
                    <a:pt x="2654" y="5709"/>
                  </a:lnTo>
                  <a:lnTo>
                    <a:pt x="2654" y="17927"/>
                  </a:lnTo>
                  <a:lnTo>
                    <a:pt x="16488" y="17927"/>
                  </a:lnTo>
                  <a:lnTo>
                    <a:pt x="14268" y="15708"/>
                  </a:lnTo>
                  <a:cubicBezTo>
                    <a:pt x="11843" y="17627"/>
                    <a:pt x="8321" y="17217"/>
                    <a:pt x="6401" y="14792"/>
                  </a:cubicBezTo>
                  <a:cubicBezTo>
                    <a:pt x="4790" y="12755"/>
                    <a:pt x="4790" y="9878"/>
                    <a:pt x="6401" y="7841"/>
                  </a:cubicBezTo>
                  <a:lnTo>
                    <a:pt x="4269" y="5709"/>
                  </a:lnTo>
                  <a:close/>
                  <a:moveTo>
                    <a:pt x="7857" y="9298"/>
                  </a:moveTo>
                  <a:cubicBezTo>
                    <a:pt x="6746" y="10922"/>
                    <a:pt x="7162" y="13140"/>
                    <a:pt x="8786" y="14252"/>
                  </a:cubicBezTo>
                  <a:cubicBezTo>
                    <a:pt x="9999" y="15082"/>
                    <a:pt x="11598" y="15082"/>
                    <a:pt x="12811" y="14252"/>
                  </a:cubicBezTo>
                  <a:lnTo>
                    <a:pt x="7857" y="9298"/>
                  </a:lnTo>
                  <a:close/>
                  <a:moveTo>
                    <a:pt x="20982" y="16690"/>
                  </a:moveTo>
                  <a:lnTo>
                    <a:pt x="18946" y="14654"/>
                  </a:lnTo>
                  <a:lnTo>
                    <a:pt x="18946" y="5709"/>
                  </a:lnTo>
                  <a:lnTo>
                    <a:pt x="15048" y="5709"/>
                  </a:lnTo>
                  <a:lnTo>
                    <a:pt x="13012" y="3673"/>
                  </a:lnTo>
                  <a:lnTo>
                    <a:pt x="8588" y="3673"/>
                  </a:lnTo>
                  <a:lnTo>
                    <a:pt x="8276" y="3985"/>
                  </a:lnTo>
                  <a:lnTo>
                    <a:pt x="6836" y="2545"/>
                  </a:lnTo>
                  <a:lnTo>
                    <a:pt x="7745" y="1636"/>
                  </a:lnTo>
                  <a:lnTo>
                    <a:pt x="13855" y="1636"/>
                  </a:lnTo>
                  <a:lnTo>
                    <a:pt x="15891" y="3673"/>
                  </a:lnTo>
                  <a:lnTo>
                    <a:pt x="19964" y="3673"/>
                  </a:lnTo>
                  <a:cubicBezTo>
                    <a:pt x="20526" y="3673"/>
                    <a:pt x="20982" y="4128"/>
                    <a:pt x="20982" y="4691"/>
                  </a:cubicBezTo>
                  <a:lnTo>
                    <a:pt x="20982" y="16691"/>
                  </a:lnTo>
                  <a:close/>
                  <a:moveTo>
                    <a:pt x="10050" y="5760"/>
                  </a:moveTo>
                  <a:cubicBezTo>
                    <a:pt x="13114" y="5345"/>
                    <a:pt x="15935" y="7493"/>
                    <a:pt x="16350" y="10558"/>
                  </a:cubicBezTo>
                  <a:cubicBezTo>
                    <a:pt x="16418" y="11057"/>
                    <a:pt x="16418" y="11562"/>
                    <a:pt x="16350" y="12061"/>
                  </a:cubicBezTo>
                  <a:lnTo>
                    <a:pt x="13970" y="9680"/>
                  </a:lnTo>
                  <a:cubicBezTo>
                    <a:pt x="13629" y="9019"/>
                    <a:pt x="13091" y="8481"/>
                    <a:pt x="12430" y="8140"/>
                  </a:cubicBezTo>
                  <a:lnTo>
                    <a:pt x="10050" y="57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04" name="成组"/>
          <p:cNvGrpSpPr/>
          <p:nvPr/>
        </p:nvGrpSpPr>
        <p:grpSpPr>
          <a:xfrm>
            <a:off x="4496727" y="3580905"/>
            <a:ext cx="457201" cy="457201"/>
            <a:chOff x="0" y="0"/>
            <a:chExt cx="457200" cy="457200"/>
          </a:xfrm>
        </p:grpSpPr>
        <p:sp>
          <p:nvSpPr>
            <p:cNvPr id="2902" name="任意形状 11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03" name="任意形状 111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7560" y="0"/>
                  </a:moveTo>
                  <a:lnTo>
                    <a:pt x="14040" y="0"/>
                  </a:lnTo>
                  <a:lnTo>
                    <a:pt x="16200" y="2400"/>
                  </a:ln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3600"/>
                  </a:lnTo>
                  <a:cubicBezTo>
                    <a:pt x="0" y="2937"/>
                    <a:pt x="483" y="2400"/>
                    <a:pt x="1080" y="2400"/>
                  </a:cubicBezTo>
                  <a:lnTo>
                    <a:pt x="5400" y="2400"/>
                  </a:lnTo>
                  <a:lnTo>
                    <a:pt x="7560" y="0"/>
                  </a:lnTo>
                  <a:close/>
                  <a:moveTo>
                    <a:pt x="13699" y="18442"/>
                  </a:moveTo>
                  <a:lnTo>
                    <a:pt x="12732" y="16294"/>
                  </a:lnTo>
                  <a:cubicBezTo>
                    <a:pt x="10598" y="17479"/>
                    <a:pt x="8003" y="16518"/>
                    <a:pt x="6936" y="14147"/>
                  </a:cubicBezTo>
                  <a:cubicBezTo>
                    <a:pt x="6636" y="13481"/>
                    <a:pt x="6480" y="12745"/>
                    <a:pt x="6480" y="12000"/>
                  </a:cubicBezTo>
                  <a:lnTo>
                    <a:pt x="8641" y="12000"/>
                  </a:lnTo>
                  <a:lnTo>
                    <a:pt x="6306" y="6812"/>
                  </a:lnTo>
                  <a:cubicBezTo>
                    <a:pt x="3726" y="9569"/>
                    <a:pt x="3646" y="14126"/>
                    <a:pt x="6127" y="16993"/>
                  </a:cubicBezTo>
                  <a:cubicBezTo>
                    <a:pt x="8093" y="19265"/>
                    <a:pt x="11162" y="19852"/>
                    <a:pt x="13699" y="18440"/>
                  </a:cubicBezTo>
                  <a:close/>
                  <a:moveTo>
                    <a:pt x="7901" y="5558"/>
                  </a:moveTo>
                  <a:lnTo>
                    <a:pt x="8868" y="7706"/>
                  </a:lnTo>
                  <a:cubicBezTo>
                    <a:pt x="11002" y="6521"/>
                    <a:pt x="13597" y="7482"/>
                    <a:pt x="14664" y="9853"/>
                  </a:cubicBezTo>
                  <a:cubicBezTo>
                    <a:pt x="14964" y="10519"/>
                    <a:pt x="15120" y="11255"/>
                    <a:pt x="15120" y="12000"/>
                  </a:cubicBezTo>
                  <a:lnTo>
                    <a:pt x="12959" y="12000"/>
                  </a:lnTo>
                  <a:lnTo>
                    <a:pt x="15293" y="17188"/>
                  </a:lnTo>
                  <a:cubicBezTo>
                    <a:pt x="17872" y="14431"/>
                    <a:pt x="17953" y="9874"/>
                    <a:pt x="15472" y="7007"/>
                  </a:cubicBezTo>
                  <a:cubicBezTo>
                    <a:pt x="13506" y="4735"/>
                    <a:pt x="10437" y="4148"/>
                    <a:pt x="7900" y="55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07" name="成组"/>
          <p:cNvGrpSpPr/>
          <p:nvPr/>
        </p:nvGrpSpPr>
        <p:grpSpPr>
          <a:xfrm>
            <a:off x="4497167" y="2666670"/>
            <a:ext cx="457201" cy="457201"/>
            <a:chOff x="0" y="0"/>
            <a:chExt cx="457200" cy="457200"/>
          </a:xfrm>
        </p:grpSpPr>
        <p:sp>
          <p:nvSpPr>
            <p:cNvPr id="2905" name="任意形状 11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06" name="任意形状 112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8454" y="2400"/>
                  </a:moveTo>
                  <a:lnTo>
                    <a:pt x="6294" y="4800"/>
                  </a:lnTo>
                  <a:lnTo>
                    <a:pt x="2160" y="4800"/>
                  </a:lnTo>
                  <a:lnTo>
                    <a:pt x="2160" y="19200"/>
                  </a:lnTo>
                  <a:lnTo>
                    <a:pt x="19440" y="19200"/>
                  </a:lnTo>
                  <a:lnTo>
                    <a:pt x="19440" y="4800"/>
                  </a:lnTo>
                  <a:lnTo>
                    <a:pt x="15306" y="4800"/>
                  </a:lnTo>
                  <a:lnTo>
                    <a:pt x="13146" y="2400"/>
                  </a:lnTo>
                  <a:lnTo>
                    <a:pt x="8454" y="2400"/>
                  </a:lnTo>
                  <a:close/>
                  <a:moveTo>
                    <a:pt x="7560" y="0"/>
                  </a:moveTo>
                  <a:lnTo>
                    <a:pt x="14040" y="0"/>
                  </a:lnTo>
                  <a:lnTo>
                    <a:pt x="16200" y="2400"/>
                  </a:lnTo>
                  <a:lnTo>
                    <a:pt x="20520" y="2400"/>
                  </a:lnTo>
                  <a:cubicBezTo>
                    <a:pt x="21117" y="2400"/>
                    <a:pt x="21600" y="2937"/>
                    <a:pt x="21600" y="3600"/>
                  </a:cubicBezTo>
                  <a:lnTo>
                    <a:pt x="21600" y="20400"/>
                  </a:lnTo>
                  <a:cubicBezTo>
                    <a:pt x="21600" y="21063"/>
                    <a:pt x="21117" y="21600"/>
                    <a:pt x="20520" y="21600"/>
                  </a:cubicBezTo>
                  <a:lnTo>
                    <a:pt x="1080" y="21600"/>
                  </a:lnTo>
                  <a:cubicBezTo>
                    <a:pt x="483" y="21600"/>
                    <a:pt x="0" y="21063"/>
                    <a:pt x="0" y="20400"/>
                  </a:cubicBezTo>
                  <a:lnTo>
                    <a:pt x="0" y="3600"/>
                  </a:lnTo>
                  <a:cubicBezTo>
                    <a:pt x="0" y="2937"/>
                    <a:pt x="483" y="2400"/>
                    <a:pt x="1080" y="2400"/>
                  </a:cubicBezTo>
                  <a:lnTo>
                    <a:pt x="5400" y="2400"/>
                  </a:lnTo>
                  <a:lnTo>
                    <a:pt x="7560" y="0"/>
                  </a:lnTo>
                  <a:close/>
                  <a:moveTo>
                    <a:pt x="8251" y="5436"/>
                  </a:moveTo>
                  <a:cubicBezTo>
                    <a:pt x="11213" y="3869"/>
                    <a:pt x="14758" y="5268"/>
                    <a:pt x="16168" y="8559"/>
                  </a:cubicBezTo>
                  <a:cubicBezTo>
                    <a:pt x="17264" y="11118"/>
                    <a:pt x="16767" y="14170"/>
                    <a:pt x="14933" y="16140"/>
                  </a:cubicBezTo>
                  <a:lnTo>
                    <a:pt x="12690" y="11520"/>
                  </a:lnTo>
                  <a:lnTo>
                    <a:pt x="14579" y="11520"/>
                  </a:lnTo>
                  <a:lnTo>
                    <a:pt x="14580" y="11400"/>
                  </a:lnTo>
                  <a:cubicBezTo>
                    <a:pt x="14580" y="9080"/>
                    <a:pt x="12888" y="7200"/>
                    <a:pt x="10801" y="7199"/>
                  </a:cubicBezTo>
                  <a:cubicBezTo>
                    <a:pt x="10269" y="7199"/>
                    <a:pt x="9743" y="7324"/>
                    <a:pt x="9258" y="7565"/>
                  </a:cubicBezTo>
                  <a:lnTo>
                    <a:pt x="8251" y="5436"/>
                  </a:lnTo>
                  <a:close/>
                  <a:moveTo>
                    <a:pt x="13302" y="17388"/>
                  </a:moveTo>
                  <a:cubicBezTo>
                    <a:pt x="10328" y="18926"/>
                    <a:pt x="6795" y="17494"/>
                    <a:pt x="5411" y="14189"/>
                  </a:cubicBezTo>
                  <a:cubicBezTo>
                    <a:pt x="4351" y="11658"/>
                    <a:pt x="4838" y="8661"/>
                    <a:pt x="6628" y="6702"/>
                  </a:cubicBezTo>
                  <a:lnTo>
                    <a:pt x="8910" y="11400"/>
                  </a:lnTo>
                  <a:lnTo>
                    <a:pt x="7020" y="11400"/>
                  </a:lnTo>
                  <a:cubicBezTo>
                    <a:pt x="7019" y="13720"/>
                    <a:pt x="8711" y="15601"/>
                    <a:pt x="10799" y="15601"/>
                  </a:cubicBezTo>
                  <a:cubicBezTo>
                    <a:pt x="11314" y="15602"/>
                    <a:pt x="11824" y="15485"/>
                    <a:pt x="12297" y="15258"/>
                  </a:cubicBezTo>
                  <a:lnTo>
                    <a:pt x="13302" y="1738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10" name="成组"/>
          <p:cNvGrpSpPr/>
          <p:nvPr/>
        </p:nvGrpSpPr>
        <p:grpSpPr>
          <a:xfrm>
            <a:off x="8157015" y="1752435"/>
            <a:ext cx="457201" cy="457201"/>
            <a:chOff x="0" y="0"/>
            <a:chExt cx="457200" cy="457200"/>
          </a:xfrm>
        </p:grpSpPr>
        <p:sp>
          <p:nvSpPr>
            <p:cNvPr id="2908" name="任意形状 11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09" name="任意形状 1124"/>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7278" y="4800"/>
                  </a:moveTo>
                  <a:lnTo>
                    <a:pt x="19773" y="0"/>
                  </a:ln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ubicBezTo>
                    <a:pt x="4" y="536"/>
                    <a:pt x="481" y="5"/>
                    <a:pt x="1071" y="0"/>
                  </a:cubicBezTo>
                  <a:lnTo>
                    <a:pt x="4318" y="0"/>
                  </a:lnTo>
                  <a:lnTo>
                    <a:pt x="1823" y="4800"/>
                  </a:lnTo>
                  <a:lnTo>
                    <a:pt x="4318" y="4800"/>
                  </a:lnTo>
                  <a:lnTo>
                    <a:pt x="6813" y="0"/>
                  </a:lnTo>
                  <a:lnTo>
                    <a:pt x="10798" y="0"/>
                  </a:lnTo>
                  <a:lnTo>
                    <a:pt x="8303" y="4800"/>
                  </a:lnTo>
                  <a:lnTo>
                    <a:pt x="10798" y="4800"/>
                  </a:lnTo>
                  <a:lnTo>
                    <a:pt x="13293" y="0"/>
                  </a:lnTo>
                  <a:lnTo>
                    <a:pt x="17278" y="0"/>
                  </a:lnTo>
                  <a:lnTo>
                    <a:pt x="14783" y="4800"/>
                  </a:lnTo>
                  <a:lnTo>
                    <a:pt x="17278"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13" name="成组"/>
          <p:cNvGrpSpPr/>
          <p:nvPr/>
        </p:nvGrpSpPr>
        <p:grpSpPr>
          <a:xfrm>
            <a:off x="8157895" y="838200"/>
            <a:ext cx="457201" cy="457200"/>
            <a:chOff x="0" y="0"/>
            <a:chExt cx="457200" cy="457200"/>
          </a:xfrm>
        </p:grpSpPr>
        <p:sp>
          <p:nvSpPr>
            <p:cNvPr id="2911" name="任意形状 11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12" name="任意形状 1127"/>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4318" y="4800"/>
                  </a:moveTo>
                  <a:lnTo>
                    <a:pt x="6813" y="0"/>
                  </a:lnTo>
                  <a:lnTo>
                    <a:pt x="10798" y="0"/>
                  </a:lnTo>
                  <a:lnTo>
                    <a:pt x="8303" y="4800"/>
                  </a:lnTo>
                  <a:lnTo>
                    <a:pt x="4318" y="4800"/>
                  </a:lnTo>
                  <a:close/>
                  <a:moveTo>
                    <a:pt x="10798" y="4800"/>
                  </a:moveTo>
                  <a:lnTo>
                    <a:pt x="13293" y="0"/>
                  </a:lnTo>
                  <a:lnTo>
                    <a:pt x="17278" y="0"/>
                  </a:lnTo>
                  <a:lnTo>
                    <a:pt x="14783" y="4800"/>
                  </a:lnTo>
                  <a:lnTo>
                    <a:pt x="10798" y="4800"/>
                  </a:lnTo>
                  <a:close/>
                  <a:moveTo>
                    <a:pt x="17278" y="4800"/>
                  </a:moveTo>
                  <a:lnTo>
                    <a:pt x="19773" y="0"/>
                  </a:ln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ubicBezTo>
                    <a:pt x="4" y="536"/>
                    <a:pt x="481" y="5"/>
                    <a:pt x="1071" y="0"/>
                  </a:cubicBezTo>
                  <a:lnTo>
                    <a:pt x="4318" y="0"/>
                  </a:lnTo>
                  <a:lnTo>
                    <a:pt x="2160" y="4152"/>
                  </a:lnTo>
                  <a:lnTo>
                    <a:pt x="2160" y="19200"/>
                  </a:lnTo>
                  <a:lnTo>
                    <a:pt x="19440" y="19200"/>
                  </a:lnTo>
                  <a:lnTo>
                    <a:pt x="19440" y="4800"/>
                  </a:lnTo>
                  <a:lnTo>
                    <a:pt x="17278"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16" name="成组"/>
          <p:cNvGrpSpPr/>
          <p:nvPr/>
        </p:nvGrpSpPr>
        <p:grpSpPr>
          <a:xfrm>
            <a:off x="838200" y="5409376"/>
            <a:ext cx="457200" cy="457201"/>
            <a:chOff x="0" y="0"/>
            <a:chExt cx="457200" cy="457200"/>
          </a:xfrm>
        </p:grpSpPr>
        <p:sp>
          <p:nvSpPr>
            <p:cNvPr id="2914" name="任意形状 11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15" name="任意形状 113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1880" y="7744"/>
                  </a:moveTo>
                  <a:cubicBezTo>
                    <a:pt x="10193" y="7147"/>
                    <a:pt x="8342" y="8031"/>
                    <a:pt x="7745" y="9718"/>
                  </a:cubicBezTo>
                  <a:cubicBezTo>
                    <a:pt x="7149" y="11405"/>
                    <a:pt x="8033" y="13257"/>
                    <a:pt x="9720" y="13853"/>
                  </a:cubicBezTo>
                  <a:cubicBezTo>
                    <a:pt x="11407" y="14449"/>
                    <a:pt x="13258" y="13565"/>
                    <a:pt x="13855" y="11878"/>
                  </a:cubicBezTo>
                  <a:cubicBezTo>
                    <a:pt x="13977" y="11532"/>
                    <a:pt x="14040" y="11167"/>
                    <a:pt x="14040" y="10800"/>
                  </a:cubicBezTo>
                  <a:lnTo>
                    <a:pt x="14040" y="495"/>
                  </a:lnTo>
                  <a:cubicBezTo>
                    <a:pt x="18422" y="1871"/>
                    <a:pt x="21600" y="5964"/>
                    <a:pt x="21600" y="10800"/>
                  </a:cubicBezTo>
                  <a:cubicBezTo>
                    <a:pt x="21600" y="16765"/>
                    <a:pt x="16765" y="21600"/>
                    <a:pt x="10800" y="21600"/>
                  </a:cubicBezTo>
                  <a:cubicBezTo>
                    <a:pt x="4835" y="21600"/>
                    <a:pt x="0" y="16765"/>
                    <a:pt x="0" y="10800"/>
                  </a:cubicBezTo>
                  <a:cubicBezTo>
                    <a:pt x="0" y="4835"/>
                    <a:pt x="4835" y="0"/>
                    <a:pt x="10800" y="0"/>
                  </a:cubicBezTo>
                  <a:cubicBezTo>
                    <a:pt x="11164" y="0"/>
                    <a:pt x="11525" y="18"/>
                    <a:pt x="11880" y="54"/>
                  </a:cubicBezTo>
                  <a:lnTo>
                    <a:pt x="11880" y="774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19" name="成组"/>
          <p:cNvGrpSpPr/>
          <p:nvPr/>
        </p:nvGrpSpPr>
        <p:grpSpPr>
          <a:xfrm>
            <a:off x="838200" y="4495140"/>
            <a:ext cx="457200" cy="457201"/>
            <a:chOff x="0" y="0"/>
            <a:chExt cx="457200" cy="457200"/>
          </a:xfrm>
        </p:grpSpPr>
        <p:sp>
          <p:nvSpPr>
            <p:cNvPr id="2917" name="任意形状 11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18" name="任意形状 1133"/>
            <p:cNvSpPr/>
            <p:nvPr/>
          </p:nvSpPr>
          <p:spPr>
            <a:xfrm>
              <a:off x="38100" y="39051"/>
              <a:ext cx="381000" cy="380049"/>
            </a:xfrm>
            <a:custGeom>
              <a:avLst/>
              <a:gdLst/>
              <a:ahLst/>
              <a:cxnLst>
                <a:cxn ang="0">
                  <a:pos x="wd2" y="hd2"/>
                </a:cxn>
                <a:cxn ang="5400000">
                  <a:pos x="wd2" y="hd2"/>
                </a:cxn>
                <a:cxn ang="10800000">
                  <a:pos x="wd2" y="hd2"/>
                </a:cxn>
                <a:cxn ang="16200000">
                  <a:pos x="wd2" y="hd2"/>
                </a:cxn>
              </a:cxnLst>
              <a:rect l="0" t="0" r="r" b="b"/>
              <a:pathLst>
                <a:path w="21600" h="21600" extrusionOk="0">
                  <a:moveTo>
                    <a:pt x="14040" y="2741"/>
                  </a:moveTo>
                  <a:lnTo>
                    <a:pt x="14040" y="10773"/>
                  </a:lnTo>
                  <a:cubicBezTo>
                    <a:pt x="14039" y="12567"/>
                    <a:pt x="12588" y="14020"/>
                    <a:pt x="10798" y="14019"/>
                  </a:cubicBezTo>
                  <a:cubicBezTo>
                    <a:pt x="9009" y="14018"/>
                    <a:pt x="7559" y="12563"/>
                    <a:pt x="7560" y="10770"/>
                  </a:cubicBezTo>
                  <a:cubicBezTo>
                    <a:pt x="7561" y="8976"/>
                    <a:pt x="9012" y="7522"/>
                    <a:pt x="10802" y="7523"/>
                  </a:cubicBezTo>
                  <a:cubicBezTo>
                    <a:pt x="11169" y="7523"/>
                    <a:pt x="11534" y="7586"/>
                    <a:pt x="11880" y="7709"/>
                  </a:cubicBezTo>
                  <a:lnTo>
                    <a:pt x="11880" y="0"/>
                  </a:lnTo>
                  <a:cubicBezTo>
                    <a:pt x="17337" y="542"/>
                    <a:pt x="21600" y="5159"/>
                    <a:pt x="21600" y="10773"/>
                  </a:cubicBezTo>
                  <a:cubicBezTo>
                    <a:pt x="21600" y="16753"/>
                    <a:pt x="16765" y="21600"/>
                    <a:pt x="10800" y="21600"/>
                  </a:cubicBezTo>
                  <a:cubicBezTo>
                    <a:pt x="4835" y="21600"/>
                    <a:pt x="0" y="16753"/>
                    <a:pt x="0" y="10773"/>
                  </a:cubicBezTo>
                  <a:cubicBezTo>
                    <a:pt x="0" y="5159"/>
                    <a:pt x="4263" y="542"/>
                    <a:pt x="9720" y="0"/>
                  </a:cubicBezTo>
                  <a:lnTo>
                    <a:pt x="9720" y="2178"/>
                  </a:lnTo>
                  <a:cubicBezTo>
                    <a:pt x="4986" y="2782"/>
                    <a:pt x="1636" y="7119"/>
                    <a:pt x="2239" y="11865"/>
                  </a:cubicBezTo>
                  <a:cubicBezTo>
                    <a:pt x="2787" y="16188"/>
                    <a:pt x="6453" y="19429"/>
                    <a:pt x="10800" y="19435"/>
                  </a:cubicBezTo>
                  <a:cubicBezTo>
                    <a:pt x="15572" y="19437"/>
                    <a:pt x="19442" y="15561"/>
                    <a:pt x="19445" y="10778"/>
                  </a:cubicBezTo>
                  <a:cubicBezTo>
                    <a:pt x="19447" y="7245"/>
                    <a:pt x="17308" y="4064"/>
                    <a:pt x="14040" y="274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22" name="成组"/>
          <p:cNvGrpSpPr/>
          <p:nvPr/>
        </p:nvGrpSpPr>
        <p:grpSpPr>
          <a:xfrm>
            <a:off x="2667024" y="5409376"/>
            <a:ext cx="457201" cy="457201"/>
            <a:chOff x="0" y="0"/>
            <a:chExt cx="457200" cy="457200"/>
          </a:xfrm>
        </p:grpSpPr>
        <p:sp>
          <p:nvSpPr>
            <p:cNvPr id="2920" name="任意形状 11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21" name="任意形状 113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1880" y="9720"/>
                  </a:moveTo>
                  <a:lnTo>
                    <a:pt x="11880" y="4320"/>
                  </a:lnTo>
                  <a:lnTo>
                    <a:pt x="6480" y="11880"/>
                  </a:lnTo>
                  <a:lnTo>
                    <a:pt x="9720" y="11880"/>
                  </a:lnTo>
                  <a:lnTo>
                    <a:pt x="9720" y="17280"/>
                  </a:lnTo>
                  <a:lnTo>
                    <a:pt x="15120" y="9720"/>
                  </a:lnTo>
                  <a:lnTo>
                    <a:pt x="11880" y="9720"/>
                  </a:ln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25" name="成组"/>
          <p:cNvGrpSpPr/>
          <p:nvPr/>
        </p:nvGrpSpPr>
        <p:grpSpPr>
          <a:xfrm>
            <a:off x="2667243" y="4495140"/>
            <a:ext cx="457201" cy="457201"/>
            <a:chOff x="0" y="0"/>
            <a:chExt cx="457200" cy="457200"/>
          </a:xfrm>
        </p:grpSpPr>
        <p:sp>
          <p:nvSpPr>
            <p:cNvPr id="2923" name="任意形状 11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24" name="任意形状 113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1880" y="9720"/>
                  </a:moveTo>
                  <a:lnTo>
                    <a:pt x="15120" y="9720"/>
                  </a:lnTo>
                  <a:lnTo>
                    <a:pt x="9720" y="17280"/>
                  </a:lnTo>
                  <a:lnTo>
                    <a:pt x="9720" y="11880"/>
                  </a:lnTo>
                  <a:lnTo>
                    <a:pt x="6480" y="11880"/>
                  </a:lnTo>
                  <a:lnTo>
                    <a:pt x="11880" y="4320"/>
                  </a:lnTo>
                  <a:lnTo>
                    <a:pt x="1188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28" name="成组"/>
          <p:cNvGrpSpPr/>
          <p:nvPr/>
        </p:nvGrpSpPr>
        <p:grpSpPr>
          <a:xfrm>
            <a:off x="7242163" y="1752435"/>
            <a:ext cx="457201" cy="457201"/>
            <a:chOff x="0" y="0"/>
            <a:chExt cx="457200" cy="457200"/>
          </a:xfrm>
        </p:grpSpPr>
        <p:sp>
          <p:nvSpPr>
            <p:cNvPr id="2926" name="任意形状 11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27" name="任意形状 1154"/>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4" y="536"/>
                    <a:pt x="481" y="5"/>
                    <a:pt x="1071" y="0"/>
                  </a:cubicBez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lose/>
                  <a:moveTo>
                    <a:pt x="2160" y="2400"/>
                  </a:moveTo>
                  <a:lnTo>
                    <a:pt x="2160" y="4800"/>
                  </a:lnTo>
                  <a:lnTo>
                    <a:pt x="4320" y="4800"/>
                  </a:lnTo>
                  <a:lnTo>
                    <a:pt x="4320" y="2400"/>
                  </a:lnTo>
                  <a:lnTo>
                    <a:pt x="2160" y="2400"/>
                  </a:lnTo>
                  <a:close/>
                  <a:moveTo>
                    <a:pt x="17280" y="2400"/>
                  </a:moveTo>
                  <a:lnTo>
                    <a:pt x="17280" y="4800"/>
                  </a:lnTo>
                  <a:lnTo>
                    <a:pt x="19440" y="4800"/>
                  </a:lnTo>
                  <a:lnTo>
                    <a:pt x="19440" y="2400"/>
                  </a:lnTo>
                  <a:lnTo>
                    <a:pt x="17280" y="2400"/>
                  </a:lnTo>
                  <a:close/>
                  <a:moveTo>
                    <a:pt x="2160" y="7200"/>
                  </a:moveTo>
                  <a:lnTo>
                    <a:pt x="2160" y="9600"/>
                  </a:lnTo>
                  <a:lnTo>
                    <a:pt x="4320" y="9600"/>
                  </a:lnTo>
                  <a:lnTo>
                    <a:pt x="4320" y="7200"/>
                  </a:lnTo>
                  <a:lnTo>
                    <a:pt x="2160" y="7200"/>
                  </a:lnTo>
                  <a:close/>
                  <a:moveTo>
                    <a:pt x="17280" y="7200"/>
                  </a:moveTo>
                  <a:lnTo>
                    <a:pt x="17280" y="9600"/>
                  </a:lnTo>
                  <a:lnTo>
                    <a:pt x="19440" y="9600"/>
                  </a:lnTo>
                  <a:lnTo>
                    <a:pt x="19440" y="7200"/>
                  </a:lnTo>
                  <a:lnTo>
                    <a:pt x="17280" y="7200"/>
                  </a:lnTo>
                  <a:close/>
                  <a:moveTo>
                    <a:pt x="2160" y="12000"/>
                  </a:moveTo>
                  <a:lnTo>
                    <a:pt x="2160" y="14400"/>
                  </a:lnTo>
                  <a:lnTo>
                    <a:pt x="4320" y="14400"/>
                  </a:lnTo>
                  <a:lnTo>
                    <a:pt x="4320" y="12000"/>
                  </a:lnTo>
                  <a:lnTo>
                    <a:pt x="2160" y="12000"/>
                  </a:lnTo>
                  <a:close/>
                  <a:moveTo>
                    <a:pt x="17280" y="12000"/>
                  </a:moveTo>
                  <a:lnTo>
                    <a:pt x="17280" y="14400"/>
                  </a:lnTo>
                  <a:lnTo>
                    <a:pt x="19440" y="14400"/>
                  </a:lnTo>
                  <a:lnTo>
                    <a:pt x="19440" y="12000"/>
                  </a:lnTo>
                  <a:lnTo>
                    <a:pt x="17280" y="12000"/>
                  </a:lnTo>
                  <a:close/>
                  <a:moveTo>
                    <a:pt x="2160" y="16800"/>
                  </a:moveTo>
                  <a:lnTo>
                    <a:pt x="2160" y="19200"/>
                  </a:lnTo>
                  <a:lnTo>
                    <a:pt x="4320" y="19200"/>
                  </a:lnTo>
                  <a:lnTo>
                    <a:pt x="4320" y="16800"/>
                  </a:lnTo>
                  <a:lnTo>
                    <a:pt x="2160" y="16800"/>
                  </a:lnTo>
                  <a:close/>
                  <a:moveTo>
                    <a:pt x="17280" y="16800"/>
                  </a:moveTo>
                  <a:lnTo>
                    <a:pt x="17280" y="19200"/>
                  </a:lnTo>
                  <a:lnTo>
                    <a:pt x="19440" y="19200"/>
                  </a:lnTo>
                  <a:lnTo>
                    <a:pt x="19440" y="16800"/>
                  </a:lnTo>
                  <a:lnTo>
                    <a:pt x="17280" y="16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31" name="成组"/>
          <p:cNvGrpSpPr/>
          <p:nvPr/>
        </p:nvGrpSpPr>
        <p:grpSpPr>
          <a:xfrm>
            <a:off x="7242933" y="838200"/>
            <a:ext cx="457201" cy="457200"/>
            <a:chOff x="0" y="0"/>
            <a:chExt cx="457200" cy="457200"/>
          </a:xfrm>
        </p:grpSpPr>
        <p:sp>
          <p:nvSpPr>
            <p:cNvPr id="2929" name="任意形状 11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30" name="任意形状 1157"/>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4" y="536"/>
                    <a:pt x="481" y="5"/>
                    <a:pt x="1071" y="0"/>
                  </a:cubicBez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lose/>
                  <a:moveTo>
                    <a:pt x="6480" y="2400"/>
                  </a:moveTo>
                  <a:lnTo>
                    <a:pt x="6480" y="19200"/>
                  </a:lnTo>
                  <a:lnTo>
                    <a:pt x="15120" y="19200"/>
                  </a:lnTo>
                  <a:lnTo>
                    <a:pt x="15120" y="2400"/>
                  </a:lnTo>
                  <a:lnTo>
                    <a:pt x="6480" y="2400"/>
                  </a:lnTo>
                  <a:close/>
                  <a:moveTo>
                    <a:pt x="2160" y="2400"/>
                  </a:moveTo>
                  <a:lnTo>
                    <a:pt x="2160" y="4800"/>
                  </a:lnTo>
                  <a:lnTo>
                    <a:pt x="4320" y="4800"/>
                  </a:lnTo>
                  <a:lnTo>
                    <a:pt x="4320" y="2400"/>
                  </a:lnTo>
                  <a:lnTo>
                    <a:pt x="2160" y="2400"/>
                  </a:lnTo>
                  <a:close/>
                  <a:moveTo>
                    <a:pt x="17280" y="2400"/>
                  </a:moveTo>
                  <a:lnTo>
                    <a:pt x="17280" y="4800"/>
                  </a:lnTo>
                  <a:lnTo>
                    <a:pt x="19440" y="4800"/>
                  </a:lnTo>
                  <a:lnTo>
                    <a:pt x="19440" y="2400"/>
                  </a:lnTo>
                  <a:lnTo>
                    <a:pt x="17280" y="2400"/>
                  </a:lnTo>
                  <a:close/>
                  <a:moveTo>
                    <a:pt x="2160" y="7200"/>
                  </a:moveTo>
                  <a:lnTo>
                    <a:pt x="2160" y="9600"/>
                  </a:lnTo>
                  <a:lnTo>
                    <a:pt x="4320" y="9600"/>
                  </a:lnTo>
                  <a:lnTo>
                    <a:pt x="4320" y="7200"/>
                  </a:lnTo>
                  <a:lnTo>
                    <a:pt x="2160" y="7200"/>
                  </a:lnTo>
                  <a:close/>
                  <a:moveTo>
                    <a:pt x="17280" y="7200"/>
                  </a:moveTo>
                  <a:lnTo>
                    <a:pt x="17280" y="9600"/>
                  </a:lnTo>
                  <a:lnTo>
                    <a:pt x="19440" y="9600"/>
                  </a:lnTo>
                  <a:lnTo>
                    <a:pt x="19440" y="7200"/>
                  </a:lnTo>
                  <a:lnTo>
                    <a:pt x="17280" y="7200"/>
                  </a:lnTo>
                  <a:close/>
                  <a:moveTo>
                    <a:pt x="2160" y="12000"/>
                  </a:moveTo>
                  <a:lnTo>
                    <a:pt x="2160" y="14400"/>
                  </a:lnTo>
                  <a:lnTo>
                    <a:pt x="4320" y="14400"/>
                  </a:lnTo>
                  <a:lnTo>
                    <a:pt x="4320" y="12000"/>
                  </a:lnTo>
                  <a:lnTo>
                    <a:pt x="2160" y="12000"/>
                  </a:lnTo>
                  <a:close/>
                  <a:moveTo>
                    <a:pt x="17280" y="12000"/>
                  </a:moveTo>
                  <a:lnTo>
                    <a:pt x="17280" y="14400"/>
                  </a:lnTo>
                  <a:lnTo>
                    <a:pt x="19440" y="14400"/>
                  </a:lnTo>
                  <a:lnTo>
                    <a:pt x="19440" y="12000"/>
                  </a:lnTo>
                  <a:lnTo>
                    <a:pt x="17280" y="12000"/>
                  </a:lnTo>
                  <a:close/>
                  <a:moveTo>
                    <a:pt x="2160" y="16800"/>
                  </a:moveTo>
                  <a:lnTo>
                    <a:pt x="2160" y="19200"/>
                  </a:lnTo>
                  <a:lnTo>
                    <a:pt x="4320" y="19200"/>
                  </a:lnTo>
                  <a:lnTo>
                    <a:pt x="4320" y="16800"/>
                  </a:lnTo>
                  <a:lnTo>
                    <a:pt x="2160" y="16800"/>
                  </a:lnTo>
                  <a:close/>
                  <a:moveTo>
                    <a:pt x="17280" y="16800"/>
                  </a:moveTo>
                  <a:lnTo>
                    <a:pt x="17280" y="19200"/>
                  </a:lnTo>
                  <a:lnTo>
                    <a:pt x="19440" y="19200"/>
                  </a:lnTo>
                  <a:lnTo>
                    <a:pt x="19440" y="16800"/>
                  </a:lnTo>
                  <a:lnTo>
                    <a:pt x="17280" y="16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34" name="成组"/>
          <p:cNvGrpSpPr/>
          <p:nvPr/>
        </p:nvGrpSpPr>
        <p:grpSpPr>
          <a:xfrm>
            <a:off x="3582755" y="1752435"/>
            <a:ext cx="457201" cy="457201"/>
            <a:chOff x="0" y="0"/>
            <a:chExt cx="457200" cy="457200"/>
          </a:xfrm>
        </p:grpSpPr>
        <p:sp>
          <p:nvSpPr>
            <p:cNvPr id="2932" name="任意形状 11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33" name="任意形状 1172"/>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642" y="19440"/>
                  </a:moveTo>
                  <a:cubicBezTo>
                    <a:pt x="15804" y="16849"/>
                    <a:pt x="14183" y="15244"/>
                    <a:pt x="12034" y="13390"/>
                  </a:cubicBezTo>
                  <a:cubicBezTo>
                    <a:pt x="14136" y="11709"/>
                    <a:pt x="16749" y="10796"/>
                    <a:pt x="19440" y="10800"/>
                  </a:cubicBezTo>
                  <a:lnTo>
                    <a:pt x="19440" y="2160"/>
                  </a:lnTo>
                  <a:lnTo>
                    <a:pt x="20529" y="2160"/>
                  </a:lnTo>
                  <a:cubicBezTo>
                    <a:pt x="21120" y="2160"/>
                    <a:pt x="21600" y="2641"/>
                    <a:pt x="21600" y="3232"/>
                  </a:cubicBezTo>
                  <a:lnTo>
                    <a:pt x="21600" y="20528"/>
                  </a:lnTo>
                  <a:cubicBezTo>
                    <a:pt x="21596" y="21118"/>
                    <a:pt x="21119" y="21595"/>
                    <a:pt x="20529" y="21600"/>
                  </a:cubicBezTo>
                  <a:lnTo>
                    <a:pt x="1071" y="21600"/>
                  </a:lnTo>
                  <a:cubicBezTo>
                    <a:pt x="480" y="21599"/>
                    <a:pt x="0" y="21119"/>
                    <a:pt x="0" y="20528"/>
                  </a:cubicBezTo>
                  <a:lnTo>
                    <a:pt x="0" y="3232"/>
                  </a:lnTo>
                  <a:cubicBezTo>
                    <a:pt x="4" y="2642"/>
                    <a:pt x="481" y="2165"/>
                    <a:pt x="1071" y="2160"/>
                  </a:cubicBezTo>
                  <a:lnTo>
                    <a:pt x="4320" y="2160"/>
                  </a:lnTo>
                  <a:lnTo>
                    <a:pt x="4320" y="0"/>
                  </a:lnTo>
                  <a:lnTo>
                    <a:pt x="6480" y="0"/>
                  </a:lnTo>
                  <a:lnTo>
                    <a:pt x="6480" y="4320"/>
                  </a:lnTo>
                  <a:lnTo>
                    <a:pt x="2160" y="4320"/>
                  </a:lnTo>
                  <a:lnTo>
                    <a:pt x="2160" y="11880"/>
                  </a:lnTo>
                  <a:cubicBezTo>
                    <a:pt x="7798" y="11880"/>
                    <a:pt x="12595" y="14539"/>
                    <a:pt x="14378" y="19440"/>
                  </a:cubicBezTo>
                  <a:lnTo>
                    <a:pt x="16642" y="19440"/>
                  </a:lnTo>
                  <a:close/>
                  <a:moveTo>
                    <a:pt x="17280" y="0"/>
                  </a:moveTo>
                  <a:lnTo>
                    <a:pt x="17280" y="4320"/>
                  </a:lnTo>
                  <a:lnTo>
                    <a:pt x="8640" y="4320"/>
                  </a:lnTo>
                  <a:lnTo>
                    <a:pt x="8640" y="2160"/>
                  </a:lnTo>
                  <a:lnTo>
                    <a:pt x="15120" y="2160"/>
                  </a:lnTo>
                  <a:lnTo>
                    <a:pt x="15120" y="0"/>
                  </a:lnTo>
                  <a:lnTo>
                    <a:pt x="17280" y="0"/>
                  </a:lnTo>
                  <a:close/>
                  <a:moveTo>
                    <a:pt x="15660" y="9720"/>
                  </a:moveTo>
                  <a:cubicBezTo>
                    <a:pt x="14765" y="9720"/>
                    <a:pt x="14040" y="8995"/>
                    <a:pt x="14040" y="8100"/>
                  </a:cubicBezTo>
                  <a:cubicBezTo>
                    <a:pt x="14040" y="7205"/>
                    <a:pt x="14765" y="6480"/>
                    <a:pt x="15660" y="6480"/>
                  </a:cubicBezTo>
                  <a:cubicBezTo>
                    <a:pt x="16555" y="6480"/>
                    <a:pt x="17280" y="7205"/>
                    <a:pt x="17280" y="8100"/>
                  </a:cubicBezTo>
                  <a:cubicBezTo>
                    <a:pt x="17280" y="8995"/>
                    <a:pt x="16555" y="9720"/>
                    <a:pt x="15660"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37" name="成组"/>
          <p:cNvGrpSpPr/>
          <p:nvPr/>
        </p:nvGrpSpPr>
        <p:grpSpPr>
          <a:xfrm>
            <a:off x="3583085" y="838200"/>
            <a:ext cx="457201" cy="457200"/>
            <a:chOff x="0" y="0"/>
            <a:chExt cx="457200" cy="457200"/>
          </a:xfrm>
        </p:grpSpPr>
        <p:sp>
          <p:nvSpPr>
            <p:cNvPr id="2935" name="任意形状 11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36" name="任意形状 1175"/>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440" y="12960"/>
                  </a:moveTo>
                  <a:cubicBezTo>
                    <a:pt x="17628" y="12960"/>
                    <a:pt x="15931" y="13457"/>
                    <a:pt x="14480" y="14320"/>
                  </a:cubicBezTo>
                  <a:cubicBezTo>
                    <a:pt x="15772" y="15830"/>
                    <a:pt x="16775" y="17566"/>
                    <a:pt x="17439" y="19440"/>
                  </a:cubicBezTo>
                  <a:lnTo>
                    <a:pt x="19440" y="19440"/>
                  </a:lnTo>
                  <a:lnTo>
                    <a:pt x="19440" y="12960"/>
                  </a:lnTo>
                  <a:close/>
                  <a:moveTo>
                    <a:pt x="15124" y="19440"/>
                  </a:moveTo>
                  <a:cubicBezTo>
                    <a:pt x="13008" y="14366"/>
                    <a:pt x="8001" y="10800"/>
                    <a:pt x="2160" y="10800"/>
                  </a:cubicBezTo>
                  <a:lnTo>
                    <a:pt x="2160" y="19440"/>
                  </a:lnTo>
                  <a:lnTo>
                    <a:pt x="15124" y="19440"/>
                  </a:lnTo>
                  <a:close/>
                  <a:moveTo>
                    <a:pt x="2160" y="8640"/>
                  </a:moveTo>
                  <a:cubicBezTo>
                    <a:pt x="6296" y="8640"/>
                    <a:pt x="10069" y="10190"/>
                    <a:pt x="12932" y="12740"/>
                  </a:cubicBezTo>
                  <a:cubicBezTo>
                    <a:pt x="14865" y="11471"/>
                    <a:pt x="17128" y="10796"/>
                    <a:pt x="19440" y="10800"/>
                  </a:cubicBezTo>
                  <a:lnTo>
                    <a:pt x="19440" y="2160"/>
                  </a:lnTo>
                  <a:lnTo>
                    <a:pt x="20529" y="2160"/>
                  </a:lnTo>
                  <a:cubicBezTo>
                    <a:pt x="21120" y="2160"/>
                    <a:pt x="21600" y="2641"/>
                    <a:pt x="21600" y="3232"/>
                  </a:cubicBezTo>
                  <a:lnTo>
                    <a:pt x="21600" y="20528"/>
                  </a:lnTo>
                  <a:cubicBezTo>
                    <a:pt x="21596" y="21118"/>
                    <a:pt x="21119" y="21595"/>
                    <a:pt x="20529" y="21600"/>
                  </a:cubicBezTo>
                  <a:lnTo>
                    <a:pt x="1071" y="21600"/>
                  </a:lnTo>
                  <a:cubicBezTo>
                    <a:pt x="480" y="21599"/>
                    <a:pt x="0" y="21119"/>
                    <a:pt x="0" y="20528"/>
                  </a:cubicBezTo>
                  <a:lnTo>
                    <a:pt x="0" y="3232"/>
                  </a:lnTo>
                  <a:cubicBezTo>
                    <a:pt x="4" y="2642"/>
                    <a:pt x="481" y="2165"/>
                    <a:pt x="1071" y="2160"/>
                  </a:cubicBezTo>
                  <a:lnTo>
                    <a:pt x="4320" y="2160"/>
                  </a:lnTo>
                  <a:lnTo>
                    <a:pt x="4320" y="0"/>
                  </a:lnTo>
                  <a:lnTo>
                    <a:pt x="6480" y="0"/>
                  </a:lnTo>
                  <a:lnTo>
                    <a:pt x="6480" y="4320"/>
                  </a:lnTo>
                  <a:lnTo>
                    <a:pt x="2160" y="4320"/>
                  </a:lnTo>
                  <a:lnTo>
                    <a:pt x="2160" y="8640"/>
                  </a:lnTo>
                  <a:close/>
                  <a:moveTo>
                    <a:pt x="17280" y="0"/>
                  </a:moveTo>
                  <a:lnTo>
                    <a:pt x="17280" y="4320"/>
                  </a:lnTo>
                  <a:lnTo>
                    <a:pt x="8640" y="4320"/>
                  </a:lnTo>
                  <a:lnTo>
                    <a:pt x="8640" y="2160"/>
                  </a:lnTo>
                  <a:lnTo>
                    <a:pt x="15120" y="2160"/>
                  </a:lnTo>
                  <a:lnTo>
                    <a:pt x="15120" y="0"/>
                  </a:lnTo>
                  <a:lnTo>
                    <a:pt x="17280" y="0"/>
                  </a:lnTo>
                  <a:close/>
                  <a:moveTo>
                    <a:pt x="15660" y="9720"/>
                  </a:moveTo>
                  <a:cubicBezTo>
                    <a:pt x="14765" y="9720"/>
                    <a:pt x="14040" y="8995"/>
                    <a:pt x="14040" y="8100"/>
                  </a:cubicBezTo>
                  <a:cubicBezTo>
                    <a:pt x="14040" y="7205"/>
                    <a:pt x="14765" y="6480"/>
                    <a:pt x="15660" y="6480"/>
                  </a:cubicBezTo>
                  <a:cubicBezTo>
                    <a:pt x="16555" y="6480"/>
                    <a:pt x="17280" y="7205"/>
                    <a:pt x="17280" y="8100"/>
                  </a:cubicBezTo>
                  <a:cubicBezTo>
                    <a:pt x="17280" y="8995"/>
                    <a:pt x="16555" y="9720"/>
                    <a:pt x="15660"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40" name="成组"/>
          <p:cNvGrpSpPr/>
          <p:nvPr/>
        </p:nvGrpSpPr>
        <p:grpSpPr>
          <a:xfrm>
            <a:off x="3581436" y="5409376"/>
            <a:ext cx="457201" cy="457201"/>
            <a:chOff x="0" y="0"/>
            <a:chExt cx="457200" cy="457200"/>
          </a:xfrm>
        </p:grpSpPr>
        <p:sp>
          <p:nvSpPr>
            <p:cNvPr id="2938" name="任意形状 11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39" name="任意形状 1184"/>
            <p:cNvSpPr/>
            <p:nvPr/>
          </p:nvSpPr>
          <p:spPr>
            <a:xfrm>
              <a:off x="38100" y="3810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2160" y="11368"/>
                  </a:moveTo>
                  <a:lnTo>
                    <a:pt x="5400" y="11368"/>
                  </a:lnTo>
                  <a:cubicBezTo>
                    <a:pt x="6593" y="11368"/>
                    <a:pt x="7560" y="12386"/>
                    <a:pt x="7560" y="13642"/>
                  </a:cubicBezTo>
                  <a:lnTo>
                    <a:pt x="7560" y="19326"/>
                  </a:lnTo>
                  <a:cubicBezTo>
                    <a:pt x="7560" y="20582"/>
                    <a:pt x="6593" y="21600"/>
                    <a:pt x="5400" y="21600"/>
                  </a:cubicBezTo>
                  <a:lnTo>
                    <a:pt x="2160" y="21600"/>
                  </a:lnTo>
                  <a:cubicBezTo>
                    <a:pt x="967" y="21600"/>
                    <a:pt x="0" y="20582"/>
                    <a:pt x="0" y="19326"/>
                  </a:cubicBezTo>
                  <a:lnTo>
                    <a:pt x="0" y="11368"/>
                  </a:lnTo>
                  <a:cubicBezTo>
                    <a:pt x="0" y="5090"/>
                    <a:pt x="4835" y="0"/>
                    <a:pt x="10800" y="0"/>
                  </a:cubicBezTo>
                  <a:cubicBezTo>
                    <a:pt x="16765" y="0"/>
                    <a:pt x="21600" y="5090"/>
                    <a:pt x="21600" y="11368"/>
                  </a:cubicBezTo>
                  <a:lnTo>
                    <a:pt x="21600" y="19326"/>
                  </a:lnTo>
                  <a:cubicBezTo>
                    <a:pt x="21600" y="20582"/>
                    <a:pt x="20633" y="21600"/>
                    <a:pt x="19440" y="21600"/>
                  </a:cubicBezTo>
                  <a:lnTo>
                    <a:pt x="16200" y="21600"/>
                  </a:lnTo>
                  <a:cubicBezTo>
                    <a:pt x="15007" y="21600"/>
                    <a:pt x="14040" y="20582"/>
                    <a:pt x="14040" y="19326"/>
                  </a:cubicBezTo>
                  <a:lnTo>
                    <a:pt x="14040" y="13642"/>
                  </a:lnTo>
                  <a:cubicBezTo>
                    <a:pt x="14040" y="12386"/>
                    <a:pt x="15007" y="11368"/>
                    <a:pt x="16200" y="11368"/>
                  </a:cubicBezTo>
                  <a:lnTo>
                    <a:pt x="19440" y="11368"/>
                  </a:lnTo>
                  <a:cubicBezTo>
                    <a:pt x="19440" y="6346"/>
                    <a:pt x="15572" y="2274"/>
                    <a:pt x="10800" y="2274"/>
                  </a:cubicBezTo>
                  <a:cubicBezTo>
                    <a:pt x="6028" y="2274"/>
                    <a:pt x="2160" y="6346"/>
                    <a:pt x="2160" y="1136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43" name="成组"/>
          <p:cNvGrpSpPr/>
          <p:nvPr/>
        </p:nvGrpSpPr>
        <p:grpSpPr>
          <a:xfrm>
            <a:off x="3581766" y="4495140"/>
            <a:ext cx="457201" cy="457201"/>
            <a:chOff x="0" y="0"/>
            <a:chExt cx="457200" cy="457200"/>
          </a:xfrm>
        </p:grpSpPr>
        <p:sp>
          <p:nvSpPr>
            <p:cNvPr id="2941" name="任意形状 11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42" name="任意形状 1187"/>
            <p:cNvSpPr/>
            <p:nvPr/>
          </p:nvSpPr>
          <p:spPr>
            <a:xfrm>
              <a:off x="38100" y="3810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10800" y="2274"/>
                  </a:moveTo>
                  <a:cubicBezTo>
                    <a:pt x="6028" y="2274"/>
                    <a:pt x="2160" y="6346"/>
                    <a:pt x="2160" y="11368"/>
                  </a:cubicBezTo>
                  <a:lnTo>
                    <a:pt x="5400" y="11368"/>
                  </a:lnTo>
                  <a:cubicBezTo>
                    <a:pt x="6593" y="11368"/>
                    <a:pt x="7560" y="12386"/>
                    <a:pt x="7560" y="13642"/>
                  </a:cubicBezTo>
                  <a:lnTo>
                    <a:pt x="7560" y="19326"/>
                  </a:lnTo>
                  <a:cubicBezTo>
                    <a:pt x="7560" y="20582"/>
                    <a:pt x="6593" y="21600"/>
                    <a:pt x="5400" y="21600"/>
                  </a:cubicBezTo>
                  <a:lnTo>
                    <a:pt x="2160" y="21600"/>
                  </a:lnTo>
                  <a:cubicBezTo>
                    <a:pt x="967" y="21600"/>
                    <a:pt x="0" y="20582"/>
                    <a:pt x="0" y="19326"/>
                  </a:cubicBezTo>
                  <a:lnTo>
                    <a:pt x="0" y="11368"/>
                  </a:lnTo>
                  <a:cubicBezTo>
                    <a:pt x="0" y="5090"/>
                    <a:pt x="4835" y="0"/>
                    <a:pt x="10800" y="0"/>
                  </a:cubicBezTo>
                  <a:cubicBezTo>
                    <a:pt x="16765" y="0"/>
                    <a:pt x="21600" y="5090"/>
                    <a:pt x="21600" y="11368"/>
                  </a:cubicBezTo>
                  <a:lnTo>
                    <a:pt x="21600" y="19326"/>
                  </a:lnTo>
                  <a:cubicBezTo>
                    <a:pt x="21600" y="20582"/>
                    <a:pt x="20633" y="21600"/>
                    <a:pt x="19440" y="21600"/>
                  </a:cubicBezTo>
                  <a:lnTo>
                    <a:pt x="16200" y="21600"/>
                  </a:lnTo>
                  <a:cubicBezTo>
                    <a:pt x="15007" y="21600"/>
                    <a:pt x="14040" y="20582"/>
                    <a:pt x="14040" y="19326"/>
                  </a:cubicBezTo>
                  <a:lnTo>
                    <a:pt x="14040" y="13642"/>
                  </a:lnTo>
                  <a:cubicBezTo>
                    <a:pt x="14040" y="12386"/>
                    <a:pt x="15007" y="11368"/>
                    <a:pt x="16200" y="11368"/>
                  </a:cubicBezTo>
                  <a:lnTo>
                    <a:pt x="19440" y="11368"/>
                  </a:lnTo>
                  <a:cubicBezTo>
                    <a:pt x="19440" y="6346"/>
                    <a:pt x="15572" y="2274"/>
                    <a:pt x="10800" y="2274"/>
                  </a:cubicBezTo>
                  <a:close/>
                  <a:moveTo>
                    <a:pt x="2160" y="13642"/>
                  </a:moveTo>
                  <a:lnTo>
                    <a:pt x="2160" y="19326"/>
                  </a:lnTo>
                  <a:lnTo>
                    <a:pt x="5400" y="19326"/>
                  </a:lnTo>
                  <a:lnTo>
                    <a:pt x="5400" y="13642"/>
                  </a:lnTo>
                  <a:lnTo>
                    <a:pt x="2160" y="13642"/>
                  </a:lnTo>
                  <a:close/>
                  <a:moveTo>
                    <a:pt x="16200" y="13642"/>
                  </a:moveTo>
                  <a:lnTo>
                    <a:pt x="16200" y="19326"/>
                  </a:lnTo>
                  <a:lnTo>
                    <a:pt x="19440" y="19326"/>
                  </a:lnTo>
                  <a:lnTo>
                    <a:pt x="19440" y="13642"/>
                  </a:lnTo>
                  <a:lnTo>
                    <a:pt x="16200" y="1364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46" name="成组"/>
          <p:cNvGrpSpPr/>
          <p:nvPr/>
        </p:nvGrpSpPr>
        <p:grpSpPr>
          <a:xfrm>
            <a:off x="1753051" y="1752435"/>
            <a:ext cx="457201" cy="457201"/>
            <a:chOff x="0" y="0"/>
            <a:chExt cx="457200" cy="457200"/>
          </a:xfrm>
        </p:grpSpPr>
        <p:sp>
          <p:nvSpPr>
            <p:cNvPr id="2944" name="任意形状 11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45" name="任意形状 1196"/>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400" y="9720"/>
                  </a:moveTo>
                  <a:lnTo>
                    <a:pt x="4800" y="7320"/>
                  </a:lnTo>
                  <a:lnTo>
                    <a:pt x="11400" y="13920"/>
                  </a:lnTo>
                  <a:lnTo>
                    <a:pt x="15600" y="9720"/>
                  </a:lnTo>
                  <a:lnTo>
                    <a:pt x="19200" y="13320"/>
                  </a:lnTo>
                  <a:lnTo>
                    <a:pt x="19200" y="2400"/>
                  </a:lnTo>
                  <a:lnTo>
                    <a:pt x="2400" y="2400"/>
                  </a:lnTo>
                  <a:lnTo>
                    <a:pt x="2400" y="9720"/>
                  </a:lnTo>
                  <a:close/>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15000" y="8400"/>
                  </a:moveTo>
                  <a:cubicBezTo>
                    <a:pt x="14006" y="8400"/>
                    <a:pt x="13200" y="7594"/>
                    <a:pt x="13200" y="6600"/>
                  </a:cubicBezTo>
                  <a:cubicBezTo>
                    <a:pt x="13200" y="5606"/>
                    <a:pt x="14006" y="4800"/>
                    <a:pt x="15000" y="4800"/>
                  </a:cubicBezTo>
                  <a:cubicBezTo>
                    <a:pt x="15994" y="4800"/>
                    <a:pt x="16800" y="5606"/>
                    <a:pt x="16800" y="6600"/>
                  </a:cubicBezTo>
                  <a:cubicBezTo>
                    <a:pt x="16800" y="7594"/>
                    <a:pt x="15994" y="8400"/>
                    <a:pt x="15000" y="84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49" name="成组"/>
          <p:cNvGrpSpPr/>
          <p:nvPr/>
        </p:nvGrpSpPr>
        <p:grpSpPr>
          <a:xfrm>
            <a:off x="1753161" y="838200"/>
            <a:ext cx="457201" cy="457200"/>
            <a:chOff x="0" y="0"/>
            <a:chExt cx="457200" cy="457200"/>
          </a:xfrm>
        </p:grpSpPr>
        <p:sp>
          <p:nvSpPr>
            <p:cNvPr id="2947" name="任意形状 119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48" name="任意形状 1199"/>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400" y="9720"/>
                  </a:moveTo>
                  <a:lnTo>
                    <a:pt x="4800" y="7320"/>
                  </a:lnTo>
                  <a:lnTo>
                    <a:pt x="11400" y="13920"/>
                  </a:lnTo>
                  <a:lnTo>
                    <a:pt x="15600" y="9720"/>
                  </a:lnTo>
                  <a:lnTo>
                    <a:pt x="19200" y="13320"/>
                  </a:lnTo>
                  <a:lnTo>
                    <a:pt x="19200" y="2400"/>
                  </a:lnTo>
                  <a:lnTo>
                    <a:pt x="2400" y="2400"/>
                  </a:lnTo>
                  <a:lnTo>
                    <a:pt x="2400" y="9720"/>
                  </a:lnTo>
                  <a:close/>
                  <a:moveTo>
                    <a:pt x="2400" y="13115"/>
                  </a:moveTo>
                  <a:lnTo>
                    <a:pt x="2400" y="19200"/>
                  </a:lnTo>
                  <a:lnTo>
                    <a:pt x="6120" y="19200"/>
                  </a:lnTo>
                  <a:lnTo>
                    <a:pt x="9703" y="15618"/>
                  </a:lnTo>
                  <a:lnTo>
                    <a:pt x="4800" y="10715"/>
                  </a:lnTo>
                  <a:lnTo>
                    <a:pt x="2400" y="13115"/>
                  </a:lnTo>
                  <a:close/>
                  <a:moveTo>
                    <a:pt x="9515" y="19200"/>
                  </a:moveTo>
                  <a:lnTo>
                    <a:pt x="19200" y="19200"/>
                  </a:lnTo>
                  <a:lnTo>
                    <a:pt x="19200" y="16715"/>
                  </a:lnTo>
                  <a:lnTo>
                    <a:pt x="15600" y="13115"/>
                  </a:lnTo>
                  <a:lnTo>
                    <a:pt x="9515" y="19200"/>
                  </a:lnTo>
                  <a:close/>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15000" y="8400"/>
                  </a:moveTo>
                  <a:cubicBezTo>
                    <a:pt x="14006" y="8400"/>
                    <a:pt x="13200" y="7594"/>
                    <a:pt x="13200" y="6600"/>
                  </a:cubicBezTo>
                  <a:cubicBezTo>
                    <a:pt x="13200" y="5606"/>
                    <a:pt x="14006" y="4800"/>
                    <a:pt x="15000" y="4800"/>
                  </a:cubicBezTo>
                  <a:cubicBezTo>
                    <a:pt x="15994" y="4800"/>
                    <a:pt x="16800" y="5606"/>
                    <a:pt x="16800" y="6600"/>
                  </a:cubicBezTo>
                  <a:cubicBezTo>
                    <a:pt x="16800" y="7594"/>
                    <a:pt x="15994" y="8400"/>
                    <a:pt x="15000" y="84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52" name="成组"/>
          <p:cNvGrpSpPr/>
          <p:nvPr/>
        </p:nvGrpSpPr>
        <p:grpSpPr>
          <a:xfrm>
            <a:off x="838200" y="1752435"/>
            <a:ext cx="457200" cy="457201"/>
            <a:chOff x="0" y="0"/>
            <a:chExt cx="457200" cy="457200"/>
          </a:xfrm>
        </p:grpSpPr>
        <p:sp>
          <p:nvSpPr>
            <p:cNvPr id="2950" name="任意形状 120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51" name="任意形状 1202"/>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9440" y="2400"/>
                  </a:moveTo>
                  <a:lnTo>
                    <a:pt x="2160" y="2400"/>
                  </a:lnTo>
                  <a:lnTo>
                    <a:pt x="2160" y="19200"/>
                  </a:lnTo>
                  <a:lnTo>
                    <a:pt x="12195" y="8047"/>
                  </a:lnTo>
                  <a:cubicBezTo>
                    <a:pt x="12617" y="7579"/>
                    <a:pt x="13301" y="7579"/>
                    <a:pt x="13723" y="8047"/>
                  </a:cubicBezTo>
                  <a:lnTo>
                    <a:pt x="19440" y="14412"/>
                  </a:lnTo>
                  <a:lnTo>
                    <a:pt x="19440" y="2400"/>
                  </a:lnTo>
                  <a:close/>
                  <a:moveTo>
                    <a:pt x="0" y="1192"/>
                  </a:moveTo>
                  <a:cubicBezTo>
                    <a:pt x="4" y="536"/>
                    <a:pt x="481" y="5"/>
                    <a:pt x="1071" y="0"/>
                  </a:cubicBez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lose/>
                  <a:moveTo>
                    <a:pt x="6480" y="9600"/>
                  </a:moveTo>
                  <a:cubicBezTo>
                    <a:pt x="5287" y="9600"/>
                    <a:pt x="4320" y="8525"/>
                    <a:pt x="4320" y="7200"/>
                  </a:cubicBezTo>
                  <a:cubicBezTo>
                    <a:pt x="4320" y="5875"/>
                    <a:pt x="5287" y="4800"/>
                    <a:pt x="6480" y="4800"/>
                  </a:cubicBezTo>
                  <a:cubicBezTo>
                    <a:pt x="7673" y="4800"/>
                    <a:pt x="8640" y="5875"/>
                    <a:pt x="8640" y="7200"/>
                  </a:cubicBezTo>
                  <a:cubicBezTo>
                    <a:pt x="8640" y="8525"/>
                    <a:pt x="7673" y="9600"/>
                    <a:pt x="6480" y="9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55" name="成组"/>
          <p:cNvGrpSpPr/>
          <p:nvPr/>
        </p:nvGrpSpPr>
        <p:grpSpPr>
          <a:xfrm>
            <a:off x="838200" y="838200"/>
            <a:ext cx="457200" cy="457200"/>
            <a:chOff x="0" y="0"/>
            <a:chExt cx="457200" cy="457200"/>
          </a:xfrm>
        </p:grpSpPr>
        <p:sp>
          <p:nvSpPr>
            <p:cNvPr id="2953" name="任意形状 120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54" name="任意形状 1205"/>
            <p:cNvSpPr/>
            <p:nvPr/>
          </p:nvSpPr>
          <p:spPr>
            <a:xfrm>
              <a:off x="38100" y="57150"/>
              <a:ext cx="381000" cy="343283"/>
            </a:xfrm>
            <a:custGeom>
              <a:avLst/>
              <a:gdLst/>
              <a:ahLst/>
              <a:cxnLst>
                <a:cxn ang="0">
                  <a:pos x="wd2" y="hd2"/>
                </a:cxn>
                <a:cxn ang="5400000">
                  <a:pos x="wd2" y="hd2"/>
                </a:cxn>
                <a:cxn ang="10800000">
                  <a:pos x="wd2" y="hd2"/>
                </a:cxn>
                <a:cxn ang="16200000">
                  <a:pos x="wd2" y="hd2"/>
                </a:cxn>
              </a:cxnLst>
              <a:rect l="0" t="0" r="r" b="b"/>
              <a:pathLst>
                <a:path w="21600" h="21600" extrusionOk="0">
                  <a:moveTo>
                    <a:pt x="3054" y="21576"/>
                  </a:moveTo>
                  <a:lnTo>
                    <a:pt x="3033" y="21600"/>
                  </a:lnTo>
                  <a:lnTo>
                    <a:pt x="3010" y="21576"/>
                  </a:lnTo>
                  <a:lnTo>
                    <a:pt x="1071" y="21576"/>
                  </a:lnTo>
                  <a:cubicBezTo>
                    <a:pt x="480" y="21575"/>
                    <a:pt x="0" y="21043"/>
                    <a:pt x="0" y="20386"/>
                  </a:cubicBezTo>
                  <a:lnTo>
                    <a:pt x="0" y="1190"/>
                  </a:lnTo>
                  <a:cubicBezTo>
                    <a:pt x="4" y="535"/>
                    <a:pt x="481" y="5"/>
                    <a:pt x="1071" y="0"/>
                  </a:cubicBezTo>
                  <a:lnTo>
                    <a:pt x="20529" y="0"/>
                  </a:lnTo>
                  <a:cubicBezTo>
                    <a:pt x="21120" y="0"/>
                    <a:pt x="21600" y="533"/>
                    <a:pt x="21600" y="1190"/>
                  </a:cubicBezTo>
                  <a:lnTo>
                    <a:pt x="21600" y="20386"/>
                  </a:lnTo>
                  <a:cubicBezTo>
                    <a:pt x="21596" y="21041"/>
                    <a:pt x="21119" y="21571"/>
                    <a:pt x="20529" y="21576"/>
                  </a:cubicBezTo>
                  <a:lnTo>
                    <a:pt x="3054" y="21576"/>
                  </a:lnTo>
                  <a:close/>
                  <a:moveTo>
                    <a:pt x="19440" y="14384"/>
                  </a:moveTo>
                  <a:lnTo>
                    <a:pt x="19440" y="2397"/>
                  </a:lnTo>
                  <a:lnTo>
                    <a:pt x="2160" y="2397"/>
                  </a:lnTo>
                  <a:lnTo>
                    <a:pt x="2160" y="19179"/>
                  </a:lnTo>
                  <a:lnTo>
                    <a:pt x="12960" y="7192"/>
                  </a:lnTo>
                  <a:lnTo>
                    <a:pt x="19440" y="14384"/>
                  </a:lnTo>
                  <a:close/>
                  <a:moveTo>
                    <a:pt x="19440" y="17774"/>
                  </a:moveTo>
                  <a:lnTo>
                    <a:pt x="12960" y="10582"/>
                  </a:lnTo>
                  <a:lnTo>
                    <a:pt x="5214" y="19179"/>
                  </a:lnTo>
                  <a:lnTo>
                    <a:pt x="19440" y="19179"/>
                  </a:lnTo>
                  <a:lnTo>
                    <a:pt x="19440" y="17774"/>
                  </a:lnTo>
                  <a:close/>
                  <a:moveTo>
                    <a:pt x="6480" y="9589"/>
                  </a:moveTo>
                  <a:cubicBezTo>
                    <a:pt x="5287" y="9589"/>
                    <a:pt x="4320" y="8516"/>
                    <a:pt x="4320" y="7192"/>
                  </a:cubicBezTo>
                  <a:cubicBezTo>
                    <a:pt x="4320" y="5868"/>
                    <a:pt x="5287" y="4795"/>
                    <a:pt x="6480" y="4795"/>
                  </a:cubicBezTo>
                  <a:cubicBezTo>
                    <a:pt x="7673" y="4795"/>
                    <a:pt x="8640" y="5868"/>
                    <a:pt x="8640" y="7192"/>
                  </a:cubicBezTo>
                  <a:cubicBezTo>
                    <a:pt x="8640" y="8516"/>
                    <a:pt x="7673" y="9589"/>
                    <a:pt x="6480" y="958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58" name="成组"/>
          <p:cNvGrpSpPr/>
          <p:nvPr/>
        </p:nvGrpSpPr>
        <p:grpSpPr>
          <a:xfrm>
            <a:off x="2667903" y="1752435"/>
            <a:ext cx="457201" cy="457201"/>
            <a:chOff x="0" y="0"/>
            <a:chExt cx="457200" cy="457200"/>
          </a:xfrm>
        </p:grpSpPr>
        <p:sp>
          <p:nvSpPr>
            <p:cNvPr id="2956" name="任意形状 120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57" name="任意形状 1208"/>
            <p:cNvSpPr/>
            <p:nvPr/>
          </p:nvSpPr>
          <p:spPr>
            <a:xfrm>
              <a:off x="38100" y="57150"/>
              <a:ext cx="400050" cy="342900"/>
            </a:xfrm>
            <a:custGeom>
              <a:avLst/>
              <a:gdLst/>
              <a:ahLst/>
              <a:cxnLst>
                <a:cxn ang="0">
                  <a:pos x="wd2" y="hd2"/>
                </a:cxn>
                <a:cxn ang="5400000">
                  <a:pos x="wd2" y="hd2"/>
                </a:cxn>
                <a:cxn ang="10800000">
                  <a:pos x="wd2" y="hd2"/>
                </a:cxn>
                <a:cxn ang="16200000">
                  <a:pos x="wd2" y="hd2"/>
                </a:cxn>
              </a:cxnLst>
              <a:rect l="0" t="0" r="r" b="b"/>
              <a:pathLst>
                <a:path w="21600" h="21600" extrusionOk="0">
                  <a:moveTo>
                    <a:pt x="14400" y="21600"/>
                  </a:moveTo>
                  <a:lnTo>
                    <a:pt x="9502" y="11124"/>
                  </a:lnTo>
                  <a:lnTo>
                    <a:pt x="13371" y="3600"/>
                  </a:lnTo>
                  <a:lnTo>
                    <a:pt x="21600" y="21600"/>
                  </a:lnTo>
                  <a:lnTo>
                    <a:pt x="14400" y="21600"/>
                  </a:lnTo>
                  <a:close/>
                  <a:moveTo>
                    <a:pt x="6171" y="8400"/>
                  </a:moveTo>
                  <a:lnTo>
                    <a:pt x="12343" y="21600"/>
                  </a:lnTo>
                  <a:lnTo>
                    <a:pt x="0" y="21600"/>
                  </a:lnTo>
                  <a:lnTo>
                    <a:pt x="6171" y="8400"/>
                  </a:lnTo>
                  <a:close/>
                  <a:moveTo>
                    <a:pt x="3600" y="6000"/>
                  </a:moveTo>
                  <a:cubicBezTo>
                    <a:pt x="2180" y="6000"/>
                    <a:pt x="1029" y="4657"/>
                    <a:pt x="1029" y="3000"/>
                  </a:cubicBezTo>
                  <a:cubicBezTo>
                    <a:pt x="1029" y="1343"/>
                    <a:pt x="2180" y="0"/>
                    <a:pt x="3600" y="0"/>
                  </a:cubicBezTo>
                  <a:cubicBezTo>
                    <a:pt x="5020" y="0"/>
                    <a:pt x="6171" y="1343"/>
                    <a:pt x="6171" y="3000"/>
                  </a:cubicBezTo>
                  <a:cubicBezTo>
                    <a:pt x="6171" y="4657"/>
                    <a:pt x="5020" y="6000"/>
                    <a:pt x="3600" y="60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61" name="成组"/>
          <p:cNvGrpSpPr/>
          <p:nvPr/>
        </p:nvGrpSpPr>
        <p:grpSpPr>
          <a:xfrm>
            <a:off x="2668123" y="838200"/>
            <a:ext cx="457201" cy="457200"/>
            <a:chOff x="0" y="0"/>
            <a:chExt cx="457200" cy="457200"/>
          </a:xfrm>
        </p:grpSpPr>
        <p:sp>
          <p:nvSpPr>
            <p:cNvPr id="2959" name="任意形状 121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60" name="任意形状 1211"/>
            <p:cNvSpPr/>
            <p:nvPr/>
          </p:nvSpPr>
          <p:spPr>
            <a:xfrm>
              <a:off x="38100" y="57150"/>
              <a:ext cx="400050" cy="342900"/>
            </a:xfrm>
            <a:custGeom>
              <a:avLst/>
              <a:gdLst/>
              <a:ahLst/>
              <a:cxnLst>
                <a:cxn ang="0">
                  <a:pos x="wd2" y="hd2"/>
                </a:cxn>
                <a:cxn ang="5400000">
                  <a:pos x="wd2" y="hd2"/>
                </a:cxn>
                <a:cxn ang="10800000">
                  <a:pos x="wd2" y="hd2"/>
                </a:cxn>
                <a:cxn ang="16200000">
                  <a:pos x="wd2" y="hd2"/>
                </a:cxn>
              </a:cxnLst>
              <a:rect l="0" t="0" r="r" b="b"/>
              <a:pathLst>
                <a:path w="21600" h="21600" extrusionOk="0">
                  <a:moveTo>
                    <a:pt x="9535" y="11059"/>
                  </a:moveTo>
                  <a:lnTo>
                    <a:pt x="13371" y="3600"/>
                  </a:lnTo>
                  <a:lnTo>
                    <a:pt x="21600" y="21600"/>
                  </a:lnTo>
                  <a:lnTo>
                    <a:pt x="0" y="21600"/>
                  </a:lnTo>
                  <a:lnTo>
                    <a:pt x="7200" y="6000"/>
                  </a:lnTo>
                  <a:lnTo>
                    <a:pt x="9535" y="11059"/>
                  </a:lnTo>
                  <a:close/>
                  <a:moveTo>
                    <a:pt x="10687" y="13486"/>
                  </a:moveTo>
                  <a:lnTo>
                    <a:pt x="13358" y="19200"/>
                  </a:lnTo>
                  <a:lnTo>
                    <a:pt x="18172" y="19200"/>
                  </a:lnTo>
                  <a:lnTo>
                    <a:pt x="13265" y="8470"/>
                  </a:lnTo>
                  <a:lnTo>
                    <a:pt x="10687" y="13486"/>
                  </a:lnTo>
                  <a:close/>
                  <a:moveTo>
                    <a:pt x="3444" y="19200"/>
                  </a:moveTo>
                  <a:lnTo>
                    <a:pt x="10956" y="19200"/>
                  </a:lnTo>
                  <a:lnTo>
                    <a:pt x="7200" y="11063"/>
                  </a:lnTo>
                  <a:lnTo>
                    <a:pt x="3444" y="19200"/>
                  </a:lnTo>
                  <a:close/>
                  <a:moveTo>
                    <a:pt x="3600" y="6000"/>
                  </a:moveTo>
                  <a:cubicBezTo>
                    <a:pt x="2180" y="6000"/>
                    <a:pt x="1029" y="4657"/>
                    <a:pt x="1029" y="3000"/>
                  </a:cubicBezTo>
                  <a:cubicBezTo>
                    <a:pt x="1029" y="1343"/>
                    <a:pt x="2180" y="0"/>
                    <a:pt x="3600" y="0"/>
                  </a:cubicBezTo>
                  <a:cubicBezTo>
                    <a:pt x="5020" y="0"/>
                    <a:pt x="6171" y="1343"/>
                    <a:pt x="6171" y="3000"/>
                  </a:cubicBezTo>
                  <a:cubicBezTo>
                    <a:pt x="6171" y="4657"/>
                    <a:pt x="5020" y="6000"/>
                    <a:pt x="3600" y="60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64" name="成组"/>
          <p:cNvGrpSpPr/>
          <p:nvPr/>
        </p:nvGrpSpPr>
        <p:grpSpPr>
          <a:xfrm>
            <a:off x="8153496" y="5409376"/>
            <a:ext cx="457201" cy="457201"/>
            <a:chOff x="0" y="0"/>
            <a:chExt cx="457200" cy="457200"/>
          </a:xfrm>
        </p:grpSpPr>
        <p:sp>
          <p:nvSpPr>
            <p:cNvPr id="2962" name="任意形状 121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63" name="任意形状 1214"/>
            <p:cNvSpPr/>
            <p:nvPr/>
          </p:nvSpPr>
          <p:spPr>
            <a:xfrm>
              <a:off x="41757" y="19050"/>
              <a:ext cx="373685" cy="4000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841" y="0"/>
                    <a:pt x="16306" y="2302"/>
                    <a:pt x="16306" y="5143"/>
                  </a:cubicBezTo>
                  <a:lnTo>
                    <a:pt x="16306" y="11314"/>
                  </a:lnTo>
                  <a:cubicBezTo>
                    <a:pt x="16306" y="14155"/>
                    <a:pt x="13841" y="16457"/>
                    <a:pt x="10800" y="16457"/>
                  </a:cubicBezTo>
                  <a:cubicBezTo>
                    <a:pt x="7759" y="16457"/>
                    <a:pt x="5294" y="14155"/>
                    <a:pt x="5294" y="11314"/>
                  </a:cubicBezTo>
                  <a:lnTo>
                    <a:pt x="5294" y="5143"/>
                  </a:lnTo>
                  <a:cubicBezTo>
                    <a:pt x="5294" y="2302"/>
                    <a:pt x="7759" y="0"/>
                    <a:pt x="10800" y="0"/>
                  </a:cubicBezTo>
                  <a:close/>
                  <a:moveTo>
                    <a:pt x="0" y="13332"/>
                  </a:moveTo>
                  <a:lnTo>
                    <a:pt x="2160" y="12928"/>
                  </a:lnTo>
                  <a:cubicBezTo>
                    <a:pt x="3120" y="17385"/>
                    <a:pt x="7765" y="20272"/>
                    <a:pt x="12537" y="19376"/>
                  </a:cubicBezTo>
                  <a:cubicBezTo>
                    <a:pt x="16018" y="18722"/>
                    <a:pt x="18740" y="16180"/>
                    <a:pt x="19440" y="12928"/>
                  </a:cubicBezTo>
                  <a:lnTo>
                    <a:pt x="21600" y="13332"/>
                  </a:lnTo>
                  <a:cubicBezTo>
                    <a:pt x="20596" y="18046"/>
                    <a:pt x="16141" y="21600"/>
                    <a:pt x="10800" y="21600"/>
                  </a:cubicBezTo>
                  <a:cubicBezTo>
                    <a:pt x="5459" y="21600"/>
                    <a:pt x="1004" y="18046"/>
                    <a:pt x="0" y="1333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67" name="成组"/>
          <p:cNvGrpSpPr/>
          <p:nvPr/>
        </p:nvGrpSpPr>
        <p:grpSpPr>
          <a:xfrm>
            <a:off x="8154375" y="4495140"/>
            <a:ext cx="457201" cy="457201"/>
            <a:chOff x="0" y="0"/>
            <a:chExt cx="457200" cy="457200"/>
          </a:xfrm>
        </p:grpSpPr>
        <p:sp>
          <p:nvSpPr>
            <p:cNvPr id="2965" name="任意形状 12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66" name="任意形状 1217"/>
            <p:cNvSpPr/>
            <p:nvPr/>
          </p:nvSpPr>
          <p:spPr>
            <a:xfrm>
              <a:off x="41757" y="19050"/>
              <a:ext cx="373685" cy="400050"/>
            </a:xfrm>
            <a:custGeom>
              <a:avLst/>
              <a:gdLst/>
              <a:ahLst/>
              <a:cxnLst>
                <a:cxn ang="0">
                  <a:pos x="wd2" y="hd2"/>
                </a:cxn>
                <a:cxn ang="5400000">
                  <a:pos x="wd2" y="hd2"/>
                </a:cxn>
                <a:cxn ang="10800000">
                  <a:pos x="wd2" y="hd2"/>
                </a:cxn>
                <a:cxn ang="16200000">
                  <a:pos x="wd2" y="hd2"/>
                </a:cxn>
              </a:cxnLst>
              <a:rect l="0" t="0" r="r" b="b"/>
              <a:pathLst>
                <a:path w="21600" h="21600" extrusionOk="0">
                  <a:moveTo>
                    <a:pt x="10800" y="2057"/>
                  </a:moveTo>
                  <a:cubicBezTo>
                    <a:pt x="8976" y="2057"/>
                    <a:pt x="7497" y="3439"/>
                    <a:pt x="7497" y="5143"/>
                  </a:cubicBezTo>
                  <a:lnTo>
                    <a:pt x="7497" y="11314"/>
                  </a:lnTo>
                  <a:cubicBezTo>
                    <a:pt x="7497" y="13019"/>
                    <a:pt x="8976" y="14400"/>
                    <a:pt x="10800" y="14400"/>
                  </a:cubicBezTo>
                  <a:cubicBezTo>
                    <a:pt x="12624" y="14400"/>
                    <a:pt x="14103" y="13019"/>
                    <a:pt x="14103" y="11314"/>
                  </a:cubicBezTo>
                  <a:lnTo>
                    <a:pt x="14103" y="5143"/>
                  </a:lnTo>
                  <a:cubicBezTo>
                    <a:pt x="14103" y="3439"/>
                    <a:pt x="12624" y="2057"/>
                    <a:pt x="10800" y="2057"/>
                  </a:cubicBezTo>
                  <a:close/>
                  <a:moveTo>
                    <a:pt x="10800" y="0"/>
                  </a:moveTo>
                  <a:cubicBezTo>
                    <a:pt x="13841" y="0"/>
                    <a:pt x="16306" y="2302"/>
                    <a:pt x="16306" y="5143"/>
                  </a:cubicBezTo>
                  <a:lnTo>
                    <a:pt x="16306" y="11314"/>
                  </a:lnTo>
                  <a:cubicBezTo>
                    <a:pt x="16306" y="14155"/>
                    <a:pt x="13841" y="16457"/>
                    <a:pt x="10800" y="16457"/>
                  </a:cubicBezTo>
                  <a:cubicBezTo>
                    <a:pt x="7759" y="16457"/>
                    <a:pt x="5294" y="14155"/>
                    <a:pt x="5294" y="11314"/>
                  </a:cubicBezTo>
                  <a:lnTo>
                    <a:pt x="5294" y="5143"/>
                  </a:lnTo>
                  <a:cubicBezTo>
                    <a:pt x="5294" y="2302"/>
                    <a:pt x="7759" y="0"/>
                    <a:pt x="10800" y="0"/>
                  </a:cubicBezTo>
                  <a:close/>
                  <a:moveTo>
                    <a:pt x="0" y="13332"/>
                  </a:moveTo>
                  <a:lnTo>
                    <a:pt x="2160" y="12928"/>
                  </a:lnTo>
                  <a:cubicBezTo>
                    <a:pt x="3120" y="17385"/>
                    <a:pt x="7765" y="20272"/>
                    <a:pt x="12537" y="19376"/>
                  </a:cubicBezTo>
                  <a:cubicBezTo>
                    <a:pt x="16018" y="18722"/>
                    <a:pt x="18740" y="16180"/>
                    <a:pt x="19440" y="12928"/>
                  </a:cubicBezTo>
                  <a:lnTo>
                    <a:pt x="21600" y="13332"/>
                  </a:lnTo>
                  <a:cubicBezTo>
                    <a:pt x="20596" y="18046"/>
                    <a:pt x="16141" y="21600"/>
                    <a:pt x="10800" y="21600"/>
                  </a:cubicBezTo>
                  <a:cubicBezTo>
                    <a:pt x="5459" y="21600"/>
                    <a:pt x="1004" y="18046"/>
                    <a:pt x="0" y="1333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70" name="成组"/>
          <p:cNvGrpSpPr/>
          <p:nvPr/>
        </p:nvGrpSpPr>
        <p:grpSpPr>
          <a:xfrm>
            <a:off x="7239084" y="5409376"/>
            <a:ext cx="457201" cy="457201"/>
            <a:chOff x="0" y="0"/>
            <a:chExt cx="457200" cy="457200"/>
          </a:xfrm>
        </p:grpSpPr>
        <p:sp>
          <p:nvSpPr>
            <p:cNvPr id="2968" name="任意形状 121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69" name="任意形状 1220"/>
            <p:cNvSpPr/>
            <p:nvPr/>
          </p:nvSpPr>
          <p:spPr>
            <a:xfrm>
              <a:off x="58197" y="19050"/>
              <a:ext cx="340788" cy="41910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14135" y="0"/>
                    <a:pt x="16838" y="2198"/>
                    <a:pt x="16838" y="4909"/>
                  </a:cubicBezTo>
                  <a:lnTo>
                    <a:pt x="16838" y="8836"/>
                  </a:lnTo>
                  <a:cubicBezTo>
                    <a:pt x="16838" y="11548"/>
                    <a:pt x="14135" y="13745"/>
                    <a:pt x="10801" y="13745"/>
                  </a:cubicBezTo>
                  <a:cubicBezTo>
                    <a:pt x="7466" y="13745"/>
                    <a:pt x="4763" y="11548"/>
                    <a:pt x="4763" y="8836"/>
                  </a:cubicBezTo>
                  <a:lnTo>
                    <a:pt x="4763" y="4909"/>
                  </a:lnTo>
                  <a:cubicBezTo>
                    <a:pt x="4763" y="2198"/>
                    <a:pt x="7466" y="0"/>
                    <a:pt x="10801" y="0"/>
                  </a:cubicBezTo>
                  <a:close/>
                  <a:moveTo>
                    <a:pt x="0" y="9818"/>
                  </a:moveTo>
                  <a:lnTo>
                    <a:pt x="2433" y="9818"/>
                  </a:lnTo>
                  <a:cubicBezTo>
                    <a:pt x="3106" y="13575"/>
                    <a:pt x="7396" y="16178"/>
                    <a:pt x="12017" y="15631"/>
                  </a:cubicBezTo>
                  <a:cubicBezTo>
                    <a:pt x="15719" y="15193"/>
                    <a:pt x="18627" y="12828"/>
                    <a:pt x="19166" y="9818"/>
                  </a:cubicBezTo>
                  <a:lnTo>
                    <a:pt x="21600" y="9818"/>
                  </a:lnTo>
                  <a:cubicBezTo>
                    <a:pt x="21034" y="13920"/>
                    <a:pt x="17053" y="17158"/>
                    <a:pt x="12008" y="17619"/>
                  </a:cubicBezTo>
                  <a:lnTo>
                    <a:pt x="12008" y="21600"/>
                  </a:lnTo>
                  <a:lnTo>
                    <a:pt x="9593" y="21600"/>
                  </a:lnTo>
                  <a:lnTo>
                    <a:pt x="9593" y="17619"/>
                  </a:lnTo>
                  <a:cubicBezTo>
                    <a:pt x="4548" y="17159"/>
                    <a:pt x="566" y="13921"/>
                    <a:pt x="0" y="981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73" name="成组"/>
          <p:cNvGrpSpPr/>
          <p:nvPr/>
        </p:nvGrpSpPr>
        <p:grpSpPr>
          <a:xfrm>
            <a:off x="7239854" y="4495140"/>
            <a:ext cx="457201" cy="457201"/>
            <a:chOff x="0" y="0"/>
            <a:chExt cx="457200" cy="457200"/>
          </a:xfrm>
        </p:grpSpPr>
        <p:sp>
          <p:nvSpPr>
            <p:cNvPr id="2971" name="任意形状 12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72" name="任意形状 1223"/>
            <p:cNvSpPr/>
            <p:nvPr/>
          </p:nvSpPr>
          <p:spPr>
            <a:xfrm>
              <a:off x="58197" y="19050"/>
              <a:ext cx="340788" cy="419100"/>
            </a:xfrm>
            <a:custGeom>
              <a:avLst/>
              <a:gdLst/>
              <a:ahLst/>
              <a:cxnLst>
                <a:cxn ang="0">
                  <a:pos x="wd2" y="hd2"/>
                </a:cxn>
                <a:cxn ang="5400000">
                  <a:pos x="wd2" y="hd2"/>
                </a:cxn>
                <a:cxn ang="10800000">
                  <a:pos x="wd2" y="hd2"/>
                </a:cxn>
                <a:cxn ang="16200000">
                  <a:pos x="wd2" y="hd2"/>
                </a:cxn>
              </a:cxnLst>
              <a:rect l="0" t="0" r="r" b="b"/>
              <a:pathLst>
                <a:path w="21600" h="21600" extrusionOk="0">
                  <a:moveTo>
                    <a:pt x="10801" y="1964"/>
                  </a:moveTo>
                  <a:cubicBezTo>
                    <a:pt x="8800" y="1964"/>
                    <a:pt x="7178" y="3282"/>
                    <a:pt x="7178" y="4909"/>
                  </a:cubicBezTo>
                  <a:lnTo>
                    <a:pt x="7178" y="8836"/>
                  </a:lnTo>
                  <a:cubicBezTo>
                    <a:pt x="7178" y="10463"/>
                    <a:pt x="8800" y="11782"/>
                    <a:pt x="10801" y="11782"/>
                  </a:cubicBezTo>
                  <a:cubicBezTo>
                    <a:pt x="12801" y="11782"/>
                    <a:pt x="14423" y="10463"/>
                    <a:pt x="14423" y="8836"/>
                  </a:cubicBezTo>
                  <a:lnTo>
                    <a:pt x="14423" y="4909"/>
                  </a:lnTo>
                  <a:cubicBezTo>
                    <a:pt x="14423" y="3282"/>
                    <a:pt x="12801" y="1964"/>
                    <a:pt x="10801" y="1964"/>
                  </a:cubicBezTo>
                  <a:close/>
                  <a:moveTo>
                    <a:pt x="10801" y="0"/>
                  </a:moveTo>
                  <a:cubicBezTo>
                    <a:pt x="14135" y="0"/>
                    <a:pt x="16838" y="2198"/>
                    <a:pt x="16838" y="4909"/>
                  </a:cubicBezTo>
                  <a:lnTo>
                    <a:pt x="16838" y="8836"/>
                  </a:lnTo>
                  <a:cubicBezTo>
                    <a:pt x="16838" y="11548"/>
                    <a:pt x="14135" y="13745"/>
                    <a:pt x="10801" y="13745"/>
                  </a:cubicBezTo>
                  <a:cubicBezTo>
                    <a:pt x="7466" y="13745"/>
                    <a:pt x="4763" y="11548"/>
                    <a:pt x="4763" y="8836"/>
                  </a:cubicBezTo>
                  <a:lnTo>
                    <a:pt x="4763" y="4909"/>
                  </a:lnTo>
                  <a:cubicBezTo>
                    <a:pt x="4763" y="2198"/>
                    <a:pt x="7466" y="0"/>
                    <a:pt x="10801" y="0"/>
                  </a:cubicBezTo>
                  <a:close/>
                  <a:moveTo>
                    <a:pt x="0" y="9818"/>
                  </a:moveTo>
                  <a:lnTo>
                    <a:pt x="2433" y="9818"/>
                  </a:lnTo>
                  <a:cubicBezTo>
                    <a:pt x="3106" y="13575"/>
                    <a:pt x="7396" y="16178"/>
                    <a:pt x="12017" y="15631"/>
                  </a:cubicBezTo>
                  <a:cubicBezTo>
                    <a:pt x="15719" y="15193"/>
                    <a:pt x="18627" y="12828"/>
                    <a:pt x="19166" y="9818"/>
                  </a:cubicBezTo>
                  <a:lnTo>
                    <a:pt x="21600" y="9818"/>
                  </a:lnTo>
                  <a:cubicBezTo>
                    <a:pt x="21034" y="13920"/>
                    <a:pt x="17053" y="17158"/>
                    <a:pt x="12008" y="17619"/>
                  </a:cubicBezTo>
                  <a:lnTo>
                    <a:pt x="12008" y="21600"/>
                  </a:lnTo>
                  <a:lnTo>
                    <a:pt x="9593" y="21600"/>
                  </a:lnTo>
                  <a:lnTo>
                    <a:pt x="9593" y="17619"/>
                  </a:lnTo>
                  <a:cubicBezTo>
                    <a:pt x="4548" y="17159"/>
                    <a:pt x="566" y="13921"/>
                    <a:pt x="0" y="981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76" name="成组"/>
          <p:cNvGrpSpPr/>
          <p:nvPr/>
        </p:nvGrpSpPr>
        <p:grpSpPr>
          <a:xfrm>
            <a:off x="9067908" y="5409376"/>
            <a:ext cx="457201" cy="457201"/>
            <a:chOff x="0" y="0"/>
            <a:chExt cx="457200" cy="457200"/>
          </a:xfrm>
        </p:grpSpPr>
        <p:sp>
          <p:nvSpPr>
            <p:cNvPr id="2974" name="任意形状 12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75" name="任意形状 1226"/>
            <p:cNvSpPr/>
            <p:nvPr/>
          </p:nvSpPr>
          <p:spPr>
            <a:xfrm>
              <a:off x="26536" y="18977"/>
              <a:ext cx="404127" cy="419173"/>
            </a:xfrm>
            <a:custGeom>
              <a:avLst/>
              <a:gdLst/>
              <a:ahLst/>
              <a:cxnLst>
                <a:cxn ang="0">
                  <a:pos x="wd2" y="hd2"/>
                </a:cxn>
                <a:cxn ang="5400000">
                  <a:pos x="wd2" y="hd2"/>
                </a:cxn>
                <a:cxn ang="10800000">
                  <a:pos x="wd2" y="hd2"/>
                </a:cxn>
                <a:cxn ang="16200000">
                  <a:pos x="wd2" y="hd2"/>
                </a:cxn>
              </a:cxnLst>
              <a:rect l="0" t="0" r="r" b="b"/>
              <a:pathLst>
                <a:path w="21600" h="20925" extrusionOk="0">
                  <a:moveTo>
                    <a:pt x="15306" y="16017"/>
                  </a:moveTo>
                  <a:cubicBezTo>
                    <a:pt x="14231" y="16585"/>
                    <a:pt x="13045" y="16943"/>
                    <a:pt x="11818" y="17069"/>
                  </a:cubicBezTo>
                  <a:lnTo>
                    <a:pt x="11818" y="20925"/>
                  </a:lnTo>
                  <a:lnTo>
                    <a:pt x="9782" y="20925"/>
                  </a:lnTo>
                  <a:lnTo>
                    <a:pt x="9782" y="17069"/>
                  </a:lnTo>
                  <a:cubicBezTo>
                    <a:pt x="5527" y="16623"/>
                    <a:pt x="2169" y="13487"/>
                    <a:pt x="1692" y="9513"/>
                  </a:cubicBezTo>
                  <a:lnTo>
                    <a:pt x="3744" y="9513"/>
                  </a:lnTo>
                  <a:cubicBezTo>
                    <a:pt x="4307" y="13153"/>
                    <a:pt x="7922" y="15677"/>
                    <a:pt x="11819" y="15152"/>
                  </a:cubicBezTo>
                  <a:cubicBezTo>
                    <a:pt x="12502" y="15060"/>
                    <a:pt x="13167" y="14875"/>
                    <a:pt x="13793" y="14605"/>
                  </a:cubicBezTo>
                  <a:lnTo>
                    <a:pt x="12214" y="13131"/>
                  </a:lnTo>
                  <a:cubicBezTo>
                    <a:pt x="9513" y="13860"/>
                    <a:pt x="6690" y="12406"/>
                    <a:pt x="5909" y="9884"/>
                  </a:cubicBezTo>
                  <a:cubicBezTo>
                    <a:pt x="5776" y="9454"/>
                    <a:pt x="5709" y="9009"/>
                    <a:pt x="5709" y="8562"/>
                  </a:cubicBezTo>
                  <a:lnTo>
                    <a:pt x="5709" y="7054"/>
                  </a:lnTo>
                  <a:lnTo>
                    <a:pt x="0" y="1723"/>
                  </a:lnTo>
                  <a:lnTo>
                    <a:pt x="1441" y="377"/>
                  </a:lnTo>
                  <a:lnTo>
                    <a:pt x="21600" y="19207"/>
                  </a:lnTo>
                  <a:lnTo>
                    <a:pt x="20159" y="20551"/>
                  </a:lnTo>
                  <a:lnTo>
                    <a:pt x="15306" y="16017"/>
                  </a:lnTo>
                  <a:close/>
                  <a:moveTo>
                    <a:pt x="18309" y="13469"/>
                  </a:moveTo>
                  <a:lnTo>
                    <a:pt x="16840" y="12098"/>
                  </a:lnTo>
                  <a:cubicBezTo>
                    <a:pt x="17358" y="11328"/>
                    <a:pt x="17712" y="10453"/>
                    <a:pt x="17855" y="9513"/>
                  </a:cubicBezTo>
                  <a:lnTo>
                    <a:pt x="19908" y="9513"/>
                  </a:lnTo>
                  <a:cubicBezTo>
                    <a:pt x="19740" y="10936"/>
                    <a:pt x="19190" y="12297"/>
                    <a:pt x="18309" y="13469"/>
                  </a:cubicBezTo>
                  <a:close/>
                  <a:moveTo>
                    <a:pt x="15346" y="10703"/>
                  </a:moveTo>
                  <a:lnTo>
                    <a:pt x="6406" y="2353"/>
                  </a:lnTo>
                  <a:cubicBezTo>
                    <a:pt x="7827" y="87"/>
                    <a:pt x="10946" y="-675"/>
                    <a:pt x="13372" y="652"/>
                  </a:cubicBezTo>
                  <a:cubicBezTo>
                    <a:pt x="14933" y="1505"/>
                    <a:pt x="15892" y="3069"/>
                    <a:pt x="15891" y="4758"/>
                  </a:cubicBezTo>
                  <a:lnTo>
                    <a:pt x="15892" y="8562"/>
                  </a:lnTo>
                  <a:cubicBezTo>
                    <a:pt x="15893" y="9306"/>
                    <a:pt x="15707" y="10039"/>
                    <a:pt x="15348" y="1070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79" name="成组"/>
          <p:cNvGrpSpPr/>
          <p:nvPr/>
        </p:nvGrpSpPr>
        <p:grpSpPr>
          <a:xfrm>
            <a:off x="9068898" y="4495140"/>
            <a:ext cx="457201" cy="457201"/>
            <a:chOff x="0" y="0"/>
            <a:chExt cx="457200" cy="457200"/>
          </a:xfrm>
        </p:grpSpPr>
        <p:sp>
          <p:nvSpPr>
            <p:cNvPr id="2977" name="任意形状 12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78" name="任意形状 1229"/>
            <p:cNvSpPr/>
            <p:nvPr/>
          </p:nvSpPr>
          <p:spPr>
            <a:xfrm>
              <a:off x="26536" y="19010"/>
              <a:ext cx="404127" cy="419141"/>
            </a:xfrm>
            <a:custGeom>
              <a:avLst/>
              <a:gdLst/>
              <a:ahLst/>
              <a:cxnLst>
                <a:cxn ang="0">
                  <a:pos x="wd2" y="hd2"/>
                </a:cxn>
                <a:cxn ang="5400000">
                  <a:pos x="wd2" y="hd2"/>
                </a:cxn>
                <a:cxn ang="10800000">
                  <a:pos x="wd2" y="hd2"/>
                </a:cxn>
                <a:cxn ang="16200000">
                  <a:pos x="wd2" y="hd2"/>
                </a:cxn>
              </a:cxnLst>
              <a:rect l="0" t="0" r="r" b="b"/>
              <a:pathLst>
                <a:path w="21600" h="20925" extrusionOk="0">
                  <a:moveTo>
                    <a:pt x="15306" y="16017"/>
                  </a:moveTo>
                  <a:cubicBezTo>
                    <a:pt x="14231" y="16585"/>
                    <a:pt x="13045" y="16943"/>
                    <a:pt x="11818" y="17069"/>
                  </a:cubicBezTo>
                  <a:lnTo>
                    <a:pt x="11818" y="20926"/>
                  </a:lnTo>
                  <a:lnTo>
                    <a:pt x="9782" y="20926"/>
                  </a:lnTo>
                  <a:lnTo>
                    <a:pt x="9782" y="17069"/>
                  </a:lnTo>
                  <a:cubicBezTo>
                    <a:pt x="5527" y="16624"/>
                    <a:pt x="2169" y="13487"/>
                    <a:pt x="1692" y="9513"/>
                  </a:cubicBezTo>
                  <a:lnTo>
                    <a:pt x="3744" y="9513"/>
                  </a:lnTo>
                  <a:cubicBezTo>
                    <a:pt x="4307" y="13153"/>
                    <a:pt x="7922" y="15678"/>
                    <a:pt x="11819" y="15152"/>
                  </a:cubicBezTo>
                  <a:cubicBezTo>
                    <a:pt x="12502" y="15060"/>
                    <a:pt x="13167" y="14876"/>
                    <a:pt x="13793" y="14605"/>
                  </a:cubicBezTo>
                  <a:lnTo>
                    <a:pt x="12214" y="13131"/>
                  </a:lnTo>
                  <a:cubicBezTo>
                    <a:pt x="9513" y="13861"/>
                    <a:pt x="6690" y="12407"/>
                    <a:pt x="5909" y="9884"/>
                  </a:cubicBezTo>
                  <a:cubicBezTo>
                    <a:pt x="5776" y="9454"/>
                    <a:pt x="5709" y="9009"/>
                    <a:pt x="5709" y="8562"/>
                  </a:cubicBezTo>
                  <a:lnTo>
                    <a:pt x="5709" y="7054"/>
                  </a:lnTo>
                  <a:lnTo>
                    <a:pt x="0" y="1722"/>
                  </a:lnTo>
                  <a:lnTo>
                    <a:pt x="1441" y="376"/>
                  </a:lnTo>
                  <a:lnTo>
                    <a:pt x="21600" y="19207"/>
                  </a:lnTo>
                  <a:lnTo>
                    <a:pt x="20159" y="20552"/>
                  </a:lnTo>
                  <a:lnTo>
                    <a:pt x="15306" y="16017"/>
                  </a:lnTo>
                  <a:close/>
                  <a:moveTo>
                    <a:pt x="7779" y="8987"/>
                  </a:moveTo>
                  <a:lnTo>
                    <a:pt x="10345" y="11384"/>
                  </a:lnTo>
                  <a:cubicBezTo>
                    <a:pt x="9020" y="11197"/>
                    <a:pt x="7979" y="10225"/>
                    <a:pt x="7779" y="8987"/>
                  </a:cubicBezTo>
                  <a:close/>
                  <a:moveTo>
                    <a:pt x="18309" y="13470"/>
                  </a:moveTo>
                  <a:lnTo>
                    <a:pt x="16840" y="12098"/>
                  </a:lnTo>
                  <a:cubicBezTo>
                    <a:pt x="17358" y="11328"/>
                    <a:pt x="17712" y="10453"/>
                    <a:pt x="17855" y="9513"/>
                  </a:cubicBezTo>
                  <a:lnTo>
                    <a:pt x="19908" y="9513"/>
                  </a:lnTo>
                  <a:cubicBezTo>
                    <a:pt x="19740" y="10937"/>
                    <a:pt x="19190" y="12297"/>
                    <a:pt x="18309" y="13470"/>
                  </a:cubicBezTo>
                  <a:close/>
                  <a:moveTo>
                    <a:pt x="15346" y="10703"/>
                  </a:moveTo>
                  <a:lnTo>
                    <a:pt x="13770" y="9231"/>
                  </a:lnTo>
                  <a:cubicBezTo>
                    <a:pt x="13825" y="9016"/>
                    <a:pt x="13855" y="8793"/>
                    <a:pt x="13855" y="8562"/>
                  </a:cubicBezTo>
                  <a:lnTo>
                    <a:pt x="13855" y="4758"/>
                  </a:lnTo>
                  <a:cubicBezTo>
                    <a:pt x="13856" y="3182"/>
                    <a:pt x="12490" y="1903"/>
                    <a:pt x="10803" y="1902"/>
                  </a:cubicBezTo>
                  <a:cubicBezTo>
                    <a:pt x="9519" y="1901"/>
                    <a:pt x="8371" y="2650"/>
                    <a:pt x="7931" y="3776"/>
                  </a:cubicBezTo>
                  <a:lnTo>
                    <a:pt x="6408" y="2353"/>
                  </a:lnTo>
                  <a:cubicBezTo>
                    <a:pt x="7829" y="87"/>
                    <a:pt x="10948" y="-674"/>
                    <a:pt x="13374" y="654"/>
                  </a:cubicBezTo>
                  <a:cubicBezTo>
                    <a:pt x="14933" y="1507"/>
                    <a:pt x="15891" y="3069"/>
                    <a:pt x="15891" y="4758"/>
                  </a:cubicBezTo>
                  <a:lnTo>
                    <a:pt x="15891" y="8562"/>
                  </a:lnTo>
                  <a:cubicBezTo>
                    <a:pt x="15892" y="9306"/>
                    <a:pt x="15706" y="10039"/>
                    <a:pt x="15347" y="1070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82" name="成组"/>
          <p:cNvGrpSpPr/>
          <p:nvPr/>
        </p:nvGrpSpPr>
        <p:grpSpPr>
          <a:xfrm>
            <a:off x="6327311" y="1752435"/>
            <a:ext cx="457201" cy="457201"/>
            <a:chOff x="0" y="0"/>
            <a:chExt cx="457200" cy="457200"/>
          </a:xfrm>
        </p:grpSpPr>
        <p:sp>
          <p:nvSpPr>
            <p:cNvPr id="2980" name="任意形状 12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81" name="任意形状 1232"/>
            <p:cNvSpPr/>
            <p:nvPr/>
          </p:nvSpPr>
          <p:spPr>
            <a:xfrm>
              <a:off x="38100" y="38100"/>
              <a:ext cx="381001" cy="381000"/>
            </a:xfrm>
            <a:custGeom>
              <a:avLst/>
              <a:gdLst/>
              <a:ahLst/>
              <a:cxnLst>
                <a:cxn ang="0">
                  <a:pos x="wd2" y="hd2"/>
                </a:cxn>
                <a:cxn ang="5400000">
                  <a:pos x="wd2" y="hd2"/>
                </a:cxn>
                <a:cxn ang="10800000">
                  <a:pos x="wd2" y="hd2"/>
                </a:cxn>
                <a:cxn ang="16200000">
                  <a:pos x="wd2" y="hd2"/>
                </a:cxn>
              </a:cxnLst>
              <a:rect l="0" t="0" r="r" b="b"/>
              <a:pathLst>
                <a:path w="21597" h="21600" extrusionOk="0">
                  <a:moveTo>
                    <a:pt x="17279" y="19440"/>
                  </a:moveTo>
                  <a:lnTo>
                    <a:pt x="19437" y="19440"/>
                  </a:lnTo>
                  <a:lnTo>
                    <a:pt x="19437" y="21600"/>
                  </a:lnTo>
                  <a:lnTo>
                    <a:pt x="10799" y="21600"/>
                  </a:lnTo>
                  <a:cubicBezTo>
                    <a:pt x="4834" y="21600"/>
                    <a:pt x="0" y="16765"/>
                    <a:pt x="0" y="10800"/>
                  </a:cubicBezTo>
                  <a:cubicBezTo>
                    <a:pt x="0" y="4835"/>
                    <a:pt x="4834" y="0"/>
                    <a:pt x="10799" y="0"/>
                  </a:cubicBezTo>
                  <a:cubicBezTo>
                    <a:pt x="16763" y="0"/>
                    <a:pt x="21597" y="4835"/>
                    <a:pt x="21597" y="10800"/>
                  </a:cubicBezTo>
                  <a:cubicBezTo>
                    <a:pt x="21600" y="14200"/>
                    <a:pt x="20000" y="17402"/>
                    <a:pt x="17279" y="19440"/>
                  </a:cubicBezTo>
                  <a:close/>
                  <a:moveTo>
                    <a:pt x="10799" y="8640"/>
                  </a:moveTo>
                  <a:cubicBezTo>
                    <a:pt x="11991" y="8640"/>
                    <a:pt x="12958" y="7673"/>
                    <a:pt x="12958" y="6480"/>
                  </a:cubicBezTo>
                  <a:cubicBezTo>
                    <a:pt x="12958" y="5287"/>
                    <a:pt x="11991" y="4320"/>
                    <a:pt x="10799" y="4320"/>
                  </a:cubicBezTo>
                  <a:cubicBezTo>
                    <a:pt x="9606" y="4320"/>
                    <a:pt x="8639" y="5287"/>
                    <a:pt x="8639" y="6480"/>
                  </a:cubicBezTo>
                  <a:cubicBezTo>
                    <a:pt x="8639" y="7673"/>
                    <a:pt x="9606" y="8640"/>
                    <a:pt x="10799" y="8640"/>
                  </a:cubicBezTo>
                  <a:close/>
                  <a:moveTo>
                    <a:pt x="6479" y="12960"/>
                  </a:moveTo>
                  <a:cubicBezTo>
                    <a:pt x="7672" y="12960"/>
                    <a:pt x="8639" y="11993"/>
                    <a:pt x="8639" y="10800"/>
                  </a:cubicBezTo>
                  <a:cubicBezTo>
                    <a:pt x="8639" y="9607"/>
                    <a:pt x="7672" y="8640"/>
                    <a:pt x="6479" y="8640"/>
                  </a:cubicBezTo>
                  <a:cubicBezTo>
                    <a:pt x="5286" y="8640"/>
                    <a:pt x="4319" y="9607"/>
                    <a:pt x="4319" y="10800"/>
                  </a:cubicBezTo>
                  <a:cubicBezTo>
                    <a:pt x="4319" y="11993"/>
                    <a:pt x="5286" y="12960"/>
                    <a:pt x="6479" y="12960"/>
                  </a:cubicBezTo>
                  <a:close/>
                  <a:moveTo>
                    <a:pt x="15118" y="12960"/>
                  </a:moveTo>
                  <a:cubicBezTo>
                    <a:pt x="16311" y="12960"/>
                    <a:pt x="17278" y="11993"/>
                    <a:pt x="17278" y="10800"/>
                  </a:cubicBezTo>
                  <a:cubicBezTo>
                    <a:pt x="17278" y="9607"/>
                    <a:pt x="16311" y="8640"/>
                    <a:pt x="15118" y="8640"/>
                  </a:cubicBezTo>
                  <a:cubicBezTo>
                    <a:pt x="13925" y="8640"/>
                    <a:pt x="12958" y="9607"/>
                    <a:pt x="12958" y="10800"/>
                  </a:cubicBezTo>
                  <a:cubicBezTo>
                    <a:pt x="12958" y="11993"/>
                    <a:pt x="13925" y="12960"/>
                    <a:pt x="15118" y="12960"/>
                  </a:cubicBezTo>
                  <a:close/>
                  <a:moveTo>
                    <a:pt x="10799" y="17280"/>
                  </a:moveTo>
                  <a:cubicBezTo>
                    <a:pt x="11991" y="17280"/>
                    <a:pt x="12958" y="16313"/>
                    <a:pt x="12958" y="15120"/>
                  </a:cubicBezTo>
                  <a:cubicBezTo>
                    <a:pt x="12958" y="13927"/>
                    <a:pt x="11991" y="12960"/>
                    <a:pt x="10799" y="12960"/>
                  </a:cubicBezTo>
                  <a:cubicBezTo>
                    <a:pt x="9606" y="12960"/>
                    <a:pt x="8639" y="13927"/>
                    <a:pt x="8639" y="15120"/>
                  </a:cubicBezTo>
                  <a:cubicBezTo>
                    <a:pt x="8639" y="16313"/>
                    <a:pt x="9606" y="17280"/>
                    <a:pt x="10799" y="172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85" name="成组"/>
          <p:cNvGrpSpPr/>
          <p:nvPr/>
        </p:nvGrpSpPr>
        <p:grpSpPr>
          <a:xfrm>
            <a:off x="6327971" y="838200"/>
            <a:ext cx="457201" cy="457200"/>
            <a:chOff x="0" y="0"/>
            <a:chExt cx="457200" cy="457200"/>
          </a:xfrm>
        </p:grpSpPr>
        <p:sp>
          <p:nvSpPr>
            <p:cNvPr id="2983" name="任意形状 12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84" name="任意形状 1235"/>
            <p:cNvSpPr/>
            <p:nvPr/>
          </p:nvSpPr>
          <p:spPr>
            <a:xfrm>
              <a:off x="38100" y="38100"/>
              <a:ext cx="381001" cy="381000"/>
            </a:xfrm>
            <a:custGeom>
              <a:avLst/>
              <a:gdLst/>
              <a:ahLst/>
              <a:cxnLst>
                <a:cxn ang="0">
                  <a:pos x="wd2" y="hd2"/>
                </a:cxn>
                <a:cxn ang="5400000">
                  <a:pos x="wd2" y="hd2"/>
                </a:cxn>
                <a:cxn ang="10800000">
                  <a:pos x="wd2" y="hd2"/>
                </a:cxn>
                <a:cxn ang="16200000">
                  <a:pos x="wd2" y="hd2"/>
                </a:cxn>
              </a:cxnLst>
              <a:rect l="0" t="0" r="r" b="b"/>
              <a:pathLst>
                <a:path w="21597" h="21600" extrusionOk="0">
                  <a:moveTo>
                    <a:pt x="10798" y="19440"/>
                  </a:moveTo>
                  <a:lnTo>
                    <a:pt x="19437" y="19440"/>
                  </a:lnTo>
                  <a:lnTo>
                    <a:pt x="19437" y="21600"/>
                  </a:lnTo>
                  <a:lnTo>
                    <a:pt x="10798" y="21600"/>
                  </a:lnTo>
                  <a:cubicBezTo>
                    <a:pt x="4834" y="21600"/>
                    <a:pt x="0" y="16765"/>
                    <a:pt x="0" y="10800"/>
                  </a:cubicBezTo>
                  <a:cubicBezTo>
                    <a:pt x="0" y="4835"/>
                    <a:pt x="4834" y="0"/>
                    <a:pt x="10798" y="0"/>
                  </a:cubicBezTo>
                  <a:cubicBezTo>
                    <a:pt x="16762" y="0"/>
                    <a:pt x="21597" y="4835"/>
                    <a:pt x="21597" y="10800"/>
                  </a:cubicBezTo>
                  <a:cubicBezTo>
                    <a:pt x="21600" y="13137"/>
                    <a:pt x="20842" y="15412"/>
                    <a:pt x="19437" y="17280"/>
                  </a:cubicBezTo>
                  <a:lnTo>
                    <a:pt x="16513" y="17280"/>
                  </a:lnTo>
                  <a:cubicBezTo>
                    <a:pt x="20091" y="14124"/>
                    <a:pt x="20434" y="8664"/>
                    <a:pt x="17278" y="5085"/>
                  </a:cubicBezTo>
                  <a:cubicBezTo>
                    <a:pt x="14122" y="1506"/>
                    <a:pt x="8663" y="1164"/>
                    <a:pt x="5085" y="4320"/>
                  </a:cubicBezTo>
                  <a:cubicBezTo>
                    <a:pt x="1507" y="7476"/>
                    <a:pt x="1164" y="12936"/>
                    <a:pt x="4320" y="16515"/>
                  </a:cubicBezTo>
                  <a:cubicBezTo>
                    <a:pt x="5960" y="18374"/>
                    <a:pt x="8319" y="19440"/>
                    <a:pt x="10798" y="19440"/>
                  </a:cubicBezTo>
                  <a:close/>
                  <a:moveTo>
                    <a:pt x="10798" y="8640"/>
                  </a:moveTo>
                  <a:cubicBezTo>
                    <a:pt x="9606" y="8640"/>
                    <a:pt x="8639" y="7673"/>
                    <a:pt x="8639" y="6480"/>
                  </a:cubicBezTo>
                  <a:cubicBezTo>
                    <a:pt x="8639" y="5287"/>
                    <a:pt x="9606" y="4320"/>
                    <a:pt x="10798" y="4320"/>
                  </a:cubicBezTo>
                  <a:cubicBezTo>
                    <a:pt x="11991" y="4320"/>
                    <a:pt x="12958" y="5287"/>
                    <a:pt x="12958" y="6480"/>
                  </a:cubicBezTo>
                  <a:cubicBezTo>
                    <a:pt x="12958" y="7673"/>
                    <a:pt x="11991" y="8640"/>
                    <a:pt x="10798" y="8640"/>
                  </a:cubicBezTo>
                  <a:close/>
                  <a:moveTo>
                    <a:pt x="6479" y="12960"/>
                  </a:moveTo>
                  <a:cubicBezTo>
                    <a:pt x="5286" y="12960"/>
                    <a:pt x="4319" y="11993"/>
                    <a:pt x="4319" y="10800"/>
                  </a:cubicBezTo>
                  <a:cubicBezTo>
                    <a:pt x="4319" y="9607"/>
                    <a:pt x="5286" y="8640"/>
                    <a:pt x="6479" y="8640"/>
                  </a:cubicBezTo>
                  <a:cubicBezTo>
                    <a:pt x="7672" y="8640"/>
                    <a:pt x="8639" y="9607"/>
                    <a:pt x="8639" y="10800"/>
                  </a:cubicBezTo>
                  <a:cubicBezTo>
                    <a:pt x="8639" y="11993"/>
                    <a:pt x="7672" y="12960"/>
                    <a:pt x="6479" y="12960"/>
                  </a:cubicBezTo>
                  <a:close/>
                  <a:moveTo>
                    <a:pt x="15118" y="12960"/>
                  </a:moveTo>
                  <a:cubicBezTo>
                    <a:pt x="13925" y="12960"/>
                    <a:pt x="12958" y="11993"/>
                    <a:pt x="12958" y="10800"/>
                  </a:cubicBezTo>
                  <a:cubicBezTo>
                    <a:pt x="12958" y="9607"/>
                    <a:pt x="13925" y="8640"/>
                    <a:pt x="15118" y="8640"/>
                  </a:cubicBezTo>
                  <a:cubicBezTo>
                    <a:pt x="16310" y="8640"/>
                    <a:pt x="17277" y="9607"/>
                    <a:pt x="17277" y="10800"/>
                  </a:cubicBezTo>
                  <a:cubicBezTo>
                    <a:pt x="17277" y="11993"/>
                    <a:pt x="16310" y="12960"/>
                    <a:pt x="15118" y="12960"/>
                  </a:cubicBezTo>
                  <a:close/>
                  <a:moveTo>
                    <a:pt x="10798" y="17280"/>
                  </a:moveTo>
                  <a:cubicBezTo>
                    <a:pt x="9606" y="17280"/>
                    <a:pt x="8639" y="16313"/>
                    <a:pt x="8639" y="15120"/>
                  </a:cubicBezTo>
                  <a:cubicBezTo>
                    <a:pt x="8639" y="13927"/>
                    <a:pt x="9606" y="12960"/>
                    <a:pt x="10798" y="12960"/>
                  </a:cubicBezTo>
                  <a:cubicBezTo>
                    <a:pt x="11991" y="12960"/>
                    <a:pt x="12958" y="13927"/>
                    <a:pt x="12958" y="15120"/>
                  </a:cubicBezTo>
                  <a:cubicBezTo>
                    <a:pt x="12958" y="16313"/>
                    <a:pt x="11991" y="17280"/>
                    <a:pt x="10798" y="172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88" name="成组"/>
          <p:cNvGrpSpPr/>
          <p:nvPr/>
        </p:nvGrpSpPr>
        <p:grpSpPr>
          <a:xfrm>
            <a:off x="5412459" y="1752435"/>
            <a:ext cx="457201" cy="457201"/>
            <a:chOff x="0" y="0"/>
            <a:chExt cx="457200" cy="457200"/>
          </a:xfrm>
        </p:grpSpPr>
        <p:sp>
          <p:nvSpPr>
            <p:cNvPr id="2986" name="任意形状 12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87" name="任意形状 123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4" y="536"/>
                    <a:pt x="481" y="5"/>
                    <a:pt x="1071" y="0"/>
                  </a:cubicBez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lose/>
                  <a:moveTo>
                    <a:pt x="9312" y="6498"/>
                  </a:moveTo>
                  <a:cubicBezTo>
                    <a:pt x="9113" y="6351"/>
                    <a:pt x="8845" y="6410"/>
                    <a:pt x="8713" y="6631"/>
                  </a:cubicBezTo>
                  <a:cubicBezTo>
                    <a:pt x="8665" y="6710"/>
                    <a:pt x="8640" y="6802"/>
                    <a:pt x="8640" y="6896"/>
                  </a:cubicBezTo>
                  <a:lnTo>
                    <a:pt x="8640" y="14704"/>
                  </a:lnTo>
                  <a:cubicBezTo>
                    <a:pt x="8640" y="14969"/>
                    <a:pt x="8834" y="15183"/>
                    <a:pt x="9073" y="15183"/>
                  </a:cubicBezTo>
                  <a:cubicBezTo>
                    <a:pt x="9158" y="15182"/>
                    <a:pt x="9241" y="15155"/>
                    <a:pt x="9312" y="15102"/>
                  </a:cubicBezTo>
                  <a:lnTo>
                    <a:pt x="14581" y="11200"/>
                  </a:lnTo>
                  <a:cubicBezTo>
                    <a:pt x="14780" y="11053"/>
                    <a:pt x="14834" y="10755"/>
                    <a:pt x="14701" y="10534"/>
                  </a:cubicBezTo>
                  <a:cubicBezTo>
                    <a:pt x="14670" y="10481"/>
                    <a:pt x="14629" y="10436"/>
                    <a:pt x="14581" y="10400"/>
                  </a:cubicBezTo>
                  <a:lnTo>
                    <a:pt x="9311" y="649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91" name="成组"/>
          <p:cNvGrpSpPr/>
          <p:nvPr/>
        </p:nvGrpSpPr>
        <p:grpSpPr>
          <a:xfrm>
            <a:off x="5413009" y="838200"/>
            <a:ext cx="457201" cy="457200"/>
            <a:chOff x="0" y="0"/>
            <a:chExt cx="457200" cy="457200"/>
          </a:xfrm>
        </p:grpSpPr>
        <p:sp>
          <p:nvSpPr>
            <p:cNvPr id="2989" name="任意形状 12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90" name="任意形状 124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4" y="536"/>
                    <a:pt x="481" y="5"/>
                    <a:pt x="1071" y="0"/>
                  </a:cubicBez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lose/>
                  <a:moveTo>
                    <a:pt x="2160" y="2400"/>
                  </a:moveTo>
                  <a:lnTo>
                    <a:pt x="2160" y="19200"/>
                  </a:lnTo>
                  <a:lnTo>
                    <a:pt x="19440" y="19200"/>
                  </a:lnTo>
                  <a:lnTo>
                    <a:pt x="19440" y="2400"/>
                  </a:lnTo>
                  <a:lnTo>
                    <a:pt x="2160" y="2400"/>
                  </a:lnTo>
                  <a:close/>
                  <a:moveTo>
                    <a:pt x="9312" y="6498"/>
                  </a:moveTo>
                  <a:lnTo>
                    <a:pt x="14581" y="10400"/>
                  </a:lnTo>
                  <a:cubicBezTo>
                    <a:pt x="14780" y="10547"/>
                    <a:pt x="14834" y="10845"/>
                    <a:pt x="14701" y="11066"/>
                  </a:cubicBezTo>
                  <a:cubicBezTo>
                    <a:pt x="14670" y="11119"/>
                    <a:pt x="14629" y="11164"/>
                    <a:pt x="14581" y="11200"/>
                  </a:cubicBezTo>
                  <a:lnTo>
                    <a:pt x="9311" y="15102"/>
                  </a:lnTo>
                  <a:cubicBezTo>
                    <a:pt x="9112" y="15249"/>
                    <a:pt x="8844" y="15188"/>
                    <a:pt x="8712" y="14967"/>
                  </a:cubicBezTo>
                  <a:cubicBezTo>
                    <a:pt x="8665" y="14889"/>
                    <a:pt x="8640" y="14797"/>
                    <a:pt x="8640" y="14704"/>
                  </a:cubicBezTo>
                  <a:lnTo>
                    <a:pt x="8640" y="6896"/>
                  </a:lnTo>
                  <a:cubicBezTo>
                    <a:pt x="8640" y="6631"/>
                    <a:pt x="8834" y="6417"/>
                    <a:pt x="9073" y="6417"/>
                  </a:cubicBezTo>
                  <a:cubicBezTo>
                    <a:pt x="9158" y="6418"/>
                    <a:pt x="9241" y="6445"/>
                    <a:pt x="9312" y="649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94" name="成组"/>
          <p:cNvGrpSpPr/>
          <p:nvPr/>
        </p:nvGrpSpPr>
        <p:grpSpPr>
          <a:xfrm>
            <a:off x="10899151" y="3580905"/>
            <a:ext cx="457201" cy="457201"/>
            <a:chOff x="0" y="0"/>
            <a:chExt cx="457200" cy="457200"/>
          </a:xfrm>
        </p:grpSpPr>
        <p:sp>
          <p:nvSpPr>
            <p:cNvPr id="2992" name="任意形状 12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93" name="任意形状 1244"/>
            <p:cNvSpPr/>
            <p:nvPr/>
          </p:nvSpPr>
          <p:spPr>
            <a:xfrm>
              <a:off x="19050" y="57150"/>
              <a:ext cx="361950" cy="342883"/>
            </a:xfrm>
            <a:custGeom>
              <a:avLst/>
              <a:gdLst/>
              <a:ahLst/>
              <a:cxnLst>
                <a:cxn ang="0">
                  <a:pos x="wd2" y="hd2"/>
                </a:cxn>
                <a:cxn ang="5400000">
                  <a:pos x="wd2" y="hd2"/>
                </a:cxn>
                <a:cxn ang="10800000">
                  <a:pos x="wd2" y="hd2"/>
                </a:cxn>
                <a:cxn ang="16200000">
                  <a:pos x="wd2" y="hd2"/>
                </a:cxn>
              </a:cxnLst>
              <a:rect l="0" t="0" r="r" b="b"/>
              <a:pathLst>
                <a:path w="21599" h="21599" extrusionOk="0">
                  <a:moveTo>
                    <a:pt x="21599" y="0"/>
                  </a:moveTo>
                  <a:lnTo>
                    <a:pt x="21599" y="16800"/>
                  </a:lnTo>
                  <a:cubicBezTo>
                    <a:pt x="21598" y="19451"/>
                    <a:pt x="19562" y="21600"/>
                    <a:pt x="17051" y="21599"/>
                  </a:cubicBezTo>
                  <a:cubicBezTo>
                    <a:pt x="14539" y="21599"/>
                    <a:pt x="12504" y="19449"/>
                    <a:pt x="12505" y="16798"/>
                  </a:cubicBezTo>
                  <a:cubicBezTo>
                    <a:pt x="12505" y="14147"/>
                    <a:pt x="14541" y="11999"/>
                    <a:pt x="17053" y="11999"/>
                  </a:cubicBezTo>
                  <a:cubicBezTo>
                    <a:pt x="17851" y="11999"/>
                    <a:pt x="18634" y="12221"/>
                    <a:pt x="19325" y="12642"/>
                  </a:cubicBezTo>
                  <a:lnTo>
                    <a:pt x="19325" y="3600"/>
                  </a:lnTo>
                  <a:lnTo>
                    <a:pt x="9094" y="3600"/>
                  </a:lnTo>
                  <a:lnTo>
                    <a:pt x="9094" y="16800"/>
                  </a:lnTo>
                  <a:cubicBezTo>
                    <a:pt x="9093" y="19451"/>
                    <a:pt x="7057" y="21600"/>
                    <a:pt x="4546" y="21599"/>
                  </a:cubicBezTo>
                  <a:cubicBezTo>
                    <a:pt x="2034" y="21599"/>
                    <a:pt x="-1" y="19449"/>
                    <a:pt x="0" y="16798"/>
                  </a:cubicBezTo>
                  <a:cubicBezTo>
                    <a:pt x="0" y="14147"/>
                    <a:pt x="2037" y="11999"/>
                    <a:pt x="4548" y="11999"/>
                  </a:cubicBezTo>
                  <a:cubicBezTo>
                    <a:pt x="5346" y="11999"/>
                    <a:pt x="6130" y="12221"/>
                    <a:pt x="6820" y="12642"/>
                  </a:cubicBezTo>
                  <a:lnTo>
                    <a:pt x="6820" y="0"/>
                  </a:lnTo>
                  <a:lnTo>
                    <a:pt x="21599"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97" name="成组"/>
          <p:cNvGrpSpPr/>
          <p:nvPr/>
        </p:nvGrpSpPr>
        <p:grpSpPr>
          <a:xfrm>
            <a:off x="10900361" y="2666670"/>
            <a:ext cx="457201" cy="457201"/>
            <a:chOff x="0" y="0"/>
            <a:chExt cx="457200" cy="457200"/>
          </a:xfrm>
        </p:grpSpPr>
        <p:sp>
          <p:nvSpPr>
            <p:cNvPr id="2995" name="任意形状 12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96" name="任意形状 1247"/>
            <p:cNvSpPr/>
            <p:nvPr/>
          </p:nvSpPr>
          <p:spPr>
            <a:xfrm>
              <a:off x="19050" y="57150"/>
              <a:ext cx="361950" cy="342883"/>
            </a:xfrm>
            <a:custGeom>
              <a:avLst/>
              <a:gdLst/>
              <a:ahLst/>
              <a:cxnLst>
                <a:cxn ang="0">
                  <a:pos x="wd2" y="hd2"/>
                </a:cxn>
                <a:cxn ang="5400000">
                  <a:pos x="wd2" y="hd2"/>
                </a:cxn>
                <a:cxn ang="10800000">
                  <a:pos x="wd2" y="hd2"/>
                </a:cxn>
                <a:cxn ang="16200000">
                  <a:pos x="wd2" y="hd2"/>
                </a:cxn>
              </a:cxnLst>
              <a:rect l="0" t="0" r="r" b="b"/>
              <a:pathLst>
                <a:path w="21599" h="21599" extrusionOk="0">
                  <a:moveTo>
                    <a:pt x="21599" y="0"/>
                  </a:moveTo>
                  <a:lnTo>
                    <a:pt x="21599" y="16800"/>
                  </a:lnTo>
                  <a:cubicBezTo>
                    <a:pt x="21598" y="19451"/>
                    <a:pt x="19562" y="21600"/>
                    <a:pt x="17051" y="21599"/>
                  </a:cubicBezTo>
                  <a:cubicBezTo>
                    <a:pt x="14539" y="21599"/>
                    <a:pt x="12504" y="19449"/>
                    <a:pt x="12505" y="16798"/>
                  </a:cubicBezTo>
                  <a:cubicBezTo>
                    <a:pt x="12505" y="14147"/>
                    <a:pt x="14541" y="11999"/>
                    <a:pt x="17053" y="11999"/>
                  </a:cubicBezTo>
                  <a:cubicBezTo>
                    <a:pt x="17851" y="11999"/>
                    <a:pt x="18634" y="12221"/>
                    <a:pt x="19325" y="12642"/>
                  </a:cubicBezTo>
                  <a:lnTo>
                    <a:pt x="19325" y="2400"/>
                  </a:lnTo>
                  <a:lnTo>
                    <a:pt x="9094" y="2400"/>
                  </a:lnTo>
                  <a:lnTo>
                    <a:pt x="9094" y="16800"/>
                  </a:lnTo>
                  <a:cubicBezTo>
                    <a:pt x="9093" y="19451"/>
                    <a:pt x="7057" y="21600"/>
                    <a:pt x="4546" y="21599"/>
                  </a:cubicBezTo>
                  <a:cubicBezTo>
                    <a:pt x="2034" y="21599"/>
                    <a:pt x="-1" y="19449"/>
                    <a:pt x="0" y="16798"/>
                  </a:cubicBezTo>
                  <a:cubicBezTo>
                    <a:pt x="0" y="14147"/>
                    <a:pt x="2037" y="11999"/>
                    <a:pt x="4548" y="11999"/>
                  </a:cubicBezTo>
                  <a:cubicBezTo>
                    <a:pt x="5346" y="11999"/>
                    <a:pt x="6130" y="12221"/>
                    <a:pt x="6820" y="12642"/>
                  </a:cubicBezTo>
                  <a:lnTo>
                    <a:pt x="6820" y="0"/>
                  </a:lnTo>
                  <a:lnTo>
                    <a:pt x="21599" y="0"/>
                  </a:lnTo>
                  <a:close/>
                  <a:moveTo>
                    <a:pt x="4547" y="19200"/>
                  </a:moveTo>
                  <a:cubicBezTo>
                    <a:pt x="5803" y="19200"/>
                    <a:pt x="6820" y="18126"/>
                    <a:pt x="6820" y="16800"/>
                  </a:cubicBezTo>
                  <a:cubicBezTo>
                    <a:pt x="6820" y="15475"/>
                    <a:pt x="5803" y="14400"/>
                    <a:pt x="4547" y="14400"/>
                  </a:cubicBezTo>
                  <a:cubicBezTo>
                    <a:pt x="3291" y="14400"/>
                    <a:pt x="2273" y="15475"/>
                    <a:pt x="2273" y="16800"/>
                  </a:cubicBezTo>
                  <a:cubicBezTo>
                    <a:pt x="2273" y="18126"/>
                    <a:pt x="3291" y="19200"/>
                    <a:pt x="4547" y="19200"/>
                  </a:cubicBezTo>
                  <a:close/>
                  <a:moveTo>
                    <a:pt x="17052" y="19200"/>
                  </a:moveTo>
                  <a:cubicBezTo>
                    <a:pt x="18307" y="19200"/>
                    <a:pt x="19325" y="18126"/>
                    <a:pt x="19325" y="16800"/>
                  </a:cubicBezTo>
                  <a:cubicBezTo>
                    <a:pt x="19325" y="15475"/>
                    <a:pt x="18307" y="14400"/>
                    <a:pt x="17052" y="14400"/>
                  </a:cubicBezTo>
                  <a:cubicBezTo>
                    <a:pt x="15796" y="14400"/>
                    <a:pt x="14778" y="15475"/>
                    <a:pt x="14778" y="16800"/>
                  </a:cubicBezTo>
                  <a:cubicBezTo>
                    <a:pt x="14778" y="18126"/>
                    <a:pt x="15796" y="19200"/>
                    <a:pt x="17052" y="19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00" name="成组"/>
          <p:cNvGrpSpPr/>
          <p:nvPr/>
        </p:nvGrpSpPr>
        <p:grpSpPr>
          <a:xfrm>
            <a:off x="9984520" y="3580905"/>
            <a:ext cx="457201" cy="457201"/>
            <a:chOff x="0" y="0"/>
            <a:chExt cx="457200" cy="457200"/>
          </a:xfrm>
        </p:grpSpPr>
        <p:sp>
          <p:nvSpPr>
            <p:cNvPr id="2998" name="任意形状 12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99" name="任意形状 1250"/>
            <p:cNvSpPr/>
            <p:nvPr/>
          </p:nvSpPr>
          <p:spPr>
            <a:xfrm>
              <a:off x="114300" y="57150"/>
              <a:ext cx="266700" cy="342883"/>
            </a:xfrm>
            <a:custGeom>
              <a:avLst/>
              <a:gdLst/>
              <a:ahLst/>
              <a:cxnLst>
                <a:cxn ang="0">
                  <a:pos x="wd2" y="hd2"/>
                </a:cxn>
                <a:cxn ang="5400000">
                  <a:pos x="wd2" y="hd2"/>
                </a:cxn>
                <a:cxn ang="10800000">
                  <a:pos x="wd2" y="hd2"/>
                </a:cxn>
                <a:cxn ang="16200000">
                  <a:pos x="wd2" y="hd2"/>
                </a:cxn>
              </a:cxnLst>
              <a:rect l="0" t="0" r="r" b="b"/>
              <a:pathLst>
                <a:path w="21599" h="21599" extrusionOk="0">
                  <a:moveTo>
                    <a:pt x="9257" y="12642"/>
                  </a:moveTo>
                  <a:lnTo>
                    <a:pt x="9257" y="0"/>
                  </a:lnTo>
                  <a:lnTo>
                    <a:pt x="21599" y="0"/>
                  </a:lnTo>
                  <a:lnTo>
                    <a:pt x="21599" y="3600"/>
                  </a:lnTo>
                  <a:lnTo>
                    <a:pt x="12342" y="3600"/>
                  </a:lnTo>
                  <a:lnTo>
                    <a:pt x="12342" y="16800"/>
                  </a:lnTo>
                  <a:cubicBezTo>
                    <a:pt x="12341" y="19451"/>
                    <a:pt x="9578" y="21600"/>
                    <a:pt x="6170" y="21599"/>
                  </a:cubicBezTo>
                  <a:cubicBezTo>
                    <a:pt x="2761" y="21599"/>
                    <a:pt x="-1" y="19449"/>
                    <a:pt x="0" y="16798"/>
                  </a:cubicBezTo>
                  <a:cubicBezTo>
                    <a:pt x="1" y="14147"/>
                    <a:pt x="2764" y="11999"/>
                    <a:pt x="6172" y="11999"/>
                  </a:cubicBezTo>
                  <a:cubicBezTo>
                    <a:pt x="7255" y="11999"/>
                    <a:pt x="8319" y="12221"/>
                    <a:pt x="9257" y="1264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03" name="成组"/>
          <p:cNvGrpSpPr/>
          <p:nvPr/>
        </p:nvGrpSpPr>
        <p:grpSpPr>
          <a:xfrm>
            <a:off x="9985619" y="2666670"/>
            <a:ext cx="457201" cy="457201"/>
            <a:chOff x="0" y="0"/>
            <a:chExt cx="457200" cy="457200"/>
          </a:xfrm>
        </p:grpSpPr>
        <p:sp>
          <p:nvSpPr>
            <p:cNvPr id="3001" name="任意形状 12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02" name="任意形状 1253"/>
            <p:cNvSpPr/>
            <p:nvPr/>
          </p:nvSpPr>
          <p:spPr>
            <a:xfrm>
              <a:off x="114300" y="57150"/>
              <a:ext cx="266700" cy="342883"/>
            </a:xfrm>
            <a:custGeom>
              <a:avLst/>
              <a:gdLst/>
              <a:ahLst/>
              <a:cxnLst>
                <a:cxn ang="0">
                  <a:pos x="wd2" y="hd2"/>
                </a:cxn>
                <a:cxn ang="5400000">
                  <a:pos x="wd2" y="hd2"/>
                </a:cxn>
                <a:cxn ang="10800000">
                  <a:pos x="wd2" y="hd2"/>
                </a:cxn>
                <a:cxn ang="16200000">
                  <a:pos x="wd2" y="hd2"/>
                </a:cxn>
              </a:cxnLst>
              <a:rect l="0" t="0" r="r" b="b"/>
              <a:pathLst>
                <a:path w="21599" h="21599" extrusionOk="0">
                  <a:moveTo>
                    <a:pt x="9257" y="12642"/>
                  </a:moveTo>
                  <a:lnTo>
                    <a:pt x="9257" y="0"/>
                  </a:lnTo>
                  <a:lnTo>
                    <a:pt x="21599" y="0"/>
                  </a:lnTo>
                  <a:lnTo>
                    <a:pt x="21599" y="2400"/>
                  </a:lnTo>
                  <a:lnTo>
                    <a:pt x="12342" y="2400"/>
                  </a:lnTo>
                  <a:lnTo>
                    <a:pt x="12342" y="16800"/>
                  </a:lnTo>
                  <a:cubicBezTo>
                    <a:pt x="12341" y="19451"/>
                    <a:pt x="9578" y="21600"/>
                    <a:pt x="6170" y="21599"/>
                  </a:cubicBezTo>
                  <a:cubicBezTo>
                    <a:pt x="2761" y="21599"/>
                    <a:pt x="-1" y="19449"/>
                    <a:pt x="0" y="16798"/>
                  </a:cubicBezTo>
                  <a:cubicBezTo>
                    <a:pt x="1" y="14147"/>
                    <a:pt x="2764" y="11999"/>
                    <a:pt x="6172" y="11999"/>
                  </a:cubicBezTo>
                  <a:cubicBezTo>
                    <a:pt x="7255" y="11999"/>
                    <a:pt x="8319" y="12221"/>
                    <a:pt x="9257" y="12642"/>
                  </a:cubicBezTo>
                  <a:close/>
                  <a:moveTo>
                    <a:pt x="6171" y="19200"/>
                  </a:moveTo>
                  <a:cubicBezTo>
                    <a:pt x="7875" y="19200"/>
                    <a:pt x="9257" y="18126"/>
                    <a:pt x="9257" y="16800"/>
                  </a:cubicBezTo>
                  <a:cubicBezTo>
                    <a:pt x="9257" y="15475"/>
                    <a:pt x="7875" y="14400"/>
                    <a:pt x="6171" y="14400"/>
                  </a:cubicBezTo>
                  <a:cubicBezTo>
                    <a:pt x="4467" y="14400"/>
                    <a:pt x="3085" y="15475"/>
                    <a:pt x="3085" y="16800"/>
                  </a:cubicBezTo>
                  <a:cubicBezTo>
                    <a:pt x="3085" y="18126"/>
                    <a:pt x="4467" y="19200"/>
                    <a:pt x="6171" y="19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06" name="成组"/>
          <p:cNvGrpSpPr/>
          <p:nvPr/>
        </p:nvGrpSpPr>
        <p:grpSpPr>
          <a:xfrm>
            <a:off x="9069888" y="3580905"/>
            <a:ext cx="457201" cy="457201"/>
            <a:chOff x="0" y="0"/>
            <a:chExt cx="457200" cy="457200"/>
          </a:xfrm>
        </p:grpSpPr>
        <p:sp>
          <p:nvSpPr>
            <p:cNvPr id="3004" name="任意形状 125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05" name="任意形状 125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4" y="536"/>
                    <a:pt x="481" y="5"/>
                    <a:pt x="1071" y="0"/>
                  </a:cubicBez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lose/>
                  <a:moveTo>
                    <a:pt x="10800" y="11005"/>
                  </a:moveTo>
                  <a:cubicBezTo>
                    <a:pt x="9113" y="10342"/>
                    <a:pt x="7262" y="11325"/>
                    <a:pt x="6665" y="13199"/>
                  </a:cubicBezTo>
                  <a:cubicBezTo>
                    <a:pt x="6069" y="15074"/>
                    <a:pt x="6953" y="17131"/>
                    <a:pt x="8640" y="17793"/>
                  </a:cubicBezTo>
                  <a:cubicBezTo>
                    <a:pt x="10327" y="18456"/>
                    <a:pt x="12178" y="17474"/>
                    <a:pt x="12775" y="15599"/>
                  </a:cubicBezTo>
                  <a:cubicBezTo>
                    <a:pt x="12897" y="15214"/>
                    <a:pt x="12960" y="14809"/>
                    <a:pt x="12960" y="14400"/>
                  </a:cubicBezTo>
                  <a:lnTo>
                    <a:pt x="12960" y="5999"/>
                  </a:lnTo>
                  <a:lnTo>
                    <a:pt x="16200" y="5999"/>
                  </a:lnTo>
                  <a:lnTo>
                    <a:pt x="16200" y="3600"/>
                  </a:lnTo>
                  <a:lnTo>
                    <a:pt x="10800" y="3600"/>
                  </a:lnTo>
                  <a:lnTo>
                    <a:pt x="10800" y="110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09" name="成组"/>
          <p:cNvGrpSpPr/>
          <p:nvPr/>
        </p:nvGrpSpPr>
        <p:grpSpPr>
          <a:xfrm>
            <a:off x="9070877" y="2666670"/>
            <a:ext cx="457201" cy="457201"/>
            <a:chOff x="0" y="0"/>
            <a:chExt cx="457200" cy="457200"/>
          </a:xfrm>
        </p:grpSpPr>
        <p:sp>
          <p:nvSpPr>
            <p:cNvPr id="3007" name="任意形状 125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08" name="任意形状 125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4" y="536"/>
                    <a:pt x="481" y="5"/>
                    <a:pt x="1071" y="0"/>
                  </a:cubicBez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lose/>
                  <a:moveTo>
                    <a:pt x="2160" y="2400"/>
                  </a:moveTo>
                  <a:lnTo>
                    <a:pt x="2160" y="19200"/>
                  </a:lnTo>
                  <a:lnTo>
                    <a:pt x="19440" y="19200"/>
                  </a:lnTo>
                  <a:lnTo>
                    <a:pt x="19440" y="2400"/>
                  </a:lnTo>
                  <a:lnTo>
                    <a:pt x="2160" y="2400"/>
                  </a:lnTo>
                  <a:close/>
                  <a:moveTo>
                    <a:pt x="10800" y="11004"/>
                  </a:moveTo>
                  <a:lnTo>
                    <a:pt x="10800" y="3600"/>
                  </a:lnTo>
                  <a:lnTo>
                    <a:pt x="16200" y="3600"/>
                  </a:lnTo>
                  <a:lnTo>
                    <a:pt x="16200" y="6000"/>
                  </a:lnTo>
                  <a:lnTo>
                    <a:pt x="12960" y="6000"/>
                  </a:lnTo>
                  <a:lnTo>
                    <a:pt x="12960" y="14400"/>
                  </a:lnTo>
                  <a:cubicBezTo>
                    <a:pt x="12959" y="16388"/>
                    <a:pt x="11508" y="17999"/>
                    <a:pt x="9718" y="17998"/>
                  </a:cubicBezTo>
                  <a:cubicBezTo>
                    <a:pt x="7929" y="17997"/>
                    <a:pt x="6479" y="16385"/>
                    <a:pt x="6480" y="14396"/>
                  </a:cubicBezTo>
                  <a:cubicBezTo>
                    <a:pt x="6481" y="12408"/>
                    <a:pt x="7932" y="10797"/>
                    <a:pt x="9722" y="10798"/>
                  </a:cubicBezTo>
                  <a:cubicBezTo>
                    <a:pt x="10089" y="10798"/>
                    <a:pt x="10454" y="10868"/>
                    <a:pt x="10800" y="1100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12" name="成组"/>
          <p:cNvGrpSpPr/>
          <p:nvPr/>
        </p:nvGrpSpPr>
        <p:grpSpPr>
          <a:xfrm>
            <a:off x="7240623" y="3580905"/>
            <a:ext cx="457201" cy="457201"/>
            <a:chOff x="0" y="0"/>
            <a:chExt cx="457200" cy="457200"/>
          </a:xfrm>
        </p:grpSpPr>
        <p:sp>
          <p:nvSpPr>
            <p:cNvPr id="3010" name="任意形状 131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11" name="任意形状 1316"/>
            <p:cNvSpPr/>
            <p:nvPr/>
          </p:nvSpPr>
          <p:spPr>
            <a:xfrm>
              <a:off x="19050" y="57150"/>
              <a:ext cx="438150" cy="323871"/>
            </a:xfrm>
            <a:custGeom>
              <a:avLst/>
              <a:gdLst/>
              <a:ahLst/>
              <a:cxnLst>
                <a:cxn ang="0">
                  <a:pos x="wd2" y="hd2"/>
                </a:cxn>
                <a:cxn ang="5400000">
                  <a:pos x="wd2" y="hd2"/>
                </a:cxn>
                <a:cxn ang="10800000">
                  <a:pos x="wd2" y="hd2"/>
                </a:cxn>
                <a:cxn ang="16200000">
                  <a:pos x="wd2" y="hd2"/>
                </a:cxn>
              </a:cxnLst>
              <a:rect l="0" t="0" r="r" b="b"/>
              <a:pathLst>
                <a:path w="21600" h="21599" extrusionOk="0">
                  <a:moveTo>
                    <a:pt x="12963" y="1270"/>
                  </a:moveTo>
                  <a:cubicBezTo>
                    <a:pt x="11406" y="4915"/>
                    <a:pt x="12328" y="9578"/>
                    <a:pt x="15022" y="11684"/>
                  </a:cubicBezTo>
                  <a:cubicBezTo>
                    <a:pt x="16767" y="13048"/>
                    <a:pt x="18917" y="13048"/>
                    <a:pt x="20661" y="11684"/>
                  </a:cubicBezTo>
                  <a:lnTo>
                    <a:pt x="20661" y="20327"/>
                  </a:lnTo>
                  <a:cubicBezTo>
                    <a:pt x="20661" y="21029"/>
                    <a:pt x="20248" y="21599"/>
                    <a:pt x="19720" y="21599"/>
                  </a:cubicBezTo>
                  <a:lnTo>
                    <a:pt x="941" y="21599"/>
                  </a:lnTo>
                  <a:cubicBezTo>
                    <a:pt x="422" y="21600"/>
                    <a:pt x="1" y="21032"/>
                    <a:pt x="0" y="20331"/>
                  </a:cubicBezTo>
                  <a:cubicBezTo>
                    <a:pt x="0" y="20329"/>
                    <a:pt x="0" y="20328"/>
                    <a:pt x="0" y="20327"/>
                  </a:cubicBezTo>
                  <a:lnTo>
                    <a:pt x="0" y="2541"/>
                  </a:lnTo>
                  <a:cubicBezTo>
                    <a:pt x="0" y="1840"/>
                    <a:pt x="413" y="1270"/>
                    <a:pt x="941" y="1270"/>
                  </a:cubicBezTo>
                  <a:lnTo>
                    <a:pt x="12962" y="1270"/>
                  </a:lnTo>
                  <a:close/>
                  <a:moveTo>
                    <a:pt x="17843" y="10163"/>
                  </a:moveTo>
                  <a:cubicBezTo>
                    <a:pt x="15769" y="10163"/>
                    <a:pt x="14087" y="7888"/>
                    <a:pt x="14087" y="5082"/>
                  </a:cubicBezTo>
                  <a:cubicBezTo>
                    <a:pt x="14087" y="2275"/>
                    <a:pt x="15769" y="0"/>
                    <a:pt x="17843" y="0"/>
                  </a:cubicBezTo>
                  <a:cubicBezTo>
                    <a:pt x="19918" y="0"/>
                    <a:pt x="21600" y="2275"/>
                    <a:pt x="21600" y="5082"/>
                  </a:cubicBezTo>
                  <a:cubicBezTo>
                    <a:pt x="21600" y="7888"/>
                    <a:pt x="19918" y="10163"/>
                    <a:pt x="17843" y="10163"/>
                  </a:cubicBezTo>
                  <a:close/>
                  <a:moveTo>
                    <a:pt x="17843" y="7623"/>
                  </a:moveTo>
                  <a:cubicBezTo>
                    <a:pt x="18881" y="7623"/>
                    <a:pt x="19722" y="6485"/>
                    <a:pt x="19722" y="5082"/>
                  </a:cubicBezTo>
                  <a:cubicBezTo>
                    <a:pt x="19722" y="3678"/>
                    <a:pt x="18881" y="2541"/>
                    <a:pt x="17843" y="2541"/>
                  </a:cubicBezTo>
                  <a:cubicBezTo>
                    <a:pt x="16806" y="2541"/>
                    <a:pt x="15965" y="3678"/>
                    <a:pt x="15965" y="5082"/>
                  </a:cubicBezTo>
                  <a:cubicBezTo>
                    <a:pt x="15965" y="6485"/>
                    <a:pt x="16806" y="7623"/>
                    <a:pt x="17843" y="7623"/>
                  </a:cubicBezTo>
                  <a:close/>
                  <a:moveTo>
                    <a:pt x="16904" y="15245"/>
                  </a:moveTo>
                  <a:lnTo>
                    <a:pt x="16904" y="19056"/>
                  </a:lnTo>
                  <a:lnTo>
                    <a:pt x="18783" y="19056"/>
                  </a:lnTo>
                  <a:lnTo>
                    <a:pt x="18783" y="15245"/>
                  </a:lnTo>
                  <a:lnTo>
                    <a:pt x="16904" y="1524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15" name="成组"/>
          <p:cNvGrpSpPr/>
          <p:nvPr/>
        </p:nvGrpSpPr>
        <p:grpSpPr>
          <a:xfrm>
            <a:off x="7241393" y="2666670"/>
            <a:ext cx="457201" cy="457201"/>
            <a:chOff x="0" y="0"/>
            <a:chExt cx="457200" cy="457200"/>
          </a:xfrm>
        </p:grpSpPr>
        <p:sp>
          <p:nvSpPr>
            <p:cNvPr id="3013" name="任意形状 131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14" name="任意形状 1319"/>
            <p:cNvSpPr/>
            <p:nvPr/>
          </p:nvSpPr>
          <p:spPr>
            <a:xfrm>
              <a:off x="19050" y="57150"/>
              <a:ext cx="438150" cy="323871"/>
            </a:xfrm>
            <a:custGeom>
              <a:avLst/>
              <a:gdLst/>
              <a:ahLst/>
              <a:cxnLst>
                <a:cxn ang="0">
                  <a:pos x="wd2" y="hd2"/>
                </a:cxn>
                <a:cxn ang="5400000">
                  <a:pos x="wd2" y="hd2"/>
                </a:cxn>
                <a:cxn ang="10800000">
                  <a:pos x="wd2" y="hd2"/>
                </a:cxn>
                <a:cxn ang="16200000">
                  <a:pos x="wd2" y="hd2"/>
                </a:cxn>
              </a:cxnLst>
              <a:rect l="0" t="0" r="r" b="b"/>
              <a:pathLst>
                <a:path w="21600" h="21599" extrusionOk="0">
                  <a:moveTo>
                    <a:pt x="12963" y="1270"/>
                  </a:moveTo>
                  <a:cubicBezTo>
                    <a:pt x="12627" y="2056"/>
                    <a:pt x="12398" y="2916"/>
                    <a:pt x="12287" y="3811"/>
                  </a:cubicBezTo>
                  <a:lnTo>
                    <a:pt x="1878" y="3811"/>
                  </a:lnTo>
                  <a:lnTo>
                    <a:pt x="1878" y="19056"/>
                  </a:lnTo>
                  <a:lnTo>
                    <a:pt x="18783" y="19056"/>
                  </a:lnTo>
                  <a:lnTo>
                    <a:pt x="18783" y="12599"/>
                  </a:lnTo>
                  <a:cubicBezTo>
                    <a:pt x="19444" y="12449"/>
                    <a:pt x="20080" y="12139"/>
                    <a:pt x="20661" y="11684"/>
                  </a:cubicBezTo>
                  <a:lnTo>
                    <a:pt x="20661" y="20327"/>
                  </a:lnTo>
                  <a:cubicBezTo>
                    <a:pt x="20661" y="21029"/>
                    <a:pt x="20248" y="21599"/>
                    <a:pt x="19720" y="21599"/>
                  </a:cubicBezTo>
                  <a:lnTo>
                    <a:pt x="941" y="21599"/>
                  </a:lnTo>
                  <a:cubicBezTo>
                    <a:pt x="422" y="21600"/>
                    <a:pt x="1" y="21032"/>
                    <a:pt x="0" y="20331"/>
                  </a:cubicBezTo>
                  <a:cubicBezTo>
                    <a:pt x="0" y="20329"/>
                    <a:pt x="0" y="20328"/>
                    <a:pt x="0" y="20327"/>
                  </a:cubicBezTo>
                  <a:lnTo>
                    <a:pt x="0" y="2541"/>
                  </a:lnTo>
                  <a:cubicBezTo>
                    <a:pt x="0" y="1840"/>
                    <a:pt x="413" y="1270"/>
                    <a:pt x="941" y="1270"/>
                  </a:cubicBezTo>
                  <a:lnTo>
                    <a:pt x="12962" y="1270"/>
                  </a:lnTo>
                  <a:close/>
                  <a:moveTo>
                    <a:pt x="17843" y="7623"/>
                  </a:moveTo>
                  <a:cubicBezTo>
                    <a:pt x="18881" y="7623"/>
                    <a:pt x="19722" y="6485"/>
                    <a:pt x="19722" y="5082"/>
                  </a:cubicBezTo>
                  <a:cubicBezTo>
                    <a:pt x="19722" y="3678"/>
                    <a:pt x="18881" y="2541"/>
                    <a:pt x="17843" y="2541"/>
                  </a:cubicBezTo>
                  <a:cubicBezTo>
                    <a:pt x="16806" y="2541"/>
                    <a:pt x="15965" y="3678"/>
                    <a:pt x="15965" y="5082"/>
                  </a:cubicBezTo>
                  <a:cubicBezTo>
                    <a:pt x="15965" y="6485"/>
                    <a:pt x="16806" y="7623"/>
                    <a:pt x="17843" y="7623"/>
                  </a:cubicBezTo>
                  <a:close/>
                  <a:moveTo>
                    <a:pt x="17843" y="10163"/>
                  </a:moveTo>
                  <a:cubicBezTo>
                    <a:pt x="15769" y="10163"/>
                    <a:pt x="14087" y="7888"/>
                    <a:pt x="14087" y="5082"/>
                  </a:cubicBezTo>
                  <a:cubicBezTo>
                    <a:pt x="14087" y="2275"/>
                    <a:pt x="15769" y="0"/>
                    <a:pt x="17843" y="0"/>
                  </a:cubicBezTo>
                  <a:cubicBezTo>
                    <a:pt x="19918" y="0"/>
                    <a:pt x="21600" y="2275"/>
                    <a:pt x="21600" y="5082"/>
                  </a:cubicBezTo>
                  <a:cubicBezTo>
                    <a:pt x="21600" y="7888"/>
                    <a:pt x="19918" y="10163"/>
                    <a:pt x="17843" y="10163"/>
                  </a:cubicBezTo>
                  <a:close/>
                  <a:moveTo>
                    <a:pt x="15965" y="12704"/>
                  </a:moveTo>
                  <a:lnTo>
                    <a:pt x="17843" y="12704"/>
                  </a:lnTo>
                  <a:lnTo>
                    <a:pt x="17843" y="16516"/>
                  </a:lnTo>
                  <a:lnTo>
                    <a:pt x="15965" y="16516"/>
                  </a:lnTo>
                  <a:lnTo>
                    <a:pt x="15965" y="127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18" name="成组"/>
          <p:cNvGrpSpPr/>
          <p:nvPr/>
        </p:nvGrpSpPr>
        <p:grpSpPr>
          <a:xfrm>
            <a:off x="6325991" y="3580905"/>
            <a:ext cx="457201" cy="457201"/>
            <a:chOff x="0" y="0"/>
            <a:chExt cx="457200" cy="457200"/>
          </a:xfrm>
        </p:grpSpPr>
        <p:sp>
          <p:nvSpPr>
            <p:cNvPr id="3016" name="任意形状 135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17" name="任意形状 1352"/>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0" y="534"/>
                    <a:pt x="534" y="0"/>
                    <a:pt x="1192" y="0"/>
                  </a:cubicBezTo>
                  <a:lnTo>
                    <a:pt x="20408" y="0"/>
                  </a:lnTo>
                  <a:cubicBezTo>
                    <a:pt x="21066" y="0"/>
                    <a:pt x="21600" y="534"/>
                    <a:pt x="21600" y="1192"/>
                  </a:cubicBezTo>
                  <a:lnTo>
                    <a:pt x="21600" y="20408"/>
                  </a:lnTo>
                  <a:cubicBezTo>
                    <a:pt x="21599" y="21066"/>
                    <a:pt x="21066" y="21599"/>
                    <a:pt x="20408" y="21600"/>
                  </a:cubicBezTo>
                  <a:lnTo>
                    <a:pt x="1192" y="21600"/>
                  </a:lnTo>
                  <a:cubicBezTo>
                    <a:pt x="534" y="21599"/>
                    <a:pt x="1" y="21066"/>
                    <a:pt x="0" y="20408"/>
                  </a:cubicBezTo>
                  <a:lnTo>
                    <a:pt x="0" y="1192"/>
                  </a:lnTo>
                  <a:close/>
                  <a:moveTo>
                    <a:pt x="3600" y="16800"/>
                  </a:moveTo>
                  <a:lnTo>
                    <a:pt x="3600" y="19200"/>
                  </a:lnTo>
                  <a:lnTo>
                    <a:pt x="18000" y="19200"/>
                  </a:lnTo>
                  <a:lnTo>
                    <a:pt x="18000" y="16800"/>
                  </a:lnTo>
                  <a:lnTo>
                    <a:pt x="3600" y="16800"/>
                  </a:lnTo>
                  <a:close/>
                  <a:moveTo>
                    <a:pt x="2400" y="2400"/>
                  </a:moveTo>
                  <a:lnTo>
                    <a:pt x="2400" y="4800"/>
                  </a:lnTo>
                  <a:lnTo>
                    <a:pt x="4800" y="4800"/>
                  </a:lnTo>
                  <a:lnTo>
                    <a:pt x="4800" y="2400"/>
                  </a:lnTo>
                  <a:lnTo>
                    <a:pt x="2400" y="2400"/>
                  </a:lnTo>
                  <a:close/>
                  <a:moveTo>
                    <a:pt x="10800" y="10800"/>
                  </a:moveTo>
                  <a:cubicBezTo>
                    <a:pt x="9475" y="10800"/>
                    <a:pt x="8400" y="9725"/>
                    <a:pt x="8400" y="8400"/>
                  </a:cubicBezTo>
                  <a:cubicBezTo>
                    <a:pt x="8400" y="7075"/>
                    <a:pt x="9475" y="6000"/>
                    <a:pt x="10800" y="6000"/>
                  </a:cubicBezTo>
                  <a:cubicBezTo>
                    <a:pt x="12125" y="6000"/>
                    <a:pt x="13200" y="7075"/>
                    <a:pt x="13200" y="8400"/>
                  </a:cubicBezTo>
                  <a:cubicBezTo>
                    <a:pt x="13200" y="9725"/>
                    <a:pt x="12125" y="10800"/>
                    <a:pt x="10800" y="10800"/>
                  </a:cubicBezTo>
                  <a:close/>
                  <a:moveTo>
                    <a:pt x="10800" y="13200"/>
                  </a:moveTo>
                  <a:cubicBezTo>
                    <a:pt x="13451" y="13200"/>
                    <a:pt x="15600" y="11051"/>
                    <a:pt x="15600" y="8400"/>
                  </a:cubicBezTo>
                  <a:cubicBezTo>
                    <a:pt x="15600" y="5749"/>
                    <a:pt x="13451" y="3600"/>
                    <a:pt x="10800" y="3600"/>
                  </a:cubicBezTo>
                  <a:cubicBezTo>
                    <a:pt x="8149" y="3600"/>
                    <a:pt x="6000" y="5749"/>
                    <a:pt x="6000" y="8400"/>
                  </a:cubicBezTo>
                  <a:cubicBezTo>
                    <a:pt x="6000" y="11051"/>
                    <a:pt x="8149" y="13200"/>
                    <a:pt x="10800" y="13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21" name="成组"/>
          <p:cNvGrpSpPr/>
          <p:nvPr/>
        </p:nvGrpSpPr>
        <p:grpSpPr>
          <a:xfrm>
            <a:off x="6326651" y="2666670"/>
            <a:ext cx="457201" cy="457201"/>
            <a:chOff x="0" y="0"/>
            <a:chExt cx="457200" cy="457200"/>
          </a:xfrm>
        </p:grpSpPr>
        <p:sp>
          <p:nvSpPr>
            <p:cNvPr id="3019" name="任意形状 135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20" name="任意形状 1355"/>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9200" y="14400"/>
                  </a:moveTo>
                  <a:lnTo>
                    <a:pt x="19200" y="2400"/>
                  </a:lnTo>
                  <a:lnTo>
                    <a:pt x="2400" y="2400"/>
                  </a:lnTo>
                  <a:lnTo>
                    <a:pt x="2400" y="14400"/>
                  </a:lnTo>
                  <a:lnTo>
                    <a:pt x="19200" y="14400"/>
                  </a:lnTo>
                  <a:close/>
                  <a:moveTo>
                    <a:pt x="0" y="1192"/>
                  </a:moveTo>
                  <a:cubicBezTo>
                    <a:pt x="0" y="534"/>
                    <a:pt x="534" y="0"/>
                    <a:pt x="1192" y="0"/>
                  </a:cubicBezTo>
                  <a:lnTo>
                    <a:pt x="20408" y="0"/>
                  </a:lnTo>
                  <a:cubicBezTo>
                    <a:pt x="21066" y="0"/>
                    <a:pt x="21600" y="534"/>
                    <a:pt x="21600" y="1192"/>
                  </a:cubicBezTo>
                  <a:lnTo>
                    <a:pt x="21600" y="20408"/>
                  </a:lnTo>
                  <a:cubicBezTo>
                    <a:pt x="21599" y="21066"/>
                    <a:pt x="21066" y="21599"/>
                    <a:pt x="20408" y="21600"/>
                  </a:cubicBezTo>
                  <a:lnTo>
                    <a:pt x="1192" y="21600"/>
                  </a:lnTo>
                  <a:cubicBezTo>
                    <a:pt x="534" y="21599"/>
                    <a:pt x="1" y="21066"/>
                    <a:pt x="0" y="20408"/>
                  </a:cubicBezTo>
                  <a:lnTo>
                    <a:pt x="0" y="1192"/>
                  </a:lnTo>
                  <a:close/>
                  <a:moveTo>
                    <a:pt x="10800" y="10800"/>
                  </a:moveTo>
                  <a:cubicBezTo>
                    <a:pt x="12125" y="10800"/>
                    <a:pt x="13200" y="9725"/>
                    <a:pt x="13200" y="8400"/>
                  </a:cubicBezTo>
                  <a:cubicBezTo>
                    <a:pt x="13200" y="7075"/>
                    <a:pt x="12125" y="6000"/>
                    <a:pt x="10800" y="6000"/>
                  </a:cubicBezTo>
                  <a:cubicBezTo>
                    <a:pt x="9475" y="6000"/>
                    <a:pt x="8400" y="7075"/>
                    <a:pt x="8400" y="8400"/>
                  </a:cubicBezTo>
                  <a:cubicBezTo>
                    <a:pt x="8400" y="9725"/>
                    <a:pt x="9475" y="10800"/>
                    <a:pt x="10800" y="10800"/>
                  </a:cubicBezTo>
                  <a:close/>
                  <a:moveTo>
                    <a:pt x="10800" y="13200"/>
                  </a:moveTo>
                  <a:cubicBezTo>
                    <a:pt x="8149" y="13200"/>
                    <a:pt x="6000" y="11051"/>
                    <a:pt x="6000" y="8400"/>
                  </a:cubicBezTo>
                  <a:cubicBezTo>
                    <a:pt x="6000" y="5749"/>
                    <a:pt x="8149" y="3600"/>
                    <a:pt x="10800" y="3600"/>
                  </a:cubicBezTo>
                  <a:cubicBezTo>
                    <a:pt x="13451" y="3600"/>
                    <a:pt x="15600" y="5749"/>
                    <a:pt x="15600" y="8400"/>
                  </a:cubicBezTo>
                  <a:cubicBezTo>
                    <a:pt x="15600" y="11051"/>
                    <a:pt x="13451" y="13200"/>
                    <a:pt x="10800" y="13200"/>
                  </a:cubicBezTo>
                  <a:close/>
                  <a:moveTo>
                    <a:pt x="3600" y="3600"/>
                  </a:moveTo>
                  <a:lnTo>
                    <a:pt x="6000" y="3600"/>
                  </a:lnTo>
                  <a:lnTo>
                    <a:pt x="6000" y="6000"/>
                  </a:lnTo>
                  <a:lnTo>
                    <a:pt x="3600" y="6000"/>
                  </a:lnTo>
                  <a:lnTo>
                    <a:pt x="3600" y="3600"/>
                  </a:lnTo>
                  <a:close/>
                  <a:moveTo>
                    <a:pt x="3600" y="16800"/>
                  </a:moveTo>
                  <a:lnTo>
                    <a:pt x="3600" y="19200"/>
                  </a:lnTo>
                  <a:lnTo>
                    <a:pt x="18000" y="19200"/>
                  </a:lnTo>
                  <a:lnTo>
                    <a:pt x="18000" y="16800"/>
                  </a:lnTo>
                  <a:lnTo>
                    <a:pt x="3600" y="16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24" name="成组"/>
          <p:cNvGrpSpPr/>
          <p:nvPr/>
        </p:nvGrpSpPr>
        <p:grpSpPr>
          <a:xfrm>
            <a:off x="5411360" y="3580905"/>
            <a:ext cx="457201" cy="457201"/>
            <a:chOff x="0" y="0"/>
            <a:chExt cx="457200" cy="457200"/>
          </a:xfrm>
        </p:grpSpPr>
        <p:sp>
          <p:nvSpPr>
            <p:cNvPr id="3022" name="任意形状 135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23" name="任意形状 1358"/>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191" y="8400"/>
                  </a:moveTo>
                  <a:cubicBezTo>
                    <a:pt x="19865" y="4651"/>
                    <a:pt x="15752" y="2686"/>
                    <a:pt x="12003" y="4012"/>
                  </a:cubicBezTo>
                  <a:cubicBezTo>
                    <a:pt x="8253" y="5337"/>
                    <a:pt x="6289" y="9451"/>
                    <a:pt x="7614" y="13200"/>
                  </a:cubicBezTo>
                  <a:cubicBezTo>
                    <a:pt x="8940" y="16949"/>
                    <a:pt x="13053" y="18914"/>
                    <a:pt x="16803" y="17588"/>
                  </a:cubicBezTo>
                  <a:cubicBezTo>
                    <a:pt x="18853" y="16863"/>
                    <a:pt x="20466" y="15250"/>
                    <a:pt x="21191" y="13200"/>
                  </a:cubicBezTo>
                  <a:lnTo>
                    <a:pt x="21600" y="13200"/>
                  </a:ln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lnTo>
                    <a:pt x="20400" y="0"/>
                  </a:lnTo>
                  <a:cubicBezTo>
                    <a:pt x="21063" y="0"/>
                    <a:pt x="21600" y="537"/>
                    <a:pt x="21600" y="1200"/>
                  </a:cubicBezTo>
                  <a:lnTo>
                    <a:pt x="21600" y="8400"/>
                  </a:lnTo>
                  <a:lnTo>
                    <a:pt x="21191" y="8400"/>
                  </a:lnTo>
                  <a:close/>
                  <a:moveTo>
                    <a:pt x="2400" y="3600"/>
                  </a:moveTo>
                  <a:lnTo>
                    <a:pt x="2400" y="7200"/>
                  </a:lnTo>
                  <a:lnTo>
                    <a:pt x="4800" y="7200"/>
                  </a:lnTo>
                  <a:lnTo>
                    <a:pt x="4800" y="3600"/>
                  </a:lnTo>
                  <a:lnTo>
                    <a:pt x="2400" y="3600"/>
                  </a:lnTo>
                  <a:close/>
                  <a:moveTo>
                    <a:pt x="14400" y="15600"/>
                  </a:moveTo>
                  <a:cubicBezTo>
                    <a:pt x="11749" y="15600"/>
                    <a:pt x="9600" y="13451"/>
                    <a:pt x="9600" y="10800"/>
                  </a:cubicBezTo>
                  <a:cubicBezTo>
                    <a:pt x="9600" y="8149"/>
                    <a:pt x="11749" y="6000"/>
                    <a:pt x="14400" y="6000"/>
                  </a:cubicBezTo>
                  <a:cubicBezTo>
                    <a:pt x="17051" y="6000"/>
                    <a:pt x="19200" y="8149"/>
                    <a:pt x="19200" y="10800"/>
                  </a:cubicBezTo>
                  <a:cubicBezTo>
                    <a:pt x="19200" y="13451"/>
                    <a:pt x="17051" y="15600"/>
                    <a:pt x="14400" y="15600"/>
                  </a:cubicBezTo>
                  <a:close/>
                  <a:moveTo>
                    <a:pt x="14400" y="13200"/>
                  </a:moveTo>
                  <a:cubicBezTo>
                    <a:pt x="15725" y="13200"/>
                    <a:pt x="16800" y="12125"/>
                    <a:pt x="16800" y="10800"/>
                  </a:cubicBezTo>
                  <a:cubicBezTo>
                    <a:pt x="16800" y="9475"/>
                    <a:pt x="15725" y="8400"/>
                    <a:pt x="14400" y="8400"/>
                  </a:cubicBezTo>
                  <a:cubicBezTo>
                    <a:pt x="13075" y="8400"/>
                    <a:pt x="12000" y="9475"/>
                    <a:pt x="12000" y="10800"/>
                  </a:cubicBezTo>
                  <a:cubicBezTo>
                    <a:pt x="12000" y="12125"/>
                    <a:pt x="13075" y="13200"/>
                    <a:pt x="14400" y="13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27" name="成组"/>
          <p:cNvGrpSpPr/>
          <p:nvPr/>
        </p:nvGrpSpPr>
        <p:grpSpPr>
          <a:xfrm>
            <a:off x="5411909" y="2666670"/>
            <a:ext cx="457201" cy="457201"/>
            <a:chOff x="0" y="0"/>
            <a:chExt cx="457200" cy="457200"/>
          </a:xfrm>
        </p:grpSpPr>
        <p:sp>
          <p:nvSpPr>
            <p:cNvPr id="3025" name="任意形状 13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26" name="任意形状 1361"/>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lnTo>
                    <a:pt x="19200" y="3600"/>
                  </a:lnTo>
                  <a:lnTo>
                    <a:pt x="19200" y="2400"/>
                  </a:lnTo>
                  <a:lnTo>
                    <a:pt x="2400" y="2400"/>
                  </a:lnTo>
                  <a:lnTo>
                    <a:pt x="2400" y="19200"/>
                  </a:lnTo>
                  <a:lnTo>
                    <a:pt x="19200" y="19200"/>
                  </a:lnTo>
                  <a:lnTo>
                    <a:pt x="19200" y="18000"/>
                  </a:lnTo>
                  <a:lnTo>
                    <a:pt x="21600" y="18000"/>
                  </a:ln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lnTo>
                    <a:pt x="20400" y="0"/>
                  </a:lnTo>
                  <a:cubicBezTo>
                    <a:pt x="21063" y="0"/>
                    <a:pt x="21600" y="537"/>
                    <a:pt x="21600" y="1200"/>
                  </a:cubicBezTo>
                  <a:lnTo>
                    <a:pt x="21600" y="3600"/>
                  </a:lnTo>
                  <a:close/>
                  <a:moveTo>
                    <a:pt x="3600" y="3600"/>
                  </a:moveTo>
                  <a:lnTo>
                    <a:pt x="6000" y="3600"/>
                  </a:lnTo>
                  <a:lnTo>
                    <a:pt x="6000" y="7200"/>
                  </a:lnTo>
                  <a:lnTo>
                    <a:pt x="3600" y="7200"/>
                  </a:lnTo>
                  <a:lnTo>
                    <a:pt x="3600" y="3600"/>
                  </a:lnTo>
                  <a:close/>
                  <a:moveTo>
                    <a:pt x="14400" y="15600"/>
                  </a:moveTo>
                  <a:cubicBezTo>
                    <a:pt x="17051" y="15600"/>
                    <a:pt x="19200" y="13451"/>
                    <a:pt x="19200" y="10800"/>
                  </a:cubicBezTo>
                  <a:cubicBezTo>
                    <a:pt x="19200" y="8149"/>
                    <a:pt x="17051" y="6000"/>
                    <a:pt x="14400" y="6000"/>
                  </a:cubicBezTo>
                  <a:cubicBezTo>
                    <a:pt x="11749" y="6000"/>
                    <a:pt x="9600" y="8149"/>
                    <a:pt x="9600" y="10800"/>
                  </a:cubicBezTo>
                  <a:cubicBezTo>
                    <a:pt x="9600" y="13451"/>
                    <a:pt x="11749" y="15600"/>
                    <a:pt x="14400" y="15600"/>
                  </a:cubicBezTo>
                  <a:close/>
                  <a:moveTo>
                    <a:pt x="14400" y="18000"/>
                  </a:moveTo>
                  <a:cubicBezTo>
                    <a:pt x="10424" y="18000"/>
                    <a:pt x="7200" y="14776"/>
                    <a:pt x="7200" y="10800"/>
                  </a:cubicBezTo>
                  <a:cubicBezTo>
                    <a:pt x="7200" y="6824"/>
                    <a:pt x="10424" y="3600"/>
                    <a:pt x="14400" y="3600"/>
                  </a:cubicBezTo>
                  <a:cubicBezTo>
                    <a:pt x="18376" y="3600"/>
                    <a:pt x="21600" y="6824"/>
                    <a:pt x="21600" y="10800"/>
                  </a:cubicBezTo>
                  <a:cubicBezTo>
                    <a:pt x="21600" y="14776"/>
                    <a:pt x="18376" y="18000"/>
                    <a:pt x="14400" y="18000"/>
                  </a:cubicBezTo>
                  <a:close/>
                  <a:moveTo>
                    <a:pt x="14400" y="13200"/>
                  </a:moveTo>
                  <a:cubicBezTo>
                    <a:pt x="13075" y="13200"/>
                    <a:pt x="12000" y="12125"/>
                    <a:pt x="12000" y="10800"/>
                  </a:cubicBezTo>
                  <a:cubicBezTo>
                    <a:pt x="12000" y="9475"/>
                    <a:pt x="13075" y="8400"/>
                    <a:pt x="14400" y="8400"/>
                  </a:cubicBezTo>
                  <a:cubicBezTo>
                    <a:pt x="15725" y="8400"/>
                    <a:pt x="16800" y="9475"/>
                    <a:pt x="16800" y="10800"/>
                  </a:cubicBezTo>
                  <a:cubicBezTo>
                    <a:pt x="16800" y="12125"/>
                    <a:pt x="15725" y="13200"/>
                    <a:pt x="14400" y="13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30" name="成组"/>
          <p:cNvGrpSpPr/>
          <p:nvPr/>
        </p:nvGrpSpPr>
        <p:grpSpPr>
          <a:xfrm>
            <a:off x="5410260" y="5409376"/>
            <a:ext cx="457201" cy="457201"/>
            <a:chOff x="0" y="0"/>
            <a:chExt cx="457200" cy="457200"/>
          </a:xfrm>
        </p:grpSpPr>
        <p:sp>
          <p:nvSpPr>
            <p:cNvPr id="3028" name="任意形状 136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29" name="任意形状 1364"/>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4320" y="2160"/>
                  </a:moveTo>
                  <a:lnTo>
                    <a:pt x="4320" y="0"/>
                  </a:lnTo>
                  <a:lnTo>
                    <a:pt x="6480" y="0"/>
                  </a:lnTo>
                  <a:lnTo>
                    <a:pt x="6480" y="2160"/>
                  </a:lnTo>
                  <a:lnTo>
                    <a:pt x="20529" y="2160"/>
                  </a:lnTo>
                  <a:cubicBezTo>
                    <a:pt x="21120" y="2160"/>
                    <a:pt x="21600" y="2641"/>
                    <a:pt x="21600" y="3232"/>
                  </a:cubicBezTo>
                  <a:lnTo>
                    <a:pt x="21600" y="20528"/>
                  </a:lnTo>
                  <a:cubicBezTo>
                    <a:pt x="21596" y="21118"/>
                    <a:pt x="21119" y="21595"/>
                    <a:pt x="20529" y="21600"/>
                  </a:cubicBezTo>
                  <a:lnTo>
                    <a:pt x="1071" y="21600"/>
                  </a:lnTo>
                  <a:cubicBezTo>
                    <a:pt x="480" y="21599"/>
                    <a:pt x="0" y="21119"/>
                    <a:pt x="0" y="20528"/>
                  </a:cubicBezTo>
                  <a:lnTo>
                    <a:pt x="0" y="3232"/>
                  </a:lnTo>
                  <a:cubicBezTo>
                    <a:pt x="4" y="2642"/>
                    <a:pt x="481" y="2165"/>
                    <a:pt x="1071" y="2160"/>
                  </a:cubicBezTo>
                  <a:lnTo>
                    <a:pt x="4320" y="2160"/>
                  </a:lnTo>
                  <a:close/>
                  <a:moveTo>
                    <a:pt x="7560" y="15120"/>
                  </a:moveTo>
                  <a:cubicBezTo>
                    <a:pt x="9349" y="15120"/>
                    <a:pt x="10800" y="13669"/>
                    <a:pt x="10800" y="11880"/>
                  </a:cubicBezTo>
                  <a:cubicBezTo>
                    <a:pt x="10800" y="10091"/>
                    <a:pt x="9349" y="8640"/>
                    <a:pt x="7560" y="8640"/>
                  </a:cubicBezTo>
                  <a:cubicBezTo>
                    <a:pt x="5771" y="8640"/>
                    <a:pt x="4320" y="10091"/>
                    <a:pt x="4320" y="11880"/>
                  </a:cubicBezTo>
                  <a:cubicBezTo>
                    <a:pt x="4320" y="13669"/>
                    <a:pt x="5771" y="15120"/>
                    <a:pt x="7560" y="15120"/>
                  </a:cubicBezTo>
                  <a:close/>
                  <a:moveTo>
                    <a:pt x="12960" y="8640"/>
                  </a:moveTo>
                  <a:lnTo>
                    <a:pt x="12960" y="10800"/>
                  </a:lnTo>
                  <a:lnTo>
                    <a:pt x="17280" y="10800"/>
                  </a:lnTo>
                  <a:lnTo>
                    <a:pt x="17280" y="8640"/>
                  </a:lnTo>
                  <a:lnTo>
                    <a:pt x="12960" y="8640"/>
                  </a:lnTo>
                  <a:close/>
                  <a:moveTo>
                    <a:pt x="12960" y="12960"/>
                  </a:moveTo>
                  <a:lnTo>
                    <a:pt x="12960" y="15120"/>
                  </a:lnTo>
                  <a:lnTo>
                    <a:pt x="17280" y="15120"/>
                  </a:lnTo>
                  <a:lnTo>
                    <a:pt x="17280" y="12960"/>
                  </a:lnTo>
                  <a:lnTo>
                    <a:pt x="12960" y="129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33" name="成组"/>
          <p:cNvGrpSpPr/>
          <p:nvPr/>
        </p:nvGrpSpPr>
        <p:grpSpPr>
          <a:xfrm>
            <a:off x="5410810" y="4495140"/>
            <a:ext cx="457201" cy="457201"/>
            <a:chOff x="0" y="0"/>
            <a:chExt cx="457200" cy="457200"/>
          </a:xfrm>
        </p:grpSpPr>
        <p:sp>
          <p:nvSpPr>
            <p:cNvPr id="3031" name="任意形状 136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32" name="任意形状 1367"/>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4320" y="2160"/>
                  </a:moveTo>
                  <a:lnTo>
                    <a:pt x="4320" y="0"/>
                  </a:lnTo>
                  <a:lnTo>
                    <a:pt x="6480" y="0"/>
                  </a:lnTo>
                  <a:lnTo>
                    <a:pt x="6480" y="2160"/>
                  </a:lnTo>
                  <a:lnTo>
                    <a:pt x="20529" y="2160"/>
                  </a:lnTo>
                  <a:cubicBezTo>
                    <a:pt x="21120" y="2160"/>
                    <a:pt x="21600" y="2641"/>
                    <a:pt x="21600" y="3232"/>
                  </a:cubicBezTo>
                  <a:lnTo>
                    <a:pt x="21600" y="20528"/>
                  </a:lnTo>
                  <a:cubicBezTo>
                    <a:pt x="21596" y="21118"/>
                    <a:pt x="21119" y="21595"/>
                    <a:pt x="20529" y="21600"/>
                  </a:cubicBezTo>
                  <a:lnTo>
                    <a:pt x="1071" y="21600"/>
                  </a:lnTo>
                  <a:cubicBezTo>
                    <a:pt x="480" y="21599"/>
                    <a:pt x="0" y="21119"/>
                    <a:pt x="0" y="20528"/>
                  </a:cubicBezTo>
                  <a:lnTo>
                    <a:pt x="0" y="3232"/>
                  </a:lnTo>
                  <a:cubicBezTo>
                    <a:pt x="4" y="2642"/>
                    <a:pt x="481" y="2165"/>
                    <a:pt x="1071" y="2160"/>
                  </a:cubicBezTo>
                  <a:lnTo>
                    <a:pt x="4320" y="2160"/>
                  </a:lnTo>
                  <a:close/>
                  <a:moveTo>
                    <a:pt x="2160" y="4320"/>
                  </a:moveTo>
                  <a:lnTo>
                    <a:pt x="2160" y="19440"/>
                  </a:lnTo>
                  <a:lnTo>
                    <a:pt x="19440" y="19440"/>
                  </a:lnTo>
                  <a:lnTo>
                    <a:pt x="19440" y="4320"/>
                  </a:lnTo>
                  <a:lnTo>
                    <a:pt x="2160" y="4320"/>
                  </a:lnTo>
                  <a:close/>
                  <a:moveTo>
                    <a:pt x="7560" y="15120"/>
                  </a:moveTo>
                  <a:cubicBezTo>
                    <a:pt x="5771" y="15120"/>
                    <a:pt x="4320" y="13669"/>
                    <a:pt x="4320" y="11880"/>
                  </a:cubicBezTo>
                  <a:cubicBezTo>
                    <a:pt x="4320" y="10091"/>
                    <a:pt x="5771" y="8640"/>
                    <a:pt x="7560" y="8640"/>
                  </a:cubicBezTo>
                  <a:cubicBezTo>
                    <a:pt x="9349" y="8640"/>
                    <a:pt x="10800" y="10091"/>
                    <a:pt x="10800" y="11880"/>
                  </a:cubicBezTo>
                  <a:cubicBezTo>
                    <a:pt x="10800" y="13669"/>
                    <a:pt x="9349" y="15120"/>
                    <a:pt x="7560" y="15120"/>
                  </a:cubicBezTo>
                  <a:close/>
                  <a:moveTo>
                    <a:pt x="12960" y="8640"/>
                  </a:moveTo>
                  <a:lnTo>
                    <a:pt x="17280" y="8640"/>
                  </a:lnTo>
                  <a:lnTo>
                    <a:pt x="17280" y="10800"/>
                  </a:lnTo>
                  <a:lnTo>
                    <a:pt x="12960" y="10800"/>
                  </a:lnTo>
                  <a:lnTo>
                    <a:pt x="12960" y="8640"/>
                  </a:lnTo>
                  <a:close/>
                  <a:moveTo>
                    <a:pt x="12960" y="12960"/>
                  </a:moveTo>
                  <a:lnTo>
                    <a:pt x="17280" y="12960"/>
                  </a:lnTo>
                  <a:lnTo>
                    <a:pt x="17280" y="15120"/>
                  </a:lnTo>
                  <a:lnTo>
                    <a:pt x="12960" y="15120"/>
                  </a:lnTo>
                  <a:lnTo>
                    <a:pt x="12960" y="129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36" name="成组"/>
          <p:cNvGrpSpPr/>
          <p:nvPr/>
        </p:nvGrpSpPr>
        <p:grpSpPr>
          <a:xfrm>
            <a:off x="4495848" y="5409376"/>
            <a:ext cx="457201" cy="457201"/>
            <a:chOff x="0" y="0"/>
            <a:chExt cx="457200" cy="457200"/>
          </a:xfrm>
        </p:grpSpPr>
        <p:sp>
          <p:nvSpPr>
            <p:cNvPr id="3034" name="任意形状 13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35" name="任意形状 1370"/>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9720"/>
                  </a:moveTo>
                  <a:lnTo>
                    <a:pt x="19440" y="9720"/>
                  </a:lnTo>
                  <a:lnTo>
                    <a:pt x="19440" y="5400"/>
                  </a:lnTo>
                  <a:lnTo>
                    <a:pt x="2160" y="5400"/>
                  </a:lnTo>
                  <a:lnTo>
                    <a:pt x="2160" y="9720"/>
                  </a:lnTo>
                  <a:lnTo>
                    <a:pt x="14040" y="9720"/>
                  </a:lnTo>
                  <a:lnTo>
                    <a:pt x="14040" y="7560"/>
                  </a:lnTo>
                  <a:lnTo>
                    <a:pt x="16200" y="7560"/>
                  </a:lnTo>
                  <a:lnTo>
                    <a:pt x="16200" y="9720"/>
                  </a:lnTo>
                  <a:close/>
                  <a:moveTo>
                    <a:pt x="4320" y="2160"/>
                  </a:moveTo>
                  <a:lnTo>
                    <a:pt x="4320" y="0"/>
                  </a:lnTo>
                  <a:lnTo>
                    <a:pt x="6480" y="0"/>
                  </a:lnTo>
                  <a:lnTo>
                    <a:pt x="6480" y="2160"/>
                  </a:lnTo>
                  <a:lnTo>
                    <a:pt x="20529" y="2160"/>
                  </a:lnTo>
                  <a:cubicBezTo>
                    <a:pt x="21120" y="2160"/>
                    <a:pt x="21600" y="2641"/>
                    <a:pt x="21600" y="3232"/>
                  </a:cubicBezTo>
                  <a:lnTo>
                    <a:pt x="21600" y="20528"/>
                  </a:lnTo>
                  <a:cubicBezTo>
                    <a:pt x="21596" y="21118"/>
                    <a:pt x="21119" y="21595"/>
                    <a:pt x="20529" y="21600"/>
                  </a:cubicBezTo>
                  <a:lnTo>
                    <a:pt x="1071" y="21600"/>
                  </a:lnTo>
                  <a:cubicBezTo>
                    <a:pt x="480" y="21599"/>
                    <a:pt x="0" y="21119"/>
                    <a:pt x="0" y="20528"/>
                  </a:cubicBezTo>
                  <a:lnTo>
                    <a:pt x="0" y="3232"/>
                  </a:lnTo>
                  <a:cubicBezTo>
                    <a:pt x="4" y="2642"/>
                    <a:pt x="481" y="2165"/>
                    <a:pt x="1071" y="2160"/>
                  </a:cubicBezTo>
                  <a:lnTo>
                    <a:pt x="4320" y="2160"/>
                  </a:lnTo>
                  <a:close/>
                  <a:moveTo>
                    <a:pt x="5400" y="19440"/>
                  </a:moveTo>
                  <a:cubicBezTo>
                    <a:pt x="7189" y="19440"/>
                    <a:pt x="8640" y="17989"/>
                    <a:pt x="8640" y="16200"/>
                  </a:cubicBezTo>
                  <a:cubicBezTo>
                    <a:pt x="8640" y="14411"/>
                    <a:pt x="7189" y="12960"/>
                    <a:pt x="5400" y="12960"/>
                  </a:cubicBezTo>
                  <a:cubicBezTo>
                    <a:pt x="3611" y="12960"/>
                    <a:pt x="2160" y="14411"/>
                    <a:pt x="2160" y="16200"/>
                  </a:cubicBezTo>
                  <a:cubicBezTo>
                    <a:pt x="2160" y="17989"/>
                    <a:pt x="3611" y="19440"/>
                    <a:pt x="5400" y="194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39" name="成组"/>
          <p:cNvGrpSpPr/>
          <p:nvPr/>
        </p:nvGrpSpPr>
        <p:grpSpPr>
          <a:xfrm>
            <a:off x="4496287" y="4495140"/>
            <a:ext cx="457201" cy="457201"/>
            <a:chOff x="0" y="0"/>
            <a:chExt cx="457200" cy="457200"/>
          </a:xfrm>
        </p:grpSpPr>
        <p:sp>
          <p:nvSpPr>
            <p:cNvPr id="3037" name="任意形状 13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38" name="任意形状 1373"/>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9720"/>
                  </a:moveTo>
                  <a:lnTo>
                    <a:pt x="16200" y="7560"/>
                  </a:lnTo>
                  <a:lnTo>
                    <a:pt x="14040" y="7560"/>
                  </a:lnTo>
                  <a:lnTo>
                    <a:pt x="14040" y="9720"/>
                  </a:lnTo>
                  <a:lnTo>
                    <a:pt x="3240" y="9720"/>
                  </a:lnTo>
                  <a:lnTo>
                    <a:pt x="3240" y="5400"/>
                  </a:lnTo>
                  <a:lnTo>
                    <a:pt x="18360" y="5400"/>
                  </a:lnTo>
                  <a:lnTo>
                    <a:pt x="18360" y="9720"/>
                  </a:lnTo>
                  <a:lnTo>
                    <a:pt x="16200" y="9720"/>
                  </a:lnTo>
                  <a:close/>
                  <a:moveTo>
                    <a:pt x="4320" y="2160"/>
                  </a:moveTo>
                  <a:lnTo>
                    <a:pt x="4320" y="0"/>
                  </a:lnTo>
                  <a:lnTo>
                    <a:pt x="6480" y="0"/>
                  </a:lnTo>
                  <a:lnTo>
                    <a:pt x="6480" y="2160"/>
                  </a:lnTo>
                  <a:lnTo>
                    <a:pt x="20529" y="2160"/>
                  </a:lnTo>
                  <a:cubicBezTo>
                    <a:pt x="21120" y="2160"/>
                    <a:pt x="21600" y="2641"/>
                    <a:pt x="21600" y="3232"/>
                  </a:cubicBezTo>
                  <a:lnTo>
                    <a:pt x="21600" y="20528"/>
                  </a:lnTo>
                  <a:cubicBezTo>
                    <a:pt x="21596" y="21118"/>
                    <a:pt x="21119" y="21595"/>
                    <a:pt x="20529" y="21600"/>
                  </a:cubicBezTo>
                  <a:lnTo>
                    <a:pt x="1071" y="21600"/>
                  </a:lnTo>
                  <a:cubicBezTo>
                    <a:pt x="480" y="21599"/>
                    <a:pt x="0" y="21119"/>
                    <a:pt x="0" y="20528"/>
                  </a:cubicBezTo>
                  <a:lnTo>
                    <a:pt x="0" y="3232"/>
                  </a:lnTo>
                  <a:cubicBezTo>
                    <a:pt x="4" y="2642"/>
                    <a:pt x="481" y="2165"/>
                    <a:pt x="1071" y="2160"/>
                  </a:cubicBezTo>
                  <a:lnTo>
                    <a:pt x="4320" y="2160"/>
                  </a:lnTo>
                  <a:close/>
                  <a:moveTo>
                    <a:pt x="2160" y="4320"/>
                  </a:moveTo>
                  <a:lnTo>
                    <a:pt x="2160" y="19440"/>
                  </a:lnTo>
                  <a:lnTo>
                    <a:pt x="19440" y="19440"/>
                  </a:lnTo>
                  <a:lnTo>
                    <a:pt x="19440" y="4320"/>
                  </a:lnTo>
                  <a:lnTo>
                    <a:pt x="2160" y="4320"/>
                  </a:lnTo>
                  <a:close/>
                  <a:moveTo>
                    <a:pt x="6480" y="18360"/>
                  </a:moveTo>
                  <a:cubicBezTo>
                    <a:pt x="4691" y="18360"/>
                    <a:pt x="3240" y="16909"/>
                    <a:pt x="3240" y="15120"/>
                  </a:cubicBezTo>
                  <a:cubicBezTo>
                    <a:pt x="3240" y="13331"/>
                    <a:pt x="4691" y="11880"/>
                    <a:pt x="6480" y="11880"/>
                  </a:cubicBezTo>
                  <a:cubicBezTo>
                    <a:pt x="8269" y="11880"/>
                    <a:pt x="9720" y="13331"/>
                    <a:pt x="9720" y="15120"/>
                  </a:cubicBezTo>
                  <a:cubicBezTo>
                    <a:pt x="9720" y="16909"/>
                    <a:pt x="8269" y="18360"/>
                    <a:pt x="6480" y="183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42" name="成组"/>
          <p:cNvGrpSpPr/>
          <p:nvPr/>
        </p:nvGrpSpPr>
        <p:grpSpPr>
          <a:xfrm>
            <a:off x="6324672" y="5409376"/>
            <a:ext cx="457201" cy="457201"/>
            <a:chOff x="0" y="0"/>
            <a:chExt cx="457200" cy="457200"/>
          </a:xfrm>
        </p:grpSpPr>
        <p:sp>
          <p:nvSpPr>
            <p:cNvPr id="3040" name="任意形状 150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41" name="任意形状 150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9536" y="12000"/>
                  </a:moveTo>
                  <a:cubicBezTo>
                    <a:pt x="10133" y="10125"/>
                    <a:pt x="9249" y="8069"/>
                    <a:pt x="7562" y="7406"/>
                  </a:cubicBezTo>
                  <a:cubicBezTo>
                    <a:pt x="5875" y="6743"/>
                    <a:pt x="4023" y="7725"/>
                    <a:pt x="3427" y="9600"/>
                  </a:cubicBezTo>
                  <a:cubicBezTo>
                    <a:pt x="2831" y="11475"/>
                    <a:pt x="3715" y="13531"/>
                    <a:pt x="5402" y="14194"/>
                  </a:cubicBezTo>
                  <a:cubicBezTo>
                    <a:pt x="5748" y="14330"/>
                    <a:pt x="6113" y="14400"/>
                    <a:pt x="6480" y="14400"/>
                  </a:cubicBezTo>
                  <a:lnTo>
                    <a:pt x="15120" y="14400"/>
                  </a:lnTo>
                  <a:cubicBezTo>
                    <a:pt x="16909" y="14399"/>
                    <a:pt x="18359" y="12786"/>
                    <a:pt x="18358" y="10798"/>
                  </a:cubicBezTo>
                  <a:cubicBezTo>
                    <a:pt x="18357" y="8810"/>
                    <a:pt x="16906" y="7199"/>
                    <a:pt x="15117" y="7200"/>
                  </a:cubicBezTo>
                  <a:cubicBezTo>
                    <a:pt x="13327" y="7201"/>
                    <a:pt x="11877" y="8814"/>
                    <a:pt x="11878" y="10802"/>
                  </a:cubicBezTo>
                  <a:cubicBezTo>
                    <a:pt x="11879" y="11210"/>
                    <a:pt x="11941" y="11615"/>
                    <a:pt x="12064" y="12000"/>
                  </a:cubicBezTo>
                  <a:lnTo>
                    <a:pt x="9536" y="120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5120" y="12000"/>
                  </a:moveTo>
                  <a:cubicBezTo>
                    <a:pt x="14523" y="12000"/>
                    <a:pt x="14040" y="11463"/>
                    <a:pt x="14040" y="10800"/>
                  </a:cubicBezTo>
                  <a:cubicBezTo>
                    <a:pt x="14040" y="10137"/>
                    <a:pt x="14523" y="9600"/>
                    <a:pt x="15120" y="9600"/>
                  </a:cubicBezTo>
                  <a:cubicBezTo>
                    <a:pt x="15717" y="9600"/>
                    <a:pt x="16200" y="10137"/>
                    <a:pt x="16200" y="10800"/>
                  </a:cubicBezTo>
                  <a:cubicBezTo>
                    <a:pt x="16200" y="11463"/>
                    <a:pt x="15717" y="12000"/>
                    <a:pt x="15120" y="12000"/>
                  </a:cubicBezTo>
                  <a:close/>
                  <a:moveTo>
                    <a:pt x="6480" y="12000"/>
                  </a:moveTo>
                  <a:cubicBezTo>
                    <a:pt x="5883" y="12000"/>
                    <a:pt x="5400" y="11463"/>
                    <a:pt x="5400" y="10800"/>
                  </a:cubicBezTo>
                  <a:cubicBezTo>
                    <a:pt x="5400" y="10137"/>
                    <a:pt x="5883" y="9600"/>
                    <a:pt x="6480" y="9600"/>
                  </a:cubicBezTo>
                  <a:cubicBezTo>
                    <a:pt x="7077" y="9600"/>
                    <a:pt x="7560" y="10137"/>
                    <a:pt x="7560" y="10800"/>
                  </a:cubicBezTo>
                  <a:cubicBezTo>
                    <a:pt x="7560" y="11463"/>
                    <a:pt x="7077" y="12000"/>
                    <a:pt x="6480" y="120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45" name="成组"/>
          <p:cNvGrpSpPr/>
          <p:nvPr/>
        </p:nvGrpSpPr>
        <p:grpSpPr>
          <a:xfrm>
            <a:off x="6325332" y="4495140"/>
            <a:ext cx="457201" cy="457201"/>
            <a:chOff x="0" y="0"/>
            <a:chExt cx="457200" cy="457200"/>
          </a:xfrm>
        </p:grpSpPr>
        <p:sp>
          <p:nvSpPr>
            <p:cNvPr id="3043" name="任意形状 151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44" name="任意形状 151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9536" y="12000"/>
                  </a:moveTo>
                  <a:lnTo>
                    <a:pt x="12064" y="12000"/>
                  </a:lnTo>
                  <a:cubicBezTo>
                    <a:pt x="11467" y="10125"/>
                    <a:pt x="12351" y="8069"/>
                    <a:pt x="14038" y="7406"/>
                  </a:cubicBezTo>
                  <a:cubicBezTo>
                    <a:pt x="15725" y="6743"/>
                    <a:pt x="17577" y="7725"/>
                    <a:pt x="18173" y="9600"/>
                  </a:cubicBezTo>
                  <a:cubicBezTo>
                    <a:pt x="18769" y="11475"/>
                    <a:pt x="17885" y="13531"/>
                    <a:pt x="16198" y="14194"/>
                  </a:cubicBezTo>
                  <a:cubicBezTo>
                    <a:pt x="15852" y="14330"/>
                    <a:pt x="15487" y="14400"/>
                    <a:pt x="15120" y="14400"/>
                  </a:cubicBezTo>
                  <a:lnTo>
                    <a:pt x="6480" y="14400"/>
                  </a:lnTo>
                  <a:cubicBezTo>
                    <a:pt x="4691" y="14399"/>
                    <a:pt x="3241" y="12786"/>
                    <a:pt x="3242" y="10798"/>
                  </a:cubicBezTo>
                  <a:cubicBezTo>
                    <a:pt x="3243" y="8810"/>
                    <a:pt x="4694" y="7199"/>
                    <a:pt x="6483" y="7200"/>
                  </a:cubicBezTo>
                  <a:cubicBezTo>
                    <a:pt x="8273" y="7201"/>
                    <a:pt x="9723" y="8814"/>
                    <a:pt x="9722" y="10802"/>
                  </a:cubicBezTo>
                  <a:cubicBezTo>
                    <a:pt x="9721" y="11210"/>
                    <a:pt x="9659" y="11615"/>
                    <a:pt x="9536" y="12000"/>
                  </a:cubicBezTo>
                  <a:close/>
                  <a:moveTo>
                    <a:pt x="2160" y="2400"/>
                  </a:moveTo>
                  <a:lnTo>
                    <a:pt x="2160" y="19200"/>
                  </a:lnTo>
                  <a:lnTo>
                    <a:pt x="19440" y="19200"/>
                  </a:lnTo>
                  <a:lnTo>
                    <a:pt x="19440" y="2400"/>
                  </a:lnTo>
                  <a:lnTo>
                    <a:pt x="2160" y="24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6480" y="12000"/>
                  </a:moveTo>
                  <a:cubicBezTo>
                    <a:pt x="7077" y="12000"/>
                    <a:pt x="7560" y="11463"/>
                    <a:pt x="7560" y="10800"/>
                  </a:cubicBezTo>
                  <a:cubicBezTo>
                    <a:pt x="7560" y="10137"/>
                    <a:pt x="7077" y="9600"/>
                    <a:pt x="6480" y="9600"/>
                  </a:cubicBezTo>
                  <a:cubicBezTo>
                    <a:pt x="5883" y="9600"/>
                    <a:pt x="5400" y="10137"/>
                    <a:pt x="5400" y="10800"/>
                  </a:cubicBezTo>
                  <a:cubicBezTo>
                    <a:pt x="5400" y="11463"/>
                    <a:pt x="5883" y="12000"/>
                    <a:pt x="6480" y="12000"/>
                  </a:cubicBezTo>
                  <a:close/>
                  <a:moveTo>
                    <a:pt x="15120" y="12000"/>
                  </a:moveTo>
                  <a:cubicBezTo>
                    <a:pt x="15717" y="12000"/>
                    <a:pt x="16200" y="11463"/>
                    <a:pt x="16200" y="10800"/>
                  </a:cubicBezTo>
                  <a:cubicBezTo>
                    <a:pt x="16200" y="10137"/>
                    <a:pt x="15717" y="9600"/>
                    <a:pt x="15120" y="9600"/>
                  </a:cubicBezTo>
                  <a:cubicBezTo>
                    <a:pt x="14523" y="9600"/>
                    <a:pt x="14040" y="10137"/>
                    <a:pt x="14040" y="10800"/>
                  </a:cubicBezTo>
                  <a:cubicBezTo>
                    <a:pt x="14040" y="11463"/>
                    <a:pt x="14523" y="12000"/>
                    <a:pt x="15120" y="120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48" name="成组"/>
          <p:cNvGrpSpPr/>
          <p:nvPr/>
        </p:nvGrpSpPr>
        <p:grpSpPr>
          <a:xfrm>
            <a:off x="4497607" y="1752435"/>
            <a:ext cx="457201" cy="457201"/>
            <a:chOff x="0" y="0"/>
            <a:chExt cx="457200" cy="457200"/>
          </a:xfrm>
        </p:grpSpPr>
        <p:sp>
          <p:nvSpPr>
            <p:cNvPr id="3046" name="任意形状 151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47" name="任意形状 1514"/>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0" y="534"/>
                    <a:pt x="534" y="0"/>
                    <a:pt x="1192" y="0"/>
                  </a:cubicBezTo>
                  <a:lnTo>
                    <a:pt x="20408" y="0"/>
                  </a:lnTo>
                  <a:cubicBezTo>
                    <a:pt x="21066" y="0"/>
                    <a:pt x="21600" y="534"/>
                    <a:pt x="21600" y="1192"/>
                  </a:cubicBezTo>
                  <a:lnTo>
                    <a:pt x="21600" y="20408"/>
                  </a:lnTo>
                  <a:cubicBezTo>
                    <a:pt x="21599" y="21066"/>
                    <a:pt x="21066" y="21599"/>
                    <a:pt x="20408" y="21600"/>
                  </a:cubicBezTo>
                  <a:lnTo>
                    <a:pt x="1192" y="21600"/>
                  </a:lnTo>
                  <a:cubicBezTo>
                    <a:pt x="534" y="21599"/>
                    <a:pt x="1" y="21066"/>
                    <a:pt x="0" y="20408"/>
                  </a:cubicBezTo>
                  <a:lnTo>
                    <a:pt x="0" y="1192"/>
                  </a:lnTo>
                  <a:close/>
                  <a:moveTo>
                    <a:pt x="9146" y="6498"/>
                  </a:moveTo>
                  <a:cubicBezTo>
                    <a:pt x="8926" y="6351"/>
                    <a:pt x="8628" y="6410"/>
                    <a:pt x="8481" y="6631"/>
                  </a:cubicBezTo>
                  <a:cubicBezTo>
                    <a:pt x="8428" y="6710"/>
                    <a:pt x="8400" y="6802"/>
                    <a:pt x="8400" y="6896"/>
                  </a:cubicBezTo>
                  <a:lnTo>
                    <a:pt x="8400" y="14704"/>
                  </a:lnTo>
                  <a:cubicBezTo>
                    <a:pt x="8401" y="14969"/>
                    <a:pt x="8616" y="15183"/>
                    <a:pt x="8881" y="15183"/>
                  </a:cubicBezTo>
                  <a:cubicBezTo>
                    <a:pt x="8975" y="15182"/>
                    <a:pt x="9068" y="15155"/>
                    <a:pt x="9146" y="15102"/>
                  </a:cubicBezTo>
                  <a:lnTo>
                    <a:pt x="15001" y="11200"/>
                  </a:lnTo>
                  <a:cubicBezTo>
                    <a:pt x="15222" y="11053"/>
                    <a:pt x="15282" y="10755"/>
                    <a:pt x="15135" y="10534"/>
                  </a:cubicBezTo>
                  <a:cubicBezTo>
                    <a:pt x="15100" y="10481"/>
                    <a:pt x="15054" y="10436"/>
                    <a:pt x="15001" y="10400"/>
                  </a:cubicBezTo>
                  <a:lnTo>
                    <a:pt x="9145" y="649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51" name="成组"/>
          <p:cNvGrpSpPr/>
          <p:nvPr/>
        </p:nvGrpSpPr>
        <p:grpSpPr>
          <a:xfrm>
            <a:off x="4498047" y="838200"/>
            <a:ext cx="457201" cy="457200"/>
            <a:chOff x="0" y="0"/>
            <a:chExt cx="457200" cy="457200"/>
          </a:xfrm>
        </p:grpSpPr>
        <p:sp>
          <p:nvSpPr>
            <p:cNvPr id="3049" name="任意形状 15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50" name="任意形状 1517"/>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0" y="534"/>
                    <a:pt x="534" y="0"/>
                    <a:pt x="1192" y="0"/>
                  </a:cubicBezTo>
                  <a:lnTo>
                    <a:pt x="20408" y="0"/>
                  </a:lnTo>
                  <a:cubicBezTo>
                    <a:pt x="21066" y="0"/>
                    <a:pt x="21600" y="534"/>
                    <a:pt x="21600" y="1192"/>
                  </a:cubicBezTo>
                  <a:lnTo>
                    <a:pt x="21600" y="20408"/>
                  </a:lnTo>
                  <a:cubicBezTo>
                    <a:pt x="21599" y="21066"/>
                    <a:pt x="21066" y="21599"/>
                    <a:pt x="20408" y="21600"/>
                  </a:cubicBezTo>
                  <a:lnTo>
                    <a:pt x="1192" y="21600"/>
                  </a:lnTo>
                  <a:cubicBezTo>
                    <a:pt x="534" y="21599"/>
                    <a:pt x="1" y="21066"/>
                    <a:pt x="0" y="20408"/>
                  </a:cubicBezTo>
                  <a:lnTo>
                    <a:pt x="0" y="1192"/>
                  </a:lnTo>
                  <a:close/>
                  <a:moveTo>
                    <a:pt x="2400" y="2400"/>
                  </a:moveTo>
                  <a:lnTo>
                    <a:pt x="2400" y="19200"/>
                  </a:lnTo>
                  <a:lnTo>
                    <a:pt x="19200" y="19200"/>
                  </a:lnTo>
                  <a:lnTo>
                    <a:pt x="19200" y="2400"/>
                  </a:lnTo>
                  <a:lnTo>
                    <a:pt x="2400" y="2400"/>
                  </a:lnTo>
                  <a:close/>
                  <a:moveTo>
                    <a:pt x="9146" y="6498"/>
                  </a:moveTo>
                  <a:lnTo>
                    <a:pt x="15001" y="10400"/>
                  </a:lnTo>
                  <a:cubicBezTo>
                    <a:pt x="15222" y="10547"/>
                    <a:pt x="15282" y="10845"/>
                    <a:pt x="15135" y="11066"/>
                  </a:cubicBezTo>
                  <a:cubicBezTo>
                    <a:pt x="15100" y="11119"/>
                    <a:pt x="15054" y="11164"/>
                    <a:pt x="15001" y="11200"/>
                  </a:cubicBezTo>
                  <a:lnTo>
                    <a:pt x="9145" y="15102"/>
                  </a:lnTo>
                  <a:cubicBezTo>
                    <a:pt x="8924" y="15249"/>
                    <a:pt x="8626" y="15188"/>
                    <a:pt x="8480" y="14967"/>
                  </a:cubicBezTo>
                  <a:cubicBezTo>
                    <a:pt x="8428" y="14889"/>
                    <a:pt x="8400" y="14797"/>
                    <a:pt x="8400" y="14704"/>
                  </a:cubicBezTo>
                  <a:lnTo>
                    <a:pt x="8400" y="6896"/>
                  </a:lnTo>
                  <a:cubicBezTo>
                    <a:pt x="8401" y="6631"/>
                    <a:pt x="8616" y="6417"/>
                    <a:pt x="8881" y="6417"/>
                  </a:cubicBezTo>
                  <a:cubicBezTo>
                    <a:pt x="8975" y="6418"/>
                    <a:pt x="9068" y="6445"/>
                    <a:pt x="9146" y="649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54" name="成组"/>
          <p:cNvGrpSpPr/>
          <p:nvPr/>
        </p:nvGrpSpPr>
        <p:grpSpPr>
          <a:xfrm>
            <a:off x="9986719" y="1752435"/>
            <a:ext cx="457201" cy="457201"/>
            <a:chOff x="0" y="0"/>
            <a:chExt cx="457200" cy="457200"/>
          </a:xfrm>
        </p:grpSpPr>
        <p:sp>
          <p:nvSpPr>
            <p:cNvPr id="3052" name="任意形状 151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53" name="任意形状 1520"/>
            <p:cNvSpPr/>
            <p:nvPr/>
          </p:nvSpPr>
          <p:spPr>
            <a:xfrm>
              <a:off x="19050" y="38100"/>
              <a:ext cx="419101" cy="342900"/>
            </a:xfrm>
            <a:custGeom>
              <a:avLst/>
              <a:gdLst/>
              <a:ahLst/>
              <a:cxnLst>
                <a:cxn ang="0">
                  <a:pos x="wd2" y="hd2"/>
                </a:cxn>
                <a:cxn ang="5400000">
                  <a:pos x="wd2" y="hd2"/>
                </a:cxn>
                <a:cxn ang="10800000">
                  <a:pos x="wd2" y="hd2"/>
                </a:cxn>
                <a:cxn ang="16200000">
                  <a:pos x="wd2" y="hd2"/>
                </a:cxn>
              </a:cxnLst>
              <a:rect l="0" t="0" r="r" b="b"/>
              <a:pathLst>
                <a:path w="21600" h="21600" extrusionOk="0">
                  <a:moveTo>
                    <a:pt x="11782" y="4800"/>
                  </a:moveTo>
                  <a:lnTo>
                    <a:pt x="11782" y="2400"/>
                  </a:lnTo>
                  <a:lnTo>
                    <a:pt x="3927" y="2400"/>
                  </a:lnTo>
                  <a:lnTo>
                    <a:pt x="3927" y="0"/>
                  </a:lnTo>
                  <a:lnTo>
                    <a:pt x="13745" y="0"/>
                  </a:lnTo>
                  <a:lnTo>
                    <a:pt x="13745" y="4800"/>
                  </a:lnTo>
                  <a:lnTo>
                    <a:pt x="14727" y="4800"/>
                  </a:lnTo>
                  <a:cubicBezTo>
                    <a:pt x="15269" y="4800"/>
                    <a:pt x="15709" y="5337"/>
                    <a:pt x="15709" y="6000"/>
                  </a:cubicBezTo>
                  <a:lnTo>
                    <a:pt x="15709" y="8640"/>
                  </a:lnTo>
                  <a:lnTo>
                    <a:pt x="20827" y="4260"/>
                  </a:lnTo>
                  <a:cubicBezTo>
                    <a:pt x="21049" y="4070"/>
                    <a:pt x="21355" y="4136"/>
                    <a:pt x="21511" y="4407"/>
                  </a:cubicBezTo>
                  <a:cubicBezTo>
                    <a:pt x="21569" y="4508"/>
                    <a:pt x="21600" y="4629"/>
                    <a:pt x="21600" y="4752"/>
                  </a:cubicBezTo>
                  <a:lnTo>
                    <a:pt x="21600" y="19248"/>
                  </a:lnTo>
                  <a:cubicBezTo>
                    <a:pt x="21600" y="19579"/>
                    <a:pt x="21380" y="19848"/>
                    <a:pt x="21109" y="19849"/>
                  </a:cubicBezTo>
                  <a:cubicBezTo>
                    <a:pt x="21008" y="19849"/>
                    <a:pt x="20910" y="19811"/>
                    <a:pt x="20827" y="19740"/>
                  </a:cubicBezTo>
                  <a:lnTo>
                    <a:pt x="15709" y="15360"/>
                  </a:lnTo>
                  <a:lnTo>
                    <a:pt x="15709" y="20400"/>
                  </a:lnTo>
                  <a:cubicBezTo>
                    <a:pt x="15709" y="21063"/>
                    <a:pt x="15269" y="21600"/>
                    <a:pt x="14727" y="21600"/>
                  </a:cubicBezTo>
                  <a:lnTo>
                    <a:pt x="982" y="21600"/>
                  </a:lnTo>
                  <a:cubicBezTo>
                    <a:pt x="440" y="21600"/>
                    <a:pt x="0" y="21063"/>
                    <a:pt x="0" y="20400"/>
                  </a:cubicBezTo>
                  <a:lnTo>
                    <a:pt x="0" y="6000"/>
                  </a:lnTo>
                  <a:cubicBezTo>
                    <a:pt x="0" y="5337"/>
                    <a:pt x="440" y="4800"/>
                    <a:pt x="982" y="4800"/>
                  </a:cubicBezTo>
                  <a:lnTo>
                    <a:pt x="11782" y="4800"/>
                  </a:lnTo>
                  <a:close/>
                  <a:moveTo>
                    <a:pt x="3927" y="9600"/>
                  </a:moveTo>
                  <a:lnTo>
                    <a:pt x="3927" y="12000"/>
                  </a:lnTo>
                  <a:lnTo>
                    <a:pt x="5891" y="12000"/>
                  </a:lnTo>
                  <a:lnTo>
                    <a:pt x="5891" y="9600"/>
                  </a:lnTo>
                  <a:lnTo>
                    <a:pt x="3927"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57" name="成组"/>
          <p:cNvGrpSpPr/>
          <p:nvPr/>
        </p:nvGrpSpPr>
        <p:grpSpPr>
          <a:xfrm>
            <a:off x="9987819" y="838200"/>
            <a:ext cx="457201" cy="457200"/>
            <a:chOff x="0" y="0"/>
            <a:chExt cx="457200" cy="457200"/>
          </a:xfrm>
        </p:grpSpPr>
        <p:sp>
          <p:nvSpPr>
            <p:cNvPr id="3055" name="任意形状 15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56" name="任意形状 1523"/>
            <p:cNvSpPr/>
            <p:nvPr/>
          </p:nvSpPr>
          <p:spPr>
            <a:xfrm>
              <a:off x="19050" y="38100"/>
              <a:ext cx="419101" cy="342900"/>
            </a:xfrm>
            <a:custGeom>
              <a:avLst/>
              <a:gdLst/>
              <a:ahLst/>
              <a:cxnLst>
                <a:cxn ang="0">
                  <a:pos x="wd2" y="hd2"/>
                </a:cxn>
                <a:cxn ang="5400000">
                  <a:pos x="wd2" y="hd2"/>
                </a:cxn>
                <a:cxn ang="10800000">
                  <a:pos x="wd2" y="hd2"/>
                </a:cxn>
                <a:cxn ang="16200000">
                  <a:pos x="wd2" y="hd2"/>
                </a:cxn>
              </a:cxnLst>
              <a:rect l="0" t="0" r="r" b="b"/>
              <a:pathLst>
                <a:path w="21600" h="21600" extrusionOk="0">
                  <a:moveTo>
                    <a:pt x="11782" y="4800"/>
                  </a:moveTo>
                  <a:lnTo>
                    <a:pt x="11782" y="2400"/>
                  </a:lnTo>
                  <a:lnTo>
                    <a:pt x="3927" y="2400"/>
                  </a:lnTo>
                  <a:lnTo>
                    <a:pt x="3927" y="0"/>
                  </a:lnTo>
                  <a:lnTo>
                    <a:pt x="13745" y="0"/>
                  </a:lnTo>
                  <a:lnTo>
                    <a:pt x="13745" y="4800"/>
                  </a:lnTo>
                  <a:lnTo>
                    <a:pt x="14727" y="4800"/>
                  </a:lnTo>
                  <a:cubicBezTo>
                    <a:pt x="15269" y="4800"/>
                    <a:pt x="15709" y="5337"/>
                    <a:pt x="15709" y="6000"/>
                  </a:cubicBezTo>
                  <a:lnTo>
                    <a:pt x="15709" y="8640"/>
                  </a:lnTo>
                  <a:lnTo>
                    <a:pt x="20827" y="4260"/>
                  </a:lnTo>
                  <a:cubicBezTo>
                    <a:pt x="21049" y="4070"/>
                    <a:pt x="21355" y="4136"/>
                    <a:pt x="21511" y="4407"/>
                  </a:cubicBezTo>
                  <a:cubicBezTo>
                    <a:pt x="21569" y="4508"/>
                    <a:pt x="21600" y="4629"/>
                    <a:pt x="21600" y="4752"/>
                  </a:cubicBezTo>
                  <a:lnTo>
                    <a:pt x="21600" y="19248"/>
                  </a:lnTo>
                  <a:cubicBezTo>
                    <a:pt x="21600" y="19579"/>
                    <a:pt x="21380" y="19848"/>
                    <a:pt x="21109" y="19849"/>
                  </a:cubicBezTo>
                  <a:cubicBezTo>
                    <a:pt x="21008" y="19849"/>
                    <a:pt x="20910" y="19811"/>
                    <a:pt x="20827" y="19740"/>
                  </a:cubicBezTo>
                  <a:lnTo>
                    <a:pt x="15709" y="15360"/>
                  </a:lnTo>
                  <a:lnTo>
                    <a:pt x="15709" y="20400"/>
                  </a:lnTo>
                  <a:cubicBezTo>
                    <a:pt x="15709" y="21063"/>
                    <a:pt x="15269" y="21600"/>
                    <a:pt x="14727" y="21600"/>
                  </a:cubicBezTo>
                  <a:lnTo>
                    <a:pt x="982" y="21600"/>
                  </a:lnTo>
                  <a:cubicBezTo>
                    <a:pt x="440" y="21600"/>
                    <a:pt x="0" y="21063"/>
                    <a:pt x="0" y="20400"/>
                  </a:cubicBezTo>
                  <a:lnTo>
                    <a:pt x="0" y="6000"/>
                  </a:lnTo>
                  <a:cubicBezTo>
                    <a:pt x="0" y="5337"/>
                    <a:pt x="440" y="4800"/>
                    <a:pt x="982" y="4800"/>
                  </a:cubicBezTo>
                  <a:lnTo>
                    <a:pt x="11782" y="4800"/>
                  </a:lnTo>
                  <a:close/>
                  <a:moveTo>
                    <a:pt x="13745" y="7200"/>
                  </a:moveTo>
                  <a:lnTo>
                    <a:pt x="1964" y="7200"/>
                  </a:lnTo>
                  <a:lnTo>
                    <a:pt x="1964" y="19200"/>
                  </a:lnTo>
                  <a:lnTo>
                    <a:pt x="13745" y="19200"/>
                  </a:lnTo>
                  <a:lnTo>
                    <a:pt x="13745" y="7200"/>
                  </a:lnTo>
                  <a:close/>
                  <a:moveTo>
                    <a:pt x="15709" y="12431"/>
                  </a:moveTo>
                  <a:lnTo>
                    <a:pt x="19636" y="15791"/>
                  </a:lnTo>
                  <a:lnTo>
                    <a:pt x="19636" y="8208"/>
                  </a:lnTo>
                  <a:lnTo>
                    <a:pt x="15709" y="11568"/>
                  </a:lnTo>
                  <a:lnTo>
                    <a:pt x="15709" y="12430"/>
                  </a:lnTo>
                  <a:close/>
                  <a:moveTo>
                    <a:pt x="3927" y="9600"/>
                  </a:moveTo>
                  <a:lnTo>
                    <a:pt x="5891" y="9600"/>
                  </a:lnTo>
                  <a:lnTo>
                    <a:pt x="5891" y="12000"/>
                  </a:lnTo>
                  <a:lnTo>
                    <a:pt x="3927" y="12000"/>
                  </a:lnTo>
                  <a:lnTo>
                    <a:pt x="3927"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60" name="成组"/>
          <p:cNvGrpSpPr/>
          <p:nvPr/>
        </p:nvGrpSpPr>
        <p:grpSpPr>
          <a:xfrm>
            <a:off x="9071867" y="1752435"/>
            <a:ext cx="457201" cy="457201"/>
            <a:chOff x="0" y="0"/>
            <a:chExt cx="457200" cy="457200"/>
          </a:xfrm>
        </p:grpSpPr>
        <p:sp>
          <p:nvSpPr>
            <p:cNvPr id="3058" name="任意形状 15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59" name="任意形状 1526"/>
            <p:cNvSpPr/>
            <p:nvPr/>
          </p:nvSpPr>
          <p:spPr>
            <a:xfrm>
              <a:off x="19050" y="76200"/>
              <a:ext cx="419101" cy="304800"/>
            </a:xfrm>
            <a:custGeom>
              <a:avLst/>
              <a:gdLst/>
              <a:ahLst/>
              <a:cxnLst>
                <a:cxn ang="0">
                  <a:pos x="wd2" y="hd2"/>
                </a:cxn>
                <a:cxn ang="5400000">
                  <a:pos x="wd2" y="hd2"/>
                </a:cxn>
                <a:cxn ang="10800000">
                  <a:pos x="wd2" y="hd2"/>
                </a:cxn>
                <a:cxn ang="16200000">
                  <a:pos x="wd2" y="hd2"/>
                </a:cxn>
              </a:cxnLst>
              <a:rect l="0" t="0" r="r" b="b"/>
              <a:pathLst>
                <a:path w="21600" h="21600" extrusionOk="0">
                  <a:moveTo>
                    <a:pt x="15709" y="7020"/>
                  </a:moveTo>
                  <a:lnTo>
                    <a:pt x="20827" y="2093"/>
                  </a:lnTo>
                  <a:cubicBezTo>
                    <a:pt x="21049" y="1879"/>
                    <a:pt x="21355" y="1953"/>
                    <a:pt x="21511" y="2258"/>
                  </a:cubicBezTo>
                  <a:cubicBezTo>
                    <a:pt x="21569" y="2371"/>
                    <a:pt x="21600" y="2507"/>
                    <a:pt x="21600" y="2646"/>
                  </a:cubicBezTo>
                  <a:lnTo>
                    <a:pt x="21600" y="18954"/>
                  </a:lnTo>
                  <a:cubicBezTo>
                    <a:pt x="21600" y="19327"/>
                    <a:pt x="21380" y="19629"/>
                    <a:pt x="21109" y="19630"/>
                  </a:cubicBezTo>
                  <a:cubicBezTo>
                    <a:pt x="21008" y="19630"/>
                    <a:pt x="20910" y="19587"/>
                    <a:pt x="20827" y="19507"/>
                  </a:cubicBezTo>
                  <a:lnTo>
                    <a:pt x="15709" y="14580"/>
                  </a:lnTo>
                  <a:lnTo>
                    <a:pt x="15709" y="20250"/>
                  </a:lnTo>
                  <a:cubicBezTo>
                    <a:pt x="15709" y="20996"/>
                    <a:pt x="15269" y="21600"/>
                    <a:pt x="14727" y="21600"/>
                  </a:cubicBezTo>
                  <a:lnTo>
                    <a:pt x="982" y="21600"/>
                  </a:lnTo>
                  <a:cubicBezTo>
                    <a:pt x="440" y="21600"/>
                    <a:pt x="0" y="20996"/>
                    <a:pt x="0" y="20250"/>
                  </a:cubicBezTo>
                  <a:lnTo>
                    <a:pt x="0" y="1350"/>
                  </a:lnTo>
                  <a:cubicBezTo>
                    <a:pt x="0" y="604"/>
                    <a:pt x="440" y="0"/>
                    <a:pt x="982" y="0"/>
                  </a:cubicBezTo>
                  <a:lnTo>
                    <a:pt x="14727" y="0"/>
                  </a:lnTo>
                  <a:cubicBezTo>
                    <a:pt x="15269" y="0"/>
                    <a:pt x="15709" y="604"/>
                    <a:pt x="15709" y="1350"/>
                  </a:cubicBezTo>
                  <a:lnTo>
                    <a:pt x="15709" y="7020"/>
                  </a:lnTo>
                  <a:close/>
                  <a:moveTo>
                    <a:pt x="3927" y="5400"/>
                  </a:moveTo>
                  <a:lnTo>
                    <a:pt x="3927" y="8100"/>
                  </a:lnTo>
                  <a:lnTo>
                    <a:pt x="5891" y="8100"/>
                  </a:lnTo>
                  <a:lnTo>
                    <a:pt x="5891" y="5400"/>
                  </a:lnTo>
                  <a:lnTo>
                    <a:pt x="3927"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63" name="成组"/>
          <p:cNvGrpSpPr/>
          <p:nvPr/>
        </p:nvGrpSpPr>
        <p:grpSpPr>
          <a:xfrm>
            <a:off x="9072857" y="838200"/>
            <a:ext cx="457201" cy="457200"/>
            <a:chOff x="0" y="0"/>
            <a:chExt cx="457200" cy="457200"/>
          </a:xfrm>
        </p:grpSpPr>
        <p:sp>
          <p:nvSpPr>
            <p:cNvPr id="3061" name="任意形状 15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62" name="任意形状 1529"/>
            <p:cNvSpPr/>
            <p:nvPr/>
          </p:nvSpPr>
          <p:spPr>
            <a:xfrm>
              <a:off x="19050" y="76200"/>
              <a:ext cx="419101" cy="304800"/>
            </a:xfrm>
            <a:custGeom>
              <a:avLst/>
              <a:gdLst/>
              <a:ahLst/>
              <a:cxnLst>
                <a:cxn ang="0">
                  <a:pos x="wd2" y="hd2"/>
                </a:cxn>
                <a:cxn ang="5400000">
                  <a:pos x="wd2" y="hd2"/>
                </a:cxn>
                <a:cxn ang="10800000">
                  <a:pos x="wd2" y="hd2"/>
                </a:cxn>
                <a:cxn ang="16200000">
                  <a:pos x="wd2" y="hd2"/>
                </a:cxn>
              </a:cxnLst>
              <a:rect l="0" t="0" r="r" b="b"/>
              <a:pathLst>
                <a:path w="21600" h="21600" extrusionOk="0">
                  <a:moveTo>
                    <a:pt x="15709" y="7020"/>
                  </a:moveTo>
                  <a:lnTo>
                    <a:pt x="20827" y="2093"/>
                  </a:lnTo>
                  <a:cubicBezTo>
                    <a:pt x="21049" y="1879"/>
                    <a:pt x="21355" y="1953"/>
                    <a:pt x="21511" y="2258"/>
                  </a:cubicBezTo>
                  <a:cubicBezTo>
                    <a:pt x="21569" y="2371"/>
                    <a:pt x="21600" y="2507"/>
                    <a:pt x="21600" y="2646"/>
                  </a:cubicBezTo>
                  <a:lnTo>
                    <a:pt x="21600" y="18954"/>
                  </a:lnTo>
                  <a:cubicBezTo>
                    <a:pt x="21600" y="19327"/>
                    <a:pt x="21380" y="19629"/>
                    <a:pt x="21109" y="19630"/>
                  </a:cubicBezTo>
                  <a:cubicBezTo>
                    <a:pt x="21008" y="19630"/>
                    <a:pt x="20910" y="19587"/>
                    <a:pt x="20827" y="19507"/>
                  </a:cubicBezTo>
                  <a:lnTo>
                    <a:pt x="15709" y="14580"/>
                  </a:lnTo>
                  <a:lnTo>
                    <a:pt x="15709" y="20250"/>
                  </a:lnTo>
                  <a:cubicBezTo>
                    <a:pt x="15709" y="20996"/>
                    <a:pt x="15269" y="21600"/>
                    <a:pt x="14727" y="21600"/>
                  </a:cubicBezTo>
                  <a:lnTo>
                    <a:pt x="982" y="21600"/>
                  </a:lnTo>
                  <a:cubicBezTo>
                    <a:pt x="440" y="21600"/>
                    <a:pt x="0" y="20996"/>
                    <a:pt x="0" y="20250"/>
                  </a:cubicBezTo>
                  <a:lnTo>
                    <a:pt x="0" y="1350"/>
                  </a:lnTo>
                  <a:cubicBezTo>
                    <a:pt x="0" y="604"/>
                    <a:pt x="440" y="0"/>
                    <a:pt x="982" y="0"/>
                  </a:cubicBezTo>
                  <a:lnTo>
                    <a:pt x="14727" y="0"/>
                  </a:lnTo>
                  <a:cubicBezTo>
                    <a:pt x="15269" y="0"/>
                    <a:pt x="15709" y="604"/>
                    <a:pt x="15709" y="1350"/>
                  </a:cubicBezTo>
                  <a:lnTo>
                    <a:pt x="15709" y="7020"/>
                  </a:lnTo>
                  <a:close/>
                  <a:moveTo>
                    <a:pt x="15709" y="11285"/>
                  </a:moveTo>
                  <a:lnTo>
                    <a:pt x="19636" y="15065"/>
                  </a:lnTo>
                  <a:lnTo>
                    <a:pt x="19636" y="6534"/>
                  </a:lnTo>
                  <a:lnTo>
                    <a:pt x="15709" y="10314"/>
                  </a:lnTo>
                  <a:lnTo>
                    <a:pt x="15709" y="11283"/>
                  </a:lnTo>
                  <a:close/>
                  <a:moveTo>
                    <a:pt x="1964" y="2700"/>
                  </a:moveTo>
                  <a:lnTo>
                    <a:pt x="1964" y="18900"/>
                  </a:lnTo>
                  <a:lnTo>
                    <a:pt x="13745" y="18900"/>
                  </a:lnTo>
                  <a:lnTo>
                    <a:pt x="13745" y="2700"/>
                  </a:lnTo>
                  <a:lnTo>
                    <a:pt x="1964" y="2700"/>
                  </a:lnTo>
                  <a:close/>
                  <a:moveTo>
                    <a:pt x="3927" y="5400"/>
                  </a:moveTo>
                  <a:lnTo>
                    <a:pt x="5891" y="5400"/>
                  </a:lnTo>
                  <a:lnTo>
                    <a:pt x="5891" y="8100"/>
                  </a:lnTo>
                  <a:lnTo>
                    <a:pt x="3927" y="8100"/>
                  </a:lnTo>
                  <a:lnTo>
                    <a:pt x="3927"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66" name="成组"/>
          <p:cNvGrpSpPr/>
          <p:nvPr/>
        </p:nvGrpSpPr>
        <p:grpSpPr>
          <a:xfrm>
            <a:off x="9982320" y="5409376"/>
            <a:ext cx="457201" cy="457201"/>
            <a:chOff x="0" y="0"/>
            <a:chExt cx="457200" cy="457200"/>
          </a:xfrm>
        </p:grpSpPr>
        <p:sp>
          <p:nvSpPr>
            <p:cNvPr id="3064" name="任意形状 15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65" name="任意形状 1532"/>
            <p:cNvSpPr/>
            <p:nvPr/>
          </p:nvSpPr>
          <p:spPr>
            <a:xfrm>
              <a:off x="76200" y="67716"/>
              <a:ext cx="323851" cy="321769"/>
            </a:xfrm>
            <a:custGeom>
              <a:avLst/>
              <a:gdLst/>
              <a:ahLst/>
              <a:cxnLst>
                <a:cxn ang="0">
                  <a:pos x="wd2" y="hd2"/>
                </a:cxn>
                <a:cxn ang="5400000">
                  <a:pos x="wd2" y="hd2"/>
                </a:cxn>
                <a:cxn ang="10800000">
                  <a:pos x="wd2" y="hd2"/>
                </a:cxn>
                <a:cxn ang="16200000">
                  <a:pos x="wd2" y="hd2"/>
                </a:cxn>
              </a:cxnLst>
              <a:rect l="0" t="0" r="r" b="b"/>
              <a:pathLst>
                <a:path w="21598" h="21521" extrusionOk="0">
                  <a:moveTo>
                    <a:pt x="6211" y="15857"/>
                  </a:moveTo>
                  <a:lnTo>
                    <a:pt x="1270" y="15857"/>
                  </a:lnTo>
                  <a:cubicBezTo>
                    <a:pt x="569" y="15857"/>
                    <a:pt x="0" y="15286"/>
                    <a:pt x="0" y="14583"/>
                  </a:cubicBezTo>
                  <a:lnTo>
                    <a:pt x="0" y="6938"/>
                  </a:lnTo>
                  <a:cubicBezTo>
                    <a:pt x="0" y="6234"/>
                    <a:pt x="569" y="5664"/>
                    <a:pt x="1270" y="5664"/>
                  </a:cubicBezTo>
                  <a:lnTo>
                    <a:pt x="6211" y="5664"/>
                  </a:lnTo>
                  <a:lnTo>
                    <a:pt x="12937" y="144"/>
                  </a:lnTo>
                  <a:cubicBezTo>
                    <a:pt x="13208" y="-79"/>
                    <a:pt x="13609" y="-39"/>
                    <a:pt x="13831" y="233"/>
                  </a:cubicBezTo>
                  <a:cubicBezTo>
                    <a:pt x="13924" y="347"/>
                    <a:pt x="13975" y="490"/>
                    <a:pt x="13975" y="637"/>
                  </a:cubicBezTo>
                  <a:lnTo>
                    <a:pt x="13975" y="20883"/>
                  </a:lnTo>
                  <a:cubicBezTo>
                    <a:pt x="13975" y="21235"/>
                    <a:pt x="13691" y="21521"/>
                    <a:pt x="13340" y="21521"/>
                  </a:cubicBezTo>
                  <a:cubicBezTo>
                    <a:pt x="13193" y="21521"/>
                    <a:pt x="13051" y="21470"/>
                    <a:pt x="12937" y="21377"/>
                  </a:cubicBezTo>
                  <a:lnTo>
                    <a:pt x="6213" y="15857"/>
                  </a:lnTo>
                  <a:close/>
                  <a:moveTo>
                    <a:pt x="18883" y="16610"/>
                  </a:moveTo>
                  <a:lnTo>
                    <a:pt x="17076" y="14798"/>
                  </a:lnTo>
                  <a:cubicBezTo>
                    <a:pt x="18327" y="13834"/>
                    <a:pt x="19059" y="12342"/>
                    <a:pt x="19057" y="10760"/>
                  </a:cubicBezTo>
                  <a:cubicBezTo>
                    <a:pt x="19057" y="8938"/>
                    <a:pt x="18104" y="7339"/>
                    <a:pt x="16669" y="6438"/>
                  </a:cubicBezTo>
                  <a:lnTo>
                    <a:pt x="18497" y="4605"/>
                  </a:lnTo>
                  <a:cubicBezTo>
                    <a:pt x="20449" y="6045"/>
                    <a:pt x="21600" y="8330"/>
                    <a:pt x="21598" y="10760"/>
                  </a:cubicBezTo>
                  <a:cubicBezTo>
                    <a:pt x="21598" y="13107"/>
                    <a:pt x="20543" y="15207"/>
                    <a:pt x="18883" y="1661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69" name="成组"/>
          <p:cNvGrpSpPr/>
          <p:nvPr/>
        </p:nvGrpSpPr>
        <p:grpSpPr>
          <a:xfrm>
            <a:off x="9983420" y="4495140"/>
            <a:ext cx="457201" cy="457201"/>
            <a:chOff x="0" y="0"/>
            <a:chExt cx="457200" cy="457200"/>
          </a:xfrm>
        </p:grpSpPr>
        <p:sp>
          <p:nvSpPr>
            <p:cNvPr id="3067" name="任意形状 15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68" name="任意形状 1535"/>
            <p:cNvSpPr/>
            <p:nvPr/>
          </p:nvSpPr>
          <p:spPr>
            <a:xfrm>
              <a:off x="76200" y="67716"/>
              <a:ext cx="323851" cy="321769"/>
            </a:xfrm>
            <a:custGeom>
              <a:avLst/>
              <a:gdLst/>
              <a:ahLst/>
              <a:cxnLst>
                <a:cxn ang="0">
                  <a:pos x="wd2" y="hd2"/>
                </a:cxn>
                <a:cxn ang="5400000">
                  <a:pos x="wd2" y="hd2"/>
                </a:cxn>
                <a:cxn ang="10800000">
                  <a:pos x="wd2" y="hd2"/>
                </a:cxn>
                <a:cxn ang="16200000">
                  <a:pos x="wd2" y="hd2"/>
                </a:cxn>
              </a:cxnLst>
              <a:rect l="0" t="0" r="r" b="b"/>
              <a:pathLst>
                <a:path w="21598" h="21521" extrusionOk="0">
                  <a:moveTo>
                    <a:pt x="11434" y="4670"/>
                  </a:moveTo>
                  <a:lnTo>
                    <a:pt x="7119" y="8212"/>
                  </a:lnTo>
                  <a:lnTo>
                    <a:pt x="2541" y="8212"/>
                  </a:lnTo>
                  <a:lnTo>
                    <a:pt x="2541" y="13309"/>
                  </a:lnTo>
                  <a:lnTo>
                    <a:pt x="7119" y="13309"/>
                  </a:lnTo>
                  <a:lnTo>
                    <a:pt x="11434" y="16851"/>
                  </a:lnTo>
                  <a:lnTo>
                    <a:pt x="11434" y="4670"/>
                  </a:lnTo>
                  <a:close/>
                  <a:moveTo>
                    <a:pt x="6211" y="15857"/>
                  </a:moveTo>
                  <a:lnTo>
                    <a:pt x="1270" y="15857"/>
                  </a:lnTo>
                  <a:cubicBezTo>
                    <a:pt x="569" y="15857"/>
                    <a:pt x="0" y="15286"/>
                    <a:pt x="0" y="14583"/>
                  </a:cubicBezTo>
                  <a:lnTo>
                    <a:pt x="0" y="6938"/>
                  </a:lnTo>
                  <a:cubicBezTo>
                    <a:pt x="0" y="6234"/>
                    <a:pt x="569" y="5664"/>
                    <a:pt x="1270" y="5664"/>
                  </a:cubicBezTo>
                  <a:lnTo>
                    <a:pt x="6211" y="5664"/>
                  </a:lnTo>
                  <a:lnTo>
                    <a:pt x="12937" y="144"/>
                  </a:lnTo>
                  <a:cubicBezTo>
                    <a:pt x="13208" y="-79"/>
                    <a:pt x="13609" y="-39"/>
                    <a:pt x="13831" y="233"/>
                  </a:cubicBezTo>
                  <a:cubicBezTo>
                    <a:pt x="13924" y="347"/>
                    <a:pt x="13975" y="490"/>
                    <a:pt x="13975" y="637"/>
                  </a:cubicBezTo>
                  <a:lnTo>
                    <a:pt x="13975" y="20883"/>
                  </a:lnTo>
                  <a:cubicBezTo>
                    <a:pt x="13975" y="21235"/>
                    <a:pt x="13691" y="21521"/>
                    <a:pt x="13340" y="21521"/>
                  </a:cubicBezTo>
                  <a:cubicBezTo>
                    <a:pt x="13193" y="21521"/>
                    <a:pt x="13051" y="21470"/>
                    <a:pt x="12937" y="21377"/>
                  </a:cubicBezTo>
                  <a:lnTo>
                    <a:pt x="6213" y="15857"/>
                  </a:lnTo>
                  <a:close/>
                  <a:moveTo>
                    <a:pt x="18883" y="16610"/>
                  </a:moveTo>
                  <a:lnTo>
                    <a:pt x="17076" y="14798"/>
                  </a:lnTo>
                  <a:cubicBezTo>
                    <a:pt x="18327" y="13834"/>
                    <a:pt x="19059" y="12342"/>
                    <a:pt x="19057" y="10760"/>
                  </a:cubicBezTo>
                  <a:cubicBezTo>
                    <a:pt x="19057" y="8938"/>
                    <a:pt x="18104" y="7339"/>
                    <a:pt x="16669" y="6438"/>
                  </a:cubicBezTo>
                  <a:lnTo>
                    <a:pt x="18497" y="4605"/>
                  </a:lnTo>
                  <a:cubicBezTo>
                    <a:pt x="20449" y="6045"/>
                    <a:pt x="21600" y="8330"/>
                    <a:pt x="21598" y="10760"/>
                  </a:cubicBezTo>
                  <a:cubicBezTo>
                    <a:pt x="21598" y="13107"/>
                    <a:pt x="20543" y="15207"/>
                    <a:pt x="18883" y="1661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72" name="成组"/>
          <p:cNvGrpSpPr/>
          <p:nvPr/>
        </p:nvGrpSpPr>
        <p:grpSpPr>
          <a:xfrm>
            <a:off x="10896732" y="5409376"/>
            <a:ext cx="457201" cy="457201"/>
            <a:chOff x="0" y="0"/>
            <a:chExt cx="457200" cy="457200"/>
          </a:xfrm>
        </p:grpSpPr>
        <p:sp>
          <p:nvSpPr>
            <p:cNvPr id="3070" name="任意形状 15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71" name="任意形状 1538"/>
            <p:cNvSpPr/>
            <p:nvPr/>
          </p:nvSpPr>
          <p:spPr>
            <a:xfrm>
              <a:off x="19050" y="67716"/>
              <a:ext cx="437199" cy="321769"/>
            </a:xfrm>
            <a:custGeom>
              <a:avLst/>
              <a:gdLst/>
              <a:ahLst/>
              <a:cxnLst>
                <a:cxn ang="0">
                  <a:pos x="wd2" y="hd2"/>
                </a:cxn>
                <a:cxn ang="5400000">
                  <a:pos x="wd2" y="hd2"/>
                </a:cxn>
                <a:cxn ang="10800000">
                  <a:pos x="wd2" y="hd2"/>
                </a:cxn>
                <a:cxn ang="16200000">
                  <a:pos x="wd2" y="hd2"/>
                </a:cxn>
              </a:cxnLst>
              <a:rect l="0" t="0" r="r" b="b"/>
              <a:pathLst>
                <a:path w="21600" h="21521" extrusionOk="0">
                  <a:moveTo>
                    <a:pt x="4601" y="15857"/>
                  </a:moveTo>
                  <a:lnTo>
                    <a:pt x="941" y="15857"/>
                  </a:lnTo>
                  <a:cubicBezTo>
                    <a:pt x="421" y="15857"/>
                    <a:pt x="0" y="15286"/>
                    <a:pt x="0" y="14583"/>
                  </a:cubicBezTo>
                  <a:lnTo>
                    <a:pt x="0" y="6938"/>
                  </a:lnTo>
                  <a:cubicBezTo>
                    <a:pt x="0" y="6234"/>
                    <a:pt x="421" y="5664"/>
                    <a:pt x="941" y="5664"/>
                  </a:cubicBezTo>
                  <a:lnTo>
                    <a:pt x="4601" y="5664"/>
                  </a:lnTo>
                  <a:lnTo>
                    <a:pt x="9584" y="144"/>
                  </a:lnTo>
                  <a:cubicBezTo>
                    <a:pt x="9785" y="-79"/>
                    <a:pt x="10081" y="-39"/>
                    <a:pt x="10246" y="233"/>
                  </a:cubicBezTo>
                  <a:cubicBezTo>
                    <a:pt x="10315" y="347"/>
                    <a:pt x="10353" y="490"/>
                    <a:pt x="10353" y="637"/>
                  </a:cubicBezTo>
                  <a:lnTo>
                    <a:pt x="10353" y="20883"/>
                  </a:lnTo>
                  <a:cubicBezTo>
                    <a:pt x="10353" y="21235"/>
                    <a:pt x="10143" y="21521"/>
                    <a:pt x="9883" y="21521"/>
                  </a:cubicBezTo>
                  <a:cubicBezTo>
                    <a:pt x="9774" y="21521"/>
                    <a:pt x="9668" y="21470"/>
                    <a:pt x="9584" y="21377"/>
                  </a:cubicBezTo>
                  <a:lnTo>
                    <a:pt x="4602" y="15857"/>
                  </a:lnTo>
                  <a:close/>
                  <a:moveTo>
                    <a:pt x="18272" y="10760"/>
                  </a:moveTo>
                  <a:lnTo>
                    <a:pt x="21600" y="15266"/>
                  </a:lnTo>
                  <a:lnTo>
                    <a:pt x="20269" y="17067"/>
                  </a:lnTo>
                  <a:lnTo>
                    <a:pt x="16941" y="12562"/>
                  </a:lnTo>
                  <a:lnTo>
                    <a:pt x="13613" y="17067"/>
                  </a:lnTo>
                  <a:lnTo>
                    <a:pt x="12282" y="15266"/>
                  </a:lnTo>
                  <a:lnTo>
                    <a:pt x="15610" y="10760"/>
                  </a:lnTo>
                  <a:lnTo>
                    <a:pt x="12282" y="6255"/>
                  </a:lnTo>
                  <a:lnTo>
                    <a:pt x="13613" y="4453"/>
                  </a:lnTo>
                  <a:lnTo>
                    <a:pt x="16941" y="8959"/>
                  </a:lnTo>
                  <a:lnTo>
                    <a:pt x="20269" y="4453"/>
                  </a:lnTo>
                  <a:lnTo>
                    <a:pt x="21600" y="6255"/>
                  </a:lnTo>
                  <a:lnTo>
                    <a:pt x="18272" y="107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75" name="成组"/>
          <p:cNvGrpSpPr/>
          <p:nvPr/>
        </p:nvGrpSpPr>
        <p:grpSpPr>
          <a:xfrm>
            <a:off x="10897942" y="4495140"/>
            <a:ext cx="457201" cy="457201"/>
            <a:chOff x="0" y="0"/>
            <a:chExt cx="457200" cy="457200"/>
          </a:xfrm>
        </p:grpSpPr>
        <p:sp>
          <p:nvSpPr>
            <p:cNvPr id="3073" name="任意形状 15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74" name="任意形状 1541"/>
            <p:cNvSpPr/>
            <p:nvPr/>
          </p:nvSpPr>
          <p:spPr>
            <a:xfrm>
              <a:off x="19050" y="67716"/>
              <a:ext cx="437199" cy="321769"/>
            </a:xfrm>
            <a:custGeom>
              <a:avLst/>
              <a:gdLst/>
              <a:ahLst/>
              <a:cxnLst>
                <a:cxn ang="0">
                  <a:pos x="wd2" y="hd2"/>
                </a:cxn>
                <a:cxn ang="5400000">
                  <a:pos x="wd2" y="hd2"/>
                </a:cxn>
                <a:cxn ang="10800000">
                  <a:pos x="wd2" y="hd2"/>
                </a:cxn>
                <a:cxn ang="16200000">
                  <a:pos x="wd2" y="hd2"/>
                </a:cxn>
              </a:cxnLst>
              <a:rect l="0" t="0" r="r" b="b"/>
              <a:pathLst>
                <a:path w="21600" h="21521" extrusionOk="0">
                  <a:moveTo>
                    <a:pt x="8471" y="4670"/>
                  </a:moveTo>
                  <a:lnTo>
                    <a:pt x="5273" y="8212"/>
                  </a:lnTo>
                  <a:lnTo>
                    <a:pt x="1882" y="8212"/>
                  </a:lnTo>
                  <a:lnTo>
                    <a:pt x="1882" y="13309"/>
                  </a:lnTo>
                  <a:lnTo>
                    <a:pt x="5273" y="13309"/>
                  </a:lnTo>
                  <a:lnTo>
                    <a:pt x="8471" y="16851"/>
                  </a:lnTo>
                  <a:lnTo>
                    <a:pt x="8471" y="4670"/>
                  </a:lnTo>
                  <a:close/>
                  <a:moveTo>
                    <a:pt x="4601" y="15857"/>
                  </a:moveTo>
                  <a:lnTo>
                    <a:pt x="941" y="15857"/>
                  </a:lnTo>
                  <a:cubicBezTo>
                    <a:pt x="421" y="15857"/>
                    <a:pt x="0" y="15286"/>
                    <a:pt x="0" y="14583"/>
                  </a:cubicBezTo>
                  <a:lnTo>
                    <a:pt x="0" y="6938"/>
                  </a:lnTo>
                  <a:cubicBezTo>
                    <a:pt x="0" y="6234"/>
                    <a:pt x="421" y="5664"/>
                    <a:pt x="941" y="5664"/>
                  </a:cubicBezTo>
                  <a:lnTo>
                    <a:pt x="4601" y="5664"/>
                  </a:lnTo>
                  <a:lnTo>
                    <a:pt x="9584" y="144"/>
                  </a:lnTo>
                  <a:cubicBezTo>
                    <a:pt x="9785" y="-79"/>
                    <a:pt x="10081" y="-39"/>
                    <a:pt x="10246" y="233"/>
                  </a:cubicBezTo>
                  <a:cubicBezTo>
                    <a:pt x="10315" y="347"/>
                    <a:pt x="10353" y="490"/>
                    <a:pt x="10353" y="637"/>
                  </a:cubicBezTo>
                  <a:lnTo>
                    <a:pt x="10353" y="20883"/>
                  </a:lnTo>
                  <a:cubicBezTo>
                    <a:pt x="10353" y="21235"/>
                    <a:pt x="10143" y="21521"/>
                    <a:pt x="9883" y="21521"/>
                  </a:cubicBezTo>
                  <a:cubicBezTo>
                    <a:pt x="9774" y="21521"/>
                    <a:pt x="9668" y="21470"/>
                    <a:pt x="9584" y="21377"/>
                  </a:cubicBezTo>
                  <a:lnTo>
                    <a:pt x="4602" y="15857"/>
                  </a:lnTo>
                  <a:close/>
                  <a:moveTo>
                    <a:pt x="18272" y="10760"/>
                  </a:moveTo>
                  <a:lnTo>
                    <a:pt x="21600" y="15266"/>
                  </a:lnTo>
                  <a:lnTo>
                    <a:pt x="20269" y="17067"/>
                  </a:lnTo>
                  <a:lnTo>
                    <a:pt x="16941" y="12562"/>
                  </a:lnTo>
                  <a:lnTo>
                    <a:pt x="13613" y="17067"/>
                  </a:lnTo>
                  <a:lnTo>
                    <a:pt x="12282" y="15266"/>
                  </a:lnTo>
                  <a:lnTo>
                    <a:pt x="15610" y="10760"/>
                  </a:lnTo>
                  <a:lnTo>
                    <a:pt x="12282" y="6255"/>
                  </a:lnTo>
                  <a:lnTo>
                    <a:pt x="13613" y="4453"/>
                  </a:lnTo>
                  <a:lnTo>
                    <a:pt x="16941" y="8959"/>
                  </a:lnTo>
                  <a:lnTo>
                    <a:pt x="20269" y="4453"/>
                  </a:lnTo>
                  <a:lnTo>
                    <a:pt x="21600" y="6255"/>
                  </a:lnTo>
                  <a:lnTo>
                    <a:pt x="18272" y="107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78" name="成组"/>
          <p:cNvGrpSpPr/>
          <p:nvPr/>
        </p:nvGrpSpPr>
        <p:grpSpPr>
          <a:xfrm>
            <a:off x="8155255" y="3580905"/>
            <a:ext cx="457201" cy="457201"/>
            <a:chOff x="0" y="0"/>
            <a:chExt cx="457200" cy="457200"/>
          </a:xfrm>
        </p:grpSpPr>
        <p:sp>
          <p:nvSpPr>
            <p:cNvPr id="3076" name="任意形状 15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77" name="任意形状 1550"/>
            <p:cNvSpPr/>
            <p:nvPr/>
          </p:nvSpPr>
          <p:spPr>
            <a:xfrm>
              <a:off x="95250" y="19050"/>
              <a:ext cx="266700" cy="419100"/>
            </a:xfrm>
            <a:custGeom>
              <a:avLst/>
              <a:gdLst/>
              <a:ahLst/>
              <a:cxnLst>
                <a:cxn ang="0">
                  <a:pos x="wd2" y="hd2"/>
                </a:cxn>
                <a:cxn ang="5400000">
                  <a:pos x="wd2" y="hd2"/>
                </a:cxn>
                <a:cxn ang="10800000">
                  <a:pos x="wd2" y="hd2"/>
                </a:cxn>
                <a:cxn ang="16200000">
                  <a:pos x="wd2" y="hd2"/>
                </a:cxn>
              </a:cxnLst>
              <a:rect l="0" t="0" r="r" b="b"/>
              <a:pathLst>
                <a:path w="21600" h="21600" extrusionOk="0">
                  <a:moveTo>
                    <a:pt x="9257" y="19636"/>
                  </a:moveTo>
                  <a:lnTo>
                    <a:pt x="9257" y="18586"/>
                  </a:lnTo>
                  <a:cubicBezTo>
                    <a:pt x="3943" y="18097"/>
                    <a:pt x="0" y="15199"/>
                    <a:pt x="0" y="11782"/>
                  </a:cubicBezTo>
                  <a:lnTo>
                    <a:pt x="0" y="6873"/>
                  </a:lnTo>
                  <a:cubicBezTo>
                    <a:pt x="0" y="3077"/>
                    <a:pt x="4835" y="0"/>
                    <a:pt x="10800" y="0"/>
                  </a:cubicBezTo>
                  <a:cubicBezTo>
                    <a:pt x="16765" y="0"/>
                    <a:pt x="21600" y="3077"/>
                    <a:pt x="21600" y="6873"/>
                  </a:cubicBezTo>
                  <a:lnTo>
                    <a:pt x="21600" y="11782"/>
                  </a:lnTo>
                  <a:cubicBezTo>
                    <a:pt x="21600" y="15199"/>
                    <a:pt x="17657" y="18097"/>
                    <a:pt x="12343" y="18586"/>
                  </a:cubicBezTo>
                  <a:lnTo>
                    <a:pt x="12343" y="19636"/>
                  </a:lnTo>
                  <a:lnTo>
                    <a:pt x="18514" y="19636"/>
                  </a:lnTo>
                  <a:lnTo>
                    <a:pt x="18514" y="21600"/>
                  </a:lnTo>
                  <a:lnTo>
                    <a:pt x="3086" y="21600"/>
                  </a:lnTo>
                  <a:lnTo>
                    <a:pt x="3086" y="19636"/>
                  </a:lnTo>
                  <a:lnTo>
                    <a:pt x="9257" y="19636"/>
                  </a:lnTo>
                  <a:close/>
                  <a:moveTo>
                    <a:pt x="10800" y="7855"/>
                  </a:moveTo>
                  <a:cubicBezTo>
                    <a:pt x="9948" y="7855"/>
                    <a:pt x="9257" y="7415"/>
                    <a:pt x="9257" y="6873"/>
                  </a:cubicBezTo>
                  <a:cubicBezTo>
                    <a:pt x="9257" y="6330"/>
                    <a:pt x="9948" y="5891"/>
                    <a:pt x="10800" y="5891"/>
                  </a:cubicBezTo>
                  <a:cubicBezTo>
                    <a:pt x="11652" y="5891"/>
                    <a:pt x="12343" y="6330"/>
                    <a:pt x="12343" y="6873"/>
                  </a:cubicBezTo>
                  <a:cubicBezTo>
                    <a:pt x="12343" y="7415"/>
                    <a:pt x="11652" y="7855"/>
                    <a:pt x="10800" y="7855"/>
                  </a:cubicBezTo>
                  <a:close/>
                  <a:moveTo>
                    <a:pt x="10800" y="9818"/>
                  </a:moveTo>
                  <a:cubicBezTo>
                    <a:pt x="13356" y="9818"/>
                    <a:pt x="15429" y="8500"/>
                    <a:pt x="15429" y="6873"/>
                  </a:cubicBezTo>
                  <a:cubicBezTo>
                    <a:pt x="15429" y="5246"/>
                    <a:pt x="13356" y="3927"/>
                    <a:pt x="10800" y="3927"/>
                  </a:cubicBezTo>
                  <a:cubicBezTo>
                    <a:pt x="8244" y="3927"/>
                    <a:pt x="6171" y="5246"/>
                    <a:pt x="6171" y="6873"/>
                  </a:cubicBezTo>
                  <a:cubicBezTo>
                    <a:pt x="6171" y="8500"/>
                    <a:pt x="8244" y="9818"/>
                    <a:pt x="10800" y="981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81" name="成组"/>
          <p:cNvGrpSpPr/>
          <p:nvPr/>
        </p:nvGrpSpPr>
        <p:grpSpPr>
          <a:xfrm>
            <a:off x="8156135" y="2666670"/>
            <a:ext cx="457201" cy="457201"/>
            <a:chOff x="0" y="0"/>
            <a:chExt cx="457200" cy="457200"/>
          </a:xfrm>
        </p:grpSpPr>
        <p:sp>
          <p:nvSpPr>
            <p:cNvPr id="3079" name="任意形状 15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80" name="任意形状 1553"/>
            <p:cNvSpPr/>
            <p:nvPr/>
          </p:nvSpPr>
          <p:spPr>
            <a:xfrm>
              <a:off x="95250" y="19050"/>
              <a:ext cx="266700" cy="419100"/>
            </a:xfrm>
            <a:custGeom>
              <a:avLst/>
              <a:gdLst/>
              <a:ahLst/>
              <a:cxnLst>
                <a:cxn ang="0">
                  <a:pos x="wd2" y="hd2"/>
                </a:cxn>
                <a:cxn ang="5400000">
                  <a:pos x="wd2" y="hd2"/>
                </a:cxn>
                <a:cxn ang="10800000">
                  <a:pos x="wd2" y="hd2"/>
                </a:cxn>
                <a:cxn ang="16200000">
                  <a:pos x="wd2" y="hd2"/>
                </a:cxn>
              </a:cxnLst>
              <a:rect l="0" t="0" r="r" b="b"/>
              <a:pathLst>
                <a:path w="21600" h="21600" extrusionOk="0">
                  <a:moveTo>
                    <a:pt x="9257" y="19636"/>
                  </a:moveTo>
                  <a:lnTo>
                    <a:pt x="9257" y="18586"/>
                  </a:lnTo>
                  <a:cubicBezTo>
                    <a:pt x="3943" y="18097"/>
                    <a:pt x="0" y="15199"/>
                    <a:pt x="0" y="11782"/>
                  </a:cubicBezTo>
                  <a:lnTo>
                    <a:pt x="0" y="6873"/>
                  </a:lnTo>
                  <a:cubicBezTo>
                    <a:pt x="0" y="3077"/>
                    <a:pt x="4835" y="0"/>
                    <a:pt x="10800" y="0"/>
                  </a:cubicBezTo>
                  <a:cubicBezTo>
                    <a:pt x="16765" y="0"/>
                    <a:pt x="21600" y="3077"/>
                    <a:pt x="21600" y="6873"/>
                  </a:cubicBezTo>
                  <a:lnTo>
                    <a:pt x="21600" y="11782"/>
                  </a:lnTo>
                  <a:cubicBezTo>
                    <a:pt x="21600" y="15199"/>
                    <a:pt x="17657" y="18097"/>
                    <a:pt x="12343" y="18586"/>
                  </a:cubicBezTo>
                  <a:lnTo>
                    <a:pt x="12343" y="19636"/>
                  </a:lnTo>
                  <a:lnTo>
                    <a:pt x="18514" y="19636"/>
                  </a:lnTo>
                  <a:lnTo>
                    <a:pt x="18514" y="21600"/>
                  </a:lnTo>
                  <a:lnTo>
                    <a:pt x="3086" y="21600"/>
                  </a:lnTo>
                  <a:lnTo>
                    <a:pt x="3086" y="19636"/>
                  </a:lnTo>
                  <a:lnTo>
                    <a:pt x="9257" y="19636"/>
                  </a:lnTo>
                  <a:close/>
                  <a:moveTo>
                    <a:pt x="10800" y="1964"/>
                  </a:moveTo>
                  <a:cubicBezTo>
                    <a:pt x="6539" y="1964"/>
                    <a:pt x="3086" y="4161"/>
                    <a:pt x="3086" y="6873"/>
                  </a:cubicBezTo>
                  <a:lnTo>
                    <a:pt x="3086" y="11782"/>
                  </a:lnTo>
                  <a:cubicBezTo>
                    <a:pt x="3086" y="14493"/>
                    <a:pt x="6539" y="16691"/>
                    <a:pt x="10800" y="16691"/>
                  </a:cubicBezTo>
                  <a:cubicBezTo>
                    <a:pt x="15061" y="16691"/>
                    <a:pt x="18514" y="14493"/>
                    <a:pt x="18514" y="11782"/>
                  </a:cubicBezTo>
                  <a:lnTo>
                    <a:pt x="18514" y="6873"/>
                  </a:lnTo>
                  <a:cubicBezTo>
                    <a:pt x="18514" y="4161"/>
                    <a:pt x="15061" y="1964"/>
                    <a:pt x="10800" y="1964"/>
                  </a:cubicBezTo>
                  <a:close/>
                  <a:moveTo>
                    <a:pt x="10800" y="7855"/>
                  </a:moveTo>
                  <a:cubicBezTo>
                    <a:pt x="11652" y="7855"/>
                    <a:pt x="12343" y="7415"/>
                    <a:pt x="12343" y="6873"/>
                  </a:cubicBezTo>
                  <a:cubicBezTo>
                    <a:pt x="12343" y="6330"/>
                    <a:pt x="11652" y="5891"/>
                    <a:pt x="10800" y="5891"/>
                  </a:cubicBezTo>
                  <a:cubicBezTo>
                    <a:pt x="9948" y="5891"/>
                    <a:pt x="9257" y="6330"/>
                    <a:pt x="9257" y="6873"/>
                  </a:cubicBezTo>
                  <a:cubicBezTo>
                    <a:pt x="9257" y="7415"/>
                    <a:pt x="9948" y="7855"/>
                    <a:pt x="10800" y="7855"/>
                  </a:cubicBezTo>
                  <a:close/>
                  <a:moveTo>
                    <a:pt x="10800" y="9818"/>
                  </a:moveTo>
                  <a:cubicBezTo>
                    <a:pt x="8244" y="9818"/>
                    <a:pt x="6171" y="8500"/>
                    <a:pt x="6171" y="6873"/>
                  </a:cubicBezTo>
                  <a:cubicBezTo>
                    <a:pt x="6171" y="5246"/>
                    <a:pt x="8244" y="3927"/>
                    <a:pt x="10800" y="3927"/>
                  </a:cubicBezTo>
                  <a:cubicBezTo>
                    <a:pt x="13356" y="3927"/>
                    <a:pt x="15429" y="5246"/>
                    <a:pt x="15429" y="6873"/>
                  </a:cubicBezTo>
                  <a:cubicBezTo>
                    <a:pt x="15429" y="8500"/>
                    <a:pt x="13356" y="9818"/>
                    <a:pt x="10800" y="981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3082" name="Media"/>
          <p:cNvSpPr txBox="1"/>
          <p:nvPr/>
        </p:nvSpPr>
        <p:spPr>
          <a:xfrm>
            <a:off x="10844821" y="6347459"/>
            <a:ext cx="5091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Media</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86" name="成组"/>
          <p:cNvGrpSpPr/>
          <p:nvPr/>
        </p:nvGrpSpPr>
        <p:grpSpPr>
          <a:xfrm>
            <a:off x="5413382" y="1752078"/>
            <a:ext cx="457201" cy="457201"/>
            <a:chOff x="0" y="0"/>
            <a:chExt cx="457200" cy="457200"/>
          </a:xfrm>
        </p:grpSpPr>
        <p:sp>
          <p:nvSpPr>
            <p:cNvPr id="3084" name="任意形状 10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85" name="任意形状 1082"/>
            <p:cNvSpPr/>
            <p:nvPr/>
          </p:nvSpPr>
          <p:spPr>
            <a:xfrm>
              <a:off x="38100" y="55797"/>
              <a:ext cx="381001" cy="363303"/>
            </a:xfrm>
            <a:custGeom>
              <a:avLst/>
              <a:gdLst/>
              <a:ahLst/>
              <a:cxnLst>
                <a:cxn ang="0">
                  <a:pos x="wd2" y="hd2"/>
                </a:cxn>
                <a:cxn ang="5400000">
                  <a:pos x="wd2" y="hd2"/>
                </a:cxn>
                <a:cxn ang="10800000">
                  <a:pos x="wd2" y="hd2"/>
                </a:cxn>
                <a:cxn ang="16200000">
                  <a:pos x="wd2" y="hd2"/>
                </a:cxn>
              </a:cxnLst>
              <a:rect l="0" t="0" r="r" b="b"/>
              <a:pathLst>
                <a:path w="21593" h="21600" extrusionOk="0">
                  <a:moveTo>
                    <a:pt x="3162" y="0"/>
                  </a:moveTo>
                  <a:lnTo>
                    <a:pt x="4688" y="1601"/>
                  </a:lnTo>
                  <a:cubicBezTo>
                    <a:pt x="3066" y="3299"/>
                    <a:pt x="2156" y="5605"/>
                    <a:pt x="2159" y="8009"/>
                  </a:cubicBezTo>
                  <a:cubicBezTo>
                    <a:pt x="2159" y="10512"/>
                    <a:pt x="3125" y="12777"/>
                    <a:pt x="4688" y="14416"/>
                  </a:cubicBezTo>
                  <a:lnTo>
                    <a:pt x="3163" y="16016"/>
                  </a:lnTo>
                  <a:cubicBezTo>
                    <a:pt x="1135" y="13895"/>
                    <a:pt x="-3" y="11013"/>
                    <a:pt x="0" y="8009"/>
                  </a:cubicBezTo>
                  <a:cubicBezTo>
                    <a:pt x="-4" y="5004"/>
                    <a:pt x="1134" y="2122"/>
                    <a:pt x="3162" y="0"/>
                  </a:cubicBezTo>
                  <a:close/>
                  <a:moveTo>
                    <a:pt x="18430" y="0"/>
                  </a:moveTo>
                  <a:cubicBezTo>
                    <a:pt x="20458" y="2122"/>
                    <a:pt x="21596" y="5004"/>
                    <a:pt x="21592" y="8009"/>
                  </a:cubicBezTo>
                  <a:cubicBezTo>
                    <a:pt x="21596" y="11013"/>
                    <a:pt x="20458" y="13896"/>
                    <a:pt x="18430" y="16017"/>
                  </a:cubicBezTo>
                  <a:lnTo>
                    <a:pt x="16904" y="14416"/>
                  </a:lnTo>
                  <a:cubicBezTo>
                    <a:pt x="18526" y="12718"/>
                    <a:pt x="19436" y="10412"/>
                    <a:pt x="19433" y="8009"/>
                  </a:cubicBezTo>
                  <a:cubicBezTo>
                    <a:pt x="19433" y="5506"/>
                    <a:pt x="18467" y="3240"/>
                    <a:pt x="16904" y="1601"/>
                  </a:cubicBezTo>
                  <a:lnTo>
                    <a:pt x="18429" y="1"/>
                  </a:lnTo>
                  <a:close/>
                  <a:moveTo>
                    <a:pt x="6215" y="3203"/>
                  </a:moveTo>
                  <a:lnTo>
                    <a:pt x="7743" y="4806"/>
                  </a:lnTo>
                  <a:cubicBezTo>
                    <a:pt x="6932" y="5654"/>
                    <a:pt x="6476" y="6807"/>
                    <a:pt x="6477" y="8009"/>
                  </a:cubicBezTo>
                  <a:cubicBezTo>
                    <a:pt x="6477" y="9260"/>
                    <a:pt x="6961" y="10393"/>
                    <a:pt x="7743" y="11212"/>
                  </a:cubicBezTo>
                  <a:lnTo>
                    <a:pt x="6215" y="12814"/>
                  </a:lnTo>
                  <a:cubicBezTo>
                    <a:pt x="4998" y="11541"/>
                    <a:pt x="4316" y="9812"/>
                    <a:pt x="4318" y="8009"/>
                  </a:cubicBezTo>
                  <a:cubicBezTo>
                    <a:pt x="4318" y="6132"/>
                    <a:pt x="5044" y="4433"/>
                    <a:pt x="6215" y="3203"/>
                  </a:cubicBezTo>
                  <a:close/>
                  <a:moveTo>
                    <a:pt x="15377" y="3203"/>
                  </a:moveTo>
                  <a:cubicBezTo>
                    <a:pt x="16594" y="4476"/>
                    <a:pt x="17276" y="6206"/>
                    <a:pt x="17274" y="8009"/>
                  </a:cubicBezTo>
                  <a:cubicBezTo>
                    <a:pt x="17276" y="9812"/>
                    <a:pt x="16594" y="11541"/>
                    <a:pt x="15377" y="12814"/>
                  </a:cubicBezTo>
                  <a:lnTo>
                    <a:pt x="13849" y="11212"/>
                  </a:lnTo>
                  <a:cubicBezTo>
                    <a:pt x="14660" y="10363"/>
                    <a:pt x="15116" y="9210"/>
                    <a:pt x="15115" y="8009"/>
                  </a:cubicBezTo>
                  <a:cubicBezTo>
                    <a:pt x="15116" y="6807"/>
                    <a:pt x="14660" y="5654"/>
                    <a:pt x="13849" y="4806"/>
                  </a:cubicBezTo>
                  <a:lnTo>
                    <a:pt x="15377" y="3203"/>
                  </a:lnTo>
                  <a:close/>
                  <a:moveTo>
                    <a:pt x="10796" y="10274"/>
                  </a:moveTo>
                  <a:cubicBezTo>
                    <a:pt x="9603" y="10274"/>
                    <a:pt x="8637" y="9260"/>
                    <a:pt x="8637" y="8009"/>
                  </a:cubicBezTo>
                  <a:cubicBezTo>
                    <a:pt x="8637" y="6758"/>
                    <a:pt x="9603" y="5743"/>
                    <a:pt x="10796" y="5743"/>
                  </a:cubicBezTo>
                  <a:cubicBezTo>
                    <a:pt x="11989" y="5743"/>
                    <a:pt x="12955" y="6758"/>
                    <a:pt x="12955" y="8009"/>
                  </a:cubicBezTo>
                  <a:cubicBezTo>
                    <a:pt x="12955" y="9260"/>
                    <a:pt x="11989" y="10274"/>
                    <a:pt x="10796" y="10274"/>
                  </a:cubicBezTo>
                  <a:close/>
                  <a:moveTo>
                    <a:pt x="10796" y="12539"/>
                  </a:moveTo>
                  <a:cubicBezTo>
                    <a:pt x="11422" y="12539"/>
                    <a:pt x="11959" y="13007"/>
                    <a:pt x="12074" y="13652"/>
                  </a:cubicBezTo>
                  <a:lnTo>
                    <a:pt x="13495" y="21600"/>
                  </a:lnTo>
                  <a:lnTo>
                    <a:pt x="8097" y="21600"/>
                  </a:lnTo>
                  <a:lnTo>
                    <a:pt x="9518" y="13652"/>
                  </a:lnTo>
                  <a:cubicBezTo>
                    <a:pt x="9633" y="13007"/>
                    <a:pt x="10170" y="12539"/>
                    <a:pt x="10796" y="1253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89" name="成组"/>
          <p:cNvGrpSpPr/>
          <p:nvPr/>
        </p:nvGrpSpPr>
        <p:grpSpPr>
          <a:xfrm>
            <a:off x="5407968" y="838200"/>
            <a:ext cx="457201" cy="457200"/>
            <a:chOff x="0" y="0"/>
            <a:chExt cx="457200" cy="457200"/>
          </a:xfrm>
        </p:grpSpPr>
        <p:sp>
          <p:nvSpPr>
            <p:cNvPr id="3087" name="任意形状 10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88" name="任意形状 1085"/>
            <p:cNvSpPr/>
            <p:nvPr/>
          </p:nvSpPr>
          <p:spPr>
            <a:xfrm>
              <a:off x="38100" y="55797"/>
              <a:ext cx="381001" cy="363303"/>
            </a:xfrm>
            <a:custGeom>
              <a:avLst/>
              <a:gdLst/>
              <a:ahLst/>
              <a:cxnLst>
                <a:cxn ang="0">
                  <a:pos x="wd2" y="hd2"/>
                </a:cxn>
                <a:cxn ang="5400000">
                  <a:pos x="wd2" y="hd2"/>
                </a:cxn>
                <a:cxn ang="10800000">
                  <a:pos x="wd2" y="hd2"/>
                </a:cxn>
                <a:cxn ang="16200000">
                  <a:pos x="wd2" y="hd2"/>
                </a:cxn>
              </a:cxnLst>
              <a:rect l="0" t="0" r="r" b="b"/>
              <a:pathLst>
                <a:path w="21593" h="21600" extrusionOk="0">
                  <a:moveTo>
                    <a:pt x="3162" y="0"/>
                  </a:moveTo>
                  <a:lnTo>
                    <a:pt x="4688" y="1601"/>
                  </a:lnTo>
                  <a:cubicBezTo>
                    <a:pt x="3066" y="3299"/>
                    <a:pt x="2156" y="5605"/>
                    <a:pt x="2159" y="8009"/>
                  </a:cubicBezTo>
                  <a:cubicBezTo>
                    <a:pt x="2159" y="10512"/>
                    <a:pt x="3125" y="12777"/>
                    <a:pt x="4688" y="14416"/>
                  </a:cubicBezTo>
                  <a:lnTo>
                    <a:pt x="3163" y="16016"/>
                  </a:lnTo>
                  <a:cubicBezTo>
                    <a:pt x="1135" y="13895"/>
                    <a:pt x="-3" y="11013"/>
                    <a:pt x="0" y="8009"/>
                  </a:cubicBezTo>
                  <a:cubicBezTo>
                    <a:pt x="-4" y="5004"/>
                    <a:pt x="1134" y="2122"/>
                    <a:pt x="3162" y="0"/>
                  </a:cubicBezTo>
                  <a:close/>
                  <a:moveTo>
                    <a:pt x="18430" y="0"/>
                  </a:moveTo>
                  <a:cubicBezTo>
                    <a:pt x="20458" y="2122"/>
                    <a:pt x="21596" y="5004"/>
                    <a:pt x="21592" y="8009"/>
                  </a:cubicBezTo>
                  <a:cubicBezTo>
                    <a:pt x="21596" y="11013"/>
                    <a:pt x="20458" y="13896"/>
                    <a:pt x="18430" y="16017"/>
                  </a:cubicBezTo>
                  <a:lnTo>
                    <a:pt x="16904" y="14416"/>
                  </a:lnTo>
                  <a:cubicBezTo>
                    <a:pt x="18526" y="12718"/>
                    <a:pt x="19436" y="10412"/>
                    <a:pt x="19433" y="8009"/>
                  </a:cubicBezTo>
                  <a:cubicBezTo>
                    <a:pt x="19433" y="5506"/>
                    <a:pt x="18467" y="3240"/>
                    <a:pt x="16904" y="1601"/>
                  </a:cubicBezTo>
                  <a:lnTo>
                    <a:pt x="18429" y="1"/>
                  </a:lnTo>
                  <a:close/>
                  <a:moveTo>
                    <a:pt x="6215" y="3203"/>
                  </a:moveTo>
                  <a:lnTo>
                    <a:pt x="7743" y="4806"/>
                  </a:lnTo>
                  <a:cubicBezTo>
                    <a:pt x="6932" y="5654"/>
                    <a:pt x="6476" y="6807"/>
                    <a:pt x="6477" y="8009"/>
                  </a:cubicBezTo>
                  <a:cubicBezTo>
                    <a:pt x="6477" y="9260"/>
                    <a:pt x="6961" y="10393"/>
                    <a:pt x="7743" y="11212"/>
                  </a:cubicBezTo>
                  <a:lnTo>
                    <a:pt x="6215" y="12814"/>
                  </a:lnTo>
                  <a:cubicBezTo>
                    <a:pt x="4998" y="11541"/>
                    <a:pt x="4316" y="9812"/>
                    <a:pt x="4318" y="8009"/>
                  </a:cubicBezTo>
                  <a:cubicBezTo>
                    <a:pt x="4318" y="6132"/>
                    <a:pt x="5044" y="4433"/>
                    <a:pt x="6215" y="3203"/>
                  </a:cubicBezTo>
                  <a:close/>
                  <a:moveTo>
                    <a:pt x="15377" y="3203"/>
                  </a:moveTo>
                  <a:cubicBezTo>
                    <a:pt x="16594" y="4476"/>
                    <a:pt x="17276" y="6206"/>
                    <a:pt x="17274" y="8009"/>
                  </a:cubicBezTo>
                  <a:cubicBezTo>
                    <a:pt x="17276" y="9812"/>
                    <a:pt x="16594" y="11541"/>
                    <a:pt x="15377" y="12814"/>
                  </a:cubicBezTo>
                  <a:lnTo>
                    <a:pt x="13849" y="11212"/>
                  </a:lnTo>
                  <a:cubicBezTo>
                    <a:pt x="14660" y="10363"/>
                    <a:pt x="15116" y="9210"/>
                    <a:pt x="15115" y="8009"/>
                  </a:cubicBezTo>
                  <a:cubicBezTo>
                    <a:pt x="15116" y="6807"/>
                    <a:pt x="14660" y="5654"/>
                    <a:pt x="13849" y="4806"/>
                  </a:cubicBezTo>
                  <a:lnTo>
                    <a:pt x="15377" y="3203"/>
                  </a:lnTo>
                  <a:close/>
                  <a:moveTo>
                    <a:pt x="10796" y="10274"/>
                  </a:moveTo>
                  <a:cubicBezTo>
                    <a:pt x="9603" y="10274"/>
                    <a:pt x="8637" y="9260"/>
                    <a:pt x="8637" y="8009"/>
                  </a:cubicBezTo>
                  <a:cubicBezTo>
                    <a:pt x="8637" y="6758"/>
                    <a:pt x="9603" y="5743"/>
                    <a:pt x="10796" y="5743"/>
                  </a:cubicBezTo>
                  <a:cubicBezTo>
                    <a:pt x="11989" y="5743"/>
                    <a:pt x="12955" y="6758"/>
                    <a:pt x="12955" y="8009"/>
                  </a:cubicBezTo>
                  <a:cubicBezTo>
                    <a:pt x="12955" y="9260"/>
                    <a:pt x="11989" y="10274"/>
                    <a:pt x="10796" y="10274"/>
                  </a:cubicBezTo>
                  <a:close/>
                  <a:moveTo>
                    <a:pt x="9716" y="12539"/>
                  </a:moveTo>
                  <a:lnTo>
                    <a:pt x="11876" y="12539"/>
                  </a:lnTo>
                  <a:lnTo>
                    <a:pt x="11876" y="21600"/>
                  </a:lnTo>
                  <a:lnTo>
                    <a:pt x="9716" y="21600"/>
                  </a:lnTo>
                  <a:lnTo>
                    <a:pt x="9716" y="1253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92" name="成组"/>
          <p:cNvGrpSpPr/>
          <p:nvPr/>
        </p:nvGrpSpPr>
        <p:grpSpPr>
          <a:xfrm>
            <a:off x="3583517" y="3579836"/>
            <a:ext cx="457201" cy="457201"/>
            <a:chOff x="0" y="0"/>
            <a:chExt cx="457200" cy="457200"/>
          </a:xfrm>
        </p:grpSpPr>
        <p:sp>
          <p:nvSpPr>
            <p:cNvPr id="3090" name="任意形状 11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91" name="任意形状 1142"/>
            <p:cNvSpPr/>
            <p:nvPr/>
          </p:nvSpPr>
          <p:spPr>
            <a:xfrm>
              <a:off x="76200" y="64796"/>
              <a:ext cx="304800" cy="297154"/>
            </a:xfrm>
            <a:custGeom>
              <a:avLst/>
              <a:gdLst/>
              <a:ahLst/>
              <a:cxnLst>
                <a:cxn ang="0">
                  <a:pos x="wd2" y="hd2"/>
                </a:cxn>
                <a:cxn ang="5400000">
                  <a:pos x="wd2" y="hd2"/>
                </a:cxn>
                <a:cxn ang="10800000">
                  <a:pos x="wd2" y="hd2"/>
                </a:cxn>
                <a:cxn ang="16200000">
                  <a:pos x="wd2" y="hd2"/>
                </a:cxn>
              </a:cxnLst>
              <a:rect l="0" t="0" r="r" b="b"/>
              <a:pathLst>
                <a:path w="21600" h="21505" extrusionOk="0">
                  <a:moveTo>
                    <a:pt x="11362" y="307"/>
                  </a:moveTo>
                  <a:lnTo>
                    <a:pt x="20901" y="14919"/>
                  </a:lnTo>
                  <a:cubicBezTo>
                    <a:pt x="21107" y="15236"/>
                    <a:pt x="21023" y="15664"/>
                    <a:pt x="20713" y="15875"/>
                  </a:cubicBezTo>
                  <a:cubicBezTo>
                    <a:pt x="20602" y="15950"/>
                    <a:pt x="20472" y="15991"/>
                    <a:pt x="20339" y="15991"/>
                  </a:cubicBezTo>
                  <a:lnTo>
                    <a:pt x="1261" y="15991"/>
                  </a:lnTo>
                  <a:cubicBezTo>
                    <a:pt x="888" y="15990"/>
                    <a:pt x="586" y="15682"/>
                    <a:pt x="586" y="15301"/>
                  </a:cubicBezTo>
                  <a:cubicBezTo>
                    <a:pt x="586" y="15165"/>
                    <a:pt x="626" y="15032"/>
                    <a:pt x="699" y="14919"/>
                  </a:cubicBezTo>
                  <a:lnTo>
                    <a:pt x="10238" y="307"/>
                  </a:lnTo>
                  <a:cubicBezTo>
                    <a:pt x="10445" y="-9"/>
                    <a:pt x="10864" y="-95"/>
                    <a:pt x="11174" y="116"/>
                  </a:cubicBezTo>
                  <a:cubicBezTo>
                    <a:pt x="11249" y="167"/>
                    <a:pt x="11312" y="232"/>
                    <a:pt x="11362" y="307"/>
                  </a:cubicBezTo>
                  <a:close/>
                  <a:moveTo>
                    <a:pt x="1350" y="18748"/>
                  </a:moveTo>
                  <a:lnTo>
                    <a:pt x="20250" y="18748"/>
                  </a:lnTo>
                  <a:cubicBezTo>
                    <a:pt x="20996" y="18748"/>
                    <a:pt x="21600" y="19365"/>
                    <a:pt x="21600" y="20126"/>
                  </a:cubicBezTo>
                  <a:cubicBezTo>
                    <a:pt x="21600" y="20888"/>
                    <a:pt x="20996" y="21505"/>
                    <a:pt x="20250" y="21505"/>
                  </a:cubicBezTo>
                  <a:lnTo>
                    <a:pt x="1350" y="21505"/>
                  </a:lnTo>
                  <a:cubicBezTo>
                    <a:pt x="604" y="21505"/>
                    <a:pt x="0" y="20888"/>
                    <a:pt x="0" y="20126"/>
                  </a:cubicBezTo>
                  <a:cubicBezTo>
                    <a:pt x="0" y="19365"/>
                    <a:pt x="604" y="18748"/>
                    <a:pt x="1350" y="1874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95" name="成组"/>
          <p:cNvGrpSpPr/>
          <p:nvPr/>
        </p:nvGrpSpPr>
        <p:grpSpPr>
          <a:xfrm>
            <a:off x="3584558" y="2665957"/>
            <a:ext cx="457201" cy="457201"/>
            <a:chOff x="0" y="0"/>
            <a:chExt cx="457200" cy="457200"/>
          </a:xfrm>
        </p:grpSpPr>
        <p:sp>
          <p:nvSpPr>
            <p:cNvPr id="3093" name="任意形状 11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94" name="任意形状 1145"/>
            <p:cNvSpPr/>
            <p:nvPr/>
          </p:nvSpPr>
          <p:spPr>
            <a:xfrm>
              <a:off x="76200" y="64796"/>
              <a:ext cx="304800" cy="297154"/>
            </a:xfrm>
            <a:custGeom>
              <a:avLst/>
              <a:gdLst/>
              <a:ahLst/>
              <a:cxnLst>
                <a:cxn ang="0">
                  <a:pos x="wd2" y="hd2"/>
                </a:cxn>
                <a:cxn ang="5400000">
                  <a:pos x="wd2" y="hd2"/>
                </a:cxn>
                <a:cxn ang="10800000">
                  <a:pos x="wd2" y="hd2"/>
                </a:cxn>
                <a:cxn ang="16200000">
                  <a:pos x="wd2" y="hd2"/>
                </a:cxn>
              </a:cxnLst>
              <a:rect l="0" t="0" r="r" b="b"/>
              <a:pathLst>
                <a:path w="21600" h="21505" extrusionOk="0">
                  <a:moveTo>
                    <a:pt x="5045" y="13233"/>
                  </a:moveTo>
                  <a:lnTo>
                    <a:pt x="16555" y="13233"/>
                  </a:lnTo>
                  <a:lnTo>
                    <a:pt x="10800" y="4418"/>
                  </a:lnTo>
                  <a:lnTo>
                    <a:pt x="5045" y="13233"/>
                  </a:lnTo>
                  <a:close/>
                  <a:moveTo>
                    <a:pt x="11362" y="307"/>
                  </a:moveTo>
                  <a:lnTo>
                    <a:pt x="20901" y="14919"/>
                  </a:lnTo>
                  <a:cubicBezTo>
                    <a:pt x="21107" y="15236"/>
                    <a:pt x="21023" y="15664"/>
                    <a:pt x="20713" y="15875"/>
                  </a:cubicBezTo>
                  <a:cubicBezTo>
                    <a:pt x="20602" y="15950"/>
                    <a:pt x="20472" y="15991"/>
                    <a:pt x="20339" y="15991"/>
                  </a:cubicBezTo>
                  <a:lnTo>
                    <a:pt x="1261" y="15991"/>
                  </a:lnTo>
                  <a:cubicBezTo>
                    <a:pt x="888" y="15990"/>
                    <a:pt x="586" y="15682"/>
                    <a:pt x="586" y="15301"/>
                  </a:cubicBezTo>
                  <a:cubicBezTo>
                    <a:pt x="586" y="15165"/>
                    <a:pt x="626" y="15032"/>
                    <a:pt x="699" y="14919"/>
                  </a:cubicBezTo>
                  <a:lnTo>
                    <a:pt x="10238" y="307"/>
                  </a:lnTo>
                  <a:cubicBezTo>
                    <a:pt x="10445" y="-9"/>
                    <a:pt x="10864" y="-95"/>
                    <a:pt x="11174" y="116"/>
                  </a:cubicBezTo>
                  <a:cubicBezTo>
                    <a:pt x="11249" y="167"/>
                    <a:pt x="11312" y="232"/>
                    <a:pt x="11362" y="307"/>
                  </a:cubicBezTo>
                  <a:close/>
                  <a:moveTo>
                    <a:pt x="1350" y="18748"/>
                  </a:moveTo>
                  <a:lnTo>
                    <a:pt x="20250" y="18748"/>
                  </a:lnTo>
                  <a:cubicBezTo>
                    <a:pt x="20996" y="18748"/>
                    <a:pt x="21600" y="19365"/>
                    <a:pt x="21600" y="20126"/>
                  </a:cubicBezTo>
                  <a:cubicBezTo>
                    <a:pt x="21600" y="20888"/>
                    <a:pt x="20996" y="21505"/>
                    <a:pt x="20250" y="21505"/>
                  </a:cubicBezTo>
                  <a:lnTo>
                    <a:pt x="1350" y="21505"/>
                  </a:lnTo>
                  <a:cubicBezTo>
                    <a:pt x="604" y="21505"/>
                    <a:pt x="0" y="20888"/>
                    <a:pt x="0" y="20126"/>
                  </a:cubicBezTo>
                  <a:cubicBezTo>
                    <a:pt x="0" y="19365"/>
                    <a:pt x="604" y="18748"/>
                    <a:pt x="1350" y="1874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98" name="成组"/>
          <p:cNvGrpSpPr/>
          <p:nvPr/>
        </p:nvGrpSpPr>
        <p:grpSpPr>
          <a:xfrm>
            <a:off x="9068949" y="1752078"/>
            <a:ext cx="457201" cy="457201"/>
            <a:chOff x="0" y="0"/>
            <a:chExt cx="457200" cy="457200"/>
          </a:xfrm>
        </p:grpSpPr>
        <p:sp>
          <p:nvSpPr>
            <p:cNvPr id="3096" name="任意形状 126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97" name="任意形状 1262"/>
            <p:cNvSpPr/>
            <p:nvPr/>
          </p:nvSpPr>
          <p:spPr>
            <a:xfrm>
              <a:off x="38100" y="38100"/>
              <a:ext cx="381000" cy="409577"/>
            </a:xfrm>
            <a:custGeom>
              <a:avLst/>
              <a:gdLst/>
              <a:ahLst/>
              <a:cxnLst>
                <a:cxn ang="0">
                  <a:pos x="wd2" y="hd2"/>
                </a:cxn>
                <a:cxn ang="5400000">
                  <a:pos x="wd2" y="hd2"/>
                </a:cxn>
                <a:cxn ang="10800000">
                  <a:pos x="wd2" y="hd2"/>
                </a:cxn>
                <a:cxn ang="16200000">
                  <a:pos x="wd2" y="hd2"/>
                </a:cxn>
              </a:cxnLst>
              <a:rect l="0" t="0" r="r" b="b"/>
              <a:pathLst>
                <a:path w="21600" h="21600" extrusionOk="0">
                  <a:moveTo>
                    <a:pt x="21600" y="18084"/>
                  </a:moveTo>
                  <a:lnTo>
                    <a:pt x="0" y="18084"/>
                  </a:lnTo>
                  <a:lnTo>
                    <a:pt x="0" y="16074"/>
                  </a:lnTo>
                  <a:lnTo>
                    <a:pt x="1080" y="16074"/>
                  </a:lnTo>
                  <a:lnTo>
                    <a:pt x="1080" y="9073"/>
                  </a:lnTo>
                  <a:cubicBezTo>
                    <a:pt x="1080" y="4062"/>
                    <a:pt x="5432" y="0"/>
                    <a:pt x="10800" y="0"/>
                  </a:cubicBezTo>
                  <a:cubicBezTo>
                    <a:pt x="16168" y="0"/>
                    <a:pt x="20520" y="4062"/>
                    <a:pt x="20520" y="9073"/>
                  </a:cubicBezTo>
                  <a:lnTo>
                    <a:pt x="20520" y="16074"/>
                  </a:lnTo>
                  <a:lnTo>
                    <a:pt x="21600" y="16074"/>
                  </a:lnTo>
                  <a:lnTo>
                    <a:pt x="21600" y="18084"/>
                  </a:lnTo>
                  <a:close/>
                  <a:moveTo>
                    <a:pt x="8100" y="19088"/>
                  </a:moveTo>
                  <a:lnTo>
                    <a:pt x="13500" y="19088"/>
                  </a:lnTo>
                  <a:cubicBezTo>
                    <a:pt x="13500" y="20475"/>
                    <a:pt x="12291" y="21600"/>
                    <a:pt x="10800" y="21600"/>
                  </a:cubicBezTo>
                  <a:cubicBezTo>
                    <a:pt x="9309" y="21600"/>
                    <a:pt x="8100" y="20475"/>
                    <a:pt x="8100" y="1908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01" name="成组"/>
          <p:cNvGrpSpPr/>
          <p:nvPr/>
        </p:nvGrpSpPr>
        <p:grpSpPr>
          <a:xfrm>
            <a:off x="9063783" y="838200"/>
            <a:ext cx="457201" cy="457200"/>
            <a:chOff x="0" y="0"/>
            <a:chExt cx="457200" cy="457200"/>
          </a:xfrm>
        </p:grpSpPr>
        <p:sp>
          <p:nvSpPr>
            <p:cNvPr id="3099" name="任意形状 126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00" name="任意形状 1265"/>
            <p:cNvSpPr/>
            <p:nvPr/>
          </p:nvSpPr>
          <p:spPr>
            <a:xfrm>
              <a:off x="38100" y="38100"/>
              <a:ext cx="381000" cy="409577"/>
            </a:xfrm>
            <a:custGeom>
              <a:avLst/>
              <a:gdLst/>
              <a:ahLst/>
              <a:cxnLst>
                <a:cxn ang="0">
                  <a:pos x="wd2" y="hd2"/>
                </a:cxn>
                <a:cxn ang="5400000">
                  <a:pos x="wd2" y="hd2"/>
                </a:cxn>
                <a:cxn ang="10800000">
                  <a:pos x="wd2" y="hd2"/>
                </a:cxn>
                <a:cxn ang="16200000">
                  <a:pos x="wd2" y="hd2"/>
                </a:cxn>
              </a:cxnLst>
              <a:rect l="0" t="0" r="r" b="b"/>
              <a:pathLst>
                <a:path w="21600" h="21600" extrusionOk="0">
                  <a:moveTo>
                    <a:pt x="21600" y="18084"/>
                  </a:moveTo>
                  <a:lnTo>
                    <a:pt x="0" y="18084"/>
                  </a:lnTo>
                  <a:lnTo>
                    <a:pt x="0" y="16074"/>
                  </a:lnTo>
                  <a:lnTo>
                    <a:pt x="1080" y="16074"/>
                  </a:lnTo>
                  <a:lnTo>
                    <a:pt x="1080" y="9073"/>
                  </a:lnTo>
                  <a:cubicBezTo>
                    <a:pt x="1080" y="4062"/>
                    <a:pt x="5432" y="0"/>
                    <a:pt x="10800" y="0"/>
                  </a:cubicBezTo>
                  <a:cubicBezTo>
                    <a:pt x="16168" y="0"/>
                    <a:pt x="20520" y="4062"/>
                    <a:pt x="20520" y="9073"/>
                  </a:cubicBezTo>
                  <a:lnTo>
                    <a:pt x="20520" y="16074"/>
                  </a:lnTo>
                  <a:lnTo>
                    <a:pt x="21600" y="16074"/>
                  </a:lnTo>
                  <a:lnTo>
                    <a:pt x="21600" y="18084"/>
                  </a:lnTo>
                  <a:close/>
                  <a:moveTo>
                    <a:pt x="3240" y="16074"/>
                  </a:moveTo>
                  <a:lnTo>
                    <a:pt x="18360" y="16074"/>
                  </a:lnTo>
                  <a:lnTo>
                    <a:pt x="18360" y="9073"/>
                  </a:lnTo>
                  <a:cubicBezTo>
                    <a:pt x="18360" y="5172"/>
                    <a:pt x="14975" y="2009"/>
                    <a:pt x="10800" y="2009"/>
                  </a:cubicBezTo>
                  <a:cubicBezTo>
                    <a:pt x="6625" y="2009"/>
                    <a:pt x="3240" y="5172"/>
                    <a:pt x="3240" y="9073"/>
                  </a:cubicBezTo>
                  <a:lnTo>
                    <a:pt x="3240" y="16074"/>
                  </a:lnTo>
                  <a:close/>
                  <a:moveTo>
                    <a:pt x="8100" y="19088"/>
                  </a:moveTo>
                  <a:lnTo>
                    <a:pt x="13500" y="19088"/>
                  </a:lnTo>
                  <a:cubicBezTo>
                    <a:pt x="13500" y="20475"/>
                    <a:pt x="12291" y="21600"/>
                    <a:pt x="10800" y="21600"/>
                  </a:cubicBezTo>
                  <a:cubicBezTo>
                    <a:pt x="9309" y="21600"/>
                    <a:pt x="8100" y="20475"/>
                    <a:pt x="8100" y="1908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04" name="成组"/>
          <p:cNvGrpSpPr/>
          <p:nvPr/>
        </p:nvGrpSpPr>
        <p:grpSpPr>
          <a:xfrm>
            <a:off x="8155057" y="1752078"/>
            <a:ext cx="457201" cy="457201"/>
            <a:chOff x="0" y="0"/>
            <a:chExt cx="457200" cy="457200"/>
          </a:xfrm>
        </p:grpSpPr>
        <p:sp>
          <p:nvSpPr>
            <p:cNvPr id="3102" name="任意形状 126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03" name="任意形状 1268"/>
            <p:cNvSpPr/>
            <p:nvPr/>
          </p:nvSpPr>
          <p:spPr>
            <a:xfrm>
              <a:off x="38100" y="38100"/>
              <a:ext cx="381000" cy="400050"/>
            </a:xfrm>
            <a:custGeom>
              <a:avLst/>
              <a:gdLst/>
              <a:ahLst/>
              <a:cxnLst>
                <a:cxn ang="0">
                  <a:pos x="wd2" y="hd2"/>
                </a:cxn>
                <a:cxn ang="5400000">
                  <a:pos x="wd2" y="hd2"/>
                </a:cxn>
                <a:cxn ang="10800000">
                  <a:pos x="wd2" y="hd2"/>
                </a:cxn>
                <a:cxn ang="16200000">
                  <a:pos x="wd2" y="hd2"/>
                </a:cxn>
              </a:cxnLst>
              <a:rect l="0" t="0" r="r" b="b"/>
              <a:pathLst>
                <a:path w="21600" h="21600" extrusionOk="0">
                  <a:moveTo>
                    <a:pt x="19440" y="15429"/>
                  </a:moveTo>
                  <a:lnTo>
                    <a:pt x="21600" y="15429"/>
                  </a:lnTo>
                  <a:lnTo>
                    <a:pt x="21600" y="17486"/>
                  </a:lnTo>
                  <a:lnTo>
                    <a:pt x="0" y="17486"/>
                  </a:lnTo>
                  <a:lnTo>
                    <a:pt x="0" y="15429"/>
                  </a:lnTo>
                  <a:lnTo>
                    <a:pt x="2160" y="15429"/>
                  </a:lnTo>
                  <a:lnTo>
                    <a:pt x="2160" y="8229"/>
                  </a:lnTo>
                  <a:cubicBezTo>
                    <a:pt x="2160" y="3684"/>
                    <a:pt x="6028" y="0"/>
                    <a:pt x="10800" y="0"/>
                  </a:cubicBezTo>
                  <a:cubicBezTo>
                    <a:pt x="15572" y="0"/>
                    <a:pt x="19440" y="3684"/>
                    <a:pt x="19440" y="8229"/>
                  </a:cubicBezTo>
                  <a:lnTo>
                    <a:pt x="19440" y="15429"/>
                  </a:lnTo>
                  <a:close/>
                  <a:moveTo>
                    <a:pt x="7560" y="19543"/>
                  </a:moveTo>
                  <a:lnTo>
                    <a:pt x="14040" y="19543"/>
                  </a:lnTo>
                  <a:lnTo>
                    <a:pt x="14040" y="21600"/>
                  </a:lnTo>
                  <a:lnTo>
                    <a:pt x="7560" y="21600"/>
                  </a:lnTo>
                  <a:lnTo>
                    <a:pt x="7560" y="1954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07" name="成组"/>
          <p:cNvGrpSpPr/>
          <p:nvPr/>
        </p:nvGrpSpPr>
        <p:grpSpPr>
          <a:xfrm>
            <a:off x="8149829" y="838200"/>
            <a:ext cx="457201" cy="457200"/>
            <a:chOff x="0" y="0"/>
            <a:chExt cx="457200" cy="457200"/>
          </a:xfrm>
        </p:grpSpPr>
        <p:sp>
          <p:nvSpPr>
            <p:cNvPr id="3105" name="任意形状 127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06" name="任意形状 1271"/>
            <p:cNvSpPr/>
            <p:nvPr/>
          </p:nvSpPr>
          <p:spPr>
            <a:xfrm>
              <a:off x="38100" y="38100"/>
              <a:ext cx="381000" cy="400050"/>
            </a:xfrm>
            <a:custGeom>
              <a:avLst/>
              <a:gdLst/>
              <a:ahLst/>
              <a:cxnLst>
                <a:cxn ang="0">
                  <a:pos x="wd2" y="hd2"/>
                </a:cxn>
                <a:cxn ang="5400000">
                  <a:pos x="wd2" y="hd2"/>
                </a:cxn>
                <a:cxn ang="10800000">
                  <a:pos x="wd2" y="hd2"/>
                </a:cxn>
                <a:cxn ang="16200000">
                  <a:pos x="wd2" y="hd2"/>
                </a:cxn>
              </a:cxnLst>
              <a:rect l="0" t="0" r="r" b="b"/>
              <a:pathLst>
                <a:path w="21600" h="21600" extrusionOk="0">
                  <a:moveTo>
                    <a:pt x="19440" y="15429"/>
                  </a:moveTo>
                  <a:lnTo>
                    <a:pt x="21600" y="15429"/>
                  </a:lnTo>
                  <a:lnTo>
                    <a:pt x="21600" y="17486"/>
                  </a:lnTo>
                  <a:lnTo>
                    <a:pt x="0" y="17486"/>
                  </a:lnTo>
                  <a:lnTo>
                    <a:pt x="0" y="15429"/>
                  </a:lnTo>
                  <a:lnTo>
                    <a:pt x="2160" y="15429"/>
                  </a:lnTo>
                  <a:lnTo>
                    <a:pt x="2160" y="8229"/>
                  </a:lnTo>
                  <a:cubicBezTo>
                    <a:pt x="2160" y="3684"/>
                    <a:pt x="6028" y="0"/>
                    <a:pt x="10800" y="0"/>
                  </a:cubicBezTo>
                  <a:cubicBezTo>
                    <a:pt x="15572" y="0"/>
                    <a:pt x="19440" y="3684"/>
                    <a:pt x="19440" y="8229"/>
                  </a:cubicBezTo>
                  <a:lnTo>
                    <a:pt x="19440" y="15429"/>
                  </a:lnTo>
                  <a:close/>
                  <a:moveTo>
                    <a:pt x="17280" y="15429"/>
                  </a:moveTo>
                  <a:lnTo>
                    <a:pt x="17280" y="8229"/>
                  </a:lnTo>
                  <a:cubicBezTo>
                    <a:pt x="17280" y="4820"/>
                    <a:pt x="14379" y="2057"/>
                    <a:pt x="10800" y="2057"/>
                  </a:cubicBezTo>
                  <a:cubicBezTo>
                    <a:pt x="7221" y="2057"/>
                    <a:pt x="4320" y="4820"/>
                    <a:pt x="4320" y="8229"/>
                  </a:cubicBezTo>
                  <a:lnTo>
                    <a:pt x="4320" y="15429"/>
                  </a:lnTo>
                  <a:lnTo>
                    <a:pt x="17280" y="15429"/>
                  </a:lnTo>
                  <a:close/>
                  <a:moveTo>
                    <a:pt x="7560" y="19543"/>
                  </a:moveTo>
                  <a:lnTo>
                    <a:pt x="14040" y="19543"/>
                  </a:lnTo>
                  <a:lnTo>
                    <a:pt x="14040" y="21600"/>
                  </a:lnTo>
                  <a:lnTo>
                    <a:pt x="7560" y="21600"/>
                  </a:lnTo>
                  <a:lnTo>
                    <a:pt x="7560" y="1954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10" name="成组"/>
          <p:cNvGrpSpPr/>
          <p:nvPr/>
        </p:nvGrpSpPr>
        <p:grpSpPr>
          <a:xfrm>
            <a:off x="7241165" y="1752078"/>
            <a:ext cx="457201" cy="457201"/>
            <a:chOff x="0" y="0"/>
            <a:chExt cx="457200" cy="457200"/>
          </a:xfrm>
        </p:grpSpPr>
        <p:sp>
          <p:nvSpPr>
            <p:cNvPr id="3108" name="任意形状 127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09" name="任意形状 1274"/>
            <p:cNvSpPr/>
            <p:nvPr/>
          </p:nvSpPr>
          <p:spPr>
            <a:xfrm>
              <a:off x="66675" y="38100"/>
              <a:ext cx="323852" cy="409577"/>
            </a:xfrm>
            <a:custGeom>
              <a:avLst/>
              <a:gdLst/>
              <a:ahLst/>
              <a:cxnLst>
                <a:cxn ang="0">
                  <a:pos x="wd2" y="hd2"/>
                </a:cxn>
                <a:cxn ang="5400000">
                  <a:pos x="wd2" y="hd2"/>
                </a:cxn>
                <a:cxn ang="10800000">
                  <a:pos x="wd2" y="hd2"/>
                </a:cxn>
                <a:cxn ang="16200000">
                  <a:pos x="wd2" y="hd2"/>
                </a:cxn>
              </a:cxnLst>
              <a:rect l="0" t="0" r="r" b="b"/>
              <a:pathLst>
                <a:path w="21517" h="21600" extrusionOk="0">
                  <a:moveTo>
                    <a:pt x="20884" y="16744"/>
                  </a:moveTo>
                  <a:lnTo>
                    <a:pt x="21390" y="17280"/>
                  </a:lnTo>
                  <a:cubicBezTo>
                    <a:pt x="21600" y="17502"/>
                    <a:pt x="21543" y="17817"/>
                    <a:pt x="21264" y="17983"/>
                  </a:cubicBezTo>
                  <a:cubicBezTo>
                    <a:pt x="21154" y="18048"/>
                    <a:pt x="21021" y="18084"/>
                    <a:pt x="20884" y="18084"/>
                  </a:cubicBezTo>
                  <a:lnTo>
                    <a:pt x="633" y="18084"/>
                  </a:lnTo>
                  <a:cubicBezTo>
                    <a:pt x="283" y="18084"/>
                    <a:pt x="0" y="17859"/>
                    <a:pt x="0" y="17581"/>
                  </a:cubicBezTo>
                  <a:cubicBezTo>
                    <a:pt x="0" y="17473"/>
                    <a:pt x="44" y="17367"/>
                    <a:pt x="127" y="17280"/>
                  </a:cubicBezTo>
                  <a:lnTo>
                    <a:pt x="633" y="16744"/>
                  </a:lnTo>
                  <a:lnTo>
                    <a:pt x="633" y="8037"/>
                  </a:lnTo>
                  <a:cubicBezTo>
                    <a:pt x="633" y="3598"/>
                    <a:pt x="5166" y="0"/>
                    <a:pt x="10758" y="0"/>
                  </a:cubicBezTo>
                  <a:cubicBezTo>
                    <a:pt x="16351" y="0"/>
                    <a:pt x="20884" y="3598"/>
                    <a:pt x="20884" y="8037"/>
                  </a:cubicBezTo>
                  <a:lnTo>
                    <a:pt x="20884" y="16744"/>
                  </a:lnTo>
                  <a:close/>
                  <a:moveTo>
                    <a:pt x="7594" y="19088"/>
                  </a:moveTo>
                  <a:lnTo>
                    <a:pt x="13923" y="19088"/>
                  </a:lnTo>
                  <a:cubicBezTo>
                    <a:pt x="13923" y="20475"/>
                    <a:pt x="12506" y="21600"/>
                    <a:pt x="10758" y="21600"/>
                  </a:cubicBezTo>
                  <a:cubicBezTo>
                    <a:pt x="9011" y="21600"/>
                    <a:pt x="7594" y="20475"/>
                    <a:pt x="7594" y="1908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13" name="成组"/>
          <p:cNvGrpSpPr/>
          <p:nvPr/>
        </p:nvGrpSpPr>
        <p:grpSpPr>
          <a:xfrm>
            <a:off x="7235876" y="838200"/>
            <a:ext cx="457201" cy="457200"/>
            <a:chOff x="0" y="0"/>
            <a:chExt cx="457200" cy="457200"/>
          </a:xfrm>
        </p:grpSpPr>
        <p:sp>
          <p:nvSpPr>
            <p:cNvPr id="3111" name="任意形状 127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12" name="任意形状 1277"/>
            <p:cNvSpPr/>
            <p:nvPr/>
          </p:nvSpPr>
          <p:spPr>
            <a:xfrm>
              <a:off x="66675" y="38100"/>
              <a:ext cx="323852" cy="409577"/>
            </a:xfrm>
            <a:custGeom>
              <a:avLst/>
              <a:gdLst/>
              <a:ahLst/>
              <a:cxnLst>
                <a:cxn ang="0">
                  <a:pos x="wd2" y="hd2"/>
                </a:cxn>
                <a:cxn ang="5400000">
                  <a:pos x="wd2" y="hd2"/>
                </a:cxn>
                <a:cxn ang="10800000">
                  <a:pos x="wd2" y="hd2"/>
                </a:cxn>
                <a:cxn ang="16200000">
                  <a:pos x="wd2" y="hd2"/>
                </a:cxn>
              </a:cxnLst>
              <a:rect l="0" t="0" r="r" b="b"/>
              <a:pathLst>
                <a:path w="21517" h="21600" extrusionOk="0">
                  <a:moveTo>
                    <a:pt x="18353" y="8037"/>
                  </a:moveTo>
                  <a:cubicBezTo>
                    <a:pt x="18353" y="4708"/>
                    <a:pt x="14953" y="2009"/>
                    <a:pt x="10758" y="2009"/>
                  </a:cubicBezTo>
                  <a:cubicBezTo>
                    <a:pt x="6564" y="2009"/>
                    <a:pt x="3164" y="4708"/>
                    <a:pt x="3164" y="8037"/>
                  </a:cubicBezTo>
                  <a:lnTo>
                    <a:pt x="3164" y="16074"/>
                  </a:lnTo>
                  <a:lnTo>
                    <a:pt x="18353" y="16074"/>
                  </a:lnTo>
                  <a:lnTo>
                    <a:pt x="18353" y="8037"/>
                  </a:lnTo>
                  <a:close/>
                  <a:moveTo>
                    <a:pt x="20884" y="16744"/>
                  </a:moveTo>
                  <a:lnTo>
                    <a:pt x="21390" y="17280"/>
                  </a:lnTo>
                  <a:cubicBezTo>
                    <a:pt x="21600" y="17502"/>
                    <a:pt x="21543" y="17817"/>
                    <a:pt x="21264" y="17983"/>
                  </a:cubicBezTo>
                  <a:cubicBezTo>
                    <a:pt x="21154" y="18048"/>
                    <a:pt x="21021" y="18084"/>
                    <a:pt x="20884" y="18084"/>
                  </a:cubicBezTo>
                  <a:lnTo>
                    <a:pt x="633" y="18084"/>
                  </a:lnTo>
                  <a:cubicBezTo>
                    <a:pt x="283" y="18084"/>
                    <a:pt x="0" y="17859"/>
                    <a:pt x="0" y="17581"/>
                  </a:cubicBezTo>
                  <a:cubicBezTo>
                    <a:pt x="0" y="17473"/>
                    <a:pt x="44" y="17367"/>
                    <a:pt x="127" y="17280"/>
                  </a:cubicBezTo>
                  <a:lnTo>
                    <a:pt x="633" y="16744"/>
                  </a:lnTo>
                  <a:lnTo>
                    <a:pt x="633" y="8037"/>
                  </a:lnTo>
                  <a:cubicBezTo>
                    <a:pt x="633" y="3598"/>
                    <a:pt x="5166" y="0"/>
                    <a:pt x="10758" y="0"/>
                  </a:cubicBezTo>
                  <a:cubicBezTo>
                    <a:pt x="16351" y="0"/>
                    <a:pt x="20884" y="3598"/>
                    <a:pt x="20884" y="8037"/>
                  </a:cubicBezTo>
                  <a:lnTo>
                    <a:pt x="20884" y="16744"/>
                  </a:lnTo>
                  <a:close/>
                  <a:moveTo>
                    <a:pt x="7594" y="19088"/>
                  </a:moveTo>
                  <a:lnTo>
                    <a:pt x="13923" y="19088"/>
                  </a:lnTo>
                  <a:cubicBezTo>
                    <a:pt x="13923" y="20475"/>
                    <a:pt x="12506" y="21600"/>
                    <a:pt x="10758" y="21600"/>
                  </a:cubicBezTo>
                  <a:cubicBezTo>
                    <a:pt x="9011" y="21600"/>
                    <a:pt x="7594" y="20475"/>
                    <a:pt x="7594" y="1908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16" name="成组"/>
          <p:cNvGrpSpPr/>
          <p:nvPr/>
        </p:nvGrpSpPr>
        <p:grpSpPr>
          <a:xfrm>
            <a:off x="6327274" y="1752078"/>
            <a:ext cx="457201" cy="457201"/>
            <a:chOff x="0" y="0"/>
            <a:chExt cx="457200" cy="457200"/>
          </a:xfrm>
        </p:grpSpPr>
        <p:sp>
          <p:nvSpPr>
            <p:cNvPr id="3114" name="任意形状 127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15" name="任意形状 1280"/>
            <p:cNvSpPr/>
            <p:nvPr/>
          </p:nvSpPr>
          <p:spPr>
            <a:xfrm>
              <a:off x="57150" y="38100"/>
              <a:ext cx="342900" cy="4095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4062"/>
                    <a:pt x="21600" y="9073"/>
                  </a:cubicBezTo>
                  <a:lnTo>
                    <a:pt x="21600" y="18084"/>
                  </a:lnTo>
                  <a:lnTo>
                    <a:pt x="0" y="18084"/>
                  </a:lnTo>
                  <a:lnTo>
                    <a:pt x="0" y="9073"/>
                  </a:lnTo>
                  <a:cubicBezTo>
                    <a:pt x="0" y="4062"/>
                    <a:pt x="4836" y="0"/>
                    <a:pt x="10800" y="0"/>
                  </a:cubicBezTo>
                  <a:close/>
                  <a:moveTo>
                    <a:pt x="7800" y="19088"/>
                  </a:moveTo>
                  <a:lnTo>
                    <a:pt x="13800" y="19088"/>
                  </a:lnTo>
                  <a:cubicBezTo>
                    <a:pt x="13800" y="20475"/>
                    <a:pt x="12457" y="21600"/>
                    <a:pt x="10800" y="21600"/>
                  </a:cubicBezTo>
                  <a:cubicBezTo>
                    <a:pt x="9143" y="21600"/>
                    <a:pt x="7800" y="20475"/>
                    <a:pt x="7800" y="1908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19" name="成组"/>
          <p:cNvGrpSpPr/>
          <p:nvPr/>
        </p:nvGrpSpPr>
        <p:grpSpPr>
          <a:xfrm>
            <a:off x="6321922" y="838200"/>
            <a:ext cx="457201" cy="457200"/>
            <a:chOff x="0" y="0"/>
            <a:chExt cx="457200" cy="457200"/>
          </a:xfrm>
        </p:grpSpPr>
        <p:sp>
          <p:nvSpPr>
            <p:cNvPr id="3117" name="任意形状 128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18" name="任意形状 1283"/>
            <p:cNvSpPr/>
            <p:nvPr/>
          </p:nvSpPr>
          <p:spPr>
            <a:xfrm>
              <a:off x="57150" y="38100"/>
              <a:ext cx="342900" cy="409577"/>
            </a:xfrm>
            <a:custGeom>
              <a:avLst/>
              <a:gdLst/>
              <a:ahLst/>
              <a:cxnLst>
                <a:cxn ang="0">
                  <a:pos x="wd2" y="hd2"/>
                </a:cxn>
                <a:cxn ang="5400000">
                  <a:pos x="wd2" y="hd2"/>
                </a:cxn>
                <a:cxn ang="10800000">
                  <a:pos x="wd2" y="hd2"/>
                </a:cxn>
                <a:cxn ang="16200000">
                  <a:pos x="wd2" y="hd2"/>
                </a:cxn>
              </a:cxnLst>
              <a:rect l="0" t="0" r="r" b="b"/>
              <a:pathLst>
                <a:path w="21600" h="21600" extrusionOk="0">
                  <a:moveTo>
                    <a:pt x="2400" y="16074"/>
                  </a:moveTo>
                  <a:lnTo>
                    <a:pt x="19200" y="16074"/>
                  </a:lnTo>
                  <a:lnTo>
                    <a:pt x="19200" y="9073"/>
                  </a:lnTo>
                  <a:cubicBezTo>
                    <a:pt x="19200" y="5172"/>
                    <a:pt x="15439" y="2009"/>
                    <a:pt x="10800" y="2009"/>
                  </a:cubicBezTo>
                  <a:cubicBezTo>
                    <a:pt x="6161" y="2009"/>
                    <a:pt x="2400" y="5172"/>
                    <a:pt x="2400" y="9073"/>
                  </a:cubicBezTo>
                  <a:lnTo>
                    <a:pt x="2400" y="16074"/>
                  </a:lnTo>
                  <a:close/>
                  <a:moveTo>
                    <a:pt x="10800" y="0"/>
                  </a:moveTo>
                  <a:cubicBezTo>
                    <a:pt x="16764" y="0"/>
                    <a:pt x="21600" y="4062"/>
                    <a:pt x="21600" y="9073"/>
                  </a:cubicBezTo>
                  <a:lnTo>
                    <a:pt x="21600" y="18084"/>
                  </a:lnTo>
                  <a:lnTo>
                    <a:pt x="0" y="18084"/>
                  </a:lnTo>
                  <a:lnTo>
                    <a:pt x="0" y="9073"/>
                  </a:lnTo>
                  <a:cubicBezTo>
                    <a:pt x="0" y="4062"/>
                    <a:pt x="4836" y="0"/>
                    <a:pt x="10800" y="0"/>
                  </a:cubicBezTo>
                  <a:close/>
                  <a:moveTo>
                    <a:pt x="7800" y="19088"/>
                  </a:moveTo>
                  <a:lnTo>
                    <a:pt x="13800" y="19088"/>
                  </a:lnTo>
                  <a:cubicBezTo>
                    <a:pt x="13800" y="20475"/>
                    <a:pt x="12457" y="21600"/>
                    <a:pt x="10800" y="21600"/>
                  </a:cubicBezTo>
                  <a:cubicBezTo>
                    <a:pt x="9143" y="21600"/>
                    <a:pt x="7800" y="20475"/>
                    <a:pt x="7800" y="1908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22" name="成组"/>
          <p:cNvGrpSpPr/>
          <p:nvPr/>
        </p:nvGrpSpPr>
        <p:grpSpPr>
          <a:xfrm>
            <a:off x="9982841" y="1752078"/>
            <a:ext cx="457201" cy="457201"/>
            <a:chOff x="0" y="0"/>
            <a:chExt cx="457200" cy="457200"/>
          </a:xfrm>
        </p:grpSpPr>
        <p:sp>
          <p:nvSpPr>
            <p:cNvPr id="3120" name="任意形状 128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21" name="任意形状 1286"/>
            <p:cNvSpPr/>
            <p:nvPr/>
          </p:nvSpPr>
          <p:spPr>
            <a:xfrm>
              <a:off x="26536" y="26535"/>
              <a:ext cx="404127" cy="421139"/>
            </a:xfrm>
            <a:custGeom>
              <a:avLst/>
              <a:gdLst/>
              <a:ahLst/>
              <a:cxnLst>
                <a:cxn ang="0">
                  <a:pos x="wd2" y="hd2"/>
                </a:cxn>
                <a:cxn ang="5400000">
                  <a:pos x="wd2" y="hd2"/>
                </a:cxn>
                <a:cxn ang="10800000">
                  <a:pos x="wd2" y="hd2"/>
                </a:cxn>
                <a:cxn ang="16200000">
                  <a:pos x="wd2" y="hd2"/>
                </a:cxn>
              </a:cxnLst>
              <a:rect l="0" t="0" r="r" b="b"/>
              <a:pathLst>
                <a:path w="21600" h="21122" extrusionOk="0">
                  <a:moveTo>
                    <a:pt x="17506" y="17778"/>
                  </a:moveTo>
                  <a:lnTo>
                    <a:pt x="2654" y="17778"/>
                  </a:lnTo>
                  <a:cubicBezTo>
                    <a:pt x="2373" y="17778"/>
                    <a:pt x="2145" y="17564"/>
                    <a:pt x="2145" y="17300"/>
                  </a:cubicBezTo>
                  <a:cubicBezTo>
                    <a:pt x="2145" y="17197"/>
                    <a:pt x="2181" y="17096"/>
                    <a:pt x="2247" y="17014"/>
                  </a:cubicBezTo>
                  <a:lnTo>
                    <a:pt x="2654" y="16504"/>
                  </a:lnTo>
                  <a:lnTo>
                    <a:pt x="2654" y="8224"/>
                  </a:lnTo>
                  <a:cubicBezTo>
                    <a:pt x="2654" y="6953"/>
                    <a:pt x="2984" y="5755"/>
                    <a:pt x="3570" y="4701"/>
                  </a:cubicBezTo>
                  <a:lnTo>
                    <a:pt x="0" y="1352"/>
                  </a:lnTo>
                  <a:lnTo>
                    <a:pt x="1441" y="0"/>
                  </a:lnTo>
                  <a:lnTo>
                    <a:pt x="21600" y="18918"/>
                  </a:lnTo>
                  <a:lnTo>
                    <a:pt x="20159" y="20269"/>
                  </a:lnTo>
                  <a:lnTo>
                    <a:pt x="17506" y="17778"/>
                  </a:lnTo>
                  <a:close/>
                  <a:moveTo>
                    <a:pt x="18946" y="13752"/>
                  </a:moveTo>
                  <a:lnTo>
                    <a:pt x="6278" y="1865"/>
                  </a:lnTo>
                  <a:cubicBezTo>
                    <a:pt x="10020" y="-478"/>
                    <a:pt x="15078" y="469"/>
                    <a:pt x="17575" y="3980"/>
                  </a:cubicBezTo>
                  <a:cubicBezTo>
                    <a:pt x="18469" y="5236"/>
                    <a:pt x="18946" y="6713"/>
                    <a:pt x="18946" y="8224"/>
                  </a:cubicBezTo>
                  <a:lnTo>
                    <a:pt x="18946" y="13752"/>
                  </a:lnTo>
                  <a:close/>
                  <a:moveTo>
                    <a:pt x="8255" y="18733"/>
                  </a:moveTo>
                  <a:lnTo>
                    <a:pt x="13345" y="18733"/>
                  </a:lnTo>
                  <a:cubicBezTo>
                    <a:pt x="13345" y="20053"/>
                    <a:pt x="12206" y="21122"/>
                    <a:pt x="10800" y="21122"/>
                  </a:cubicBezTo>
                  <a:cubicBezTo>
                    <a:pt x="9394" y="21122"/>
                    <a:pt x="8255" y="20053"/>
                    <a:pt x="8255" y="1873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25" name="成组"/>
          <p:cNvGrpSpPr/>
          <p:nvPr/>
        </p:nvGrpSpPr>
        <p:grpSpPr>
          <a:xfrm>
            <a:off x="9977737" y="838200"/>
            <a:ext cx="457201" cy="457200"/>
            <a:chOff x="0" y="0"/>
            <a:chExt cx="457200" cy="457200"/>
          </a:xfrm>
        </p:grpSpPr>
        <p:sp>
          <p:nvSpPr>
            <p:cNvPr id="3123" name="任意形状 128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24" name="任意形状 1289"/>
            <p:cNvSpPr/>
            <p:nvPr/>
          </p:nvSpPr>
          <p:spPr>
            <a:xfrm>
              <a:off x="26536" y="26535"/>
              <a:ext cx="404127" cy="421139"/>
            </a:xfrm>
            <a:custGeom>
              <a:avLst/>
              <a:gdLst/>
              <a:ahLst/>
              <a:cxnLst>
                <a:cxn ang="0">
                  <a:pos x="wd2" y="hd2"/>
                </a:cxn>
                <a:cxn ang="5400000">
                  <a:pos x="wd2" y="hd2"/>
                </a:cxn>
                <a:cxn ang="10800000">
                  <a:pos x="wd2" y="hd2"/>
                </a:cxn>
                <a:cxn ang="16200000">
                  <a:pos x="wd2" y="hd2"/>
                </a:cxn>
              </a:cxnLst>
              <a:rect l="0" t="0" r="r" b="b"/>
              <a:pathLst>
                <a:path w="21600" h="21122" extrusionOk="0">
                  <a:moveTo>
                    <a:pt x="17506" y="17778"/>
                  </a:moveTo>
                  <a:lnTo>
                    <a:pt x="2654" y="17778"/>
                  </a:lnTo>
                  <a:cubicBezTo>
                    <a:pt x="2373" y="17778"/>
                    <a:pt x="2145" y="17564"/>
                    <a:pt x="2145" y="17300"/>
                  </a:cubicBezTo>
                  <a:cubicBezTo>
                    <a:pt x="2145" y="17197"/>
                    <a:pt x="2181" y="17096"/>
                    <a:pt x="2247" y="17014"/>
                  </a:cubicBezTo>
                  <a:lnTo>
                    <a:pt x="2654" y="16504"/>
                  </a:lnTo>
                  <a:lnTo>
                    <a:pt x="2654" y="8223"/>
                  </a:lnTo>
                  <a:cubicBezTo>
                    <a:pt x="2654" y="6953"/>
                    <a:pt x="2984" y="5755"/>
                    <a:pt x="3570" y="4701"/>
                  </a:cubicBezTo>
                  <a:lnTo>
                    <a:pt x="0" y="1352"/>
                  </a:lnTo>
                  <a:lnTo>
                    <a:pt x="1441" y="0"/>
                  </a:lnTo>
                  <a:lnTo>
                    <a:pt x="21600" y="18918"/>
                  </a:lnTo>
                  <a:lnTo>
                    <a:pt x="20159" y="20269"/>
                  </a:lnTo>
                  <a:lnTo>
                    <a:pt x="17506" y="17778"/>
                  </a:lnTo>
                  <a:close/>
                  <a:moveTo>
                    <a:pt x="5106" y="6142"/>
                  </a:moveTo>
                  <a:cubicBezTo>
                    <a:pt x="4831" y="6806"/>
                    <a:pt x="4690" y="7512"/>
                    <a:pt x="4691" y="8223"/>
                  </a:cubicBezTo>
                  <a:lnTo>
                    <a:pt x="4691" y="15867"/>
                  </a:lnTo>
                  <a:lnTo>
                    <a:pt x="15469" y="15867"/>
                  </a:lnTo>
                  <a:lnTo>
                    <a:pt x="5106" y="6142"/>
                  </a:lnTo>
                  <a:close/>
                  <a:moveTo>
                    <a:pt x="18946" y="13752"/>
                  </a:moveTo>
                  <a:lnTo>
                    <a:pt x="16909" y="11841"/>
                  </a:lnTo>
                  <a:lnTo>
                    <a:pt x="16909" y="8223"/>
                  </a:lnTo>
                  <a:cubicBezTo>
                    <a:pt x="16910" y="5057"/>
                    <a:pt x="14175" y="2490"/>
                    <a:pt x="10801" y="2490"/>
                  </a:cubicBezTo>
                  <a:cubicBezTo>
                    <a:pt x="9732" y="2490"/>
                    <a:pt x="8682" y="2752"/>
                    <a:pt x="7756" y="3252"/>
                  </a:cubicBezTo>
                  <a:lnTo>
                    <a:pt x="6279" y="1865"/>
                  </a:lnTo>
                  <a:cubicBezTo>
                    <a:pt x="10021" y="-478"/>
                    <a:pt x="15079" y="469"/>
                    <a:pt x="17576" y="3981"/>
                  </a:cubicBezTo>
                  <a:cubicBezTo>
                    <a:pt x="18469" y="5237"/>
                    <a:pt x="18946" y="6713"/>
                    <a:pt x="18946" y="8223"/>
                  </a:cubicBezTo>
                  <a:lnTo>
                    <a:pt x="18946" y="13752"/>
                  </a:lnTo>
                  <a:close/>
                  <a:moveTo>
                    <a:pt x="8255" y="18733"/>
                  </a:moveTo>
                  <a:lnTo>
                    <a:pt x="13345" y="18733"/>
                  </a:lnTo>
                  <a:cubicBezTo>
                    <a:pt x="13345" y="20053"/>
                    <a:pt x="12206" y="21122"/>
                    <a:pt x="10800" y="21122"/>
                  </a:cubicBezTo>
                  <a:cubicBezTo>
                    <a:pt x="9394" y="21122"/>
                    <a:pt x="8255" y="20053"/>
                    <a:pt x="8255" y="1873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28" name="成组"/>
          <p:cNvGrpSpPr/>
          <p:nvPr/>
        </p:nvGrpSpPr>
        <p:grpSpPr>
          <a:xfrm>
            <a:off x="9067908" y="5407594"/>
            <a:ext cx="457201" cy="457201"/>
            <a:chOff x="0" y="0"/>
            <a:chExt cx="457200" cy="457200"/>
          </a:xfrm>
        </p:grpSpPr>
        <p:sp>
          <p:nvSpPr>
            <p:cNvPr id="3126" name="任意形状 129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27" name="任意形状 1292"/>
            <p:cNvSpPr/>
            <p:nvPr/>
          </p:nvSpPr>
          <p:spPr>
            <a:xfrm>
              <a:off x="38099" y="29853"/>
              <a:ext cx="383284" cy="351148"/>
            </a:xfrm>
            <a:custGeom>
              <a:avLst/>
              <a:gdLst/>
              <a:ahLst/>
              <a:cxnLst>
                <a:cxn ang="0">
                  <a:pos x="wd2" y="hd2"/>
                </a:cxn>
                <a:cxn ang="5400000">
                  <a:pos x="wd2" y="hd2"/>
                </a:cxn>
                <a:cxn ang="10800000">
                  <a:pos x="wd2" y="hd2"/>
                </a:cxn>
                <a:cxn ang="16200000">
                  <a:pos x="wd2" y="hd2"/>
                </a:cxn>
              </a:cxnLst>
              <a:rect l="0" t="0" r="r" b="b"/>
              <a:pathLst>
                <a:path w="21535" h="21600" extrusionOk="0">
                  <a:moveTo>
                    <a:pt x="16055" y="2851"/>
                  </a:moveTo>
                  <a:lnTo>
                    <a:pt x="16055" y="587"/>
                  </a:lnTo>
                  <a:cubicBezTo>
                    <a:pt x="16055" y="264"/>
                    <a:pt x="16294" y="1"/>
                    <a:pt x="16589" y="0"/>
                  </a:cubicBezTo>
                  <a:cubicBezTo>
                    <a:pt x="16715" y="0"/>
                    <a:pt x="16836" y="48"/>
                    <a:pt x="16933" y="136"/>
                  </a:cubicBezTo>
                  <a:lnTo>
                    <a:pt x="21342" y="4159"/>
                  </a:lnTo>
                  <a:cubicBezTo>
                    <a:pt x="21569" y="4366"/>
                    <a:pt x="21600" y="4735"/>
                    <a:pt x="21411" y="4984"/>
                  </a:cubicBezTo>
                  <a:cubicBezTo>
                    <a:pt x="21309" y="5118"/>
                    <a:pt x="21158" y="5195"/>
                    <a:pt x="20999" y="5195"/>
                  </a:cubicBezTo>
                  <a:lnTo>
                    <a:pt x="0" y="5195"/>
                  </a:lnTo>
                  <a:lnTo>
                    <a:pt x="0" y="2851"/>
                  </a:lnTo>
                  <a:lnTo>
                    <a:pt x="16055" y="2851"/>
                  </a:lnTo>
                  <a:close/>
                  <a:moveTo>
                    <a:pt x="0" y="19256"/>
                  </a:moveTo>
                  <a:lnTo>
                    <a:pt x="21407" y="19256"/>
                  </a:lnTo>
                  <a:lnTo>
                    <a:pt x="21407" y="21600"/>
                  </a:lnTo>
                  <a:lnTo>
                    <a:pt x="0" y="21600"/>
                  </a:lnTo>
                  <a:lnTo>
                    <a:pt x="0" y="19256"/>
                  </a:lnTo>
                  <a:close/>
                  <a:moveTo>
                    <a:pt x="0" y="11054"/>
                  </a:moveTo>
                  <a:lnTo>
                    <a:pt x="21407" y="11054"/>
                  </a:lnTo>
                  <a:lnTo>
                    <a:pt x="21407" y="13397"/>
                  </a:lnTo>
                  <a:lnTo>
                    <a:pt x="0" y="13397"/>
                  </a:lnTo>
                  <a:lnTo>
                    <a:pt x="0" y="110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31" name="成组"/>
          <p:cNvGrpSpPr/>
          <p:nvPr/>
        </p:nvGrpSpPr>
        <p:grpSpPr>
          <a:xfrm>
            <a:off x="9068168" y="4493715"/>
            <a:ext cx="457201" cy="457201"/>
            <a:chOff x="0" y="0"/>
            <a:chExt cx="457200" cy="457200"/>
          </a:xfrm>
        </p:grpSpPr>
        <p:sp>
          <p:nvSpPr>
            <p:cNvPr id="3129" name="任意形状 129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30" name="任意形状 1295"/>
            <p:cNvSpPr/>
            <p:nvPr/>
          </p:nvSpPr>
          <p:spPr>
            <a:xfrm>
              <a:off x="38099" y="29853"/>
              <a:ext cx="383284" cy="351148"/>
            </a:xfrm>
            <a:custGeom>
              <a:avLst/>
              <a:gdLst/>
              <a:ahLst/>
              <a:cxnLst>
                <a:cxn ang="0">
                  <a:pos x="wd2" y="hd2"/>
                </a:cxn>
                <a:cxn ang="5400000">
                  <a:pos x="wd2" y="hd2"/>
                </a:cxn>
                <a:cxn ang="10800000">
                  <a:pos x="wd2" y="hd2"/>
                </a:cxn>
                <a:cxn ang="16200000">
                  <a:pos x="wd2" y="hd2"/>
                </a:cxn>
              </a:cxnLst>
              <a:rect l="0" t="0" r="r" b="b"/>
              <a:pathLst>
                <a:path w="21535" h="21600" extrusionOk="0">
                  <a:moveTo>
                    <a:pt x="16055" y="2851"/>
                  </a:moveTo>
                  <a:lnTo>
                    <a:pt x="16055" y="587"/>
                  </a:lnTo>
                  <a:cubicBezTo>
                    <a:pt x="16055" y="264"/>
                    <a:pt x="16294" y="1"/>
                    <a:pt x="16589" y="0"/>
                  </a:cubicBezTo>
                  <a:cubicBezTo>
                    <a:pt x="16715" y="0"/>
                    <a:pt x="16836" y="48"/>
                    <a:pt x="16933" y="136"/>
                  </a:cubicBezTo>
                  <a:lnTo>
                    <a:pt x="21342" y="4159"/>
                  </a:lnTo>
                  <a:cubicBezTo>
                    <a:pt x="21569" y="4366"/>
                    <a:pt x="21600" y="4735"/>
                    <a:pt x="21411" y="4984"/>
                  </a:cubicBezTo>
                  <a:cubicBezTo>
                    <a:pt x="21309" y="5118"/>
                    <a:pt x="21158" y="5195"/>
                    <a:pt x="20999" y="5195"/>
                  </a:cubicBezTo>
                  <a:lnTo>
                    <a:pt x="0" y="5195"/>
                  </a:lnTo>
                  <a:lnTo>
                    <a:pt x="0" y="2851"/>
                  </a:lnTo>
                  <a:lnTo>
                    <a:pt x="16055" y="2851"/>
                  </a:lnTo>
                  <a:close/>
                  <a:moveTo>
                    <a:pt x="0" y="19256"/>
                  </a:moveTo>
                  <a:lnTo>
                    <a:pt x="21407" y="19256"/>
                  </a:lnTo>
                  <a:lnTo>
                    <a:pt x="21407" y="21600"/>
                  </a:lnTo>
                  <a:lnTo>
                    <a:pt x="0" y="21600"/>
                  </a:lnTo>
                  <a:lnTo>
                    <a:pt x="0" y="19256"/>
                  </a:lnTo>
                  <a:close/>
                  <a:moveTo>
                    <a:pt x="0" y="11054"/>
                  </a:moveTo>
                  <a:lnTo>
                    <a:pt x="21407" y="11054"/>
                  </a:lnTo>
                  <a:lnTo>
                    <a:pt x="21407" y="13397"/>
                  </a:lnTo>
                  <a:lnTo>
                    <a:pt x="0" y="13397"/>
                  </a:lnTo>
                  <a:lnTo>
                    <a:pt x="0" y="110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34" name="成组"/>
          <p:cNvGrpSpPr/>
          <p:nvPr/>
        </p:nvGrpSpPr>
        <p:grpSpPr>
          <a:xfrm>
            <a:off x="841062" y="3579836"/>
            <a:ext cx="457201" cy="457201"/>
            <a:chOff x="0" y="0"/>
            <a:chExt cx="457200" cy="457200"/>
          </a:xfrm>
        </p:grpSpPr>
        <p:sp>
          <p:nvSpPr>
            <p:cNvPr id="3132" name="任意形状 129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33" name="任意形状 129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7560" y="7560"/>
                  </a:moveTo>
                  <a:lnTo>
                    <a:pt x="7560" y="14040"/>
                  </a:lnTo>
                  <a:lnTo>
                    <a:pt x="9720" y="14040"/>
                  </a:lnTo>
                  <a:lnTo>
                    <a:pt x="9720" y="7560"/>
                  </a:lnTo>
                  <a:lnTo>
                    <a:pt x="7560" y="7560"/>
                  </a:lnTo>
                  <a:close/>
                  <a:moveTo>
                    <a:pt x="11880" y="7560"/>
                  </a:moveTo>
                  <a:lnTo>
                    <a:pt x="11880" y="14040"/>
                  </a:lnTo>
                  <a:lnTo>
                    <a:pt x="14040" y="14040"/>
                  </a:lnTo>
                  <a:lnTo>
                    <a:pt x="14040" y="7560"/>
                  </a:lnTo>
                  <a:lnTo>
                    <a:pt x="11880" y="7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37" name="成组"/>
          <p:cNvGrpSpPr/>
          <p:nvPr/>
        </p:nvGrpSpPr>
        <p:grpSpPr>
          <a:xfrm>
            <a:off x="842493" y="2665957"/>
            <a:ext cx="457201" cy="457201"/>
            <a:chOff x="0" y="0"/>
            <a:chExt cx="457200" cy="457200"/>
          </a:xfrm>
        </p:grpSpPr>
        <p:sp>
          <p:nvSpPr>
            <p:cNvPr id="3135" name="任意形状 13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36" name="任意形状 130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7560" y="7560"/>
                  </a:moveTo>
                  <a:lnTo>
                    <a:pt x="9720" y="7560"/>
                  </a:lnTo>
                  <a:lnTo>
                    <a:pt x="9720" y="14040"/>
                  </a:lnTo>
                  <a:lnTo>
                    <a:pt x="7560" y="14040"/>
                  </a:lnTo>
                  <a:lnTo>
                    <a:pt x="7560" y="7560"/>
                  </a:lnTo>
                  <a:close/>
                  <a:moveTo>
                    <a:pt x="11880" y="7560"/>
                  </a:moveTo>
                  <a:lnTo>
                    <a:pt x="14040" y="7560"/>
                  </a:lnTo>
                  <a:lnTo>
                    <a:pt x="14040" y="14040"/>
                  </a:lnTo>
                  <a:lnTo>
                    <a:pt x="11880" y="14040"/>
                  </a:lnTo>
                  <a:lnTo>
                    <a:pt x="11880" y="7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40" name="成组"/>
          <p:cNvGrpSpPr/>
          <p:nvPr/>
        </p:nvGrpSpPr>
        <p:grpSpPr>
          <a:xfrm>
            <a:off x="5411821" y="3579836"/>
            <a:ext cx="457201" cy="457201"/>
            <a:chOff x="0" y="0"/>
            <a:chExt cx="457200" cy="457200"/>
          </a:xfrm>
        </p:grpSpPr>
        <p:sp>
          <p:nvSpPr>
            <p:cNvPr id="3138" name="任意形状 130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39" name="任意形状 1304"/>
            <p:cNvSpPr/>
            <p:nvPr/>
          </p:nvSpPr>
          <p:spPr>
            <a:xfrm>
              <a:off x="114300" y="95250"/>
              <a:ext cx="228600" cy="266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600" y="0"/>
                  </a:lnTo>
                  <a:lnTo>
                    <a:pt x="3600" y="21600"/>
                  </a:lnTo>
                  <a:lnTo>
                    <a:pt x="0" y="21600"/>
                  </a:lnTo>
                  <a:lnTo>
                    <a:pt x="0" y="0"/>
                  </a:lnTo>
                  <a:close/>
                  <a:moveTo>
                    <a:pt x="18000" y="0"/>
                  </a:moveTo>
                  <a:lnTo>
                    <a:pt x="21600" y="0"/>
                  </a:lnTo>
                  <a:lnTo>
                    <a:pt x="21600" y="21600"/>
                  </a:lnTo>
                  <a:lnTo>
                    <a:pt x="18000" y="21600"/>
                  </a:lnTo>
                  <a:lnTo>
                    <a:pt x="180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43" name="成组"/>
          <p:cNvGrpSpPr/>
          <p:nvPr/>
        </p:nvGrpSpPr>
        <p:grpSpPr>
          <a:xfrm>
            <a:off x="5412601" y="2665957"/>
            <a:ext cx="457201" cy="457201"/>
            <a:chOff x="0" y="0"/>
            <a:chExt cx="457200" cy="457200"/>
          </a:xfrm>
        </p:grpSpPr>
        <p:sp>
          <p:nvSpPr>
            <p:cNvPr id="3141" name="任意形状 130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42" name="任意形状 1307"/>
            <p:cNvSpPr/>
            <p:nvPr/>
          </p:nvSpPr>
          <p:spPr>
            <a:xfrm>
              <a:off x="114300" y="95250"/>
              <a:ext cx="228600" cy="266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600" y="0"/>
                  </a:lnTo>
                  <a:lnTo>
                    <a:pt x="3600" y="21600"/>
                  </a:lnTo>
                  <a:lnTo>
                    <a:pt x="0" y="21600"/>
                  </a:lnTo>
                  <a:lnTo>
                    <a:pt x="0" y="0"/>
                  </a:lnTo>
                  <a:close/>
                  <a:moveTo>
                    <a:pt x="18000" y="0"/>
                  </a:moveTo>
                  <a:lnTo>
                    <a:pt x="21600" y="0"/>
                  </a:lnTo>
                  <a:lnTo>
                    <a:pt x="21600" y="21600"/>
                  </a:lnTo>
                  <a:lnTo>
                    <a:pt x="18000" y="21600"/>
                  </a:lnTo>
                  <a:lnTo>
                    <a:pt x="180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46" name="成组"/>
          <p:cNvGrpSpPr/>
          <p:nvPr/>
        </p:nvGrpSpPr>
        <p:grpSpPr>
          <a:xfrm>
            <a:off x="838200" y="5407594"/>
            <a:ext cx="457200" cy="457201"/>
            <a:chOff x="0" y="0"/>
            <a:chExt cx="457200" cy="457200"/>
          </a:xfrm>
        </p:grpSpPr>
        <p:sp>
          <p:nvSpPr>
            <p:cNvPr id="3144" name="任意形状 130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45" name="任意形状 1310"/>
            <p:cNvSpPr/>
            <p:nvPr/>
          </p:nvSpPr>
          <p:spPr>
            <a:xfrm>
              <a:off x="133350" y="114300"/>
              <a:ext cx="190500" cy="228600"/>
            </a:xfrm>
            <a:custGeom>
              <a:avLst/>
              <a:gdLst/>
              <a:ahLst/>
              <a:cxnLst>
                <a:cxn ang="0">
                  <a:pos x="wd2" y="hd2"/>
                </a:cxn>
                <a:cxn ang="5400000">
                  <a:pos x="wd2" y="hd2"/>
                </a:cxn>
                <a:cxn ang="10800000">
                  <a:pos x="wd2" y="hd2"/>
                </a:cxn>
                <a:cxn ang="16200000">
                  <a:pos x="wd2" y="hd2"/>
                </a:cxn>
              </a:cxnLst>
              <a:rect l="0" t="0" r="r" b="b"/>
              <a:pathLst>
                <a:path w="21600" h="21600" extrusionOk="0">
                  <a:moveTo>
                    <a:pt x="17280" y="1800"/>
                  </a:moveTo>
                  <a:cubicBezTo>
                    <a:pt x="17280" y="806"/>
                    <a:pt x="18247" y="0"/>
                    <a:pt x="19440" y="0"/>
                  </a:cubicBezTo>
                  <a:cubicBezTo>
                    <a:pt x="20633" y="0"/>
                    <a:pt x="21600" y="806"/>
                    <a:pt x="21600" y="1800"/>
                  </a:cubicBezTo>
                  <a:lnTo>
                    <a:pt x="21600" y="19800"/>
                  </a:lnTo>
                  <a:cubicBezTo>
                    <a:pt x="21600" y="20794"/>
                    <a:pt x="20633" y="21600"/>
                    <a:pt x="19440" y="21600"/>
                  </a:cubicBezTo>
                  <a:cubicBezTo>
                    <a:pt x="18247" y="21600"/>
                    <a:pt x="17280" y="20794"/>
                    <a:pt x="17280" y="19800"/>
                  </a:cubicBezTo>
                  <a:lnTo>
                    <a:pt x="17280" y="1800"/>
                  </a:lnTo>
                  <a:close/>
                  <a:moveTo>
                    <a:pt x="0" y="1800"/>
                  </a:moveTo>
                  <a:cubicBezTo>
                    <a:pt x="0" y="806"/>
                    <a:pt x="967" y="0"/>
                    <a:pt x="2160" y="0"/>
                  </a:cubicBezTo>
                  <a:cubicBezTo>
                    <a:pt x="3353" y="0"/>
                    <a:pt x="4320" y="806"/>
                    <a:pt x="4320" y="1800"/>
                  </a:cubicBezTo>
                  <a:lnTo>
                    <a:pt x="4320" y="19800"/>
                  </a:lnTo>
                  <a:cubicBezTo>
                    <a:pt x="4320" y="20794"/>
                    <a:pt x="3353" y="21600"/>
                    <a:pt x="2160" y="21600"/>
                  </a:cubicBezTo>
                  <a:cubicBezTo>
                    <a:pt x="967" y="21600"/>
                    <a:pt x="0" y="20794"/>
                    <a:pt x="0" y="19800"/>
                  </a:cubicBezTo>
                  <a:lnTo>
                    <a:pt x="0" y="1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49" name="成组"/>
          <p:cNvGrpSpPr/>
          <p:nvPr/>
        </p:nvGrpSpPr>
        <p:grpSpPr>
          <a:xfrm>
            <a:off x="839631" y="4493715"/>
            <a:ext cx="457201" cy="457201"/>
            <a:chOff x="0" y="0"/>
            <a:chExt cx="457200" cy="457200"/>
          </a:xfrm>
        </p:grpSpPr>
        <p:sp>
          <p:nvSpPr>
            <p:cNvPr id="3147" name="任意形状 131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48" name="任意形状 1313"/>
            <p:cNvSpPr/>
            <p:nvPr/>
          </p:nvSpPr>
          <p:spPr>
            <a:xfrm>
              <a:off x="133350" y="114300"/>
              <a:ext cx="190500" cy="228600"/>
            </a:xfrm>
            <a:custGeom>
              <a:avLst/>
              <a:gdLst/>
              <a:ahLst/>
              <a:cxnLst>
                <a:cxn ang="0">
                  <a:pos x="wd2" y="hd2"/>
                </a:cxn>
                <a:cxn ang="5400000">
                  <a:pos x="wd2" y="hd2"/>
                </a:cxn>
                <a:cxn ang="10800000">
                  <a:pos x="wd2" y="hd2"/>
                </a:cxn>
                <a:cxn ang="16200000">
                  <a:pos x="wd2" y="hd2"/>
                </a:cxn>
              </a:cxnLst>
              <a:rect l="0" t="0" r="r" b="b"/>
              <a:pathLst>
                <a:path w="21600" h="21600" extrusionOk="0">
                  <a:moveTo>
                    <a:pt x="17280" y="1800"/>
                  </a:moveTo>
                  <a:cubicBezTo>
                    <a:pt x="17280" y="806"/>
                    <a:pt x="18247" y="0"/>
                    <a:pt x="19440" y="0"/>
                  </a:cubicBezTo>
                  <a:cubicBezTo>
                    <a:pt x="20633" y="0"/>
                    <a:pt x="21600" y="806"/>
                    <a:pt x="21600" y="1800"/>
                  </a:cubicBezTo>
                  <a:lnTo>
                    <a:pt x="21600" y="19800"/>
                  </a:lnTo>
                  <a:cubicBezTo>
                    <a:pt x="21600" y="20794"/>
                    <a:pt x="20633" y="21600"/>
                    <a:pt x="19440" y="21600"/>
                  </a:cubicBezTo>
                  <a:cubicBezTo>
                    <a:pt x="18247" y="21600"/>
                    <a:pt x="17280" y="20794"/>
                    <a:pt x="17280" y="19800"/>
                  </a:cubicBezTo>
                  <a:lnTo>
                    <a:pt x="17280" y="1800"/>
                  </a:lnTo>
                  <a:close/>
                  <a:moveTo>
                    <a:pt x="0" y="1800"/>
                  </a:moveTo>
                  <a:cubicBezTo>
                    <a:pt x="0" y="806"/>
                    <a:pt x="967" y="0"/>
                    <a:pt x="2160" y="0"/>
                  </a:cubicBezTo>
                  <a:cubicBezTo>
                    <a:pt x="3353" y="0"/>
                    <a:pt x="4320" y="806"/>
                    <a:pt x="4320" y="1800"/>
                  </a:cubicBezTo>
                  <a:lnTo>
                    <a:pt x="4320" y="19800"/>
                  </a:lnTo>
                  <a:cubicBezTo>
                    <a:pt x="4320" y="20794"/>
                    <a:pt x="3353" y="21600"/>
                    <a:pt x="2160" y="21600"/>
                  </a:cubicBezTo>
                  <a:cubicBezTo>
                    <a:pt x="967" y="21600"/>
                    <a:pt x="0" y="20794"/>
                    <a:pt x="0" y="19800"/>
                  </a:cubicBezTo>
                  <a:lnTo>
                    <a:pt x="0" y="1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52" name="成组"/>
          <p:cNvGrpSpPr/>
          <p:nvPr/>
        </p:nvGrpSpPr>
        <p:grpSpPr>
          <a:xfrm>
            <a:off x="10896732" y="1752078"/>
            <a:ext cx="457201" cy="457201"/>
            <a:chOff x="0" y="0"/>
            <a:chExt cx="457200" cy="457200"/>
          </a:xfrm>
        </p:grpSpPr>
        <p:sp>
          <p:nvSpPr>
            <p:cNvPr id="3150" name="任意形状 132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51" name="任意形状 1322"/>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9312" y="6928"/>
                  </a:moveTo>
                  <a:cubicBezTo>
                    <a:pt x="9113" y="6796"/>
                    <a:pt x="8845" y="6849"/>
                    <a:pt x="8713" y="7048"/>
                  </a:cubicBezTo>
                  <a:cubicBezTo>
                    <a:pt x="8665" y="7119"/>
                    <a:pt x="8640" y="7202"/>
                    <a:pt x="8640" y="7287"/>
                  </a:cubicBezTo>
                  <a:lnTo>
                    <a:pt x="8640" y="14313"/>
                  </a:lnTo>
                  <a:cubicBezTo>
                    <a:pt x="8640" y="14552"/>
                    <a:pt x="8834" y="14745"/>
                    <a:pt x="9073" y="14744"/>
                  </a:cubicBezTo>
                  <a:cubicBezTo>
                    <a:pt x="9158" y="14744"/>
                    <a:pt x="9241" y="14719"/>
                    <a:pt x="9312" y="14672"/>
                  </a:cubicBezTo>
                  <a:lnTo>
                    <a:pt x="14581" y="11160"/>
                  </a:lnTo>
                  <a:cubicBezTo>
                    <a:pt x="14780" y="11027"/>
                    <a:pt x="14834" y="10759"/>
                    <a:pt x="14701" y="10561"/>
                  </a:cubicBezTo>
                  <a:cubicBezTo>
                    <a:pt x="14670" y="10513"/>
                    <a:pt x="14629" y="10472"/>
                    <a:pt x="14581" y="10440"/>
                  </a:cubicBezTo>
                  <a:lnTo>
                    <a:pt x="9311" y="692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55" name="成组"/>
          <p:cNvGrpSpPr/>
          <p:nvPr/>
        </p:nvGrpSpPr>
        <p:grpSpPr>
          <a:xfrm>
            <a:off x="10891690" y="838200"/>
            <a:ext cx="457201" cy="457200"/>
            <a:chOff x="0" y="0"/>
            <a:chExt cx="457200" cy="457200"/>
          </a:xfrm>
        </p:grpSpPr>
        <p:sp>
          <p:nvSpPr>
            <p:cNvPr id="3153" name="任意形状 132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54" name="任意形状 132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9312" y="6928"/>
                  </a:moveTo>
                  <a:lnTo>
                    <a:pt x="14581" y="10440"/>
                  </a:lnTo>
                  <a:cubicBezTo>
                    <a:pt x="14780" y="10573"/>
                    <a:pt x="14834" y="10841"/>
                    <a:pt x="14701" y="11039"/>
                  </a:cubicBezTo>
                  <a:cubicBezTo>
                    <a:pt x="14670" y="11087"/>
                    <a:pt x="14629" y="11128"/>
                    <a:pt x="14581" y="11160"/>
                  </a:cubicBezTo>
                  <a:lnTo>
                    <a:pt x="9311" y="14672"/>
                  </a:lnTo>
                  <a:cubicBezTo>
                    <a:pt x="9112" y="14804"/>
                    <a:pt x="8844" y="14749"/>
                    <a:pt x="8712" y="14550"/>
                  </a:cubicBezTo>
                  <a:cubicBezTo>
                    <a:pt x="8665" y="14480"/>
                    <a:pt x="8640" y="14398"/>
                    <a:pt x="8640" y="14313"/>
                  </a:cubicBezTo>
                  <a:lnTo>
                    <a:pt x="8640" y="7287"/>
                  </a:lnTo>
                  <a:cubicBezTo>
                    <a:pt x="8640" y="7048"/>
                    <a:pt x="8834" y="6855"/>
                    <a:pt x="9073" y="6856"/>
                  </a:cubicBezTo>
                  <a:cubicBezTo>
                    <a:pt x="9158" y="6856"/>
                    <a:pt x="9241" y="6881"/>
                    <a:pt x="9312" y="692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58" name="成组"/>
          <p:cNvGrpSpPr/>
          <p:nvPr/>
        </p:nvGrpSpPr>
        <p:grpSpPr>
          <a:xfrm>
            <a:off x="4497669" y="3579836"/>
            <a:ext cx="457201" cy="457201"/>
            <a:chOff x="0" y="0"/>
            <a:chExt cx="457200" cy="457200"/>
          </a:xfrm>
        </p:grpSpPr>
        <p:sp>
          <p:nvSpPr>
            <p:cNvPr id="3156" name="任意形状 132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57" name="任意形状 1328"/>
            <p:cNvSpPr/>
            <p:nvPr/>
          </p:nvSpPr>
          <p:spPr>
            <a:xfrm>
              <a:off x="152400" y="84471"/>
              <a:ext cx="220955" cy="288257"/>
            </a:xfrm>
            <a:custGeom>
              <a:avLst/>
              <a:gdLst/>
              <a:ahLst/>
              <a:cxnLst>
                <a:cxn ang="0">
                  <a:pos x="wd2" y="hd2"/>
                </a:cxn>
                <a:cxn ang="5400000">
                  <a:pos x="wd2" y="hd2"/>
                </a:cxn>
                <a:cxn ang="10800000">
                  <a:pos x="wd2" y="hd2"/>
                </a:cxn>
                <a:cxn ang="16200000">
                  <a:pos x="wd2" y="hd2"/>
                </a:cxn>
              </a:cxnLst>
              <a:rect l="0" t="0" r="r" b="b"/>
              <a:pathLst>
                <a:path w="21472" h="21502" extrusionOk="0">
                  <a:moveTo>
                    <a:pt x="21060" y="11342"/>
                  </a:moveTo>
                  <a:lnTo>
                    <a:pt x="1438" y="21383"/>
                  </a:lnTo>
                  <a:cubicBezTo>
                    <a:pt x="1013" y="21600"/>
                    <a:pt x="438" y="21511"/>
                    <a:pt x="155" y="21185"/>
                  </a:cubicBezTo>
                  <a:cubicBezTo>
                    <a:pt x="54" y="21068"/>
                    <a:pt x="0" y="20931"/>
                    <a:pt x="0" y="20791"/>
                  </a:cubicBezTo>
                  <a:lnTo>
                    <a:pt x="0" y="710"/>
                  </a:lnTo>
                  <a:cubicBezTo>
                    <a:pt x="0" y="318"/>
                    <a:pt x="415" y="0"/>
                    <a:pt x="926" y="0"/>
                  </a:cubicBezTo>
                  <a:cubicBezTo>
                    <a:pt x="1108" y="0"/>
                    <a:pt x="1287" y="42"/>
                    <a:pt x="1438" y="119"/>
                  </a:cubicBezTo>
                  <a:lnTo>
                    <a:pt x="21060" y="10160"/>
                  </a:lnTo>
                  <a:cubicBezTo>
                    <a:pt x="21485" y="10377"/>
                    <a:pt x="21600" y="10818"/>
                    <a:pt x="21316" y="11145"/>
                  </a:cubicBezTo>
                  <a:cubicBezTo>
                    <a:pt x="21249" y="11223"/>
                    <a:pt x="21161" y="11290"/>
                    <a:pt x="21060" y="1134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61" name="成组"/>
          <p:cNvGrpSpPr/>
          <p:nvPr/>
        </p:nvGrpSpPr>
        <p:grpSpPr>
          <a:xfrm>
            <a:off x="4498580" y="2665957"/>
            <a:ext cx="457201" cy="457201"/>
            <a:chOff x="0" y="0"/>
            <a:chExt cx="457200" cy="457200"/>
          </a:xfrm>
        </p:grpSpPr>
        <p:sp>
          <p:nvSpPr>
            <p:cNvPr id="3159" name="任意形状 133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60" name="任意形状 1331"/>
            <p:cNvSpPr/>
            <p:nvPr/>
          </p:nvSpPr>
          <p:spPr>
            <a:xfrm>
              <a:off x="152400" y="84471"/>
              <a:ext cx="220955" cy="288257"/>
            </a:xfrm>
            <a:custGeom>
              <a:avLst/>
              <a:gdLst/>
              <a:ahLst/>
              <a:cxnLst>
                <a:cxn ang="0">
                  <a:pos x="wd2" y="hd2"/>
                </a:cxn>
                <a:cxn ang="5400000">
                  <a:pos x="wd2" y="hd2"/>
                </a:cxn>
                <a:cxn ang="10800000">
                  <a:pos x="wd2" y="hd2"/>
                </a:cxn>
                <a:cxn ang="16200000">
                  <a:pos x="wd2" y="hd2"/>
                </a:cxn>
              </a:cxnLst>
              <a:rect l="0" t="0" r="r" b="b"/>
              <a:pathLst>
                <a:path w="21472" h="21502" extrusionOk="0">
                  <a:moveTo>
                    <a:pt x="15539" y="10751"/>
                  </a:moveTo>
                  <a:lnTo>
                    <a:pt x="3702" y="4693"/>
                  </a:lnTo>
                  <a:lnTo>
                    <a:pt x="3702" y="16809"/>
                  </a:lnTo>
                  <a:lnTo>
                    <a:pt x="15539" y="10751"/>
                  </a:lnTo>
                  <a:close/>
                  <a:moveTo>
                    <a:pt x="21060" y="11342"/>
                  </a:moveTo>
                  <a:lnTo>
                    <a:pt x="1438" y="21383"/>
                  </a:lnTo>
                  <a:cubicBezTo>
                    <a:pt x="1013" y="21600"/>
                    <a:pt x="438" y="21511"/>
                    <a:pt x="155" y="21185"/>
                  </a:cubicBezTo>
                  <a:cubicBezTo>
                    <a:pt x="54" y="21068"/>
                    <a:pt x="0" y="20931"/>
                    <a:pt x="0" y="20791"/>
                  </a:cubicBezTo>
                  <a:lnTo>
                    <a:pt x="0" y="710"/>
                  </a:lnTo>
                  <a:cubicBezTo>
                    <a:pt x="0" y="318"/>
                    <a:pt x="415" y="0"/>
                    <a:pt x="926" y="0"/>
                  </a:cubicBezTo>
                  <a:cubicBezTo>
                    <a:pt x="1108" y="0"/>
                    <a:pt x="1287" y="42"/>
                    <a:pt x="1438" y="119"/>
                  </a:cubicBezTo>
                  <a:lnTo>
                    <a:pt x="21060" y="10160"/>
                  </a:lnTo>
                  <a:cubicBezTo>
                    <a:pt x="21485" y="10377"/>
                    <a:pt x="21600" y="10818"/>
                    <a:pt x="21316" y="11145"/>
                  </a:cubicBezTo>
                  <a:cubicBezTo>
                    <a:pt x="21249" y="11223"/>
                    <a:pt x="21161" y="11290"/>
                    <a:pt x="21060" y="1134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64" name="成组"/>
          <p:cNvGrpSpPr/>
          <p:nvPr/>
        </p:nvGrpSpPr>
        <p:grpSpPr>
          <a:xfrm>
            <a:off x="10896732" y="5407594"/>
            <a:ext cx="457201" cy="457201"/>
            <a:chOff x="0" y="0"/>
            <a:chExt cx="457200" cy="457200"/>
          </a:xfrm>
        </p:grpSpPr>
        <p:sp>
          <p:nvSpPr>
            <p:cNvPr id="3162" name="任意形状 133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63" name="任意形状 1340"/>
            <p:cNvSpPr/>
            <p:nvPr/>
          </p:nvSpPr>
          <p:spPr>
            <a:xfrm>
              <a:off x="38100" y="76200"/>
              <a:ext cx="419100" cy="323821"/>
            </a:xfrm>
            <a:custGeom>
              <a:avLst/>
              <a:gdLst/>
              <a:ahLst/>
              <a:cxnLst>
                <a:cxn ang="0">
                  <a:pos x="wd2" y="hd2"/>
                </a:cxn>
                <a:cxn ang="5400000">
                  <a:pos x="wd2" y="hd2"/>
                </a:cxn>
                <a:cxn ang="10800000">
                  <a:pos x="wd2" y="hd2"/>
                </a:cxn>
                <a:cxn ang="16200000">
                  <a:pos x="wd2" y="hd2"/>
                </a:cxn>
              </a:cxnLst>
              <a:rect l="0" t="0" r="r" b="b"/>
              <a:pathLst>
                <a:path w="21600" h="21599" extrusionOk="0">
                  <a:moveTo>
                    <a:pt x="0" y="17789"/>
                  </a:moveTo>
                  <a:lnTo>
                    <a:pt x="9818" y="17789"/>
                  </a:lnTo>
                  <a:lnTo>
                    <a:pt x="9818" y="20330"/>
                  </a:lnTo>
                  <a:lnTo>
                    <a:pt x="0" y="20330"/>
                  </a:lnTo>
                  <a:lnTo>
                    <a:pt x="0" y="17789"/>
                  </a:lnTo>
                  <a:close/>
                  <a:moveTo>
                    <a:pt x="0" y="8895"/>
                  </a:moveTo>
                  <a:lnTo>
                    <a:pt x="13745" y="8895"/>
                  </a:lnTo>
                  <a:lnTo>
                    <a:pt x="13745" y="11436"/>
                  </a:lnTo>
                  <a:lnTo>
                    <a:pt x="0" y="11436"/>
                  </a:lnTo>
                  <a:lnTo>
                    <a:pt x="0" y="8895"/>
                  </a:lnTo>
                  <a:close/>
                  <a:moveTo>
                    <a:pt x="0" y="0"/>
                  </a:moveTo>
                  <a:lnTo>
                    <a:pt x="19636" y="0"/>
                  </a:lnTo>
                  <a:lnTo>
                    <a:pt x="19636" y="2541"/>
                  </a:lnTo>
                  <a:lnTo>
                    <a:pt x="0" y="2541"/>
                  </a:lnTo>
                  <a:lnTo>
                    <a:pt x="0" y="0"/>
                  </a:lnTo>
                  <a:close/>
                  <a:moveTo>
                    <a:pt x="16691" y="14193"/>
                  </a:moveTo>
                  <a:lnTo>
                    <a:pt x="16691" y="6353"/>
                  </a:lnTo>
                  <a:lnTo>
                    <a:pt x="21600" y="6353"/>
                  </a:lnTo>
                  <a:lnTo>
                    <a:pt x="21600" y="8895"/>
                  </a:lnTo>
                  <a:lnTo>
                    <a:pt x="18655" y="8895"/>
                  </a:lnTo>
                  <a:lnTo>
                    <a:pt x="18655" y="17789"/>
                  </a:lnTo>
                  <a:cubicBezTo>
                    <a:pt x="18654" y="19894"/>
                    <a:pt x="17334" y="21600"/>
                    <a:pt x="15708" y="21599"/>
                  </a:cubicBezTo>
                  <a:cubicBezTo>
                    <a:pt x="14081" y="21598"/>
                    <a:pt x="12763" y="19890"/>
                    <a:pt x="12764" y="17785"/>
                  </a:cubicBezTo>
                  <a:cubicBezTo>
                    <a:pt x="12764" y="15680"/>
                    <a:pt x="14084" y="13974"/>
                    <a:pt x="15711" y="13975"/>
                  </a:cubicBezTo>
                  <a:cubicBezTo>
                    <a:pt x="16045" y="13975"/>
                    <a:pt x="16376" y="14049"/>
                    <a:pt x="16691" y="1419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67" name="成组"/>
          <p:cNvGrpSpPr/>
          <p:nvPr/>
        </p:nvGrpSpPr>
        <p:grpSpPr>
          <a:xfrm>
            <a:off x="10896732" y="4493715"/>
            <a:ext cx="457201" cy="457201"/>
            <a:chOff x="0" y="0"/>
            <a:chExt cx="457200" cy="457200"/>
          </a:xfrm>
        </p:grpSpPr>
        <p:sp>
          <p:nvSpPr>
            <p:cNvPr id="3165" name="任意形状 134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66" name="任意形状 1343"/>
            <p:cNvSpPr/>
            <p:nvPr/>
          </p:nvSpPr>
          <p:spPr>
            <a:xfrm>
              <a:off x="38100" y="76200"/>
              <a:ext cx="419100" cy="323821"/>
            </a:xfrm>
            <a:custGeom>
              <a:avLst/>
              <a:gdLst/>
              <a:ahLst/>
              <a:cxnLst>
                <a:cxn ang="0">
                  <a:pos x="wd2" y="hd2"/>
                </a:cxn>
                <a:cxn ang="5400000">
                  <a:pos x="wd2" y="hd2"/>
                </a:cxn>
                <a:cxn ang="10800000">
                  <a:pos x="wd2" y="hd2"/>
                </a:cxn>
                <a:cxn ang="16200000">
                  <a:pos x="wd2" y="hd2"/>
                </a:cxn>
              </a:cxnLst>
              <a:rect l="0" t="0" r="r" b="b"/>
              <a:pathLst>
                <a:path w="21600" h="21599" extrusionOk="0">
                  <a:moveTo>
                    <a:pt x="0" y="17789"/>
                  </a:moveTo>
                  <a:lnTo>
                    <a:pt x="9818" y="17789"/>
                  </a:lnTo>
                  <a:lnTo>
                    <a:pt x="9818" y="20330"/>
                  </a:lnTo>
                  <a:lnTo>
                    <a:pt x="0" y="20330"/>
                  </a:lnTo>
                  <a:lnTo>
                    <a:pt x="0" y="17789"/>
                  </a:lnTo>
                  <a:close/>
                  <a:moveTo>
                    <a:pt x="0" y="8895"/>
                  </a:moveTo>
                  <a:lnTo>
                    <a:pt x="13745" y="8895"/>
                  </a:lnTo>
                  <a:lnTo>
                    <a:pt x="13745" y="11436"/>
                  </a:lnTo>
                  <a:lnTo>
                    <a:pt x="0" y="11436"/>
                  </a:lnTo>
                  <a:lnTo>
                    <a:pt x="0" y="8895"/>
                  </a:lnTo>
                  <a:close/>
                  <a:moveTo>
                    <a:pt x="0" y="0"/>
                  </a:moveTo>
                  <a:lnTo>
                    <a:pt x="19636" y="0"/>
                  </a:lnTo>
                  <a:lnTo>
                    <a:pt x="19636" y="2541"/>
                  </a:lnTo>
                  <a:lnTo>
                    <a:pt x="0" y="2541"/>
                  </a:lnTo>
                  <a:lnTo>
                    <a:pt x="0" y="0"/>
                  </a:lnTo>
                  <a:close/>
                  <a:moveTo>
                    <a:pt x="16691" y="14193"/>
                  </a:moveTo>
                  <a:lnTo>
                    <a:pt x="16691" y="6353"/>
                  </a:lnTo>
                  <a:lnTo>
                    <a:pt x="21600" y="6353"/>
                  </a:lnTo>
                  <a:lnTo>
                    <a:pt x="21600" y="8895"/>
                  </a:lnTo>
                  <a:lnTo>
                    <a:pt x="18655" y="8895"/>
                  </a:lnTo>
                  <a:lnTo>
                    <a:pt x="18655" y="17789"/>
                  </a:lnTo>
                  <a:cubicBezTo>
                    <a:pt x="18654" y="19894"/>
                    <a:pt x="17334" y="21600"/>
                    <a:pt x="15708" y="21599"/>
                  </a:cubicBezTo>
                  <a:cubicBezTo>
                    <a:pt x="14081" y="21598"/>
                    <a:pt x="12763" y="19890"/>
                    <a:pt x="12764" y="17785"/>
                  </a:cubicBezTo>
                  <a:cubicBezTo>
                    <a:pt x="12764" y="15680"/>
                    <a:pt x="14084" y="13974"/>
                    <a:pt x="15711" y="13975"/>
                  </a:cubicBezTo>
                  <a:cubicBezTo>
                    <a:pt x="16045" y="13975"/>
                    <a:pt x="16376" y="14049"/>
                    <a:pt x="16691" y="14193"/>
                  </a:cubicBezTo>
                  <a:close/>
                  <a:moveTo>
                    <a:pt x="15709" y="19060"/>
                  </a:moveTo>
                  <a:cubicBezTo>
                    <a:pt x="16251" y="19060"/>
                    <a:pt x="16691" y="18491"/>
                    <a:pt x="16691" y="17789"/>
                  </a:cubicBezTo>
                  <a:cubicBezTo>
                    <a:pt x="16691" y="17087"/>
                    <a:pt x="16251" y="16518"/>
                    <a:pt x="15709" y="16518"/>
                  </a:cubicBezTo>
                  <a:cubicBezTo>
                    <a:pt x="15167" y="16518"/>
                    <a:pt x="14727" y="17087"/>
                    <a:pt x="14727" y="17789"/>
                  </a:cubicBezTo>
                  <a:cubicBezTo>
                    <a:pt x="14727" y="18491"/>
                    <a:pt x="15167" y="19060"/>
                    <a:pt x="15709" y="190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70" name="成组"/>
          <p:cNvGrpSpPr/>
          <p:nvPr/>
        </p:nvGrpSpPr>
        <p:grpSpPr>
          <a:xfrm>
            <a:off x="10896732" y="3579836"/>
            <a:ext cx="457201" cy="457201"/>
            <a:chOff x="0" y="0"/>
            <a:chExt cx="457200" cy="457200"/>
          </a:xfrm>
        </p:grpSpPr>
        <p:sp>
          <p:nvSpPr>
            <p:cNvPr id="3168" name="任意形状 134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69" name="任意形状 1346"/>
            <p:cNvSpPr/>
            <p:nvPr/>
          </p:nvSpPr>
          <p:spPr>
            <a:xfrm>
              <a:off x="133349" y="102313"/>
              <a:ext cx="219219" cy="252592"/>
            </a:xfrm>
            <a:custGeom>
              <a:avLst/>
              <a:gdLst/>
              <a:ahLst/>
              <a:cxnLst>
                <a:cxn ang="0">
                  <a:pos x="wd2" y="hd2"/>
                </a:cxn>
                <a:cxn ang="5400000">
                  <a:pos x="wd2" y="hd2"/>
                </a:cxn>
                <a:cxn ang="10800000">
                  <a:pos x="wd2" y="hd2"/>
                </a:cxn>
                <a:cxn ang="16200000">
                  <a:pos x="wd2" y="hd2"/>
                </a:cxn>
              </a:cxnLst>
              <a:rect l="0" t="0" r="r" b="b"/>
              <a:pathLst>
                <a:path w="21467" h="21485" extrusionOk="0">
                  <a:moveTo>
                    <a:pt x="1403" y="110"/>
                  </a:moveTo>
                  <a:lnTo>
                    <a:pt x="21005" y="10043"/>
                  </a:lnTo>
                  <a:cubicBezTo>
                    <a:pt x="21450" y="10269"/>
                    <a:pt x="21599" y="10766"/>
                    <a:pt x="21339" y="11152"/>
                  </a:cubicBezTo>
                  <a:cubicBezTo>
                    <a:pt x="21258" y="11272"/>
                    <a:pt x="21143" y="11372"/>
                    <a:pt x="21005" y="11442"/>
                  </a:cubicBezTo>
                  <a:lnTo>
                    <a:pt x="1403" y="21375"/>
                  </a:lnTo>
                  <a:cubicBezTo>
                    <a:pt x="958" y="21600"/>
                    <a:pt x="387" y="21470"/>
                    <a:pt x="127" y="21083"/>
                  </a:cubicBezTo>
                  <a:cubicBezTo>
                    <a:pt x="43" y="20958"/>
                    <a:pt x="-1" y="20816"/>
                    <a:pt x="0" y="20671"/>
                  </a:cubicBezTo>
                  <a:lnTo>
                    <a:pt x="0" y="810"/>
                  </a:lnTo>
                  <a:cubicBezTo>
                    <a:pt x="0" y="363"/>
                    <a:pt x="417" y="0"/>
                    <a:pt x="932" y="0"/>
                  </a:cubicBezTo>
                  <a:cubicBezTo>
                    <a:pt x="1098" y="0"/>
                    <a:pt x="1260" y="38"/>
                    <a:pt x="1403" y="11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73" name="成组"/>
          <p:cNvGrpSpPr/>
          <p:nvPr/>
        </p:nvGrpSpPr>
        <p:grpSpPr>
          <a:xfrm>
            <a:off x="10896732" y="2665957"/>
            <a:ext cx="457201" cy="457201"/>
            <a:chOff x="0" y="0"/>
            <a:chExt cx="457200" cy="457200"/>
          </a:xfrm>
        </p:grpSpPr>
        <p:sp>
          <p:nvSpPr>
            <p:cNvPr id="3171" name="任意形状 134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72" name="任意形状 1349"/>
            <p:cNvSpPr/>
            <p:nvPr/>
          </p:nvSpPr>
          <p:spPr>
            <a:xfrm>
              <a:off x="133349" y="102313"/>
              <a:ext cx="219219" cy="252612"/>
            </a:xfrm>
            <a:custGeom>
              <a:avLst/>
              <a:gdLst/>
              <a:ahLst/>
              <a:cxnLst>
                <a:cxn ang="0">
                  <a:pos x="wd2" y="hd2"/>
                </a:cxn>
                <a:cxn ang="5400000">
                  <a:pos x="wd2" y="hd2"/>
                </a:cxn>
                <a:cxn ang="10800000">
                  <a:pos x="wd2" y="hd2"/>
                </a:cxn>
                <a:cxn ang="16200000">
                  <a:pos x="wd2" y="hd2"/>
                </a:cxn>
              </a:cxnLst>
              <a:rect l="0" t="0" r="r" b="b"/>
              <a:pathLst>
                <a:path w="21467" h="21485" extrusionOk="0">
                  <a:moveTo>
                    <a:pt x="3731" y="5041"/>
                  </a:moveTo>
                  <a:lnTo>
                    <a:pt x="3731" y="16441"/>
                  </a:lnTo>
                  <a:lnTo>
                    <a:pt x="14980" y="10741"/>
                  </a:lnTo>
                  <a:lnTo>
                    <a:pt x="3731" y="5041"/>
                  </a:lnTo>
                  <a:close/>
                  <a:moveTo>
                    <a:pt x="1403" y="112"/>
                  </a:moveTo>
                  <a:lnTo>
                    <a:pt x="21005" y="10044"/>
                  </a:lnTo>
                  <a:cubicBezTo>
                    <a:pt x="21450" y="10270"/>
                    <a:pt x="21599" y="10766"/>
                    <a:pt x="21339" y="11153"/>
                  </a:cubicBezTo>
                  <a:cubicBezTo>
                    <a:pt x="21258" y="11272"/>
                    <a:pt x="21143" y="11372"/>
                    <a:pt x="21005" y="11442"/>
                  </a:cubicBezTo>
                  <a:lnTo>
                    <a:pt x="1403" y="21374"/>
                  </a:lnTo>
                  <a:cubicBezTo>
                    <a:pt x="958" y="21600"/>
                    <a:pt x="387" y="21470"/>
                    <a:pt x="127" y="21083"/>
                  </a:cubicBezTo>
                  <a:cubicBezTo>
                    <a:pt x="43" y="20958"/>
                    <a:pt x="-1" y="20815"/>
                    <a:pt x="0" y="20670"/>
                  </a:cubicBezTo>
                  <a:lnTo>
                    <a:pt x="0" y="810"/>
                  </a:lnTo>
                  <a:cubicBezTo>
                    <a:pt x="0" y="363"/>
                    <a:pt x="417" y="0"/>
                    <a:pt x="932" y="0"/>
                  </a:cubicBezTo>
                  <a:cubicBezTo>
                    <a:pt x="1098" y="0"/>
                    <a:pt x="1260" y="38"/>
                    <a:pt x="1403" y="11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76" name="成组"/>
          <p:cNvGrpSpPr/>
          <p:nvPr/>
        </p:nvGrpSpPr>
        <p:grpSpPr>
          <a:xfrm>
            <a:off x="1755213" y="3579836"/>
            <a:ext cx="457201" cy="457201"/>
            <a:chOff x="0" y="0"/>
            <a:chExt cx="457200" cy="457200"/>
          </a:xfrm>
        </p:grpSpPr>
        <p:sp>
          <p:nvSpPr>
            <p:cNvPr id="3174" name="任意形状 13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75" name="任意形状 137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4040"/>
                  </a:moveTo>
                  <a:cubicBezTo>
                    <a:pt x="12589" y="14040"/>
                    <a:pt x="14040" y="12589"/>
                    <a:pt x="14040" y="10800"/>
                  </a:cubicBezTo>
                  <a:cubicBezTo>
                    <a:pt x="14040" y="9011"/>
                    <a:pt x="12589" y="7560"/>
                    <a:pt x="10800" y="7560"/>
                  </a:cubicBezTo>
                  <a:cubicBezTo>
                    <a:pt x="9011" y="7560"/>
                    <a:pt x="7560" y="9011"/>
                    <a:pt x="7560" y="10800"/>
                  </a:cubicBezTo>
                  <a:cubicBezTo>
                    <a:pt x="7560" y="12589"/>
                    <a:pt x="9011" y="14040"/>
                    <a:pt x="10800" y="140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79" name="成组"/>
          <p:cNvGrpSpPr/>
          <p:nvPr/>
        </p:nvGrpSpPr>
        <p:grpSpPr>
          <a:xfrm>
            <a:off x="1756514" y="2665957"/>
            <a:ext cx="457201" cy="457201"/>
            <a:chOff x="0" y="0"/>
            <a:chExt cx="457200" cy="457200"/>
          </a:xfrm>
        </p:grpSpPr>
        <p:sp>
          <p:nvSpPr>
            <p:cNvPr id="3177" name="任意形状 13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78" name="任意形状 137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0800" y="14040"/>
                  </a:moveTo>
                  <a:cubicBezTo>
                    <a:pt x="9011" y="14040"/>
                    <a:pt x="7560" y="12589"/>
                    <a:pt x="7560" y="10800"/>
                  </a:cubicBezTo>
                  <a:cubicBezTo>
                    <a:pt x="7560" y="9011"/>
                    <a:pt x="9011" y="7560"/>
                    <a:pt x="10800" y="7560"/>
                  </a:cubicBezTo>
                  <a:cubicBezTo>
                    <a:pt x="12589" y="7560"/>
                    <a:pt x="14040" y="9011"/>
                    <a:pt x="14040" y="10800"/>
                  </a:cubicBezTo>
                  <a:cubicBezTo>
                    <a:pt x="14040" y="12589"/>
                    <a:pt x="12589" y="14040"/>
                    <a:pt x="10800" y="140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82" name="成组"/>
          <p:cNvGrpSpPr/>
          <p:nvPr/>
        </p:nvGrpSpPr>
        <p:grpSpPr>
          <a:xfrm>
            <a:off x="7239084" y="5407594"/>
            <a:ext cx="457201" cy="457201"/>
            <a:chOff x="0" y="0"/>
            <a:chExt cx="457200" cy="457200"/>
          </a:xfrm>
        </p:grpSpPr>
        <p:sp>
          <p:nvSpPr>
            <p:cNvPr id="3180" name="任意形状 13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81" name="任意形状 1382"/>
            <p:cNvSpPr/>
            <p:nvPr/>
          </p:nvSpPr>
          <p:spPr>
            <a:xfrm>
              <a:off x="38100" y="29853"/>
              <a:ext cx="381000" cy="397492"/>
            </a:xfrm>
            <a:custGeom>
              <a:avLst/>
              <a:gdLst/>
              <a:ahLst/>
              <a:cxnLst>
                <a:cxn ang="0">
                  <a:pos x="wd2" y="hd2"/>
                </a:cxn>
                <a:cxn ang="5400000">
                  <a:pos x="wd2" y="hd2"/>
                </a:cxn>
                <a:cxn ang="10800000">
                  <a:pos x="wd2" y="hd2"/>
                </a:cxn>
                <a:cxn ang="16200000">
                  <a:pos x="wd2" y="hd2"/>
                </a:cxn>
              </a:cxnLst>
              <a:rect l="0" t="0" r="r" b="b"/>
              <a:pathLst>
                <a:path w="21600" h="21600" extrusionOk="0">
                  <a:moveTo>
                    <a:pt x="6480" y="19081"/>
                  </a:moveTo>
                  <a:lnTo>
                    <a:pt x="6480" y="21081"/>
                  </a:lnTo>
                  <a:cubicBezTo>
                    <a:pt x="6480" y="21367"/>
                    <a:pt x="6239" y="21599"/>
                    <a:pt x="5941" y="21600"/>
                  </a:cubicBezTo>
                  <a:cubicBezTo>
                    <a:pt x="5814" y="21600"/>
                    <a:pt x="5692" y="21558"/>
                    <a:pt x="5594" y="21480"/>
                  </a:cubicBezTo>
                  <a:lnTo>
                    <a:pt x="1145" y="17926"/>
                  </a:lnTo>
                  <a:cubicBezTo>
                    <a:pt x="916" y="17743"/>
                    <a:pt x="885" y="17417"/>
                    <a:pt x="1076" y="17197"/>
                  </a:cubicBezTo>
                  <a:cubicBezTo>
                    <a:pt x="1179" y="17079"/>
                    <a:pt x="1332" y="17011"/>
                    <a:pt x="1493" y="17011"/>
                  </a:cubicBezTo>
                  <a:lnTo>
                    <a:pt x="17280" y="17011"/>
                  </a:lnTo>
                  <a:cubicBezTo>
                    <a:pt x="18473" y="17011"/>
                    <a:pt x="19440" y="16084"/>
                    <a:pt x="19440" y="14941"/>
                  </a:cubicBezTo>
                  <a:lnTo>
                    <a:pt x="19440" y="6659"/>
                  </a:lnTo>
                  <a:lnTo>
                    <a:pt x="21600" y="6659"/>
                  </a:lnTo>
                  <a:lnTo>
                    <a:pt x="21600" y="14941"/>
                  </a:lnTo>
                  <a:cubicBezTo>
                    <a:pt x="21600" y="17228"/>
                    <a:pt x="19666" y="19081"/>
                    <a:pt x="17280" y="19081"/>
                  </a:cubicBezTo>
                  <a:lnTo>
                    <a:pt x="6480" y="19081"/>
                  </a:lnTo>
                  <a:close/>
                  <a:moveTo>
                    <a:pt x="15120" y="2519"/>
                  </a:moveTo>
                  <a:lnTo>
                    <a:pt x="15120" y="519"/>
                  </a:lnTo>
                  <a:cubicBezTo>
                    <a:pt x="15120" y="233"/>
                    <a:pt x="15361" y="1"/>
                    <a:pt x="15659" y="0"/>
                  </a:cubicBezTo>
                  <a:cubicBezTo>
                    <a:pt x="15786" y="0"/>
                    <a:pt x="15908" y="42"/>
                    <a:pt x="16006" y="120"/>
                  </a:cubicBezTo>
                  <a:lnTo>
                    <a:pt x="20455" y="3674"/>
                  </a:lnTo>
                  <a:cubicBezTo>
                    <a:pt x="20684" y="3857"/>
                    <a:pt x="20715" y="4183"/>
                    <a:pt x="20524" y="4403"/>
                  </a:cubicBezTo>
                  <a:cubicBezTo>
                    <a:pt x="20421" y="4521"/>
                    <a:pt x="20269" y="4589"/>
                    <a:pt x="20109" y="4589"/>
                  </a:cubicBezTo>
                  <a:lnTo>
                    <a:pt x="4320" y="4589"/>
                  </a:lnTo>
                  <a:cubicBezTo>
                    <a:pt x="3127" y="4589"/>
                    <a:pt x="2160" y="5516"/>
                    <a:pt x="2160" y="6659"/>
                  </a:cubicBezTo>
                  <a:lnTo>
                    <a:pt x="2160" y="14941"/>
                  </a:lnTo>
                  <a:lnTo>
                    <a:pt x="0" y="14941"/>
                  </a:lnTo>
                  <a:lnTo>
                    <a:pt x="0" y="6659"/>
                  </a:lnTo>
                  <a:cubicBezTo>
                    <a:pt x="0" y="4372"/>
                    <a:pt x="1934" y="2519"/>
                    <a:pt x="4320" y="2519"/>
                  </a:cubicBezTo>
                  <a:lnTo>
                    <a:pt x="15120" y="251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85" name="成组"/>
          <p:cNvGrpSpPr/>
          <p:nvPr/>
        </p:nvGrpSpPr>
        <p:grpSpPr>
          <a:xfrm>
            <a:off x="7239604" y="4493715"/>
            <a:ext cx="457201" cy="457201"/>
            <a:chOff x="0" y="0"/>
            <a:chExt cx="457200" cy="457200"/>
          </a:xfrm>
        </p:grpSpPr>
        <p:sp>
          <p:nvSpPr>
            <p:cNvPr id="3183" name="任意形状 13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84" name="任意形状 1385"/>
            <p:cNvSpPr/>
            <p:nvPr/>
          </p:nvSpPr>
          <p:spPr>
            <a:xfrm>
              <a:off x="38100" y="29853"/>
              <a:ext cx="381000" cy="397492"/>
            </a:xfrm>
            <a:custGeom>
              <a:avLst/>
              <a:gdLst/>
              <a:ahLst/>
              <a:cxnLst>
                <a:cxn ang="0">
                  <a:pos x="wd2" y="hd2"/>
                </a:cxn>
                <a:cxn ang="5400000">
                  <a:pos x="wd2" y="hd2"/>
                </a:cxn>
                <a:cxn ang="10800000">
                  <a:pos x="wd2" y="hd2"/>
                </a:cxn>
                <a:cxn ang="16200000">
                  <a:pos x="wd2" y="hd2"/>
                </a:cxn>
              </a:cxnLst>
              <a:rect l="0" t="0" r="r" b="b"/>
              <a:pathLst>
                <a:path w="21600" h="21600" extrusionOk="0">
                  <a:moveTo>
                    <a:pt x="6480" y="19081"/>
                  </a:moveTo>
                  <a:lnTo>
                    <a:pt x="6480" y="21081"/>
                  </a:lnTo>
                  <a:cubicBezTo>
                    <a:pt x="6480" y="21367"/>
                    <a:pt x="6239" y="21599"/>
                    <a:pt x="5941" y="21600"/>
                  </a:cubicBezTo>
                  <a:cubicBezTo>
                    <a:pt x="5814" y="21600"/>
                    <a:pt x="5692" y="21558"/>
                    <a:pt x="5594" y="21480"/>
                  </a:cubicBezTo>
                  <a:lnTo>
                    <a:pt x="1145" y="17926"/>
                  </a:lnTo>
                  <a:cubicBezTo>
                    <a:pt x="916" y="17743"/>
                    <a:pt x="885" y="17417"/>
                    <a:pt x="1076" y="17197"/>
                  </a:cubicBezTo>
                  <a:cubicBezTo>
                    <a:pt x="1179" y="17079"/>
                    <a:pt x="1332" y="17011"/>
                    <a:pt x="1493" y="17011"/>
                  </a:cubicBezTo>
                  <a:lnTo>
                    <a:pt x="17280" y="17011"/>
                  </a:lnTo>
                  <a:cubicBezTo>
                    <a:pt x="18473" y="17011"/>
                    <a:pt x="19440" y="16084"/>
                    <a:pt x="19440" y="14941"/>
                  </a:cubicBezTo>
                  <a:lnTo>
                    <a:pt x="19440" y="6659"/>
                  </a:lnTo>
                  <a:lnTo>
                    <a:pt x="21600" y="6659"/>
                  </a:lnTo>
                  <a:lnTo>
                    <a:pt x="21600" y="14941"/>
                  </a:lnTo>
                  <a:cubicBezTo>
                    <a:pt x="21600" y="17228"/>
                    <a:pt x="19666" y="19081"/>
                    <a:pt x="17280" y="19081"/>
                  </a:cubicBezTo>
                  <a:lnTo>
                    <a:pt x="6480" y="19081"/>
                  </a:lnTo>
                  <a:close/>
                  <a:moveTo>
                    <a:pt x="15120" y="2519"/>
                  </a:moveTo>
                  <a:lnTo>
                    <a:pt x="15120" y="519"/>
                  </a:lnTo>
                  <a:cubicBezTo>
                    <a:pt x="15120" y="233"/>
                    <a:pt x="15361" y="1"/>
                    <a:pt x="15659" y="0"/>
                  </a:cubicBezTo>
                  <a:cubicBezTo>
                    <a:pt x="15786" y="0"/>
                    <a:pt x="15908" y="42"/>
                    <a:pt x="16006" y="120"/>
                  </a:cubicBezTo>
                  <a:lnTo>
                    <a:pt x="20455" y="3674"/>
                  </a:lnTo>
                  <a:cubicBezTo>
                    <a:pt x="20684" y="3857"/>
                    <a:pt x="20715" y="4183"/>
                    <a:pt x="20524" y="4403"/>
                  </a:cubicBezTo>
                  <a:cubicBezTo>
                    <a:pt x="20421" y="4521"/>
                    <a:pt x="20269" y="4589"/>
                    <a:pt x="20109" y="4589"/>
                  </a:cubicBezTo>
                  <a:lnTo>
                    <a:pt x="4320" y="4589"/>
                  </a:lnTo>
                  <a:cubicBezTo>
                    <a:pt x="3127" y="4589"/>
                    <a:pt x="2160" y="5516"/>
                    <a:pt x="2160" y="6659"/>
                  </a:cubicBezTo>
                  <a:lnTo>
                    <a:pt x="2160" y="14941"/>
                  </a:lnTo>
                  <a:lnTo>
                    <a:pt x="0" y="14941"/>
                  </a:lnTo>
                  <a:lnTo>
                    <a:pt x="0" y="6659"/>
                  </a:lnTo>
                  <a:cubicBezTo>
                    <a:pt x="0" y="4372"/>
                    <a:pt x="1934" y="2519"/>
                    <a:pt x="4320" y="2519"/>
                  </a:cubicBezTo>
                  <a:lnTo>
                    <a:pt x="15120" y="251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88" name="成组"/>
          <p:cNvGrpSpPr/>
          <p:nvPr/>
        </p:nvGrpSpPr>
        <p:grpSpPr>
          <a:xfrm>
            <a:off x="6324672" y="5407594"/>
            <a:ext cx="457201" cy="457201"/>
            <a:chOff x="0" y="0"/>
            <a:chExt cx="457200" cy="457200"/>
          </a:xfrm>
        </p:grpSpPr>
        <p:sp>
          <p:nvSpPr>
            <p:cNvPr id="3186" name="任意形状 13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87" name="任意形状 1388"/>
            <p:cNvSpPr/>
            <p:nvPr/>
          </p:nvSpPr>
          <p:spPr>
            <a:xfrm>
              <a:off x="19050" y="19050"/>
              <a:ext cx="419100" cy="419100"/>
            </a:xfrm>
            <a:custGeom>
              <a:avLst/>
              <a:gdLst/>
              <a:ahLst/>
              <a:cxnLst>
                <a:cxn ang="0">
                  <a:pos x="wd2" y="hd2"/>
                </a:cxn>
                <a:cxn ang="5400000">
                  <a:pos x="wd2" y="hd2"/>
                </a:cxn>
                <a:cxn ang="10800000">
                  <a:pos x="wd2" y="hd2"/>
                </a:cxn>
                <a:cxn ang="16200000">
                  <a:pos x="wd2" y="hd2"/>
                </a:cxn>
              </a:cxnLst>
              <a:rect l="0" t="0" r="r" b="b"/>
              <a:pathLst>
                <a:path w="21600" h="21600" extrusionOk="0">
                  <a:moveTo>
                    <a:pt x="4909" y="2945"/>
                  </a:moveTo>
                  <a:lnTo>
                    <a:pt x="19636" y="2945"/>
                  </a:lnTo>
                  <a:cubicBezTo>
                    <a:pt x="20179" y="2945"/>
                    <a:pt x="20618" y="3385"/>
                    <a:pt x="20618" y="3927"/>
                  </a:cubicBezTo>
                  <a:lnTo>
                    <a:pt x="20618" y="10800"/>
                  </a:lnTo>
                  <a:lnTo>
                    <a:pt x="18655" y="10800"/>
                  </a:lnTo>
                  <a:lnTo>
                    <a:pt x="18655" y="4909"/>
                  </a:lnTo>
                  <a:lnTo>
                    <a:pt x="4909" y="4909"/>
                  </a:lnTo>
                  <a:lnTo>
                    <a:pt x="4909" y="7855"/>
                  </a:lnTo>
                  <a:lnTo>
                    <a:pt x="0" y="3927"/>
                  </a:lnTo>
                  <a:lnTo>
                    <a:pt x="4909" y="0"/>
                  </a:lnTo>
                  <a:lnTo>
                    <a:pt x="4909" y="2945"/>
                  </a:lnTo>
                  <a:close/>
                  <a:moveTo>
                    <a:pt x="16691" y="18655"/>
                  </a:moveTo>
                  <a:lnTo>
                    <a:pt x="1964" y="18655"/>
                  </a:lnTo>
                  <a:cubicBezTo>
                    <a:pt x="1421" y="18655"/>
                    <a:pt x="982" y="18215"/>
                    <a:pt x="982" y="17673"/>
                  </a:cubicBezTo>
                  <a:lnTo>
                    <a:pt x="982" y="10800"/>
                  </a:lnTo>
                  <a:lnTo>
                    <a:pt x="2945" y="10800"/>
                  </a:lnTo>
                  <a:lnTo>
                    <a:pt x="2945" y="16691"/>
                  </a:lnTo>
                  <a:lnTo>
                    <a:pt x="16691" y="16691"/>
                  </a:lnTo>
                  <a:lnTo>
                    <a:pt x="16691" y="13745"/>
                  </a:lnTo>
                  <a:lnTo>
                    <a:pt x="21600" y="17673"/>
                  </a:lnTo>
                  <a:lnTo>
                    <a:pt x="16691" y="21600"/>
                  </a:lnTo>
                  <a:lnTo>
                    <a:pt x="16691" y="1865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91" name="成组"/>
          <p:cNvGrpSpPr/>
          <p:nvPr/>
        </p:nvGrpSpPr>
        <p:grpSpPr>
          <a:xfrm>
            <a:off x="6325322" y="4493715"/>
            <a:ext cx="457201" cy="457201"/>
            <a:chOff x="0" y="0"/>
            <a:chExt cx="457200" cy="457200"/>
          </a:xfrm>
        </p:grpSpPr>
        <p:sp>
          <p:nvSpPr>
            <p:cNvPr id="3189" name="任意形状 13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90" name="任意形状 1391"/>
            <p:cNvSpPr/>
            <p:nvPr/>
          </p:nvSpPr>
          <p:spPr>
            <a:xfrm>
              <a:off x="19050" y="19050"/>
              <a:ext cx="419100" cy="419100"/>
            </a:xfrm>
            <a:custGeom>
              <a:avLst/>
              <a:gdLst/>
              <a:ahLst/>
              <a:cxnLst>
                <a:cxn ang="0">
                  <a:pos x="wd2" y="hd2"/>
                </a:cxn>
                <a:cxn ang="5400000">
                  <a:pos x="wd2" y="hd2"/>
                </a:cxn>
                <a:cxn ang="10800000">
                  <a:pos x="wd2" y="hd2"/>
                </a:cxn>
                <a:cxn ang="16200000">
                  <a:pos x="wd2" y="hd2"/>
                </a:cxn>
              </a:cxnLst>
              <a:rect l="0" t="0" r="r" b="b"/>
              <a:pathLst>
                <a:path w="21600" h="21600" extrusionOk="0">
                  <a:moveTo>
                    <a:pt x="4909" y="2945"/>
                  </a:moveTo>
                  <a:lnTo>
                    <a:pt x="19636" y="2945"/>
                  </a:lnTo>
                  <a:cubicBezTo>
                    <a:pt x="20179" y="2945"/>
                    <a:pt x="20618" y="3385"/>
                    <a:pt x="20618" y="3927"/>
                  </a:cubicBezTo>
                  <a:lnTo>
                    <a:pt x="20618" y="10800"/>
                  </a:lnTo>
                  <a:lnTo>
                    <a:pt x="18655" y="10800"/>
                  </a:lnTo>
                  <a:lnTo>
                    <a:pt x="18655" y="4909"/>
                  </a:lnTo>
                  <a:lnTo>
                    <a:pt x="4909" y="4909"/>
                  </a:lnTo>
                  <a:lnTo>
                    <a:pt x="4909" y="7855"/>
                  </a:lnTo>
                  <a:lnTo>
                    <a:pt x="0" y="3927"/>
                  </a:lnTo>
                  <a:lnTo>
                    <a:pt x="4909" y="0"/>
                  </a:lnTo>
                  <a:lnTo>
                    <a:pt x="4909" y="2945"/>
                  </a:lnTo>
                  <a:close/>
                  <a:moveTo>
                    <a:pt x="16691" y="18655"/>
                  </a:moveTo>
                  <a:lnTo>
                    <a:pt x="1964" y="18655"/>
                  </a:lnTo>
                  <a:cubicBezTo>
                    <a:pt x="1421" y="18655"/>
                    <a:pt x="982" y="18215"/>
                    <a:pt x="982" y="17673"/>
                  </a:cubicBezTo>
                  <a:lnTo>
                    <a:pt x="982" y="10800"/>
                  </a:lnTo>
                  <a:lnTo>
                    <a:pt x="2945" y="10800"/>
                  </a:lnTo>
                  <a:lnTo>
                    <a:pt x="2945" y="16691"/>
                  </a:lnTo>
                  <a:lnTo>
                    <a:pt x="16691" y="16691"/>
                  </a:lnTo>
                  <a:lnTo>
                    <a:pt x="16691" y="13745"/>
                  </a:lnTo>
                  <a:lnTo>
                    <a:pt x="21600" y="17673"/>
                  </a:lnTo>
                  <a:lnTo>
                    <a:pt x="16691" y="21600"/>
                  </a:lnTo>
                  <a:lnTo>
                    <a:pt x="16691" y="1865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94" name="成组"/>
          <p:cNvGrpSpPr/>
          <p:nvPr/>
        </p:nvGrpSpPr>
        <p:grpSpPr>
          <a:xfrm>
            <a:off x="8153496" y="5407594"/>
            <a:ext cx="457201" cy="457201"/>
            <a:chOff x="0" y="0"/>
            <a:chExt cx="457200" cy="457200"/>
          </a:xfrm>
        </p:grpSpPr>
        <p:sp>
          <p:nvSpPr>
            <p:cNvPr id="3192" name="任意形状 13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93" name="任意形状 1394"/>
            <p:cNvSpPr/>
            <p:nvPr/>
          </p:nvSpPr>
          <p:spPr>
            <a:xfrm>
              <a:off x="38100" y="29853"/>
              <a:ext cx="381000" cy="397492"/>
            </a:xfrm>
            <a:custGeom>
              <a:avLst/>
              <a:gdLst/>
              <a:ahLst/>
              <a:cxnLst>
                <a:cxn ang="0">
                  <a:pos x="wd2" y="hd2"/>
                </a:cxn>
                <a:cxn ang="5400000">
                  <a:pos x="wd2" y="hd2"/>
                </a:cxn>
                <a:cxn ang="10800000">
                  <a:pos x="wd2" y="hd2"/>
                </a:cxn>
                <a:cxn ang="16200000">
                  <a:pos x="wd2" y="hd2"/>
                </a:cxn>
              </a:cxnLst>
              <a:rect l="0" t="0" r="r" b="b"/>
              <a:pathLst>
                <a:path w="21600" h="21600" extrusionOk="0">
                  <a:moveTo>
                    <a:pt x="6480" y="19081"/>
                  </a:moveTo>
                  <a:lnTo>
                    <a:pt x="6480" y="21081"/>
                  </a:lnTo>
                  <a:cubicBezTo>
                    <a:pt x="6480" y="21367"/>
                    <a:pt x="6239" y="21599"/>
                    <a:pt x="5941" y="21600"/>
                  </a:cubicBezTo>
                  <a:cubicBezTo>
                    <a:pt x="5814" y="21600"/>
                    <a:pt x="5692" y="21558"/>
                    <a:pt x="5594" y="21480"/>
                  </a:cubicBezTo>
                  <a:lnTo>
                    <a:pt x="1145" y="17926"/>
                  </a:lnTo>
                  <a:cubicBezTo>
                    <a:pt x="916" y="17743"/>
                    <a:pt x="885" y="17417"/>
                    <a:pt x="1076" y="17197"/>
                  </a:cubicBezTo>
                  <a:cubicBezTo>
                    <a:pt x="1179" y="17079"/>
                    <a:pt x="1332" y="17011"/>
                    <a:pt x="1493" y="17011"/>
                  </a:cubicBezTo>
                  <a:lnTo>
                    <a:pt x="17280" y="17011"/>
                  </a:lnTo>
                  <a:cubicBezTo>
                    <a:pt x="18473" y="17011"/>
                    <a:pt x="19440" y="16084"/>
                    <a:pt x="19440" y="14941"/>
                  </a:cubicBezTo>
                  <a:lnTo>
                    <a:pt x="19440" y="6659"/>
                  </a:lnTo>
                  <a:lnTo>
                    <a:pt x="21600" y="6659"/>
                  </a:lnTo>
                  <a:lnTo>
                    <a:pt x="21600" y="14941"/>
                  </a:lnTo>
                  <a:cubicBezTo>
                    <a:pt x="21600" y="17228"/>
                    <a:pt x="19666" y="19081"/>
                    <a:pt x="17280" y="19081"/>
                  </a:cubicBezTo>
                  <a:lnTo>
                    <a:pt x="6480" y="19081"/>
                  </a:lnTo>
                  <a:close/>
                  <a:moveTo>
                    <a:pt x="15120" y="2519"/>
                  </a:moveTo>
                  <a:lnTo>
                    <a:pt x="15120" y="519"/>
                  </a:lnTo>
                  <a:cubicBezTo>
                    <a:pt x="15120" y="233"/>
                    <a:pt x="15361" y="1"/>
                    <a:pt x="15659" y="0"/>
                  </a:cubicBezTo>
                  <a:cubicBezTo>
                    <a:pt x="15786" y="0"/>
                    <a:pt x="15908" y="42"/>
                    <a:pt x="16006" y="120"/>
                  </a:cubicBezTo>
                  <a:lnTo>
                    <a:pt x="20455" y="3674"/>
                  </a:lnTo>
                  <a:cubicBezTo>
                    <a:pt x="20684" y="3857"/>
                    <a:pt x="20715" y="4183"/>
                    <a:pt x="20524" y="4403"/>
                  </a:cubicBezTo>
                  <a:cubicBezTo>
                    <a:pt x="20421" y="4521"/>
                    <a:pt x="20269" y="4589"/>
                    <a:pt x="20109" y="4589"/>
                  </a:cubicBezTo>
                  <a:lnTo>
                    <a:pt x="4320" y="4589"/>
                  </a:lnTo>
                  <a:cubicBezTo>
                    <a:pt x="3127" y="4589"/>
                    <a:pt x="2160" y="5516"/>
                    <a:pt x="2160" y="6659"/>
                  </a:cubicBezTo>
                  <a:lnTo>
                    <a:pt x="2160" y="14941"/>
                  </a:lnTo>
                  <a:lnTo>
                    <a:pt x="0" y="14941"/>
                  </a:lnTo>
                  <a:lnTo>
                    <a:pt x="0" y="6659"/>
                  </a:lnTo>
                  <a:cubicBezTo>
                    <a:pt x="0" y="4372"/>
                    <a:pt x="1934" y="2519"/>
                    <a:pt x="4320" y="2519"/>
                  </a:cubicBezTo>
                  <a:lnTo>
                    <a:pt x="15120" y="2519"/>
                  </a:lnTo>
                  <a:close/>
                  <a:moveTo>
                    <a:pt x="9720" y="6659"/>
                  </a:moveTo>
                  <a:lnTo>
                    <a:pt x="11880" y="6659"/>
                  </a:lnTo>
                  <a:lnTo>
                    <a:pt x="11880" y="14941"/>
                  </a:lnTo>
                  <a:lnTo>
                    <a:pt x="9720" y="14941"/>
                  </a:lnTo>
                  <a:lnTo>
                    <a:pt x="9720" y="8730"/>
                  </a:lnTo>
                  <a:lnTo>
                    <a:pt x="7560" y="8730"/>
                  </a:lnTo>
                  <a:lnTo>
                    <a:pt x="7560" y="7695"/>
                  </a:lnTo>
                  <a:lnTo>
                    <a:pt x="9720" y="665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97" name="成组"/>
          <p:cNvGrpSpPr/>
          <p:nvPr/>
        </p:nvGrpSpPr>
        <p:grpSpPr>
          <a:xfrm>
            <a:off x="8153886" y="4493715"/>
            <a:ext cx="457201" cy="457201"/>
            <a:chOff x="0" y="0"/>
            <a:chExt cx="457200" cy="457200"/>
          </a:xfrm>
        </p:grpSpPr>
        <p:sp>
          <p:nvSpPr>
            <p:cNvPr id="3195" name="任意形状 13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96" name="任意形状 1397"/>
            <p:cNvSpPr/>
            <p:nvPr/>
          </p:nvSpPr>
          <p:spPr>
            <a:xfrm>
              <a:off x="38100" y="29853"/>
              <a:ext cx="381000" cy="397492"/>
            </a:xfrm>
            <a:custGeom>
              <a:avLst/>
              <a:gdLst/>
              <a:ahLst/>
              <a:cxnLst>
                <a:cxn ang="0">
                  <a:pos x="wd2" y="hd2"/>
                </a:cxn>
                <a:cxn ang="5400000">
                  <a:pos x="wd2" y="hd2"/>
                </a:cxn>
                <a:cxn ang="10800000">
                  <a:pos x="wd2" y="hd2"/>
                </a:cxn>
                <a:cxn ang="16200000">
                  <a:pos x="wd2" y="hd2"/>
                </a:cxn>
              </a:cxnLst>
              <a:rect l="0" t="0" r="r" b="b"/>
              <a:pathLst>
                <a:path w="21600" h="21600" extrusionOk="0">
                  <a:moveTo>
                    <a:pt x="6480" y="19081"/>
                  </a:moveTo>
                  <a:lnTo>
                    <a:pt x="6480" y="21081"/>
                  </a:lnTo>
                  <a:cubicBezTo>
                    <a:pt x="6480" y="21367"/>
                    <a:pt x="6239" y="21599"/>
                    <a:pt x="5941" y="21600"/>
                  </a:cubicBezTo>
                  <a:cubicBezTo>
                    <a:pt x="5814" y="21600"/>
                    <a:pt x="5692" y="21558"/>
                    <a:pt x="5594" y="21480"/>
                  </a:cubicBezTo>
                  <a:lnTo>
                    <a:pt x="1145" y="17926"/>
                  </a:lnTo>
                  <a:cubicBezTo>
                    <a:pt x="916" y="17743"/>
                    <a:pt x="885" y="17417"/>
                    <a:pt x="1076" y="17197"/>
                  </a:cubicBezTo>
                  <a:cubicBezTo>
                    <a:pt x="1179" y="17079"/>
                    <a:pt x="1332" y="17011"/>
                    <a:pt x="1493" y="17011"/>
                  </a:cubicBezTo>
                  <a:lnTo>
                    <a:pt x="17280" y="17011"/>
                  </a:lnTo>
                  <a:cubicBezTo>
                    <a:pt x="18473" y="17011"/>
                    <a:pt x="19440" y="16084"/>
                    <a:pt x="19440" y="14941"/>
                  </a:cubicBezTo>
                  <a:lnTo>
                    <a:pt x="19440" y="6659"/>
                  </a:lnTo>
                  <a:lnTo>
                    <a:pt x="21600" y="6659"/>
                  </a:lnTo>
                  <a:lnTo>
                    <a:pt x="21600" y="14941"/>
                  </a:lnTo>
                  <a:cubicBezTo>
                    <a:pt x="21600" y="17228"/>
                    <a:pt x="19666" y="19081"/>
                    <a:pt x="17280" y="19081"/>
                  </a:cubicBezTo>
                  <a:lnTo>
                    <a:pt x="6480" y="19081"/>
                  </a:lnTo>
                  <a:close/>
                  <a:moveTo>
                    <a:pt x="15120" y="519"/>
                  </a:moveTo>
                  <a:cubicBezTo>
                    <a:pt x="15120" y="233"/>
                    <a:pt x="15361" y="1"/>
                    <a:pt x="15659" y="0"/>
                  </a:cubicBezTo>
                  <a:cubicBezTo>
                    <a:pt x="15786" y="0"/>
                    <a:pt x="15908" y="42"/>
                    <a:pt x="16006" y="120"/>
                  </a:cubicBezTo>
                  <a:lnTo>
                    <a:pt x="20455" y="3674"/>
                  </a:lnTo>
                  <a:cubicBezTo>
                    <a:pt x="20684" y="3857"/>
                    <a:pt x="20715" y="4183"/>
                    <a:pt x="20524" y="4403"/>
                  </a:cubicBezTo>
                  <a:cubicBezTo>
                    <a:pt x="20421" y="4521"/>
                    <a:pt x="20269" y="4589"/>
                    <a:pt x="20109" y="4589"/>
                  </a:cubicBezTo>
                  <a:lnTo>
                    <a:pt x="4320" y="4589"/>
                  </a:lnTo>
                  <a:cubicBezTo>
                    <a:pt x="3127" y="4589"/>
                    <a:pt x="2160" y="5516"/>
                    <a:pt x="2160" y="6659"/>
                  </a:cubicBezTo>
                  <a:lnTo>
                    <a:pt x="2160" y="14941"/>
                  </a:lnTo>
                  <a:lnTo>
                    <a:pt x="0" y="14941"/>
                  </a:lnTo>
                  <a:lnTo>
                    <a:pt x="0" y="6659"/>
                  </a:lnTo>
                  <a:cubicBezTo>
                    <a:pt x="0" y="4372"/>
                    <a:pt x="1934" y="2519"/>
                    <a:pt x="4320" y="2519"/>
                  </a:cubicBezTo>
                  <a:lnTo>
                    <a:pt x="15120" y="2519"/>
                  </a:lnTo>
                  <a:lnTo>
                    <a:pt x="15120" y="519"/>
                  </a:lnTo>
                  <a:close/>
                  <a:moveTo>
                    <a:pt x="9720" y="6659"/>
                  </a:moveTo>
                  <a:lnTo>
                    <a:pt x="11880" y="6659"/>
                  </a:lnTo>
                  <a:lnTo>
                    <a:pt x="11880" y="14941"/>
                  </a:lnTo>
                  <a:lnTo>
                    <a:pt x="9720" y="14941"/>
                  </a:lnTo>
                  <a:lnTo>
                    <a:pt x="9720" y="8730"/>
                  </a:lnTo>
                  <a:lnTo>
                    <a:pt x="7560" y="8730"/>
                  </a:lnTo>
                  <a:lnTo>
                    <a:pt x="7560" y="7695"/>
                  </a:lnTo>
                  <a:lnTo>
                    <a:pt x="9720" y="665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00" name="成组"/>
          <p:cNvGrpSpPr/>
          <p:nvPr/>
        </p:nvGrpSpPr>
        <p:grpSpPr>
          <a:xfrm>
            <a:off x="7240124" y="3579836"/>
            <a:ext cx="457201" cy="457201"/>
            <a:chOff x="0" y="0"/>
            <a:chExt cx="457200" cy="457200"/>
          </a:xfrm>
        </p:grpSpPr>
        <p:sp>
          <p:nvSpPr>
            <p:cNvPr id="3198" name="任意形状 13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99" name="任意形状 1400"/>
            <p:cNvSpPr/>
            <p:nvPr/>
          </p:nvSpPr>
          <p:spPr>
            <a:xfrm>
              <a:off x="7646" y="84471"/>
              <a:ext cx="411454" cy="288257"/>
            </a:xfrm>
            <a:custGeom>
              <a:avLst/>
              <a:gdLst/>
              <a:ahLst/>
              <a:cxnLst>
                <a:cxn ang="0">
                  <a:pos x="wd2" y="hd2"/>
                </a:cxn>
                <a:cxn ang="5400000">
                  <a:pos x="wd2" y="hd2"/>
                </a:cxn>
                <a:cxn ang="10800000">
                  <a:pos x="wd2" y="hd2"/>
                </a:cxn>
                <a:cxn ang="16200000">
                  <a:pos x="wd2" y="hd2"/>
                </a:cxn>
              </a:cxnLst>
              <a:rect l="0" t="0" r="r" b="b"/>
              <a:pathLst>
                <a:path w="21531" h="21502" extrusionOk="0">
                  <a:moveTo>
                    <a:pt x="11562" y="8857"/>
                  </a:moveTo>
                  <a:lnTo>
                    <a:pt x="20756" y="119"/>
                  </a:lnTo>
                  <a:cubicBezTo>
                    <a:pt x="20986" y="-98"/>
                    <a:pt x="21295" y="-9"/>
                    <a:pt x="21448" y="317"/>
                  </a:cubicBezTo>
                  <a:cubicBezTo>
                    <a:pt x="21502" y="434"/>
                    <a:pt x="21531" y="571"/>
                    <a:pt x="21531" y="711"/>
                  </a:cubicBezTo>
                  <a:lnTo>
                    <a:pt x="21531" y="20792"/>
                  </a:lnTo>
                  <a:cubicBezTo>
                    <a:pt x="21531" y="21184"/>
                    <a:pt x="21308" y="21502"/>
                    <a:pt x="21032" y="21502"/>
                  </a:cubicBezTo>
                  <a:cubicBezTo>
                    <a:pt x="20934" y="21502"/>
                    <a:pt x="20838" y="21460"/>
                    <a:pt x="20756" y="21383"/>
                  </a:cubicBezTo>
                  <a:lnTo>
                    <a:pt x="11562" y="12645"/>
                  </a:lnTo>
                  <a:lnTo>
                    <a:pt x="11562" y="20792"/>
                  </a:lnTo>
                  <a:cubicBezTo>
                    <a:pt x="11562" y="21184"/>
                    <a:pt x="11339" y="21502"/>
                    <a:pt x="11064" y="21502"/>
                  </a:cubicBezTo>
                  <a:cubicBezTo>
                    <a:pt x="10965" y="21502"/>
                    <a:pt x="10869" y="21460"/>
                    <a:pt x="10788" y="21383"/>
                  </a:cubicBezTo>
                  <a:lnTo>
                    <a:pt x="222" y="11342"/>
                  </a:lnTo>
                  <a:cubicBezTo>
                    <a:pt x="-7" y="11124"/>
                    <a:pt x="-69" y="10683"/>
                    <a:pt x="84" y="10357"/>
                  </a:cubicBezTo>
                  <a:cubicBezTo>
                    <a:pt x="120" y="10279"/>
                    <a:pt x="167" y="10212"/>
                    <a:pt x="222" y="10160"/>
                  </a:cubicBezTo>
                  <a:lnTo>
                    <a:pt x="10788" y="119"/>
                  </a:lnTo>
                  <a:cubicBezTo>
                    <a:pt x="11017" y="-98"/>
                    <a:pt x="11326" y="-9"/>
                    <a:pt x="11479" y="317"/>
                  </a:cubicBezTo>
                  <a:cubicBezTo>
                    <a:pt x="11533" y="434"/>
                    <a:pt x="11562" y="571"/>
                    <a:pt x="11562" y="711"/>
                  </a:cubicBezTo>
                  <a:lnTo>
                    <a:pt x="11562" y="885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03" name="成组"/>
          <p:cNvGrpSpPr/>
          <p:nvPr/>
        </p:nvGrpSpPr>
        <p:grpSpPr>
          <a:xfrm>
            <a:off x="7240645" y="2665957"/>
            <a:ext cx="457201" cy="457201"/>
            <a:chOff x="0" y="0"/>
            <a:chExt cx="457200" cy="457200"/>
          </a:xfrm>
        </p:grpSpPr>
        <p:sp>
          <p:nvSpPr>
            <p:cNvPr id="3201" name="任意形状 14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02" name="任意形状 1403"/>
            <p:cNvSpPr/>
            <p:nvPr/>
          </p:nvSpPr>
          <p:spPr>
            <a:xfrm>
              <a:off x="7646" y="84471"/>
              <a:ext cx="411454" cy="288257"/>
            </a:xfrm>
            <a:custGeom>
              <a:avLst/>
              <a:gdLst/>
              <a:ahLst/>
              <a:cxnLst>
                <a:cxn ang="0">
                  <a:pos x="wd2" y="hd2"/>
                </a:cxn>
                <a:cxn ang="5400000">
                  <a:pos x="wd2" y="hd2"/>
                </a:cxn>
                <a:cxn ang="10800000">
                  <a:pos x="wd2" y="hd2"/>
                </a:cxn>
                <a:cxn ang="16200000">
                  <a:pos x="wd2" y="hd2"/>
                </a:cxn>
              </a:cxnLst>
              <a:rect l="0" t="0" r="r" b="b"/>
              <a:pathLst>
                <a:path w="21531" h="21502" extrusionOk="0">
                  <a:moveTo>
                    <a:pt x="11562" y="8857"/>
                  </a:moveTo>
                  <a:lnTo>
                    <a:pt x="20756" y="119"/>
                  </a:lnTo>
                  <a:cubicBezTo>
                    <a:pt x="20986" y="-98"/>
                    <a:pt x="21295" y="-9"/>
                    <a:pt x="21448" y="317"/>
                  </a:cubicBezTo>
                  <a:cubicBezTo>
                    <a:pt x="21502" y="434"/>
                    <a:pt x="21531" y="571"/>
                    <a:pt x="21531" y="711"/>
                  </a:cubicBezTo>
                  <a:lnTo>
                    <a:pt x="21531" y="20792"/>
                  </a:lnTo>
                  <a:cubicBezTo>
                    <a:pt x="21531" y="21184"/>
                    <a:pt x="21308" y="21502"/>
                    <a:pt x="21032" y="21502"/>
                  </a:cubicBezTo>
                  <a:cubicBezTo>
                    <a:pt x="20934" y="21502"/>
                    <a:pt x="20838" y="21460"/>
                    <a:pt x="20756" y="21383"/>
                  </a:cubicBezTo>
                  <a:lnTo>
                    <a:pt x="11562" y="12645"/>
                  </a:lnTo>
                  <a:lnTo>
                    <a:pt x="11562" y="20792"/>
                  </a:lnTo>
                  <a:cubicBezTo>
                    <a:pt x="11562" y="21184"/>
                    <a:pt x="11339" y="21502"/>
                    <a:pt x="11064" y="21502"/>
                  </a:cubicBezTo>
                  <a:cubicBezTo>
                    <a:pt x="10965" y="21502"/>
                    <a:pt x="10869" y="21460"/>
                    <a:pt x="10788" y="21383"/>
                  </a:cubicBezTo>
                  <a:lnTo>
                    <a:pt x="222" y="11342"/>
                  </a:lnTo>
                  <a:cubicBezTo>
                    <a:pt x="-7" y="11124"/>
                    <a:pt x="-69" y="10683"/>
                    <a:pt x="84" y="10357"/>
                  </a:cubicBezTo>
                  <a:cubicBezTo>
                    <a:pt x="120" y="10279"/>
                    <a:pt x="167" y="10212"/>
                    <a:pt x="222" y="10160"/>
                  </a:cubicBezTo>
                  <a:lnTo>
                    <a:pt x="10788" y="119"/>
                  </a:lnTo>
                  <a:cubicBezTo>
                    <a:pt x="11017" y="-98"/>
                    <a:pt x="11326" y="-9"/>
                    <a:pt x="11479" y="317"/>
                  </a:cubicBezTo>
                  <a:cubicBezTo>
                    <a:pt x="11533" y="434"/>
                    <a:pt x="11562" y="571"/>
                    <a:pt x="11562" y="711"/>
                  </a:cubicBezTo>
                  <a:lnTo>
                    <a:pt x="11562" y="8857"/>
                  </a:lnTo>
                  <a:close/>
                  <a:moveTo>
                    <a:pt x="9569" y="16809"/>
                  </a:moveTo>
                  <a:lnTo>
                    <a:pt x="9569" y="4693"/>
                  </a:lnTo>
                  <a:lnTo>
                    <a:pt x="3195" y="10751"/>
                  </a:lnTo>
                  <a:lnTo>
                    <a:pt x="9569" y="16809"/>
                  </a:lnTo>
                  <a:close/>
                  <a:moveTo>
                    <a:pt x="19537" y="16809"/>
                  </a:moveTo>
                  <a:lnTo>
                    <a:pt x="19537" y="4693"/>
                  </a:lnTo>
                  <a:lnTo>
                    <a:pt x="13163" y="10751"/>
                  </a:lnTo>
                  <a:lnTo>
                    <a:pt x="19537" y="1680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06" name="成组"/>
          <p:cNvGrpSpPr/>
          <p:nvPr/>
        </p:nvGrpSpPr>
        <p:grpSpPr>
          <a:xfrm>
            <a:off x="2667024" y="5407594"/>
            <a:ext cx="457201" cy="457201"/>
            <a:chOff x="0" y="0"/>
            <a:chExt cx="457200" cy="457200"/>
          </a:xfrm>
        </p:grpSpPr>
        <p:sp>
          <p:nvSpPr>
            <p:cNvPr id="3204" name="任意形状 14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05" name="任意形状 1406"/>
            <p:cNvSpPr/>
            <p:nvPr/>
          </p:nvSpPr>
          <p:spPr>
            <a:xfrm>
              <a:off x="54636" y="123152"/>
              <a:ext cx="326365" cy="210895"/>
            </a:xfrm>
            <a:custGeom>
              <a:avLst/>
              <a:gdLst/>
              <a:ahLst/>
              <a:cxnLst>
                <a:cxn ang="0">
                  <a:pos x="wd2" y="hd2"/>
                </a:cxn>
                <a:cxn ang="5400000">
                  <a:pos x="wd2" y="hd2"/>
                </a:cxn>
                <a:cxn ang="10800000">
                  <a:pos x="wd2" y="hd2"/>
                </a:cxn>
                <a:cxn ang="16200000">
                  <a:pos x="wd2" y="hd2"/>
                </a:cxn>
              </a:cxnLst>
              <a:rect l="0" t="0" r="r" b="b"/>
              <a:pathLst>
                <a:path w="21515" h="21468" extrusionOk="0">
                  <a:moveTo>
                    <a:pt x="10212" y="20499"/>
                  </a:moveTo>
                  <a:cubicBezTo>
                    <a:pt x="10213" y="21034"/>
                    <a:pt x="9932" y="21469"/>
                    <a:pt x="9585" y="21469"/>
                  </a:cubicBezTo>
                  <a:cubicBezTo>
                    <a:pt x="9455" y="21469"/>
                    <a:pt x="9329" y="21407"/>
                    <a:pt x="9223" y="21292"/>
                  </a:cubicBezTo>
                  <a:lnTo>
                    <a:pt x="265" y="11526"/>
                  </a:lnTo>
                  <a:cubicBezTo>
                    <a:pt x="-18" y="11216"/>
                    <a:pt x="-85" y="10611"/>
                    <a:pt x="116" y="10174"/>
                  </a:cubicBezTo>
                  <a:cubicBezTo>
                    <a:pt x="157" y="10085"/>
                    <a:pt x="207" y="10007"/>
                    <a:pt x="265" y="9943"/>
                  </a:cubicBezTo>
                  <a:lnTo>
                    <a:pt x="9223" y="177"/>
                  </a:lnTo>
                  <a:cubicBezTo>
                    <a:pt x="9506" y="-131"/>
                    <a:pt x="9898" y="-26"/>
                    <a:pt x="10098" y="412"/>
                  </a:cubicBezTo>
                  <a:cubicBezTo>
                    <a:pt x="10172" y="575"/>
                    <a:pt x="10212" y="770"/>
                    <a:pt x="10212" y="971"/>
                  </a:cubicBezTo>
                  <a:lnTo>
                    <a:pt x="10212" y="20499"/>
                  </a:lnTo>
                  <a:close/>
                  <a:moveTo>
                    <a:pt x="11567" y="11526"/>
                  </a:moveTo>
                  <a:cubicBezTo>
                    <a:pt x="11284" y="11216"/>
                    <a:pt x="11217" y="10611"/>
                    <a:pt x="11418" y="10174"/>
                  </a:cubicBezTo>
                  <a:cubicBezTo>
                    <a:pt x="11459" y="10085"/>
                    <a:pt x="11510" y="10007"/>
                    <a:pt x="11567" y="9943"/>
                  </a:cubicBezTo>
                  <a:lnTo>
                    <a:pt x="20525" y="177"/>
                  </a:lnTo>
                  <a:cubicBezTo>
                    <a:pt x="20809" y="-131"/>
                    <a:pt x="21200" y="-26"/>
                    <a:pt x="21400" y="412"/>
                  </a:cubicBezTo>
                  <a:cubicBezTo>
                    <a:pt x="21475" y="575"/>
                    <a:pt x="21515" y="770"/>
                    <a:pt x="21515" y="971"/>
                  </a:cubicBezTo>
                  <a:lnTo>
                    <a:pt x="21515" y="20499"/>
                  </a:lnTo>
                  <a:cubicBezTo>
                    <a:pt x="21515" y="21034"/>
                    <a:pt x="21234" y="21469"/>
                    <a:pt x="20887" y="21469"/>
                  </a:cubicBezTo>
                  <a:cubicBezTo>
                    <a:pt x="20758" y="21469"/>
                    <a:pt x="20631" y="21407"/>
                    <a:pt x="20525" y="21292"/>
                  </a:cubicBezTo>
                  <a:lnTo>
                    <a:pt x="11567" y="1152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09" name="成组"/>
          <p:cNvGrpSpPr/>
          <p:nvPr/>
        </p:nvGrpSpPr>
        <p:grpSpPr>
          <a:xfrm>
            <a:off x="2668194" y="4493715"/>
            <a:ext cx="457201" cy="457201"/>
            <a:chOff x="0" y="0"/>
            <a:chExt cx="457200" cy="457200"/>
          </a:xfrm>
        </p:grpSpPr>
        <p:sp>
          <p:nvSpPr>
            <p:cNvPr id="3207" name="任意形状 14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08" name="任意形状 1409"/>
            <p:cNvSpPr/>
            <p:nvPr/>
          </p:nvSpPr>
          <p:spPr>
            <a:xfrm>
              <a:off x="54636" y="123152"/>
              <a:ext cx="326365" cy="210895"/>
            </a:xfrm>
            <a:custGeom>
              <a:avLst/>
              <a:gdLst/>
              <a:ahLst/>
              <a:cxnLst>
                <a:cxn ang="0">
                  <a:pos x="wd2" y="hd2"/>
                </a:cxn>
                <a:cxn ang="5400000">
                  <a:pos x="wd2" y="hd2"/>
                </a:cxn>
                <a:cxn ang="10800000">
                  <a:pos x="wd2" y="hd2"/>
                </a:cxn>
                <a:cxn ang="16200000">
                  <a:pos x="wd2" y="hd2"/>
                </a:cxn>
              </a:cxnLst>
              <a:rect l="0" t="0" r="r" b="b"/>
              <a:pathLst>
                <a:path w="21515" h="21341" extrusionOk="0">
                  <a:moveTo>
                    <a:pt x="7701" y="6545"/>
                  </a:moveTo>
                  <a:lnTo>
                    <a:pt x="3893" y="10670"/>
                  </a:lnTo>
                  <a:lnTo>
                    <a:pt x="7701" y="14796"/>
                  </a:lnTo>
                  <a:lnTo>
                    <a:pt x="7701" y="6545"/>
                  </a:lnTo>
                  <a:close/>
                  <a:moveTo>
                    <a:pt x="10097" y="20932"/>
                  </a:moveTo>
                  <a:cubicBezTo>
                    <a:pt x="9897" y="21366"/>
                    <a:pt x="9506" y="21469"/>
                    <a:pt x="9223" y="21163"/>
                  </a:cubicBezTo>
                  <a:lnTo>
                    <a:pt x="265" y="11457"/>
                  </a:lnTo>
                  <a:cubicBezTo>
                    <a:pt x="-18" y="11149"/>
                    <a:pt x="-85" y="10547"/>
                    <a:pt x="116" y="10113"/>
                  </a:cubicBezTo>
                  <a:cubicBezTo>
                    <a:pt x="157" y="10024"/>
                    <a:pt x="207" y="9947"/>
                    <a:pt x="265" y="9884"/>
                  </a:cubicBezTo>
                  <a:lnTo>
                    <a:pt x="9223" y="176"/>
                  </a:lnTo>
                  <a:cubicBezTo>
                    <a:pt x="9506" y="-131"/>
                    <a:pt x="9898" y="-27"/>
                    <a:pt x="10098" y="408"/>
                  </a:cubicBezTo>
                  <a:cubicBezTo>
                    <a:pt x="10172" y="571"/>
                    <a:pt x="10212" y="765"/>
                    <a:pt x="10212" y="964"/>
                  </a:cubicBezTo>
                  <a:lnTo>
                    <a:pt x="10212" y="20377"/>
                  </a:lnTo>
                  <a:cubicBezTo>
                    <a:pt x="10212" y="20575"/>
                    <a:pt x="10172" y="20769"/>
                    <a:pt x="10097" y="20932"/>
                  </a:cubicBezTo>
                  <a:close/>
                  <a:moveTo>
                    <a:pt x="19003" y="14796"/>
                  </a:moveTo>
                  <a:lnTo>
                    <a:pt x="19003" y="6545"/>
                  </a:lnTo>
                  <a:lnTo>
                    <a:pt x="15196" y="10670"/>
                  </a:lnTo>
                  <a:lnTo>
                    <a:pt x="19003" y="14796"/>
                  </a:lnTo>
                  <a:close/>
                  <a:moveTo>
                    <a:pt x="11567" y="11457"/>
                  </a:moveTo>
                  <a:cubicBezTo>
                    <a:pt x="11284" y="11149"/>
                    <a:pt x="11217" y="10547"/>
                    <a:pt x="11418" y="10113"/>
                  </a:cubicBezTo>
                  <a:cubicBezTo>
                    <a:pt x="11459" y="10024"/>
                    <a:pt x="11510" y="9947"/>
                    <a:pt x="11567" y="9884"/>
                  </a:cubicBezTo>
                  <a:lnTo>
                    <a:pt x="20525" y="176"/>
                  </a:lnTo>
                  <a:cubicBezTo>
                    <a:pt x="20809" y="-131"/>
                    <a:pt x="21200" y="-27"/>
                    <a:pt x="21400" y="408"/>
                  </a:cubicBezTo>
                  <a:cubicBezTo>
                    <a:pt x="21475" y="571"/>
                    <a:pt x="21515" y="765"/>
                    <a:pt x="21515" y="964"/>
                  </a:cubicBezTo>
                  <a:lnTo>
                    <a:pt x="21515" y="20377"/>
                  </a:lnTo>
                  <a:cubicBezTo>
                    <a:pt x="21515" y="20909"/>
                    <a:pt x="21234" y="21341"/>
                    <a:pt x="20887" y="21341"/>
                  </a:cubicBezTo>
                  <a:cubicBezTo>
                    <a:pt x="20758" y="21341"/>
                    <a:pt x="20631" y="21280"/>
                    <a:pt x="20525" y="21165"/>
                  </a:cubicBezTo>
                  <a:lnTo>
                    <a:pt x="11567" y="1145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12" name="成组"/>
          <p:cNvGrpSpPr/>
          <p:nvPr/>
        </p:nvGrpSpPr>
        <p:grpSpPr>
          <a:xfrm>
            <a:off x="9982320" y="5407594"/>
            <a:ext cx="457201" cy="457201"/>
            <a:chOff x="0" y="0"/>
            <a:chExt cx="457200" cy="457200"/>
          </a:xfrm>
        </p:grpSpPr>
        <p:sp>
          <p:nvSpPr>
            <p:cNvPr id="3210" name="任意形状 14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11" name="任意形状 1418"/>
            <p:cNvSpPr/>
            <p:nvPr/>
          </p:nvSpPr>
          <p:spPr>
            <a:xfrm>
              <a:off x="38100" y="38100"/>
              <a:ext cx="400050" cy="381000"/>
            </a:xfrm>
            <a:custGeom>
              <a:avLst/>
              <a:gdLst/>
              <a:ahLst/>
              <a:cxnLst>
                <a:cxn ang="0">
                  <a:pos x="wd2" y="hd2"/>
                </a:cxn>
                <a:cxn ang="5400000">
                  <a:pos x="wd2" y="hd2"/>
                </a:cxn>
                <a:cxn ang="10800000">
                  <a:pos x="wd2" y="hd2"/>
                </a:cxn>
                <a:cxn ang="16200000">
                  <a:pos x="wd2" y="hd2"/>
                </a:cxn>
              </a:cxnLst>
              <a:rect l="0" t="0" r="r" b="b"/>
              <a:pathLst>
                <a:path w="21600" h="21600" extrusionOk="0">
                  <a:moveTo>
                    <a:pt x="16457" y="17154"/>
                  </a:moveTo>
                  <a:lnTo>
                    <a:pt x="16457" y="15120"/>
                  </a:lnTo>
                  <a:lnTo>
                    <a:pt x="21600" y="18360"/>
                  </a:lnTo>
                  <a:lnTo>
                    <a:pt x="16457" y="21600"/>
                  </a:lnTo>
                  <a:lnTo>
                    <a:pt x="16457" y="19343"/>
                  </a:lnTo>
                  <a:cubicBezTo>
                    <a:pt x="13260" y="18862"/>
                    <a:pt x="10532" y="16666"/>
                    <a:pt x="9260" y="13549"/>
                  </a:cubicBezTo>
                  <a:lnTo>
                    <a:pt x="9257" y="13543"/>
                  </a:lnTo>
                  <a:lnTo>
                    <a:pt x="9254" y="13550"/>
                  </a:lnTo>
                  <a:cubicBezTo>
                    <a:pt x="7795" y="17123"/>
                    <a:pt x="4449" y="19440"/>
                    <a:pt x="746" y="19440"/>
                  </a:cubicBezTo>
                  <a:lnTo>
                    <a:pt x="0" y="19440"/>
                  </a:lnTo>
                  <a:lnTo>
                    <a:pt x="0" y="17280"/>
                  </a:lnTo>
                  <a:lnTo>
                    <a:pt x="746" y="17280"/>
                  </a:lnTo>
                  <a:cubicBezTo>
                    <a:pt x="3626" y="17280"/>
                    <a:pt x="6229" y="15477"/>
                    <a:pt x="7363" y="12698"/>
                  </a:cubicBezTo>
                  <a:lnTo>
                    <a:pt x="8138" y="10800"/>
                  </a:lnTo>
                  <a:lnTo>
                    <a:pt x="7363" y="8902"/>
                  </a:lnTo>
                  <a:cubicBezTo>
                    <a:pt x="6229" y="6123"/>
                    <a:pt x="3626" y="4320"/>
                    <a:pt x="746" y="4320"/>
                  </a:cubicBezTo>
                  <a:lnTo>
                    <a:pt x="0" y="4320"/>
                  </a:lnTo>
                  <a:lnTo>
                    <a:pt x="0" y="2160"/>
                  </a:lnTo>
                  <a:lnTo>
                    <a:pt x="746" y="2160"/>
                  </a:lnTo>
                  <a:cubicBezTo>
                    <a:pt x="4449" y="2160"/>
                    <a:pt x="7795" y="4477"/>
                    <a:pt x="9254" y="8051"/>
                  </a:cubicBezTo>
                  <a:lnTo>
                    <a:pt x="9257" y="8057"/>
                  </a:lnTo>
                  <a:lnTo>
                    <a:pt x="9260" y="8050"/>
                  </a:lnTo>
                  <a:cubicBezTo>
                    <a:pt x="10532" y="4933"/>
                    <a:pt x="13260" y="2738"/>
                    <a:pt x="16457" y="2257"/>
                  </a:cubicBezTo>
                  <a:lnTo>
                    <a:pt x="16457" y="0"/>
                  </a:lnTo>
                  <a:lnTo>
                    <a:pt x="21600" y="3240"/>
                  </a:lnTo>
                  <a:lnTo>
                    <a:pt x="16457" y="6480"/>
                  </a:lnTo>
                  <a:lnTo>
                    <a:pt x="16457" y="4446"/>
                  </a:lnTo>
                  <a:cubicBezTo>
                    <a:pt x="14090" y="4907"/>
                    <a:pt x="12099" y="6579"/>
                    <a:pt x="11151" y="8902"/>
                  </a:cubicBezTo>
                  <a:lnTo>
                    <a:pt x="10376" y="10800"/>
                  </a:lnTo>
                  <a:lnTo>
                    <a:pt x="11151" y="12698"/>
                  </a:lnTo>
                  <a:cubicBezTo>
                    <a:pt x="12099" y="15021"/>
                    <a:pt x="14090" y="16693"/>
                    <a:pt x="16457" y="1715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15" name="成组"/>
          <p:cNvGrpSpPr/>
          <p:nvPr/>
        </p:nvGrpSpPr>
        <p:grpSpPr>
          <a:xfrm>
            <a:off x="9982450" y="4493715"/>
            <a:ext cx="457201" cy="457201"/>
            <a:chOff x="0" y="0"/>
            <a:chExt cx="457200" cy="457200"/>
          </a:xfrm>
        </p:grpSpPr>
        <p:sp>
          <p:nvSpPr>
            <p:cNvPr id="3213" name="任意形状 14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14" name="任意形状 1421"/>
            <p:cNvSpPr/>
            <p:nvPr/>
          </p:nvSpPr>
          <p:spPr>
            <a:xfrm>
              <a:off x="38100" y="38100"/>
              <a:ext cx="400050" cy="381000"/>
            </a:xfrm>
            <a:custGeom>
              <a:avLst/>
              <a:gdLst/>
              <a:ahLst/>
              <a:cxnLst>
                <a:cxn ang="0">
                  <a:pos x="wd2" y="hd2"/>
                </a:cxn>
                <a:cxn ang="5400000">
                  <a:pos x="wd2" y="hd2"/>
                </a:cxn>
                <a:cxn ang="10800000">
                  <a:pos x="wd2" y="hd2"/>
                </a:cxn>
                <a:cxn ang="16200000">
                  <a:pos x="wd2" y="hd2"/>
                </a:cxn>
              </a:cxnLst>
              <a:rect l="0" t="0" r="r" b="b"/>
              <a:pathLst>
                <a:path w="21600" h="21600" extrusionOk="0">
                  <a:moveTo>
                    <a:pt x="16457" y="17154"/>
                  </a:moveTo>
                  <a:lnTo>
                    <a:pt x="16457" y="15120"/>
                  </a:lnTo>
                  <a:lnTo>
                    <a:pt x="21600" y="18360"/>
                  </a:lnTo>
                  <a:lnTo>
                    <a:pt x="16457" y="21600"/>
                  </a:lnTo>
                  <a:lnTo>
                    <a:pt x="16457" y="19343"/>
                  </a:lnTo>
                  <a:cubicBezTo>
                    <a:pt x="13260" y="18862"/>
                    <a:pt x="10532" y="16666"/>
                    <a:pt x="9260" y="13549"/>
                  </a:cubicBezTo>
                  <a:lnTo>
                    <a:pt x="9257" y="13543"/>
                  </a:lnTo>
                  <a:lnTo>
                    <a:pt x="9254" y="13550"/>
                  </a:lnTo>
                  <a:cubicBezTo>
                    <a:pt x="7795" y="17123"/>
                    <a:pt x="4449" y="19440"/>
                    <a:pt x="746" y="19440"/>
                  </a:cubicBezTo>
                  <a:lnTo>
                    <a:pt x="0" y="19440"/>
                  </a:lnTo>
                  <a:lnTo>
                    <a:pt x="0" y="17280"/>
                  </a:lnTo>
                  <a:lnTo>
                    <a:pt x="746" y="17280"/>
                  </a:lnTo>
                  <a:cubicBezTo>
                    <a:pt x="3626" y="17280"/>
                    <a:pt x="6229" y="15477"/>
                    <a:pt x="7363" y="12698"/>
                  </a:cubicBezTo>
                  <a:lnTo>
                    <a:pt x="8138" y="10800"/>
                  </a:lnTo>
                  <a:lnTo>
                    <a:pt x="7363" y="8902"/>
                  </a:lnTo>
                  <a:cubicBezTo>
                    <a:pt x="6229" y="6123"/>
                    <a:pt x="3626" y="4320"/>
                    <a:pt x="746" y="4320"/>
                  </a:cubicBezTo>
                  <a:lnTo>
                    <a:pt x="0" y="4320"/>
                  </a:lnTo>
                  <a:lnTo>
                    <a:pt x="0" y="2160"/>
                  </a:lnTo>
                  <a:lnTo>
                    <a:pt x="746" y="2160"/>
                  </a:lnTo>
                  <a:cubicBezTo>
                    <a:pt x="4449" y="2160"/>
                    <a:pt x="7795" y="4477"/>
                    <a:pt x="9254" y="8051"/>
                  </a:cubicBezTo>
                  <a:lnTo>
                    <a:pt x="9257" y="8057"/>
                  </a:lnTo>
                  <a:lnTo>
                    <a:pt x="9260" y="8050"/>
                  </a:lnTo>
                  <a:cubicBezTo>
                    <a:pt x="10532" y="4933"/>
                    <a:pt x="13260" y="2738"/>
                    <a:pt x="16457" y="2257"/>
                  </a:cubicBezTo>
                  <a:lnTo>
                    <a:pt x="16457" y="0"/>
                  </a:lnTo>
                  <a:lnTo>
                    <a:pt x="21600" y="3240"/>
                  </a:lnTo>
                  <a:lnTo>
                    <a:pt x="16457" y="6480"/>
                  </a:lnTo>
                  <a:lnTo>
                    <a:pt x="16457" y="4446"/>
                  </a:lnTo>
                  <a:cubicBezTo>
                    <a:pt x="14090" y="4907"/>
                    <a:pt x="12099" y="6579"/>
                    <a:pt x="11151" y="8902"/>
                  </a:cubicBezTo>
                  <a:lnTo>
                    <a:pt x="10376" y="10800"/>
                  </a:lnTo>
                  <a:lnTo>
                    <a:pt x="11151" y="12698"/>
                  </a:lnTo>
                  <a:cubicBezTo>
                    <a:pt x="12099" y="15021"/>
                    <a:pt x="14090" y="16693"/>
                    <a:pt x="16457" y="1715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18" name="成组"/>
          <p:cNvGrpSpPr/>
          <p:nvPr/>
        </p:nvGrpSpPr>
        <p:grpSpPr>
          <a:xfrm>
            <a:off x="9068428" y="3579836"/>
            <a:ext cx="457201" cy="457201"/>
            <a:chOff x="0" y="0"/>
            <a:chExt cx="457200" cy="457200"/>
          </a:xfrm>
        </p:grpSpPr>
        <p:sp>
          <p:nvSpPr>
            <p:cNvPr id="3216" name="任意形状 14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17" name="任意形状 1424"/>
            <p:cNvSpPr/>
            <p:nvPr/>
          </p:nvSpPr>
          <p:spPr>
            <a:xfrm>
              <a:off x="114300" y="76200"/>
              <a:ext cx="247650" cy="304800"/>
            </a:xfrm>
            <a:custGeom>
              <a:avLst/>
              <a:gdLst/>
              <a:ahLst/>
              <a:cxnLst>
                <a:cxn ang="0">
                  <a:pos x="wd2" y="hd2"/>
                </a:cxn>
                <a:cxn ang="5400000">
                  <a:pos x="wd2" y="hd2"/>
                </a:cxn>
                <a:cxn ang="10800000">
                  <a:pos x="wd2" y="hd2"/>
                </a:cxn>
                <a:cxn ang="16200000">
                  <a:pos x="wd2" y="hd2"/>
                </a:cxn>
              </a:cxnLst>
              <a:rect l="0" t="0" r="r" b="b"/>
              <a:pathLst>
                <a:path w="21600" h="21600" extrusionOk="0">
                  <a:moveTo>
                    <a:pt x="3323" y="9900"/>
                  </a:moveTo>
                  <a:lnTo>
                    <a:pt x="20309" y="699"/>
                  </a:lnTo>
                  <a:cubicBezTo>
                    <a:pt x="20691" y="493"/>
                    <a:pt x="21207" y="577"/>
                    <a:pt x="21461" y="887"/>
                  </a:cubicBezTo>
                  <a:cubicBezTo>
                    <a:pt x="21552" y="998"/>
                    <a:pt x="21600" y="1128"/>
                    <a:pt x="21600" y="1261"/>
                  </a:cubicBezTo>
                  <a:lnTo>
                    <a:pt x="21600" y="20339"/>
                  </a:lnTo>
                  <a:cubicBezTo>
                    <a:pt x="21600" y="20712"/>
                    <a:pt x="21228" y="21014"/>
                    <a:pt x="20769" y="21014"/>
                  </a:cubicBezTo>
                  <a:cubicBezTo>
                    <a:pt x="20605" y="21014"/>
                    <a:pt x="20445" y="20974"/>
                    <a:pt x="20309" y="20901"/>
                  </a:cubicBezTo>
                  <a:lnTo>
                    <a:pt x="3323" y="11700"/>
                  </a:lnTo>
                  <a:lnTo>
                    <a:pt x="3323" y="20250"/>
                  </a:lnTo>
                  <a:cubicBezTo>
                    <a:pt x="3323" y="20996"/>
                    <a:pt x="2579" y="21600"/>
                    <a:pt x="1662" y="21600"/>
                  </a:cubicBezTo>
                  <a:cubicBezTo>
                    <a:pt x="744" y="21600"/>
                    <a:pt x="0" y="20996"/>
                    <a:pt x="0" y="20250"/>
                  </a:cubicBezTo>
                  <a:lnTo>
                    <a:pt x="0" y="1350"/>
                  </a:lnTo>
                  <a:cubicBezTo>
                    <a:pt x="0" y="604"/>
                    <a:pt x="744" y="0"/>
                    <a:pt x="1662" y="0"/>
                  </a:cubicBezTo>
                  <a:cubicBezTo>
                    <a:pt x="2579" y="0"/>
                    <a:pt x="3323" y="604"/>
                    <a:pt x="3323" y="1350"/>
                  </a:cubicBezTo>
                  <a:lnTo>
                    <a:pt x="3323" y="99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21" name="成组"/>
          <p:cNvGrpSpPr/>
          <p:nvPr/>
        </p:nvGrpSpPr>
        <p:grpSpPr>
          <a:xfrm>
            <a:off x="9068689" y="2665957"/>
            <a:ext cx="457201" cy="457201"/>
            <a:chOff x="0" y="0"/>
            <a:chExt cx="457200" cy="457200"/>
          </a:xfrm>
        </p:grpSpPr>
        <p:sp>
          <p:nvSpPr>
            <p:cNvPr id="3219" name="任意形状 14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20" name="任意形状 1427"/>
            <p:cNvSpPr/>
            <p:nvPr/>
          </p:nvSpPr>
          <p:spPr>
            <a:xfrm>
              <a:off x="114300" y="76200"/>
              <a:ext cx="247650" cy="304800"/>
            </a:xfrm>
            <a:custGeom>
              <a:avLst/>
              <a:gdLst/>
              <a:ahLst/>
              <a:cxnLst>
                <a:cxn ang="0">
                  <a:pos x="wd2" y="hd2"/>
                </a:cxn>
                <a:cxn ang="5400000">
                  <a:pos x="wd2" y="hd2"/>
                </a:cxn>
                <a:cxn ang="10800000">
                  <a:pos x="wd2" y="hd2"/>
                </a:cxn>
                <a:cxn ang="16200000">
                  <a:pos x="wd2" y="hd2"/>
                </a:cxn>
              </a:cxnLst>
              <a:rect l="0" t="0" r="r" b="b"/>
              <a:pathLst>
                <a:path w="21600" h="21600" extrusionOk="0">
                  <a:moveTo>
                    <a:pt x="3323" y="9900"/>
                  </a:moveTo>
                  <a:lnTo>
                    <a:pt x="20309" y="699"/>
                  </a:lnTo>
                  <a:cubicBezTo>
                    <a:pt x="20691" y="493"/>
                    <a:pt x="21207" y="577"/>
                    <a:pt x="21461" y="887"/>
                  </a:cubicBezTo>
                  <a:cubicBezTo>
                    <a:pt x="21552" y="998"/>
                    <a:pt x="21600" y="1128"/>
                    <a:pt x="21600" y="1261"/>
                  </a:cubicBezTo>
                  <a:lnTo>
                    <a:pt x="21600" y="20339"/>
                  </a:lnTo>
                  <a:cubicBezTo>
                    <a:pt x="21600" y="20712"/>
                    <a:pt x="21228" y="21014"/>
                    <a:pt x="20769" y="21014"/>
                  </a:cubicBezTo>
                  <a:cubicBezTo>
                    <a:pt x="20605" y="21014"/>
                    <a:pt x="20445" y="20974"/>
                    <a:pt x="20309" y="20901"/>
                  </a:cubicBezTo>
                  <a:lnTo>
                    <a:pt x="3323" y="11700"/>
                  </a:lnTo>
                  <a:lnTo>
                    <a:pt x="3323" y="20250"/>
                  </a:lnTo>
                  <a:cubicBezTo>
                    <a:pt x="3323" y="20996"/>
                    <a:pt x="2579" y="21600"/>
                    <a:pt x="1662" y="21600"/>
                  </a:cubicBezTo>
                  <a:cubicBezTo>
                    <a:pt x="744" y="21600"/>
                    <a:pt x="0" y="20996"/>
                    <a:pt x="0" y="20250"/>
                  </a:cubicBezTo>
                  <a:lnTo>
                    <a:pt x="0" y="1350"/>
                  </a:lnTo>
                  <a:cubicBezTo>
                    <a:pt x="0" y="604"/>
                    <a:pt x="744" y="0"/>
                    <a:pt x="1662" y="0"/>
                  </a:cubicBezTo>
                  <a:cubicBezTo>
                    <a:pt x="2579" y="0"/>
                    <a:pt x="3323" y="604"/>
                    <a:pt x="3323" y="1350"/>
                  </a:cubicBezTo>
                  <a:lnTo>
                    <a:pt x="3323" y="9900"/>
                  </a:lnTo>
                  <a:close/>
                  <a:moveTo>
                    <a:pt x="18277" y="16555"/>
                  </a:moveTo>
                  <a:lnTo>
                    <a:pt x="18277" y="5045"/>
                  </a:lnTo>
                  <a:lnTo>
                    <a:pt x="7653" y="10800"/>
                  </a:lnTo>
                  <a:lnTo>
                    <a:pt x="18277" y="1655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24" name="成组"/>
          <p:cNvGrpSpPr/>
          <p:nvPr/>
        </p:nvGrpSpPr>
        <p:grpSpPr>
          <a:xfrm>
            <a:off x="4495848" y="5407594"/>
            <a:ext cx="457201" cy="457201"/>
            <a:chOff x="0" y="0"/>
            <a:chExt cx="457200" cy="457200"/>
          </a:xfrm>
        </p:grpSpPr>
        <p:sp>
          <p:nvSpPr>
            <p:cNvPr id="3222" name="任意形状 14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23" name="任意形状 1430"/>
            <p:cNvSpPr/>
            <p:nvPr/>
          </p:nvSpPr>
          <p:spPr>
            <a:xfrm>
              <a:off x="114300" y="114300"/>
              <a:ext cx="209551" cy="228600"/>
            </a:xfrm>
            <a:custGeom>
              <a:avLst/>
              <a:gdLst/>
              <a:ahLst/>
              <a:cxnLst>
                <a:cxn ang="0">
                  <a:pos x="wd2" y="hd2"/>
                </a:cxn>
                <a:cxn ang="5400000">
                  <a:pos x="wd2" y="hd2"/>
                </a:cxn>
                <a:cxn ang="10800000">
                  <a:pos x="wd2" y="hd2"/>
                </a:cxn>
                <a:cxn ang="16200000">
                  <a:pos x="wd2" y="hd2"/>
                </a:cxn>
              </a:cxnLst>
              <a:rect l="0" t="0" r="r" b="b"/>
              <a:pathLst>
                <a:path w="21600" h="21600" extrusionOk="0">
                  <a:moveTo>
                    <a:pt x="1964" y="0"/>
                  </a:moveTo>
                  <a:cubicBezTo>
                    <a:pt x="3048" y="0"/>
                    <a:pt x="3927" y="806"/>
                    <a:pt x="3927" y="1800"/>
                  </a:cubicBezTo>
                  <a:lnTo>
                    <a:pt x="3927" y="19800"/>
                  </a:lnTo>
                  <a:cubicBezTo>
                    <a:pt x="3927" y="20794"/>
                    <a:pt x="3048" y="21600"/>
                    <a:pt x="1964" y="21600"/>
                  </a:cubicBezTo>
                  <a:cubicBezTo>
                    <a:pt x="879" y="21600"/>
                    <a:pt x="0" y="20794"/>
                    <a:pt x="0" y="19800"/>
                  </a:cubicBezTo>
                  <a:lnTo>
                    <a:pt x="0" y="1800"/>
                  </a:lnTo>
                  <a:cubicBezTo>
                    <a:pt x="0" y="806"/>
                    <a:pt x="879" y="0"/>
                    <a:pt x="1964" y="0"/>
                  </a:cubicBezTo>
                  <a:close/>
                  <a:moveTo>
                    <a:pt x="6046" y="11534"/>
                  </a:moveTo>
                  <a:cubicBezTo>
                    <a:pt x="5603" y="11247"/>
                    <a:pt x="5499" y="10685"/>
                    <a:pt x="5812" y="10280"/>
                  </a:cubicBezTo>
                  <a:cubicBezTo>
                    <a:pt x="5876" y="10197"/>
                    <a:pt x="5955" y="10124"/>
                    <a:pt x="6046" y="10066"/>
                  </a:cubicBezTo>
                  <a:lnTo>
                    <a:pt x="20052" y="1001"/>
                  </a:lnTo>
                  <a:cubicBezTo>
                    <a:pt x="20496" y="715"/>
                    <a:pt x="21108" y="812"/>
                    <a:pt x="21421" y="1218"/>
                  </a:cubicBezTo>
                  <a:cubicBezTo>
                    <a:pt x="21537" y="1370"/>
                    <a:pt x="21600" y="1551"/>
                    <a:pt x="21600" y="1737"/>
                  </a:cubicBezTo>
                  <a:lnTo>
                    <a:pt x="21600" y="19863"/>
                  </a:lnTo>
                  <a:cubicBezTo>
                    <a:pt x="21600" y="20360"/>
                    <a:pt x="21161" y="20763"/>
                    <a:pt x="20618" y="20763"/>
                  </a:cubicBezTo>
                  <a:cubicBezTo>
                    <a:pt x="20416" y="20764"/>
                    <a:pt x="20218" y="20706"/>
                    <a:pt x="20052" y="20599"/>
                  </a:cubicBezTo>
                  <a:lnTo>
                    <a:pt x="6046" y="1153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27" name="成组"/>
          <p:cNvGrpSpPr/>
          <p:nvPr/>
        </p:nvGrpSpPr>
        <p:grpSpPr>
          <a:xfrm>
            <a:off x="4496758" y="4493715"/>
            <a:ext cx="457201" cy="457201"/>
            <a:chOff x="0" y="0"/>
            <a:chExt cx="457200" cy="457200"/>
          </a:xfrm>
        </p:grpSpPr>
        <p:sp>
          <p:nvSpPr>
            <p:cNvPr id="3225" name="任意形状 14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26" name="任意形状 1433"/>
            <p:cNvSpPr/>
            <p:nvPr/>
          </p:nvSpPr>
          <p:spPr>
            <a:xfrm>
              <a:off x="114300" y="114300"/>
              <a:ext cx="209551" cy="228600"/>
            </a:xfrm>
            <a:custGeom>
              <a:avLst/>
              <a:gdLst/>
              <a:ahLst/>
              <a:cxnLst>
                <a:cxn ang="0">
                  <a:pos x="wd2" y="hd2"/>
                </a:cxn>
                <a:cxn ang="5400000">
                  <a:pos x="wd2" y="hd2"/>
                </a:cxn>
                <a:cxn ang="10800000">
                  <a:pos x="wd2" y="hd2"/>
                </a:cxn>
                <a:cxn ang="16200000">
                  <a:pos x="wd2" y="hd2"/>
                </a:cxn>
              </a:cxnLst>
              <a:rect l="0" t="0" r="r" b="b"/>
              <a:pathLst>
                <a:path w="21600" h="21600" extrusionOk="0">
                  <a:moveTo>
                    <a:pt x="1964" y="0"/>
                  </a:moveTo>
                  <a:cubicBezTo>
                    <a:pt x="3048" y="0"/>
                    <a:pt x="3927" y="806"/>
                    <a:pt x="3927" y="1800"/>
                  </a:cubicBezTo>
                  <a:lnTo>
                    <a:pt x="3927" y="19800"/>
                  </a:lnTo>
                  <a:cubicBezTo>
                    <a:pt x="3927" y="20794"/>
                    <a:pt x="3048" y="21600"/>
                    <a:pt x="1964" y="21600"/>
                  </a:cubicBezTo>
                  <a:cubicBezTo>
                    <a:pt x="879" y="21600"/>
                    <a:pt x="0" y="20794"/>
                    <a:pt x="0" y="19800"/>
                  </a:cubicBezTo>
                  <a:lnTo>
                    <a:pt x="0" y="1800"/>
                  </a:lnTo>
                  <a:cubicBezTo>
                    <a:pt x="0" y="806"/>
                    <a:pt x="879" y="0"/>
                    <a:pt x="1964" y="0"/>
                  </a:cubicBezTo>
                  <a:close/>
                  <a:moveTo>
                    <a:pt x="17673" y="14652"/>
                  </a:moveTo>
                  <a:lnTo>
                    <a:pt x="17673" y="6948"/>
                  </a:lnTo>
                  <a:lnTo>
                    <a:pt x="11719" y="10800"/>
                  </a:lnTo>
                  <a:lnTo>
                    <a:pt x="17673" y="14652"/>
                  </a:lnTo>
                  <a:close/>
                  <a:moveTo>
                    <a:pt x="6046" y="11534"/>
                  </a:moveTo>
                  <a:cubicBezTo>
                    <a:pt x="5603" y="11247"/>
                    <a:pt x="5499" y="10685"/>
                    <a:pt x="5812" y="10280"/>
                  </a:cubicBezTo>
                  <a:cubicBezTo>
                    <a:pt x="5876" y="10197"/>
                    <a:pt x="5955" y="10124"/>
                    <a:pt x="6046" y="10066"/>
                  </a:cubicBezTo>
                  <a:lnTo>
                    <a:pt x="20052" y="1001"/>
                  </a:lnTo>
                  <a:cubicBezTo>
                    <a:pt x="20496" y="715"/>
                    <a:pt x="21108" y="812"/>
                    <a:pt x="21421" y="1218"/>
                  </a:cubicBezTo>
                  <a:cubicBezTo>
                    <a:pt x="21537" y="1370"/>
                    <a:pt x="21600" y="1551"/>
                    <a:pt x="21600" y="1737"/>
                  </a:cubicBezTo>
                  <a:lnTo>
                    <a:pt x="21600" y="19863"/>
                  </a:lnTo>
                  <a:cubicBezTo>
                    <a:pt x="21600" y="20360"/>
                    <a:pt x="21161" y="20763"/>
                    <a:pt x="20618" y="20763"/>
                  </a:cubicBezTo>
                  <a:cubicBezTo>
                    <a:pt x="20416" y="20764"/>
                    <a:pt x="20218" y="20706"/>
                    <a:pt x="20052" y="20599"/>
                  </a:cubicBezTo>
                  <a:lnTo>
                    <a:pt x="6046" y="1153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30" name="成组"/>
          <p:cNvGrpSpPr/>
          <p:nvPr/>
        </p:nvGrpSpPr>
        <p:grpSpPr>
          <a:xfrm>
            <a:off x="9982580" y="3579836"/>
            <a:ext cx="457201" cy="457201"/>
            <a:chOff x="0" y="0"/>
            <a:chExt cx="457200" cy="457200"/>
          </a:xfrm>
        </p:grpSpPr>
        <p:sp>
          <p:nvSpPr>
            <p:cNvPr id="3228" name="任意形状 14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29" name="任意形状 1436"/>
            <p:cNvSpPr/>
            <p:nvPr/>
          </p:nvSpPr>
          <p:spPr>
            <a:xfrm>
              <a:off x="95250" y="76200"/>
              <a:ext cx="247650" cy="304800"/>
            </a:xfrm>
            <a:custGeom>
              <a:avLst/>
              <a:gdLst/>
              <a:ahLst/>
              <a:cxnLst>
                <a:cxn ang="0">
                  <a:pos x="wd2" y="hd2"/>
                </a:cxn>
                <a:cxn ang="5400000">
                  <a:pos x="wd2" y="hd2"/>
                </a:cxn>
                <a:cxn ang="10800000">
                  <a:pos x="wd2" y="hd2"/>
                </a:cxn>
                <a:cxn ang="16200000">
                  <a:pos x="wd2" y="hd2"/>
                </a:cxn>
              </a:cxnLst>
              <a:rect l="0" t="0" r="r" b="b"/>
              <a:pathLst>
                <a:path w="21600" h="21600" extrusionOk="0">
                  <a:moveTo>
                    <a:pt x="18277" y="11700"/>
                  </a:moveTo>
                  <a:lnTo>
                    <a:pt x="1291" y="20901"/>
                  </a:lnTo>
                  <a:cubicBezTo>
                    <a:pt x="909" y="21107"/>
                    <a:pt x="393" y="21023"/>
                    <a:pt x="139" y="20713"/>
                  </a:cubicBezTo>
                  <a:cubicBezTo>
                    <a:pt x="48" y="20602"/>
                    <a:pt x="0" y="20472"/>
                    <a:pt x="0" y="20339"/>
                  </a:cubicBezTo>
                  <a:lnTo>
                    <a:pt x="0" y="1261"/>
                  </a:lnTo>
                  <a:cubicBezTo>
                    <a:pt x="0" y="888"/>
                    <a:pt x="372" y="586"/>
                    <a:pt x="831" y="586"/>
                  </a:cubicBezTo>
                  <a:cubicBezTo>
                    <a:pt x="995" y="586"/>
                    <a:pt x="1155" y="626"/>
                    <a:pt x="1291" y="699"/>
                  </a:cubicBezTo>
                  <a:lnTo>
                    <a:pt x="18277" y="9900"/>
                  </a:lnTo>
                  <a:lnTo>
                    <a:pt x="18277" y="1350"/>
                  </a:lnTo>
                  <a:cubicBezTo>
                    <a:pt x="18277" y="604"/>
                    <a:pt x="19021" y="0"/>
                    <a:pt x="19938" y="0"/>
                  </a:cubicBezTo>
                  <a:cubicBezTo>
                    <a:pt x="20856" y="0"/>
                    <a:pt x="21600" y="604"/>
                    <a:pt x="21600" y="1350"/>
                  </a:cubicBezTo>
                  <a:lnTo>
                    <a:pt x="21600" y="20250"/>
                  </a:lnTo>
                  <a:cubicBezTo>
                    <a:pt x="21600" y="20996"/>
                    <a:pt x="20856" y="21600"/>
                    <a:pt x="19938" y="21600"/>
                  </a:cubicBezTo>
                  <a:cubicBezTo>
                    <a:pt x="19021" y="21600"/>
                    <a:pt x="18277" y="20996"/>
                    <a:pt x="18277" y="20250"/>
                  </a:cubicBezTo>
                  <a:lnTo>
                    <a:pt x="18277" y="117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33" name="成组"/>
          <p:cNvGrpSpPr/>
          <p:nvPr/>
        </p:nvGrpSpPr>
        <p:grpSpPr>
          <a:xfrm>
            <a:off x="9982710" y="2665957"/>
            <a:ext cx="457201" cy="457201"/>
            <a:chOff x="0" y="0"/>
            <a:chExt cx="457200" cy="457200"/>
          </a:xfrm>
        </p:grpSpPr>
        <p:sp>
          <p:nvSpPr>
            <p:cNvPr id="3231" name="任意形状 14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32" name="任意形状 1439"/>
            <p:cNvSpPr/>
            <p:nvPr/>
          </p:nvSpPr>
          <p:spPr>
            <a:xfrm>
              <a:off x="95250" y="76200"/>
              <a:ext cx="247650" cy="304800"/>
            </a:xfrm>
            <a:custGeom>
              <a:avLst/>
              <a:gdLst/>
              <a:ahLst/>
              <a:cxnLst>
                <a:cxn ang="0">
                  <a:pos x="wd2" y="hd2"/>
                </a:cxn>
                <a:cxn ang="5400000">
                  <a:pos x="wd2" y="hd2"/>
                </a:cxn>
                <a:cxn ang="10800000">
                  <a:pos x="wd2" y="hd2"/>
                </a:cxn>
                <a:cxn ang="16200000">
                  <a:pos x="wd2" y="hd2"/>
                </a:cxn>
              </a:cxnLst>
              <a:rect l="0" t="0" r="r" b="b"/>
              <a:pathLst>
                <a:path w="21600" h="21600" extrusionOk="0">
                  <a:moveTo>
                    <a:pt x="18277" y="11700"/>
                  </a:moveTo>
                  <a:lnTo>
                    <a:pt x="1291" y="20901"/>
                  </a:lnTo>
                  <a:cubicBezTo>
                    <a:pt x="909" y="21107"/>
                    <a:pt x="393" y="21023"/>
                    <a:pt x="139" y="20713"/>
                  </a:cubicBezTo>
                  <a:cubicBezTo>
                    <a:pt x="48" y="20602"/>
                    <a:pt x="0" y="20472"/>
                    <a:pt x="0" y="20339"/>
                  </a:cubicBezTo>
                  <a:lnTo>
                    <a:pt x="0" y="1261"/>
                  </a:lnTo>
                  <a:cubicBezTo>
                    <a:pt x="0" y="888"/>
                    <a:pt x="372" y="586"/>
                    <a:pt x="831" y="586"/>
                  </a:cubicBezTo>
                  <a:cubicBezTo>
                    <a:pt x="995" y="586"/>
                    <a:pt x="1155" y="626"/>
                    <a:pt x="1291" y="699"/>
                  </a:cubicBezTo>
                  <a:lnTo>
                    <a:pt x="18277" y="9900"/>
                  </a:lnTo>
                  <a:lnTo>
                    <a:pt x="18277" y="1350"/>
                  </a:lnTo>
                  <a:cubicBezTo>
                    <a:pt x="18277" y="604"/>
                    <a:pt x="19021" y="0"/>
                    <a:pt x="19938" y="0"/>
                  </a:cubicBezTo>
                  <a:cubicBezTo>
                    <a:pt x="20856" y="0"/>
                    <a:pt x="21600" y="604"/>
                    <a:pt x="21600" y="1350"/>
                  </a:cubicBezTo>
                  <a:lnTo>
                    <a:pt x="21600" y="20250"/>
                  </a:lnTo>
                  <a:cubicBezTo>
                    <a:pt x="21600" y="20996"/>
                    <a:pt x="20856" y="21600"/>
                    <a:pt x="19938" y="21600"/>
                  </a:cubicBezTo>
                  <a:cubicBezTo>
                    <a:pt x="19021" y="21600"/>
                    <a:pt x="18277" y="20996"/>
                    <a:pt x="18277" y="20250"/>
                  </a:cubicBezTo>
                  <a:lnTo>
                    <a:pt x="18277" y="11700"/>
                  </a:lnTo>
                  <a:close/>
                  <a:moveTo>
                    <a:pt x="3323" y="5045"/>
                  </a:moveTo>
                  <a:lnTo>
                    <a:pt x="3323" y="16555"/>
                  </a:lnTo>
                  <a:lnTo>
                    <a:pt x="13947" y="10800"/>
                  </a:lnTo>
                  <a:lnTo>
                    <a:pt x="3323" y="504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36" name="成组"/>
          <p:cNvGrpSpPr/>
          <p:nvPr/>
        </p:nvGrpSpPr>
        <p:grpSpPr>
          <a:xfrm>
            <a:off x="5410260" y="5407594"/>
            <a:ext cx="457201" cy="457201"/>
            <a:chOff x="0" y="0"/>
            <a:chExt cx="457200" cy="457200"/>
          </a:xfrm>
        </p:grpSpPr>
        <p:sp>
          <p:nvSpPr>
            <p:cNvPr id="3234" name="任意形状 14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35" name="任意形状 1442"/>
            <p:cNvSpPr/>
            <p:nvPr/>
          </p:nvSpPr>
          <p:spPr>
            <a:xfrm>
              <a:off x="133349" y="114300"/>
              <a:ext cx="209551" cy="228600"/>
            </a:xfrm>
            <a:custGeom>
              <a:avLst/>
              <a:gdLst/>
              <a:ahLst/>
              <a:cxnLst>
                <a:cxn ang="0">
                  <a:pos x="wd2" y="hd2"/>
                </a:cxn>
                <a:cxn ang="5400000">
                  <a:pos x="wd2" y="hd2"/>
                </a:cxn>
                <a:cxn ang="10800000">
                  <a:pos x="wd2" y="hd2"/>
                </a:cxn>
                <a:cxn ang="16200000">
                  <a:pos x="wd2" y="hd2"/>
                </a:cxn>
              </a:cxnLst>
              <a:rect l="0" t="0" r="r" b="b"/>
              <a:pathLst>
                <a:path w="21600" h="21600" extrusionOk="0">
                  <a:moveTo>
                    <a:pt x="1548" y="20599"/>
                  </a:moveTo>
                  <a:cubicBezTo>
                    <a:pt x="1104" y="20885"/>
                    <a:pt x="492" y="20788"/>
                    <a:pt x="179" y="20382"/>
                  </a:cubicBezTo>
                  <a:cubicBezTo>
                    <a:pt x="63" y="20230"/>
                    <a:pt x="0" y="20049"/>
                    <a:pt x="0" y="19863"/>
                  </a:cubicBezTo>
                  <a:lnTo>
                    <a:pt x="0" y="1737"/>
                  </a:lnTo>
                  <a:cubicBezTo>
                    <a:pt x="0" y="1240"/>
                    <a:pt x="439" y="837"/>
                    <a:pt x="981" y="837"/>
                  </a:cubicBezTo>
                  <a:cubicBezTo>
                    <a:pt x="1184" y="836"/>
                    <a:pt x="1382" y="894"/>
                    <a:pt x="1548" y="1001"/>
                  </a:cubicBezTo>
                  <a:lnTo>
                    <a:pt x="15554" y="10066"/>
                  </a:lnTo>
                  <a:cubicBezTo>
                    <a:pt x="15997" y="10353"/>
                    <a:pt x="16101" y="10915"/>
                    <a:pt x="15788" y="11320"/>
                  </a:cubicBezTo>
                  <a:cubicBezTo>
                    <a:pt x="15724" y="11403"/>
                    <a:pt x="15645" y="11476"/>
                    <a:pt x="15554" y="11534"/>
                  </a:cubicBezTo>
                  <a:lnTo>
                    <a:pt x="1548" y="20599"/>
                  </a:lnTo>
                  <a:close/>
                  <a:moveTo>
                    <a:pt x="17673" y="1800"/>
                  </a:moveTo>
                  <a:cubicBezTo>
                    <a:pt x="17673" y="806"/>
                    <a:pt x="18552" y="0"/>
                    <a:pt x="19636" y="0"/>
                  </a:cubicBezTo>
                  <a:cubicBezTo>
                    <a:pt x="20721" y="0"/>
                    <a:pt x="21600" y="806"/>
                    <a:pt x="21600" y="1800"/>
                  </a:cubicBezTo>
                  <a:lnTo>
                    <a:pt x="21600" y="19800"/>
                  </a:lnTo>
                  <a:cubicBezTo>
                    <a:pt x="21600" y="20794"/>
                    <a:pt x="20721" y="21600"/>
                    <a:pt x="19636" y="21600"/>
                  </a:cubicBezTo>
                  <a:cubicBezTo>
                    <a:pt x="18552" y="21600"/>
                    <a:pt x="17673" y="20794"/>
                    <a:pt x="17673" y="19800"/>
                  </a:cubicBezTo>
                  <a:lnTo>
                    <a:pt x="17673" y="1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39" name="成组"/>
          <p:cNvGrpSpPr/>
          <p:nvPr/>
        </p:nvGrpSpPr>
        <p:grpSpPr>
          <a:xfrm>
            <a:off x="5411040" y="4493715"/>
            <a:ext cx="457201" cy="457201"/>
            <a:chOff x="0" y="0"/>
            <a:chExt cx="457200" cy="457200"/>
          </a:xfrm>
        </p:grpSpPr>
        <p:sp>
          <p:nvSpPr>
            <p:cNvPr id="3237" name="任意形状 14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38" name="任意形状 1445"/>
            <p:cNvSpPr/>
            <p:nvPr/>
          </p:nvSpPr>
          <p:spPr>
            <a:xfrm>
              <a:off x="133349" y="114300"/>
              <a:ext cx="209551" cy="228600"/>
            </a:xfrm>
            <a:custGeom>
              <a:avLst/>
              <a:gdLst/>
              <a:ahLst/>
              <a:cxnLst>
                <a:cxn ang="0">
                  <a:pos x="wd2" y="hd2"/>
                </a:cxn>
                <a:cxn ang="5400000">
                  <a:pos x="wd2" y="hd2"/>
                </a:cxn>
                <a:cxn ang="10800000">
                  <a:pos x="wd2" y="hd2"/>
                </a:cxn>
                <a:cxn ang="16200000">
                  <a:pos x="wd2" y="hd2"/>
                </a:cxn>
              </a:cxnLst>
              <a:rect l="0" t="0" r="r" b="b"/>
              <a:pathLst>
                <a:path w="21600" h="21600" extrusionOk="0">
                  <a:moveTo>
                    <a:pt x="9881" y="10800"/>
                  </a:moveTo>
                  <a:lnTo>
                    <a:pt x="3927" y="6948"/>
                  </a:lnTo>
                  <a:lnTo>
                    <a:pt x="3927" y="14652"/>
                  </a:lnTo>
                  <a:lnTo>
                    <a:pt x="9881" y="10800"/>
                  </a:lnTo>
                  <a:close/>
                  <a:moveTo>
                    <a:pt x="982" y="20763"/>
                  </a:moveTo>
                  <a:cubicBezTo>
                    <a:pt x="440" y="20763"/>
                    <a:pt x="0" y="20360"/>
                    <a:pt x="0" y="19863"/>
                  </a:cubicBezTo>
                  <a:lnTo>
                    <a:pt x="0" y="1737"/>
                  </a:lnTo>
                  <a:cubicBezTo>
                    <a:pt x="0" y="1240"/>
                    <a:pt x="439" y="837"/>
                    <a:pt x="981" y="837"/>
                  </a:cubicBezTo>
                  <a:cubicBezTo>
                    <a:pt x="1184" y="836"/>
                    <a:pt x="1382" y="894"/>
                    <a:pt x="1548" y="1001"/>
                  </a:cubicBezTo>
                  <a:lnTo>
                    <a:pt x="15554" y="10066"/>
                  </a:lnTo>
                  <a:cubicBezTo>
                    <a:pt x="15997" y="10353"/>
                    <a:pt x="16101" y="10915"/>
                    <a:pt x="15788" y="11320"/>
                  </a:cubicBezTo>
                  <a:cubicBezTo>
                    <a:pt x="15724" y="11403"/>
                    <a:pt x="15645" y="11476"/>
                    <a:pt x="15554" y="11534"/>
                  </a:cubicBezTo>
                  <a:lnTo>
                    <a:pt x="1548" y="20599"/>
                  </a:lnTo>
                  <a:cubicBezTo>
                    <a:pt x="1382" y="20706"/>
                    <a:pt x="1184" y="20763"/>
                    <a:pt x="982" y="20763"/>
                  </a:cubicBezTo>
                  <a:close/>
                  <a:moveTo>
                    <a:pt x="17673" y="1800"/>
                  </a:moveTo>
                  <a:cubicBezTo>
                    <a:pt x="17673" y="806"/>
                    <a:pt x="18552" y="0"/>
                    <a:pt x="19636" y="0"/>
                  </a:cubicBezTo>
                  <a:cubicBezTo>
                    <a:pt x="20721" y="0"/>
                    <a:pt x="21600" y="806"/>
                    <a:pt x="21600" y="1800"/>
                  </a:cubicBezTo>
                  <a:lnTo>
                    <a:pt x="21600" y="19800"/>
                  </a:lnTo>
                  <a:cubicBezTo>
                    <a:pt x="21600" y="20794"/>
                    <a:pt x="20721" y="21600"/>
                    <a:pt x="19636" y="21600"/>
                  </a:cubicBezTo>
                  <a:cubicBezTo>
                    <a:pt x="18552" y="21600"/>
                    <a:pt x="17673" y="20794"/>
                    <a:pt x="17673" y="19800"/>
                  </a:cubicBezTo>
                  <a:lnTo>
                    <a:pt x="17673" y="1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42" name="成组"/>
          <p:cNvGrpSpPr/>
          <p:nvPr/>
        </p:nvGrpSpPr>
        <p:grpSpPr>
          <a:xfrm>
            <a:off x="2671707" y="1752078"/>
            <a:ext cx="457201" cy="457201"/>
            <a:chOff x="0" y="0"/>
            <a:chExt cx="457200" cy="457200"/>
          </a:xfrm>
        </p:grpSpPr>
        <p:sp>
          <p:nvSpPr>
            <p:cNvPr id="3240" name="任意形状 14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41" name="任意形状 1454"/>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10800" y="16800"/>
                  </a:moveTo>
                  <a:cubicBezTo>
                    <a:pt x="7486" y="16800"/>
                    <a:pt x="4800" y="14114"/>
                    <a:pt x="4800" y="10800"/>
                  </a:cubicBezTo>
                  <a:cubicBezTo>
                    <a:pt x="4800" y="7486"/>
                    <a:pt x="7486" y="4800"/>
                    <a:pt x="10800" y="4800"/>
                  </a:cubicBezTo>
                  <a:cubicBezTo>
                    <a:pt x="14114" y="4800"/>
                    <a:pt x="16800" y="7486"/>
                    <a:pt x="16800" y="10800"/>
                  </a:cubicBezTo>
                  <a:cubicBezTo>
                    <a:pt x="16800" y="14114"/>
                    <a:pt x="14114" y="16800"/>
                    <a:pt x="10800" y="16800"/>
                  </a:cubicBezTo>
                  <a:close/>
                  <a:moveTo>
                    <a:pt x="10800" y="19200"/>
                  </a:moveTo>
                  <a:cubicBezTo>
                    <a:pt x="15439" y="19200"/>
                    <a:pt x="19200" y="15439"/>
                    <a:pt x="19200" y="10800"/>
                  </a:cubicBezTo>
                  <a:cubicBezTo>
                    <a:pt x="19200" y="6161"/>
                    <a:pt x="15439" y="2400"/>
                    <a:pt x="10800" y="2400"/>
                  </a:cubicBezTo>
                  <a:cubicBezTo>
                    <a:pt x="6161" y="2400"/>
                    <a:pt x="2400" y="6161"/>
                    <a:pt x="2400" y="10800"/>
                  </a:cubicBezTo>
                  <a:cubicBezTo>
                    <a:pt x="2400" y="15439"/>
                    <a:pt x="6161" y="19200"/>
                    <a:pt x="10800" y="19200"/>
                  </a:cubicBezTo>
                  <a:close/>
                  <a:moveTo>
                    <a:pt x="10800" y="13200"/>
                  </a:moveTo>
                  <a:cubicBezTo>
                    <a:pt x="12125" y="13200"/>
                    <a:pt x="13200" y="12125"/>
                    <a:pt x="13200" y="10800"/>
                  </a:cubicBezTo>
                  <a:cubicBezTo>
                    <a:pt x="13200" y="9475"/>
                    <a:pt x="12125" y="8400"/>
                    <a:pt x="10800" y="8400"/>
                  </a:cubicBezTo>
                  <a:cubicBezTo>
                    <a:pt x="9475" y="8400"/>
                    <a:pt x="8400" y="9475"/>
                    <a:pt x="8400" y="10800"/>
                  </a:cubicBezTo>
                  <a:cubicBezTo>
                    <a:pt x="8400" y="12125"/>
                    <a:pt x="9475" y="13200"/>
                    <a:pt x="10800" y="13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45" name="成组"/>
          <p:cNvGrpSpPr/>
          <p:nvPr/>
        </p:nvGrpSpPr>
        <p:grpSpPr>
          <a:xfrm>
            <a:off x="2666107" y="838200"/>
            <a:ext cx="457201" cy="457200"/>
            <a:chOff x="0" y="0"/>
            <a:chExt cx="457200" cy="457200"/>
          </a:xfrm>
        </p:grpSpPr>
        <p:sp>
          <p:nvSpPr>
            <p:cNvPr id="3243" name="任意形状 14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44" name="任意形状 1457"/>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400" y="2400"/>
                  </a:moveTo>
                  <a:lnTo>
                    <a:pt x="2400" y="19200"/>
                  </a:lnTo>
                  <a:lnTo>
                    <a:pt x="19200" y="19200"/>
                  </a:lnTo>
                  <a:lnTo>
                    <a:pt x="19200" y="2400"/>
                  </a:lnTo>
                  <a:lnTo>
                    <a:pt x="2400" y="2400"/>
                  </a:lnTo>
                  <a:close/>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10800" y="15600"/>
                  </a:moveTo>
                  <a:cubicBezTo>
                    <a:pt x="13451" y="15600"/>
                    <a:pt x="15600" y="13451"/>
                    <a:pt x="15600" y="10800"/>
                  </a:cubicBezTo>
                  <a:cubicBezTo>
                    <a:pt x="15600" y="8149"/>
                    <a:pt x="13451" y="6000"/>
                    <a:pt x="10800" y="6000"/>
                  </a:cubicBezTo>
                  <a:cubicBezTo>
                    <a:pt x="8149" y="6000"/>
                    <a:pt x="6000" y="8149"/>
                    <a:pt x="6000" y="10800"/>
                  </a:cubicBezTo>
                  <a:cubicBezTo>
                    <a:pt x="6000" y="13451"/>
                    <a:pt x="8149" y="15600"/>
                    <a:pt x="10800" y="15600"/>
                  </a:cubicBezTo>
                  <a:close/>
                  <a:moveTo>
                    <a:pt x="10800" y="18000"/>
                  </a:moveTo>
                  <a:cubicBezTo>
                    <a:pt x="6824" y="18000"/>
                    <a:pt x="3600" y="14776"/>
                    <a:pt x="3600" y="10800"/>
                  </a:cubicBezTo>
                  <a:cubicBezTo>
                    <a:pt x="3600" y="6824"/>
                    <a:pt x="6824" y="3600"/>
                    <a:pt x="10800" y="3600"/>
                  </a:cubicBezTo>
                  <a:cubicBezTo>
                    <a:pt x="14776" y="3600"/>
                    <a:pt x="18000" y="6824"/>
                    <a:pt x="18000" y="10800"/>
                  </a:cubicBezTo>
                  <a:cubicBezTo>
                    <a:pt x="18000" y="14776"/>
                    <a:pt x="14776" y="18000"/>
                    <a:pt x="10800" y="18000"/>
                  </a:cubicBezTo>
                  <a:close/>
                  <a:moveTo>
                    <a:pt x="10800" y="12600"/>
                  </a:moveTo>
                  <a:cubicBezTo>
                    <a:pt x="9806" y="12600"/>
                    <a:pt x="9000" y="11794"/>
                    <a:pt x="9000" y="10800"/>
                  </a:cubicBezTo>
                  <a:cubicBezTo>
                    <a:pt x="9000" y="9806"/>
                    <a:pt x="9806" y="9000"/>
                    <a:pt x="10800" y="9000"/>
                  </a:cubicBezTo>
                  <a:cubicBezTo>
                    <a:pt x="11794" y="9000"/>
                    <a:pt x="12600" y="9806"/>
                    <a:pt x="12600" y="10800"/>
                  </a:cubicBezTo>
                  <a:cubicBezTo>
                    <a:pt x="12600" y="11794"/>
                    <a:pt x="11794" y="12600"/>
                    <a:pt x="10800" y="12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48" name="成组"/>
          <p:cNvGrpSpPr/>
          <p:nvPr/>
        </p:nvGrpSpPr>
        <p:grpSpPr>
          <a:xfrm>
            <a:off x="3585598" y="1752078"/>
            <a:ext cx="457201" cy="457201"/>
            <a:chOff x="0" y="0"/>
            <a:chExt cx="457200" cy="457200"/>
          </a:xfrm>
        </p:grpSpPr>
        <p:sp>
          <p:nvSpPr>
            <p:cNvPr id="3246" name="任意形状 14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47" name="任意形状 1460"/>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10800" y="15600"/>
                  </a:moveTo>
                  <a:cubicBezTo>
                    <a:pt x="8149" y="15600"/>
                    <a:pt x="6000" y="13451"/>
                    <a:pt x="6000" y="10800"/>
                  </a:cubicBezTo>
                  <a:cubicBezTo>
                    <a:pt x="6000" y="8149"/>
                    <a:pt x="8149" y="6000"/>
                    <a:pt x="10800" y="6000"/>
                  </a:cubicBezTo>
                  <a:cubicBezTo>
                    <a:pt x="13451" y="6000"/>
                    <a:pt x="15600" y="8149"/>
                    <a:pt x="15600" y="10800"/>
                  </a:cubicBezTo>
                  <a:cubicBezTo>
                    <a:pt x="15600" y="13451"/>
                    <a:pt x="13451" y="15600"/>
                    <a:pt x="10800" y="15600"/>
                  </a:cubicBezTo>
                  <a:close/>
                  <a:moveTo>
                    <a:pt x="10800" y="18000"/>
                  </a:moveTo>
                  <a:cubicBezTo>
                    <a:pt x="14776" y="18000"/>
                    <a:pt x="18000" y="14776"/>
                    <a:pt x="18000" y="10800"/>
                  </a:cubicBezTo>
                  <a:cubicBezTo>
                    <a:pt x="18000" y="6824"/>
                    <a:pt x="14776" y="3600"/>
                    <a:pt x="10800" y="3600"/>
                  </a:cubicBezTo>
                  <a:cubicBezTo>
                    <a:pt x="6824" y="3600"/>
                    <a:pt x="3600" y="6824"/>
                    <a:pt x="3600" y="10800"/>
                  </a:cubicBezTo>
                  <a:cubicBezTo>
                    <a:pt x="3600" y="14776"/>
                    <a:pt x="6824" y="18000"/>
                    <a:pt x="10800" y="18000"/>
                  </a:cubicBezTo>
                  <a:close/>
                  <a:moveTo>
                    <a:pt x="3600" y="4800"/>
                  </a:moveTo>
                  <a:cubicBezTo>
                    <a:pt x="4263" y="4800"/>
                    <a:pt x="4800" y="4263"/>
                    <a:pt x="4800" y="3600"/>
                  </a:cubicBezTo>
                  <a:cubicBezTo>
                    <a:pt x="4800" y="2937"/>
                    <a:pt x="4263" y="2400"/>
                    <a:pt x="3600" y="2400"/>
                  </a:cubicBezTo>
                  <a:cubicBezTo>
                    <a:pt x="2937" y="2400"/>
                    <a:pt x="2400" y="2937"/>
                    <a:pt x="2400" y="3600"/>
                  </a:cubicBezTo>
                  <a:cubicBezTo>
                    <a:pt x="2400" y="4263"/>
                    <a:pt x="2937" y="4800"/>
                    <a:pt x="3600" y="4800"/>
                  </a:cubicBezTo>
                  <a:close/>
                  <a:moveTo>
                    <a:pt x="18000" y="4800"/>
                  </a:moveTo>
                  <a:cubicBezTo>
                    <a:pt x="18663" y="4800"/>
                    <a:pt x="19200" y="4263"/>
                    <a:pt x="19200" y="3600"/>
                  </a:cubicBezTo>
                  <a:cubicBezTo>
                    <a:pt x="19200" y="2937"/>
                    <a:pt x="18663" y="2400"/>
                    <a:pt x="18000" y="2400"/>
                  </a:cubicBezTo>
                  <a:cubicBezTo>
                    <a:pt x="17337" y="2400"/>
                    <a:pt x="16800" y="2937"/>
                    <a:pt x="16800" y="3600"/>
                  </a:cubicBezTo>
                  <a:cubicBezTo>
                    <a:pt x="16800" y="4263"/>
                    <a:pt x="17337" y="4800"/>
                    <a:pt x="18000" y="4800"/>
                  </a:cubicBezTo>
                  <a:close/>
                  <a:moveTo>
                    <a:pt x="18000" y="19200"/>
                  </a:moveTo>
                  <a:cubicBezTo>
                    <a:pt x="18663" y="19200"/>
                    <a:pt x="19200" y="18663"/>
                    <a:pt x="19200" y="18000"/>
                  </a:cubicBezTo>
                  <a:cubicBezTo>
                    <a:pt x="19200" y="17337"/>
                    <a:pt x="18663" y="16800"/>
                    <a:pt x="18000" y="16800"/>
                  </a:cubicBezTo>
                  <a:cubicBezTo>
                    <a:pt x="17337" y="16800"/>
                    <a:pt x="16800" y="17337"/>
                    <a:pt x="16800" y="18000"/>
                  </a:cubicBezTo>
                  <a:cubicBezTo>
                    <a:pt x="16800" y="18663"/>
                    <a:pt x="17337" y="19200"/>
                    <a:pt x="18000" y="19200"/>
                  </a:cubicBezTo>
                  <a:close/>
                  <a:moveTo>
                    <a:pt x="3600" y="19200"/>
                  </a:moveTo>
                  <a:cubicBezTo>
                    <a:pt x="4263" y="19200"/>
                    <a:pt x="4800" y="18663"/>
                    <a:pt x="4800" y="18000"/>
                  </a:cubicBezTo>
                  <a:cubicBezTo>
                    <a:pt x="4800" y="17337"/>
                    <a:pt x="4263" y="16800"/>
                    <a:pt x="3600" y="16800"/>
                  </a:cubicBezTo>
                  <a:cubicBezTo>
                    <a:pt x="2937" y="16800"/>
                    <a:pt x="2400" y="17337"/>
                    <a:pt x="2400" y="18000"/>
                  </a:cubicBezTo>
                  <a:cubicBezTo>
                    <a:pt x="2400" y="18663"/>
                    <a:pt x="2937" y="19200"/>
                    <a:pt x="3600" y="19200"/>
                  </a:cubicBezTo>
                  <a:close/>
                  <a:moveTo>
                    <a:pt x="10800" y="12600"/>
                  </a:moveTo>
                  <a:cubicBezTo>
                    <a:pt x="11794" y="12600"/>
                    <a:pt x="12600" y="11794"/>
                    <a:pt x="12600" y="10800"/>
                  </a:cubicBezTo>
                  <a:cubicBezTo>
                    <a:pt x="12600" y="9806"/>
                    <a:pt x="11794" y="9000"/>
                    <a:pt x="10800" y="9000"/>
                  </a:cubicBezTo>
                  <a:cubicBezTo>
                    <a:pt x="9806" y="9000"/>
                    <a:pt x="9000" y="9806"/>
                    <a:pt x="9000" y="10800"/>
                  </a:cubicBezTo>
                  <a:cubicBezTo>
                    <a:pt x="9000" y="11794"/>
                    <a:pt x="9806" y="12600"/>
                    <a:pt x="10800" y="12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51" name="成组"/>
          <p:cNvGrpSpPr/>
          <p:nvPr/>
        </p:nvGrpSpPr>
        <p:grpSpPr>
          <a:xfrm>
            <a:off x="3580061" y="838200"/>
            <a:ext cx="457201" cy="457200"/>
            <a:chOff x="0" y="0"/>
            <a:chExt cx="457200" cy="457200"/>
          </a:xfrm>
        </p:grpSpPr>
        <p:sp>
          <p:nvSpPr>
            <p:cNvPr id="3249" name="任意形状 14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50" name="任意形状 1463"/>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400" y="2400"/>
                  </a:moveTo>
                  <a:lnTo>
                    <a:pt x="2400" y="19200"/>
                  </a:lnTo>
                  <a:lnTo>
                    <a:pt x="19200" y="19200"/>
                  </a:lnTo>
                  <a:lnTo>
                    <a:pt x="19200" y="2400"/>
                  </a:lnTo>
                  <a:lnTo>
                    <a:pt x="2400" y="2400"/>
                  </a:lnTo>
                  <a:close/>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4800" y="6000"/>
                  </a:moveTo>
                  <a:cubicBezTo>
                    <a:pt x="4137" y="6000"/>
                    <a:pt x="3600" y="5463"/>
                    <a:pt x="3600" y="4800"/>
                  </a:cubicBezTo>
                  <a:cubicBezTo>
                    <a:pt x="3600" y="4137"/>
                    <a:pt x="4137" y="3600"/>
                    <a:pt x="4800" y="3600"/>
                  </a:cubicBezTo>
                  <a:cubicBezTo>
                    <a:pt x="5463" y="3600"/>
                    <a:pt x="6000" y="4137"/>
                    <a:pt x="6000" y="4800"/>
                  </a:cubicBezTo>
                  <a:cubicBezTo>
                    <a:pt x="6000" y="5463"/>
                    <a:pt x="5463" y="6000"/>
                    <a:pt x="4800" y="6000"/>
                  </a:cubicBezTo>
                  <a:close/>
                  <a:moveTo>
                    <a:pt x="16800" y="6000"/>
                  </a:moveTo>
                  <a:cubicBezTo>
                    <a:pt x="16137" y="6000"/>
                    <a:pt x="15600" y="5463"/>
                    <a:pt x="15600" y="4800"/>
                  </a:cubicBezTo>
                  <a:cubicBezTo>
                    <a:pt x="15600" y="4137"/>
                    <a:pt x="16137" y="3600"/>
                    <a:pt x="16800" y="3600"/>
                  </a:cubicBezTo>
                  <a:cubicBezTo>
                    <a:pt x="17463" y="3600"/>
                    <a:pt x="18000" y="4137"/>
                    <a:pt x="18000" y="4800"/>
                  </a:cubicBezTo>
                  <a:cubicBezTo>
                    <a:pt x="18000" y="5463"/>
                    <a:pt x="17463" y="6000"/>
                    <a:pt x="16800" y="6000"/>
                  </a:cubicBezTo>
                  <a:close/>
                  <a:moveTo>
                    <a:pt x="16800" y="18000"/>
                  </a:moveTo>
                  <a:cubicBezTo>
                    <a:pt x="16137" y="18000"/>
                    <a:pt x="15600" y="17463"/>
                    <a:pt x="15600" y="16800"/>
                  </a:cubicBezTo>
                  <a:cubicBezTo>
                    <a:pt x="15600" y="16137"/>
                    <a:pt x="16137" y="15600"/>
                    <a:pt x="16800" y="15600"/>
                  </a:cubicBezTo>
                  <a:cubicBezTo>
                    <a:pt x="17463" y="15600"/>
                    <a:pt x="18000" y="16137"/>
                    <a:pt x="18000" y="16800"/>
                  </a:cubicBezTo>
                  <a:cubicBezTo>
                    <a:pt x="18000" y="17463"/>
                    <a:pt x="17463" y="18000"/>
                    <a:pt x="16800" y="18000"/>
                  </a:cubicBezTo>
                  <a:close/>
                  <a:moveTo>
                    <a:pt x="4800" y="18000"/>
                  </a:moveTo>
                  <a:cubicBezTo>
                    <a:pt x="4137" y="18000"/>
                    <a:pt x="3600" y="17463"/>
                    <a:pt x="3600" y="16800"/>
                  </a:cubicBezTo>
                  <a:cubicBezTo>
                    <a:pt x="3600" y="16137"/>
                    <a:pt x="4137" y="15600"/>
                    <a:pt x="4800" y="15600"/>
                  </a:cubicBezTo>
                  <a:cubicBezTo>
                    <a:pt x="5463" y="15600"/>
                    <a:pt x="6000" y="16137"/>
                    <a:pt x="6000" y="16800"/>
                  </a:cubicBezTo>
                  <a:cubicBezTo>
                    <a:pt x="6000" y="17463"/>
                    <a:pt x="5463" y="18000"/>
                    <a:pt x="4800" y="18000"/>
                  </a:cubicBezTo>
                  <a:close/>
                  <a:moveTo>
                    <a:pt x="10800" y="14400"/>
                  </a:moveTo>
                  <a:cubicBezTo>
                    <a:pt x="12788" y="14400"/>
                    <a:pt x="14400" y="12788"/>
                    <a:pt x="14400" y="10800"/>
                  </a:cubicBezTo>
                  <a:cubicBezTo>
                    <a:pt x="14400" y="8812"/>
                    <a:pt x="12788" y="7200"/>
                    <a:pt x="10800" y="7200"/>
                  </a:cubicBezTo>
                  <a:cubicBezTo>
                    <a:pt x="8812" y="7200"/>
                    <a:pt x="7200" y="8812"/>
                    <a:pt x="7200" y="10800"/>
                  </a:cubicBezTo>
                  <a:cubicBezTo>
                    <a:pt x="7200" y="12788"/>
                    <a:pt x="8812" y="14400"/>
                    <a:pt x="10800" y="14400"/>
                  </a:cubicBezTo>
                  <a:close/>
                  <a:moveTo>
                    <a:pt x="10800" y="16800"/>
                  </a:moveTo>
                  <a:cubicBezTo>
                    <a:pt x="7486" y="16800"/>
                    <a:pt x="4800" y="14114"/>
                    <a:pt x="4800" y="10800"/>
                  </a:cubicBezTo>
                  <a:cubicBezTo>
                    <a:pt x="4800" y="7486"/>
                    <a:pt x="7486" y="4800"/>
                    <a:pt x="10800" y="4800"/>
                  </a:cubicBezTo>
                  <a:cubicBezTo>
                    <a:pt x="14114" y="4800"/>
                    <a:pt x="16800" y="7486"/>
                    <a:pt x="16800" y="10800"/>
                  </a:cubicBezTo>
                  <a:cubicBezTo>
                    <a:pt x="16800" y="14114"/>
                    <a:pt x="14114" y="16800"/>
                    <a:pt x="10800" y="16800"/>
                  </a:cubicBezTo>
                  <a:close/>
                  <a:moveTo>
                    <a:pt x="10800" y="12000"/>
                  </a:moveTo>
                  <a:cubicBezTo>
                    <a:pt x="10137" y="12000"/>
                    <a:pt x="9600" y="11463"/>
                    <a:pt x="9600" y="10800"/>
                  </a:cubicBezTo>
                  <a:cubicBezTo>
                    <a:pt x="9600" y="10137"/>
                    <a:pt x="10137" y="9600"/>
                    <a:pt x="10800" y="9600"/>
                  </a:cubicBezTo>
                  <a:cubicBezTo>
                    <a:pt x="11463" y="9600"/>
                    <a:pt x="12000" y="10137"/>
                    <a:pt x="12000" y="10800"/>
                  </a:cubicBezTo>
                  <a:cubicBezTo>
                    <a:pt x="12000" y="11463"/>
                    <a:pt x="11463" y="12000"/>
                    <a:pt x="10800" y="120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54" name="成组"/>
          <p:cNvGrpSpPr/>
          <p:nvPr/>
        </p:nvGrpSpPr>
        <p:grpSpPr>
          <a:xfrm>
            <a:off x="1757815" y="1752078"/>
            <a:ext cx="457201" cy="457201"/>
            <a:chOff x="0" y="0"/>
            <a:chExt cx="457200" cy="457200"/>
          </a:xfrm>
        </p:grpSpPr>
        <p:sp>
          <p:nvSpPr>
            <p:cNvPr id="3252" name="任意形状 14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53" name="任意形状 1466"/>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483"/>
                    <a:pt x="21600" y="1080"/>
                  </a:cubicBezTo>
                  <a:lnTo>
                    <a:pt x="21600" y="20520"/>
                  </a:lnTo>
                  <a:cubicBezTo>
                    <a:pt x="21600" y="21117"/>
                    <a:pt x="21063" y="21600"/>
                    <a:pt x="20400" y="21600"/>
                  </a:cubicBezTo>
                  <a:lnTo>
                    <a:pt x="1200" y="21600"/>
                  </a:lnTo>
                  <a:cubicBezTo>
                    <a:pt x="537" y="21600"/>
                    <a:pt x="0" y="21117"/>
                    <a:pt x="0" y="20520"/>
                  </a:cubicBezTo>
                  <a:lnTo>
                    <a:pt x="0" y="1080"/>
                  </a:lnTo>
                  <a:cubicBezTo>
                    <a:pt x="0" y="483"/>
                    <a:pt x="537" y="0"/>
                    <a:pt x="1200" y="0"/>
                  </a:cubicBezTo>
                  <a:close/>
                  <a:moveTo>
                    <a:pt x="10800" y="19440"/>
                  </a:moveTo>
                  <a:cubicBezTo>
                    <a:pt x="14114" y="19440"/>
                    <a:pt x="16800" y="17022"/>
                    <a:pt x="16800" y="14040"/>
                  </a:cubicBezTo>
                  <a:cubicBezTo>
                    <a:pt x="16800" y="11058"/>
                    <a:pt x="14114" y="8640"/>
                    <a:pt x="10800" y="8640"/>
                  </a:cubicBezTo>
                  <a:cubicBezTo>
                    <a:pt x="7486" y="8640"/>
                    <a:pt x="4800" y="11058"/>
                    <a:pt x="4800" y="14040"/>
                  </a:cubicBezTo>
                  <a:cubicBezTo>
                    <a:pt x="4800" y="17022"/>
                    <a:pt x="7486" y="19440"/>
                    <a:pt x="10800" y="19440"/>
                  </a:cubicBezTo>
                  <a:close/>
                  <a:moveTo>
                    <a:pt x="10800" y="6480"/>
                  </a:moveTo>
                  <a:cubicBezTo>
                    <a:pt x="11794" y="6480"/>
                    <a:pt x="12600" y="5755"/>
                    <a:pt x="12600" y="4860"/>
                  </a:cubicBezTo>
                  <a:cubicBezTo>
                    <a:pt x="12600" y="3965"/>
                    <a:pt x="11794" y="3240"/>
                    <a:pt x="10800" y="3240"/>
                  </a:cubicBezTo>
                  <a:cubicBezTo>
                    <a:pt x="9806" y="3240"/>
                    <a:pt x="9000" y="3965"/>
                    <a:pt x="9000" y="4860"/>
                  </a:cubicBezTo>
                  <a:cubicBezTo>
                    <a:pt x="9000" y="5755"/>
                    <a:pt x="9806" y="6480"/>
                    <a:pt x="10800" y="6480"/>
                  </a:cubicBezTo>
                  <a:close/>
                  <a:moveTo>
                    <a:pt x="10800" y="17280"/>
                  </a:moveTo>
                  <a:cubicBezTo>
                    <a:pt x="8812" y="17280"/>
                    <a:pt x="7200" y="15829"/>
                    <a:pt x="7200" y="14040"/>
                  </a:cubicBezTo>
                  <a:cubicBezTo>
                    <a:pt x="7200" y="12251"/>
                    <a:pt x="8812" y="10800"/>
                    <a:pt x="10800" y="10800"/>
                  </a:cubicBezTo>
                  <a:cubicBezTo>
                    <a:pt x="12788" y="10800"/>
                    <a:pt x="14400" y="12251"/>
                    <a:pt x="14400" y="14040"/>
                  </a:cubicBezTo>
                  <a:cubicBezTo>
                    <a:pt x="14400" y="15829"/>
                    <a:pt x="12788" y="17280"/>
                    <a:pt x="10800" y="172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57" name="成组"/>
          <p:cNvGrpSpPr/>
          <p:nvPr/>
        </p:nvGrpSpPr>
        <p:grpSpPr>
          <a:xfrm>
            <a:off x="1752153" y="838200"/>
            <a:ext cx="457201" cy="457200"/>
            <a:chOff x="0" y="0"/>
            <a:chExt cx="457200" cy="457200"/>
          </a:xfrm>
        </p:grpSpPr>
        <p:sp>
          <p:nvSpPr>
            <p:cNvPr id="3255" name="任意形状 14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56" name="任意形状 1469"/>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400" y="2160"/>
                  </a:moveTo>
                  <a:lnTo>
                    <a:pt x="2400" y="19440"/>
                  </a:lnTo>
                  <a:lnTo>
                    <a:pt x="19200" y="19440"/>
                  </a:lnTo>
                  <a:lnTo>
                    <a:pt x="19200" y="2160"/>
                  </a:lnTo>
                  <a:lnTo>
                    <a:pt x="2400" y="2160"/>
                  </a:lnTo>
                  <a:close/>
                  <a:moveTo>
                    <a:pt x="1200" y="0"/>
                  </a:moveTo>
                  <a:lnTo>
                    <a:pt x="20400" y="0"/>
                  </a:lnTo>
                  <a:cubicBezTo>
                    <a:pt x="21063" y="0"/>
                    <a:pt x="21600" y="483"/>
                    <a:pt x="21600" y="1080"/>
                  </a:cubicBezTo>
                  <a:lnTo>
                    <a:pt x="21600" y="20520"/>
                  </a:lnTo>
                  <a:cubicBezTo>
                    <a:pt x="21600" y="21117"/>
                    <a:pt x="21063" y="21600"/>
                    <a:pt x="20400" y="21600"/>
                  </a:cubicBezTo>
                  <a:lnTo>
                    <a:pt x="1200" y="21600"/>
                  </a:lnTo>
                  <a:cubicBezTo>
                    <a:pt x="537" y="21600"/>
                    <a:pt x="0" y="21117"/>
                    <a:pt x="0" y="20520"/>
                  </a:cubicBezTo>
                  <a:lnTo>
                    <a:pt x="0" y="1080"/>
                  </a:lnTo>
                  <a:cubicBezTo>
                    <a:pt x="0" y="483"/>
                    <a:pt x="537" y="0"/>
                    <a:pt x="1200" y="0"/>
                  </a:cubicBezTo>
                  <a:close/>
                  <a:moveTo>
                    <a:pt x="10800" y="16200"/>
                  </a:moveTo>
                  <a:cubicBezTo>
                    <a:pt x="12457" y="16200"/>
                    <a:pt x="13800" y="14991"/>
                    <a:pt x="13800" y="13500"/>
                  </a:cubicBezTo>
                  <a:cubicBezTo>
                    <a:pt x="13800" y="12009"/>
                    <a:pt x="12457" y="10800"/>
                    <a:pt x="10800" y="10800"/>
                  </a:cubicBezTo>
                  <a:cubicBezTo>
                    <a:pt x="9143" y="10800"/>
                    <a:pt x="7800" y="12009"/>
                    <a:pt x="7800" y="13500"/>
                  </a:cubicBezTo>
                  <a:cubicBezTo>
                    <a:pt x="7800" y="14991"/>
                    <a:pt x="9143" y="16200"/>
                    <a:pt x="10800" y="16200"/>
                  </a:cubicBezTo>
                  <a:close/>
                  <a:moveTo>
                    <a:pt x="10800" y="18360"/>
                  </a:moveTo>
                  <a:cubicBezTo>
                    <a:pt x="7818" y="18360"/>
                    <a:pt x="5400" y="16184"/>
                    <a:pt x="5400" y="13500"/>
                  </a:cubicBezTo>
                  <a:cubicBezTo>
                    <a:pt x="5400" y="10816"/>
                    <a:pt x="7818" y="8640"/>
                    <a:pt x="10800" y="8640"/>
                  </a:cubicBezTo>
                  <a:cubicBezTo>
                    <a:pt x="13782" y="8640"/>
                    <a:pt x="16200" y="10816"/>
                    <a:pt x="16200" y="13500"/>
                  </a:cubicBezTo>
                  <a:cubicBezTo>
                    <a:pt x="16200" y="16184"/>
                    <a:pt x="13782" y="18360"/>
                    <a:pt x="10800" y="18360"/>
                  </a:cubicBezTo>
                  <a:close/>
                  <a:moveTo>
                    <a:pt x="10800" y="7020"/>
                  </a:moveTo>
                  <a:cubicBezTo>
                    <a:pt x="9806" y="7020"/>
                    <a:pt x="9000" y="6295"/>
                    <a:pt x="9000" y="5400"/>
                  </a:cubicBezTo>
                  <a:cubicBezTo>
                    <a:pt x="9000" y="4505"/>
                    <a:pt x="9806" y="3780"/>
                    <a:pt x="10800" y="3780"/>
                  </a:cubicBezTo>
                  <a:cubicBezTo>
                    <a:pt x="11794" y="3780"/>
                    <a:pt x="12600" y="4505"/>
                    <a:pt x="12600" y="5400"/>
                  </a:cubicBezTo>
                  <a:cubicBezTo>
                    <a:pt x="12600" y="6295"/>
                    <a:pt x="11794" y="7020"/>
                    <a:pt x="10800" y="70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60" name="成组"/>
          <p:cNvGrpSpPr/>
          <p:nvPr/>
        </p:nvGrpSpPr>
        <p:grpSpPr>
          <a:xfrm>
            <a:off x="8154276" y="3579836"/>
            <a:ext cx="457201" cy="457201"/>
            <a:chOff x="0" y="0"/>
            <a:chExt cx="457200" cy="457200"/>
          </a:xfrm>
        </p:grpSpPr>
        <p:sp>
          <p:nvSpPr>
            <p:cNvPr id="3258" name="任意形状 14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59" name="任意形状 1472"/>
            <p:cNvSpPr/>
            <p:nvPr/>
          </p:nvSpPr>
          <p:spPr>
            <a:xfrm>
              <a:off x="38100" y="84471"/>
              <a:ext cx="411455" cy="288257"/>
            </a:xfrm>
            <a:custGeom>
              <a:avLst/>
              <a:gdLst/>
              <a:ahLst/>
              <a:cxnLst>
                <a:cxn ang="0">
                  <a:pos x="wd2" y="hd2"/>
                </a:cxn>
                <a:cxn ang="5400000">
                  <a:pos x="wd2" y="hd2"/>
                </a:cxn>
                <a:cxn ang="10800000">
                  <a:pos x="wd2" y="hd2"/>
                </a:cxn>
                <a:cxn ang="16200000">
                  <a:pos x="wd2" y="hd2"/>
                </a:cxn>
              </a:cxnLst>
              <a:rect l="0" t="0" r="r" b="b"/>
              <a:pathLst>
                <a:path w="21531" h="21502" extrusionOk="0">
                  <a:moveTo>
                    <a:pt x="9969" y="12645"/>
                  </a:moveTo>
                  <a:lnTo>
                    <a:pt x="775" y="21383"/>
                  </a:lnTo>
                  <a:cubicBezTo>
                    <a:pt x="545" y="21600"/>
                    <a:pt x="236" y="21511"/>
                    <a:pt x="84" y="21185"/>
                  </a:cubicBezTo>
                  <a:cubicBezTo>
                    <a:pt x="29" y="21068"/>
                    <a:pt x="0" y="20931"/>
                    <a:pt x="0" y="20791"/>
                  </a:cubicBezTo>
                  <a:lnTo>
                    <a:pt x="0" y="710"/>
                  </a:lnTo>
                  <a:cubicBezTo>
                    <a:pt x="0" y="318"/>
                    <a:pt x="223" y="0"/>
                    <a:pt x="499" y="0"/>
                  </a:cubicBezTo>
                  <a:cubicBezTo>
                    <a:pt x="597" y="0"/>
                    <a:pt x="693" y="42"/>
                    <a:pt x="775" y="119"/>
                  </a:cubicBezTo>
                  <a:lnTo>
                    <a:pt x="9969" y="8857"/>
                  </a:lnTo>
                  <a:lnTo>
                    <a:pt x="9969" y="710"/>
                  </a:lnTo>
                  <a:cubicBezTo>
                    <a:pt x="9969" y="318"/>
                    <a:pt x="10192" y="0"/>
                    <a:pt x="10467" y="0"/>
                  </a:cubicBezTo>
                  <a:cubicBezTo>
                    <a:pt x="10566" y="0"/>
                    <a:pt x="10662" y="42"/>
                    <a:pt x="10743" y="119"/>
                  </a:cubicBezTo>
                  <a:lnTo>
                    <a:pt x="21309" y="10160"/>
                  </a:lnTo>
                  <a:cubicBezTo>
                    <a:pt x="21538" y="10377"/>
                    <a:pt x="21600" y="10818"/>
                    <a:pt x="21447" y="11145"/>
                  </a:cubicBezTo>
                  <a:cubicBezTo>
                    <a:pt x="21411" y="11223"/>
                    <a:pt x="21364" y="11290"/>
                    <a:pt x="21309" y="11342"/>
                  </a:cubicBezTo>
                  <a:lnTo>
                    <a:pt x="10743" y="21383"/>
                  </a:lnTo>
                  <a:cubicBezTo>
                    <a:pt x="10514" y="21600"/>
                    <a:pt x="10205" y="21511"/>
                    <a:pt x="10052" y="21185"/>
                  </a:cubicBezTo>
                  <a:cubicBezTo>
                    <a:pt x="9998" y="21068"/>
                    <a:pt x="9969" y="20931"/>
                    <a:pt x="9969" y="20791"/>
                  </a:cubicBezTo>
                  <a:lnTo>
                    <a:pt x="9969" y="1264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63" name="成组"/>
          <p:cNvGrpSpPr/>
          <p:nvPr/>
        </p:nvGrpSpPr>
        <p:grpSpPr>
          <a:xfrm>
            <a:off x="8154667" y="2665957"/>
            <a:ext cx="457201" cy="457201"/>
            <a:chOff x="0" y="0"/>
            <a:chExt cx="457200" cy="457200"/>
          </a:xfrm>
        </p:grpSpPr>
        <p:sp>
          <p:nvSpPr>
            <p:cNvPr id="3261" name="任意形状 14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62" name="任意形状 1475"/>
            <p:cNvSpPr/>
            <p:nvPr/>
          </p:nvSpPr>
          <p:spPr>
            <a:xfrm>
              <a:off x="38100" y="84471"/>
              <a:ext cx="411455" cy="288257"/>
            </a:xfrm>
            <a:custGeom>
              <a:avLst/>
              <a:gdLst/>
              <a:ahLst/>
              <a:cxnLst>
                <a:cxn ang="0">
                  <a:pos x="wd2" y="hd2"/>
                </a:cxn>
                <a:cxn ang="5400000">
                  <a:pos x="wd2" y="hd2"/>
                </a:cxn>
                <a:cxn ang="10800000">
                  <a:pos x="wd2" y="hd2"/>
                </a:cxn>
                <a:cxn ang="16200000">
                  <a:pos x="wd2" y="hd2"/>
                </a:cxn>
              </a:cxnLst>
              <a:rect l="0" t="0" r="r" b="b"/>
              <a:pathLst>
                <a:path w="21531" h="21502" extrusionOk="0">
                  <a:moveTo>
                    <a:pt x="9969" y="12645"/>
                  </a:moveTo>
                  <a:lnTo>
                    <a:pt x="775" y="21383"/>
                  </a:lnTo>
                  <a:cubicBezTo>
                    <a:pt x="545" y="21600"/>
                    <a:pt x="236" y="21511"/>
                    <a:pt x="84" y="21185"/>
                  </a:cubicBezTo>
                  <a:cubicBezTo>
                    <a:pt x="29" y="21068"/>
                    <a:pt x="0" y="20931"/>
                    <a:pt x="0" y="20791"/>
                  </a:cubicBezTo>
                  <a:lnTo>
                    <a:pt x="0" y="710"/>
                  </a:lnTo>
                  <a:cubicBezTo>
                    <a:pt x="0" y="318"/>
                    <a:pt x="223" y="0"/>
                    <a:pt x="499" y="0"/>
                  </a:cubicBezTo>
                  <a:cubicBezTo>
                    <a:pt x="597" y="0"/>
                    <a:pt x="693" y="42"/>
                    <a:pt x="775" y="119"/>
                  </a:cubicBezTo>
                  <a:lnTo>
                    <a:pt x="9969" y="8857"/>
                  </a:lnTo>
                  <a:lnTo>
                    <a:pt x="9969" y="710"/>
                  </a:lnTo>
                  <a:cubicBezTo>
                    <a:pt x="9969" y="318"/>
                    <a:pt x="10192" y="0"/>
                    <a:pt x="10467" y="0"/>
                  </a:cubicBezTo>
                  <a:cubicBezTo>
                    <a:pt x="10566" y="0"/>
                    <a:pt x="10662" y="42"/>
                    <a:pt x="10743" y="119"/>
                  </a:cubicBezTo>
                  <a:lnTo>
                    <a:pt x="21309" y="10160"/>
                  </a:lnTo>
                  <a:cubicBezTo>
                    <a:pt x="21538" y="10377"/>
                    <a:pt x="21600" y="10818"/>
                    <a:pt x="21447" y="11145"/>
                  </a:cubicBezTo>
                  <a:cubicBezTo>
                    <a:pt x="21411" y="11223"/>
                    <a:pt x="21364" y="11290"/>
                    <a:pt x="21309" y="11342"/>
                  </a:cubicBezTo>
                  <a:lnTo>
                    <a:pt x="10743" y="21383"/>
                  </a:lnTo>
                  <a:cubicBezTo>
                    <a:pt x="10514" y="21600"/>
                    <a:pt x="10205" y="21511"/>
                    <a:pt x="10052" y="21185"/>
                  </a:cubicBezTo>
                  <a:cubicBezTo>
                    <a:pt x="9998" y="21068"/>
                    <a:pt x="9969" y="20931"/>
                    <a:pt x="9969" y="20791"/>
                  </a:cubicBezTo>
                  <a:lnTo>
                    <a:pt x="9969" y="12645"/>
                  </a:lnTo>
                  <a:close/>
                  <a:moveTo>
                    <a:pt x="8368" y="10751"/>
                  </a:moveTo>
                  <a:lnTo>
                    <a:pt x="1994" y="4693"/>
                  </a:lnTo>
                  <a:lnTo>
                    <a:pt x="1994" y="16809"/>
                  </a:lnTo>
                  <a:lnTo>
                    <a:pt x="8368" y="10751"/>
                  </a:lnTo>
                  <a:close/>
                  <a:moveTo>
                    <a:pt x="11962" y="4693"/>
                  </a:moveTo>
                  <a:lnTo>
                    <a:pt x="11962" y="16809"/>
                  </a:lnTo>
                  <a:lnTo>
                    <a:pt x="18336" y="10751"/>
                  </a:lnTo>
                  <a:lnTo>
                    <a:pt x="11962" y="469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66" name="成组"/>
          <p:cNvGrpSpPr/>
          <p:nvPr/>
        </p:nvGrpSpPr>
        <p:grpSpPr>
          <a:xfrm>
            <a:off x="3581436" y="5407594"/>
            <a:ext cx="457201" cy="457201"/>
            <a:chOff x="0" y="0"/>
            <a:chExt cx="457200" cy="457200"/>
          </a:xfrm>
        </p:grpSpPr>
        <p:sp>
          <p:nvSpPr>
            <p:cNvPr id="3264" name="任意形状 14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65" name="任意形状 1478"/>
            <p:cNvSpPr/>
            <p:nvPr/>
          </p:nvSpPr>
          <p:spPr>
            <a:xfrm>
              <a:off x="76199" y="123154"/>
              <a:ext cx="326367" cy="210896"/>
            </a:xfrm>
            <a:custGeom>
              <a:avLst/>
              <a:gdLst/>
              <a:ahLst/>
              <a:cxnLst>
                <a:cxn ang="0">
                  <a:pos x="wd2" y="hd2"/>
                </a:cxn>
                <a:cxn ang="5400000">
                  <a:pos x="wd2" y="hd2"/>
                </a:cxn>
                <a:cxn ang="10800000">
                  <a:pos x="wd2" y="hd2"/>
                </a:cxn>
                <a:cxn ang="16200000">
                  <a:pos x="wd2" y="hd2"/>
                </a:cxn>
              </a:cxnLst>
              <a:rect l="0" t="0" r="r" b="b"/>
              <a:pathLst>
                <a:path w="21515" h="21468" extrusionOk="0">
                  <a:moveTo>
                    <a:pt x="990" y="21292"/>
                  </a:moveTo>
                  <a:cubicBezTo>
                    <a:pt x="706" y="21600"/>
                    <a:pt x="314" y="21495"/>
                    <a:pt x="115" y="21057"/>
                  </a:cubicBezTo>
                  <a:cubicBezTo>
                    <a:pt x="40" y="20894"/>
                    <a:pt x="0" y="20698"/>
                    <a:pt x="0" y="20498"/>
                  </a:cubicBezTo>
                  <a:lnTo>
                    <a:pt x="0" y="970"/>
                  </a:lnTo>
                  <a:cubicBezTo>
                    <a:pt x="0" y="435"/>
                    <a:pt x="281" y="0"/>
                    <a:pt x="628" y="0"/>
                  </a:cubicBezTo>
                  <a:cubicBezTo>
                    <a:pt x="757" y="0"/>
                    <a:pt x="884" y="62"/>
                    <a:pt x="990" y="177"/>
                  </a:cubicBezTo>
                  <a:lnTo>
                    <a:pt x="9948" y="9943"/>
                  </a:lnTo>
                  <a:cubicBezTo>
                    <a:pt x="10231" y="10253"/>
                    <a:pt x="10297" y="10858"/>
                    <a:pt x="10097" y="11295"/>
                  </a:cubicBezTo>
                  <a:cubicBezTo>
                    <a:pt x="10056" y="11384"/>
                    <a:pt x="10006" y="11462"/>
                    <a:pt x="9948" y="11526"/>
                  </a:cubicBezTo>
                  <a:lnTo>
                    <a:pt x="990" y="21292"/>
                  </a:lnTo>
                  <a:close/>
                  <a:moveTo>
                    <a:pt x="11303" y="970"/>
                  </a:moveTo>
                  <a:cubicBezTo>
                    <a:pt x="11303" y="435"/>
                    <a:pt x="11583" y="0"/>
                    <a:pt x="11930" y="0"/>
                  </a:cubicBezTo>
                  <a:cubicBezTo>
                    <a:pt x="12060" y="0"/>
                    <a:pt x="12186" y="62"/>
                    <a:pt x="12292" y="177"/>
                  </a:cubicBezTo>
                  <a:lnTo>
                    <a:pt x="21250" y="9943"/>
                  </a:lnTo>
                  <a:cubicBezTo>
                    <a:pt x="21533" y="10253"/>
                    <a:pt x="21600" y="10858"/>
                    <a:pt x="21400" y="11295"/>
                  </a:cubicBezTo>
                  <a:cubicBezTo>
                    <a:pt x="21359" y="11384"/>
                    <a:pt x="21308" y="11462"/>
                    <a:pt x="21250" y="11526"/>
                  </a:cubicBezTo>
                  <a:lnTo>
                    <a:pt x="12292" y="21292"/>
                  </a:lnTo>
                  <a:cubicBezTo>
                    <a:pt x="12009" y="21600"/>
                    <a:pt x="11617" y="21495"/>
                    <a:pt x="11417" y="21057"/>
                  </a:cubicBezTo>
                  <a:cubicBezTo>
                    <a:pt x="11343" y="20894"/>
                    <a:pt x="11303" y="20698"/>
                    <a:pt x="11303" y="20498"/>
                  </a:cubicBezTo>
                  <a:lnTo>
                    <a:pt x="11303" y="97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69" name="成组"/>
          <p:cNvGrpSpPr/>
          <p:nvPr/>
        </p:nvGrpSpPr>
        <p:grpSpPr>
          <a:xfrm>
            <a:off x="3582477" y="4493715"/>
            <a:ext cx="457201" cy="457201"/>
            <a:chOff x="0" y="0"/>
            <a:chExt cx="457200" cy="457200"/>
          </a:xfrm>
        </p:grpSpPr>
        <p:sp>
          <p:nvSpPr>
            <p:cNvPr id="3267" name="任意形状 14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68" name="任意形状 1481"/>
            <p:cNvSpPr/>
            <p:nvPr/>
          </p:nvSpPr>
          <p:spPr>
            <a:xfrm>
              <a:off x="76199" y="123154"/>
              <a:ext cx="326367" cy="210896"/>
            </a:xfrm>
            <a:custGeom>
              <a:avLst/>
              <a:gdLst/>
              <a:ahLst/>
              <a:cxnLst>
                <a:cxn ang="0">
                  <a:pos x="wd2" y="hd2"/>
                </a:cxn>
                <a:cxn ang="5400000">
                  <a:pos x="wd2" y="hd2"/>
                </a:cxn>
                <a:cxn ang="10800000">
                  <a:pos x="wd2" y="hd2"/>
                </a:cxn>
                <a:cxn ang="16200000">
                  <a:pos x="wd2" y="hd2"/>
                </a:cxn>
              </a:cxnLst>
              <a:rect l="0" t="0" r="r" b="b"/>
              <a:pathLst>
                <a:path w="21515" h="21468" extrusionOk="0">
                  <a:moveTo>
                    <a:pt x="6320" y="10734"/>
                  </a:moveTo>
                  <a:lnTo>
                    <a:pt x="2512" y="6584"/>
                  </a:lnTo>
                  <a:lnTo>
                    <a:pt x="2512" y="14884"/>
                  </a:lnTo>
                  <a:lnTo>
                    <a:pt x="6320" y="10734"/>
                  </a:lnTo>
                  <a:close/>
                  <a:moveTo>
                    <a:pt x="990" y="21292"/>
                  </a:moveTo>
                  <a:cubicBezTo>
                    <a:pt x="706" y="21600"/>
                    <a:pt x="314" y="21495"/>
                    <a:pt x="115" y="21057"/>
                  </a:cubicBezTo>
                  <a:cubicBezTo>
                    <a:pt x="40" y="20894"/>
                    <a:pt x="0" y="20698"/>
                    <a:pt x="0" y="20498"/>
                  </a:cubicBezTo>
                  <a:lnTo>
                    <a:pt x="0" y="970"/>
                  </a:lnTo>
                  <a:cubicBezTo>
                    <a:pt x="0" y="435"/>
                    <a:pt x="281" y="0"/>
                    <a:pt x="628" y="0"/>
                  </a:cubicBezTo>
                  <a:cubicBezTo>
                    <a:pt x="757" y="0"/>
                    <a:pt x="884" y="62"/>
                    <a:pt x="990" y="177"/>
                  </a:cubicBezTo>
                  <a:lnTo>
                    <a:pt x="9948" y="9943"/>
                  </a:lnTo>
                  <a:cubicBezTo>
                    <a:pt x="10231" y="10253"/>
                    <a:pt x="10297" y="10858"/>
                    <a:pt x="10097" y="11295"/>
                  </a:cubicBezTo>
                  <a:cubicBezTo>
                    <a:pt x="10056" y="11384"/>
                    <a:pt x="10006" y="11462"/>
                    <a:pt x="9948" y="11526"/>
                  </a:cubicBezTo>
                  <a:lnTo>
                    <a:pt x="990" y="21292"/>
                  </a:lnTo>
                  <a:close/>
                  <a:moveTo>
                    <a:pt x="13814" y="14884"/>
                  </a:moveTo>
                  <a:lnTo>
                    <a:pt x="17622" y="10734"/>
                  </a:lnTo>
                  <a:lnTo>
                    <a:pt x="13814" y="6584"/>
                  </a:lnTo>
                  <a:lnTo>
                    <a:pt x="13814" y="14884"/>
                  </a:lnTo>
                  <a:close/>
                  <a:moveTo>
                    <a:pt x="11303" y="970"/>
                  </a:moveTo>
                  <a:cubicBezTo>
                    <a:pt x="11303" y="435"/>
                    <a:pt x="11583" y="0"/>
                    <a:pt x="11930" y="0"/>
                  </a:cubicBezTo>
                  <a:cubicBezTo>
                    <a:pt x="12060" y="0"/>
                    <a:pt x="12186" y="62"/>
                    <a:pt x="12292" y="177"/>
                  </a:cubicBezTo>
                  <a:lnTo>
                    <a:pt x="21250" y="9943"/>
                  </a:lnTo>
                  <a:cubicBezTo>
                    <a:pt x="21533" y="10253"/>
                    <a:pt x="21600" y="10858"/>
                    <a:pt x="21400" y="11295"/>
                  </a:cubicBezTo>
                  <a:cubicBezTo>
                    <a:pt x="21359" y="11384"/>
                    <a:pt x="21308" y="11462"/>
                    <a:pt x="21250" y="11526"/>
                  </a:cubicBezTo>
                  <a:lnTo>
                    <a:pt x="12292" y="21292"/>
                  </a:lnTo>
                  <a:cubicBezTo>
                    <a:pt x="12009" y="21600"/>
                    <a:pt x="11617" y="21495"/>
                    <a:pt x="11417" y="21057"/>
                  </a:cubicBezTo>
                  <a:cubicBezTo>
                    <a:pt x="11343" y="20894"/>
                    <a:pt x="11303" y="20698"/>
                    <a:pt x="11303" y="20498"/>
                  </a:cubicBezTo>
                  <a:lnTo>
                    <a:pt x="11303" y="97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72" name="成组"/>
          <p:cNvGrpSpPr/>
          <p:nvPr/>
        </p:nvGrpSpPr>
        <p:grpSpPr>
          <a:xfrm>
            <a:off x="2669365" y="3579836"/>
            <a:ext cx="457201" cy="457201"/>
            <a:chOff x="0" y="0"/>
            <a:chExt cx="457200" cy="457200"/>
          </a:xfrm>
        </p:grpSpPr>
        <p:sp>
          <p:nvSpPr>
            <p:cNvPr id="3270" name="任意形状 14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71" name="任意形状 148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7560" y="7560"/>
                  </a:moveTo>
                  <a:lnTo>
                    <a:pt x="7560" y="14040"/>
                  </a:lnTo>
                  <a:lnTo>
                    <a:pt x="14040" y="14040"/>
                  </a:lnTo>
                  <a:lnTo>
                    <a:pt x="14040" y="7560"/>
                  </a:lnTo>
                  <a:lnTo>
                    <a:pt x="7560" y="7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75" name="成组"/>
          <p:cNvGrpSpPr/>
          <p:nvPr/>
        </p:nvGrpSpPr>
        <p:grpSpPr>
          <a:xfrm>
            <a:off x="2670536" y="2665957"/>
            <a:ext cx="457201" cy="457201"/>
            <a:chOff x="0" y="0"/>
            <a:chExt cx="457200" cy="457200"/>
          </a:xfrm>
        </p:grpSpPr>
        <p:sp>
          <p:nvSpPr>
            <p:cNvPr id="3273" name="任意形状 14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74" name="任意形状 148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7560" y="7560"/>
                  </a:moveTo>
                  <a:lnTo>
                    <a:pt x="14040" y="7560"/>
                  </a:lnTo>
                  <a:lnTo>
                    <a:pt x="14040" y="14040"/>
                  </a:lnTo>
                  <a:lnTo>
                    <a:pt x="7560" y="14040"/>
                  </a:lnTo>
                  <a:lnTo>
                    <a:pt x="7560" y="7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78" name="成组"/>
          <p:cNvGrpSpPr/>
          <p:nvPr/>
        </p:nvGrpSpPr>
        <p:grpSpPr>
          <a:xfrm>
            <a:off x="6325973" y="3579836"/>
            <a:ext cx="457201" cy="457201"/>
            <a:chOff x="0" y="0"/>
            <a:chExt cx="457200" cy="457200"/>
          </a:xfrm>
        </p:grpSpPr>
        <p:sp>
          <p:nvSpPr>
            <p:cNvPr id="3276" name="任意形状 14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77" name="任意形状 1490"/>
            <p:cNvSpPr/>
            <p:nvPr/>
          </p:nvSpPr>
          <p:spPr>
            <a:xfrm>
              <a:off x="95250" y="95250"/>
              <a:ext cx="266700" cy="266700"/>
            </a:xfrm>
            <a:custGeom>
              <a:avLst/>
              <a:gdLst/>
              <a:ahLst/>
              <a:cxnLst>
                <a:cxn ang="0">
                  <a:pos x="wd2" y="hd2"/>
                </a:cxn>
                <a:cxn ang="5400000">
                  <a:pos x="wd2" y="hd2"/>
                </a:cxn>
                <a:cxn ang="10800000">
                  <a:pos x="wd2" y="hd2"/>
                </a:cxn>
                <a:cxn ang="16200000">
                  <a:pos x="wd2" y="hd2"/>
                </a:cxn>
              </a:cxnLst>
              <a:rect l="0" t="0" r="r" b="b"/>
              <a:pathLst>
                <a:path w="21600" h="21600" extrusionOk="0">
                  <a:moveTo>
                    <a:pt x="1543" y="0"/>
                  </a:moveTo>
                  <a:lnTo>
                    <a:pt x="20057" y="0"/>
                  </a:lnTo>
                  <a:cubicBezTo>
                    <a:pt x="20909" y="0"/>
                    <a:pt x="21600" y="691"/>
                    <a:pt x="21600" y="1543"/>
                  </a:cubicBezTo>
                  <a:lnTo>
                    <a:pt x="21600" y="20057"/>
                  </a:lnTo>
                  <a:cubicBezTo>
                    <a:pt x="21600" y="20909"/>
                    <a:pt x="20909" y="21600"/>
                    <a:pt x="20057" y="21600"/>
                  </a:cubicBezTo>
                  <a:lnTo>
                    <a:pt x="1543" y="21600"/>
                  </a:lnTo>
                  <a:cubicBezTo>
                    <a:pt x="691" y="21600"/>
                    <a:pt x="0" y="20909"/>
                    <a:pt x="0" y="20057"/>
                  </a:cubicBezTo>
                  <a:lnTo>
                    <a:pt x="0" y="1543"/>
                  </a:lnTo>
                  <a:cubicBezTo>
                    <a:pt x="0" y="691"/>
                    <a:pt x="691" y="0"/>
                    <a:pt x="1543"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81" name="成组"/>
          <p:cNvGrpSpPr/>
          <p:nvPr/>
        </p:nvGrpSpPr>
        <p:grpSpPr>
          <a:xfrm>
            <a:off x="6326623" y="2665957"/>
            <a:ext cx="457201" cy="457201"/>
            <a:chOff x="0" y="0"/>
            <a:chExt cx="457200" cy="457200"/>
          </a:xfrm>
        </p:grpSpPr>
        <p:sp>
          <p:nvSpPr>
            <p:cNvPr id="3279" name="任意形状 14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80" name="任意形状 1493"/>
            <p:cNvSpPr/>
            <p:nvPr/>
          </p:nvSpPr>
          <p:spPr>
            <a:xfrm>
              <a:off x="95250" y="95250"/>
              <a:ext cx="266700" cy="266700"/>
            </a:xfrm>
            <a:custGeom>
              <a:avLst/>
              <a:gdLst/>
              <a:ahLst/>
              <a:cxnLst>
                <a:cxn ang="0">
                  <a:pos x="wd2" y="hd2"/>
                </a:cxn>
                <a:cxn ang="5400000">
                  <a:pos x="wd2" y="hd2"/>
                </a:cxn>
                <a:cxn ang="10800000">
                  <a:pos x="wd2" y="hd2"/>
                </a:cxn>
                <a:cxn ang="16200000">
                  <a:pos x="wd2" y="hd2"/>
                </a:cxn>
              </a:cxnLst>
              <a:rect l="0" t="0" r="r" b="b"/>
              <a:pathLst>
                <a:path w="21600" h="21600" extrusionOk="0">
                  <a:moveTo>
                    <a:pt x="3086" y="3086"/>
                  </a:moveTo>
                  <a:lnTo>
                    <a:pt x="3086" y="18514"/>
                  </a:lnTo>
                  <a:lnTo>
                    <a:pt x="18514" y="18514"/>
                  </a:lnTo>
                  <a:lnTo>
                    <a:pt x="18514" y="3086"/>
                  </a:lnTo>
                  <a:lnTo>
                    <a:pt x="3086" y="3086"/>
                  </a:lnTo>
                  <a:close/>
                  <a:moveTo>
                    <a:pt x="1543" y="0"/>
                  </a:moveTo>
                  <a:lnTo>
                    <a:pt x="20057" y="0"/>
                  </a:lnTo>
                  <a:cubicBezTo>
                    <a:pt x="20909" y="0"/>
                    <a:pt x="21600" y="691"/>
                    <a:pt x="21600" y="1543"/>
                  </a:cubicBezTo>
                  <a:lnTo>
                    <a:pt x="21600" y="20057"/>
                  </a:lnTo>
                  <a:cubicBezTo>
                    <a:pt x="21600" y="20909"/>
                    <a:pt x="20909" y="21600"/>
                    <a:pt x="20057" y="21600"/>
                  </a:cubicBezTo>
                  <a:lnTo>
                    <a:pt x="1543" y="21600"/>
                  </a:lnTo>
                  <a:cubicBezTo>
                    <a:pt x="691" y="21600"/>
                    <a:pt x="0" y="20909"/>
                    <a:pt x="0" y="20057"/>
                  </a:cubicBezTo>
                  <a:lnTo>
                    <a:pt x="0" y="1543"/>
                  </a:lnTo>
                  <a:cubicBezTo>
                    <a:pt x="0" y="691"/>
                    <a:pt x="691" y="0"/>
                    <a:pt x="1543"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84" name="成组"/>
          <p:cNvGrpSpPr/>
          <p:nvPr/>
        </p:nvGrpSpPr>
        <p:grpSpPr>
          <a:xfrm>
            <a:off x="1752612" y="5407594"/>
            <a:ext cx="457201" cy="457201"/>
            <a:chOff x="0" y="0"/>
            <a:chExt cx="457200" cy="457200"/>
          </a:xfrm>
        </p:grpSpPr>
        <p:sp>
          <p:nvSpPr>
            <p:cNvPr id="3282" name="任意形状 14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83" name="任意形状 1496"/>
            <p:cNvSpPr/>
            <p:nvPr/>
          </p:nvSpPr>
          <p:spPr>
            <a:xfrm>
              <a:off x="114300" y="114300"/>
              <a:ext cx="228600" cy="228600"/>
            </a:xfrm>
            <a:custGeom>
              <a:avLst/>
              <a:gdLst/>
              <a:ahLst/>
              <a:cxnLst>
                <a:cxn ang="0">
                  <a:pos x="wd2" y="hd2"/>
                </a:cxn>
                <a:cxn ang="5400000">
                  <a:pos x="wd2" y="hd2"/>
                </a:cxn>
                <a:cxn ang="10800000">
                  <a:pos x="wd2" y="hd2"/>
                </a:cxn>
                <a:cxn ang="16200000">
                  <a:pos x="wd2" y="hd2"/>
                </a:cxn>
              </a:cxnLst>
              <a:rect l="0" t="0" r="r" b="b"/>
              <a:pathLst>
                <a:path w="21600" h="21600" extrusionOk="0">
                  <a:moveTo>
                    <a:pt x="0" y="1800"/>
                  </a:moveTo>
                  <a:lnTo>
                    <a:pt x="0" y="19800"/>
                  </a:lnTo>
                  <a:cubicBezTo>
                    <a:pt x="0" y="20794"/>
                    <a:pt x="806" y="21600"/>
                    <a:pt x="1800" y="21600"/>
                  </a:cubicBezTo>
                  <a:lnTo>
                    <a:pt x="19800" y="21600"/>
                  </a:lnTo>
                  <a:cubicBezTo>
                    <a:pt x="20794" y="21600"/>
                    <a:pt x="21600" y="20794"/>
                    <a:pt x="21600" y="19800"/>
                  </a:cubicBezTo>
                  <a:lnTo>
                    <a:pt x="21600" y="1800"/>
                  </a:lnTo>
                  <a:cubicBezTo>
                    <a:pt x="21600" y="806"/>
                    <a:pt x="20794" y="0"/>
                    <a:pt x="19800" y="0"/>
                  </a:cubicBezTo>
                  <a:lnTo>
                    <a:pt x="1800" y="0"/>
                  </a:lnTo>
                  <a:cubicBezTo>
                    <a:pt x="806" y="0"/>
                    <a:pt x="0" y="806"/>
                    <a:pt x="0" y="18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87" name="成组"/>
          <p:cNvGrpSpPr/>
          <p:nvPr/>
        </p:nvGrpSpPr>
        <p:grpSpPr>
          <a:xfrm>
            <a:off x="1753912" y="4493715"/>
            <a:ext cx="457201" cy="457201"/>
            <a:chOff x="0" y="0"/>
            <a:chExt cx="457200" cy="457200"/>
          </a:xfrm>
        </p:grpSpPr>
        <p:sp>
          <p:nvSpPr>
            <p:cNvPr id="3285" name="任意形状 149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86" name="任意形状 1499"/>
            <p:cNvSpPr/>
            <p:nvPr/>
          </p:nvSpPr>
          <p:spPr>
            <a:xfrm>
              <a:off x="114300" y="114300"/>
              <a:ext cx="228600" cy="228600"/>
            </a:xfrm>
            <a:custGeom>
              <a:avLst/>
              <a:gdLst/>
              <a:ahLst/>
              <a:cxnLst>
                <a:cxn ang="0">
                  <a:pos x="wd2" y="hd2"/>
                </a:cxn>
                <a:cxn ang="5400000">
                  <a:pos x="wd2" y="hd2"/>
                </a:cxn>
                <a:cxn ang="10800000">
                  <a:pos x="wd2" y="hd2"/>
                </a:cxn>
                <a:cxn ang="16200000">
                  <a:pos x="wd2" y="hd2"/>
                </a:cxn>
              </a:cxnLst>
              <a:rect l="0" t="0" r="r" b="b"/>
              <a:pathLst>
                <a:path w="21600" h="21600" extrusionOk="0">
                  <a:moveTo>
                    <a:pt x="3600" y="3600"/>
                  </a:moveTo>
                  <a:lnTo>
                    <a:pt x="3600" y="18000"/>
                  </a:lnTo>
                  <a:lnTo>
                    <a:pt x="18000" y="18000"/>
                  </a:lnTo>
                  <a:lnTo>
                    <a:pt x="18000" y="3600"/>
                  </a:lnTo>
                  <a:lnTo>
                    <a:pt x="3600" y="3600"/>
                  </a:lnTo>
                  <a:close/>
                  <a:moveTo>
                    <a:pt x="0" y="1800"/>
                  </a:moveTo>
                  <a:cubicBezTo>
                    <a:pt x="0" y="806"/>
                    <a:pt x="806" y="0"/>
                    <a:pt x="1800" y="0"/>
                  </a:cubicBezTo>
                  <a:lnTo>
                    <a:pt x="19800" y="0"/>
                  </a:lnTo>
                  <a:cubicBezTo>
                    <a:pt x="20794" y="0"/>
                    <a:pt x="21600" y="806"/>
                    <a:pt x="21600" y="1800"/>
                  </a:cubicBezTo>
                  <a:lnTo>
                    <a:pt x="21600" y="19800"/>
                  </a:lnTo>
                  <a:cubicBezTo>
                    <a:pt x="21600" y="20794"/>
                    <a:pt x="20794" y="21600"/>
                    <a:pt x="19800" y="21600"/>
                  </a:cubicBezTo>
                  <a:lnTo>
                    <a:pt x="1800" y="21600"/>
                  </a:lnTo>
                  <a:cubicBezTo>
                    <a:pt x="806" y="21600"/>
                    <a:pt x="0" y="20794"/>
                    <a:pt x="0" y="19800"/>
                  </a:cubicBezTo>
                  <a:lnTo>
                    <a:pt x="0" y="1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90" name="成组"/>
          <p:cNvGrpSpPr/>
          <p:nvPr/>
        </p:nvGrpSpPr>
        <p:grpSpPr>
          <a:xfrm>
            <a:off x="4499490" y="1752078"/>
            <a:ext cx="457201" cy="457201"/>
            <a:chOff x="0" y="0"/>
            <a:chExt cx="457200" cy="457200"/>
          </a:xfrm>
        </p:grpSpPr>
        <p:sp>
          <p:nvSpPr>
            <p:cNvPr id="3288" name="任意形状 150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89" name="任意形状 1502"/>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5454" y="4945"/>
                  </a:moveTo>
                  <a:cubicBezTo>
                    <a:pt x="4034" y="6519"/>
                    <a:pt x="3237" y="8657"/>
                    <a:pt x="3240" y="10885"/>
                  </a:cubicBezTo>
                  <a:cubicBezTo>
                    <a:pt x="3240" y="13205"/>
                    <a:pt x="4087" y="15305"/>
                    <a:pt x="5454" y="16825"/>
                  </a:cubicBezTo>
                  <a:lnTo>
                    <a:pt x="6981" y="15128"/>
                  </a:lnTo>
                  <a:cubicBezTo>
                    <a:pt x="5967" y="14004"/>
                    <a:pt x="5398" y="12476"/>
                    <a:pt x="5400" y="10884"/>
                  </a:cubicBezTo>
                  <a:cubicBezTo>
                    <a:pt x="5400" y="9228"/>
                    <a:pt x="6005" y="7728"/>
                    <a:pt x="6981" y="6642"/>
                  </a:cubicBezTo>
                  <a:lnTo>
                    <a:pt x="5454" y="4944"/>
                  </a:lnTo>
                  <a:close/>
                  <a:moveTo>
                    <a:pt x="16146" y="4945"/>
                  </a:moveTo>
                  <a:lnTo>
                    <a:pt x="14619" y="6643"/>
                  </a:lnTo>
                  <a:cubicBezTo>
                    <a:pt x="15633" y="7767"/>
                    <a:pt x="16202" y="9293"/>
                    <a:pt x="16200" y="10884"/>
                  </a:cubicBezTo>
                  <a:cubicBezTo>
                    <a:pt x="16200" y="12540"/>
                    <a:pt x="15595" y="14040"/>
                    <a:pt x="14619" y="15127"/>
                  </a:cubicBezTo>
                  <a:lnTo>
                    <a:pt x="16146" y="16824"/>
                  </a:lnTo>
                  <a:cubicBezTo>
                    <a:pt x="17566" y="15250"/>
                    <a:pt x="18363" y="13112"/>
                    <a:pt x="18360" y="10884"/>
                  </a:cubicBezTo>
                  <a:cubicBezTo>
                    <a:pt x="18363" y="8655"/>
                    <a:pt x="17566" y="6518"/>
                    <a:pt x="16146" y="4944"/>
                  </a:cubicBezTo>
                  <a:close/>
                  <a:moveTo>
                    <a:pt x="10800" y="14485"/>
                  </a:moveTo>
                  <a:cubicBezTo>
                    <a:pt x="12589" y="14485"/>
                    <a:pt x="14040" y="12873"/>
                    <a:pt x="14040" y="10885"/>
                  </a:cubicBezTo>
                  <a:cubicBezTo>
                    <a:pt x="14040" y="8897"/>
                    <a:pt x="12589" y="7285"/>
                    <a:pt x="10800" y="7285"/>
                  </a:cubicBezTo>
                  <a:cubicBezTo>
                    <a:pt x="9011" y="7285"/>
                    <a:pt x="7560" y="8897"/>
                    <a:pt x="7560" y="10885"/>
                  </a:cubicBezTo>
                  <a:cubicBezTo>
                    <a:pt x="7560" y="12873"/>
                    <a:pt x="9011" y="14485"/>
                    <a:pt x="10800" y="14485"/>
                  </a:cubicBezTo>
                  <a:close/>
                  <a:moveTo>
                    <a:pt x="10800" y="12085"/>
                  </a:moveTo>
                  <a:cubicBezTo>
                    <a:pt x="10203" y="12085"/>
                    <a:pt x="9720" y="11548"/>
                    <a:pt x="9720" y="10885"/>
                  </a:cubicBezTo>
                  <a:cubicBezTo>
                    <a:pt x="9720" y="10222"/>
                    <a:pt x="10203" y="9685"/>
                    <a:pt x="10800" y="9685"/>
                  </a:cubicBezTo>
                  <a:cubicBezTo>
                    <a:pt x="11397" y="9685"/>
                    <a:pt x="11880" y="10222"/>
                    <a:pt x="11880" y="10885"/>
                  </a:cubicBezTo>
                  <a:cubicBezTo>
                    <a:pt x="11880" y="11548"/>
                    <a:pt x="11397" y="12085"/>
                    <a:pt x="10800" y="1208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93" name="成组"/>
          <p:cNvGrpSpPr/>
          <p:nvPr/>
        </p:nvGrpSpPr>
        <p:grpSpPr>
          <a:xfrm>
            <a:off x="4494014" y="838200"/>
            <a:ext cx="457201" cy="457200"/>
            <a:chOff x="0" y="0"/>
            <a:chExt cx="457200" cy="457200"/>
          </a:xfrm>
        </p:grpSpPr>
        <p:sp>
          <p:nvSpPr>
            <p:cNvPr id="3291" name="任意形状 150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92" name="任意形状 150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2400"/>
                  </a:moveTo>
                  <a:lnTo>
                    <a:pt x="2160" y="19200"/>
                  </a:lnTo>
                  <a:lnTo>
                    <a:pt x="19440" y="19200"/>
                  </a:lnTo>
                  <a:lnTo>
                    <a:pt x="19440" y="2400"/>
                  </a:lnTo>
                  <a:lnTo>
                    <a:pt x="2160" y="24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5454" y="4945"/>
                  </a:moveTo>
                  <a:lnTo>
                    <a:pt x="6981" y="6643"/>
                  </a:lnTo>
                  <a:cubicBezTo>
                    <a:pt x="5967" y="7767"/>
                    <a:pt x="5398" y="9293"/>
                    <a:pt x="5400" y="10884"/>
                  </a:cubicBezTo>
                  <a:cubicBezTo>
                    <a:pt x="5400" y="12540"/>
                    <a:pt x="6005" y="14040"/>
                    <a:pt x="6981" y="15127"/>
                  </a:cubicBezTo>
                  <a:lnTo>
                    <a:pt x="5454" y="16824"/>
                  </a:lnTo>
                  <a:cubicBezTo>
                    <a:pt x="4034" y="15250"/>
                    <a:pt x="3237" y="13112"/>
                    <a:pt x="3240" y="10884"/>
                  </a:cubicBezTo>
                  <a:cubicBezTo>
                    <a:pt x="3240" y="8564"/>
                    <a:pt x="4087" y="6464"/>
                    <a:pt x="5454" y="4944"/>
                  </a:cubicBezTo>
                  <a:close/>
                  <a:moveTo>
                    <a:pt x="16146" y="4945"/>
                  </a:moveTo>
                  <a:cubicBezTo>
                    <a:pt x="17566" y="6519"/>
                    <a:pt x="18363" y="8657"/>
                    <a:pt x="18360" y="10885"/>
                  </a:cubicBezTo>
                  <a:cubicBezTo>
                    <a:pt x="18363" y="13114"/>
                    <a:pt x="17566" y="15251"/>
                    <a:pt x="16146" y="16825"/>
                  </a:cubicBezTo>
                  <a:lnTo>
                    <a:pt x="14619" y="15128"/>
                  </a:lnTo>
                  <a:cubicBezTo>
                    <a:pt x="15633" y="14004"/>
                    <a:pt x="16202" y="12476"/>
                    <a:pt x="16200" y="10884"/>
                  </a:cubicBezTo>
                  <a:cubicBezTo>
                    <a:pt x="16200" y="9228"/>
                    <a:pt x="15595" y="7728"/>
                    <a:pt x="14619" y="6642"/>
                  </a:cubicBezTo>
                  <a:lnTo>
                    <a:pt x="16146" y="4944"/>
                  </a:lnTo>
                  <a:close/>
                  <a:moveTo>
                    <a:pt x="10800" y="12085"/>
                  </a:moveTo>
                  <a:cubicBezTo>
                    <a:pt x="11397" y="12085"/>
                    <a:pt x="11880" y="11548"/>
                    <a:pt x="11880" y="10885"/>
                  </a:cubicBezTo>
                  <a:cubicBezTo>
                    <a:pt x="11880" y="10222"/>
                    <a:pt x="11397" y="9685"/>
                    <a:pt x="10800" y="9685"/>
                  </a:cubicBezTo>
                  <a:cubicBezTo>
                    <a:pt x="10203" y="9685"/>
                    <a:pt x="9720" y="10222"/>
                    <a:pt x="9720" y="10885"/>
                  </a:cubicBezTo>
                  <a:cubicBezTo>
                    <a:pt x="9720" y="11548"/>
                    <a:pt x="10203" y="12085"/>
                    <a:pt x="10800" y="12085"/>
                  </a:cubicBezTo>
                  <a:close/>
                  <a:moveTo>
                    <a:pt x="10800" y="14485"/>
                  </a:moveTo>
                  <a:cubicBezTo>
                    <a:pt x="9011" y="14485"/>
                    <a:pt x="7560" y="12873"/>
                    <a:pt x="7560" y="10885"/>
                  </a:cubicBezTo>
                  <a:cubicBezTo>
                    <a:pt x="7560" y="8897"/>
                    <a:pt x="9011" y="7285"/>
                    <a:pt x="10800" y="7285"/>
                  </a:cubicBezTo>
                  <a:cubicBezTo>
                    <a:pt x="12589" y="7285"/>
                    <a:pt x="14040" y="8897"/>
                    <a:pt x="14040" y="10885"/>
                  </a:cubicBezTo>
                  <a:cubicBezTo>
                    <a:pt x="14040" y="12873"/>
                    <a:pt x="12589" y="14485"/>
                    <a:pt x="10800" y="1448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96" name="成组"/>
          <p:cNvGrpSpPr/>
          <p:nvPr/>
        </p:nvGrpSpPr>
        <p:grpSpPr>
          <a:xfrm>
            <a:off x="843924" y="1752078"/>
            <a:ext cx="457201" cy="457201"/>
            <a:chOff x="0" y="0"/>
            <a:chExt cx="457200" cy="457200"/>
          </a:xfrm>
        </p:grpSpPr>
        <p:sp>
          <p:nvSpPr>
            <p:cNvPr id="3294" name="任意形状 15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95" name="任意形状 1544"/>
            <p:cNvSpPr/>
            <p:nvPr/>
          </p:nvSpPr>
          <p:spPr>
            <a:xfrm>
              <a:off x="19050" y="67716"/>
              <a:ext cx="419101" cy="321769"/>
            </a:xfrm>
            <a:custGeom>
              <a:avLst/>
              <a:gdLst/>
              <a:ahLst/>
              <a:cxnLst>
                <a:cxn ang="0">
                  <a:pos x="wd2" y="hd2"/>
                </a:cxn>
                <a:cxn ang="5400000">
                  <a:pos x="wd2" y="hd2"/>
                </a:cxn>
                <a:cxn ang="10800000">
                  <a:pos x="wd2" y="hd2"/>
                </a:cxn>
                <a:cxn ang="16200000">
                  <a:pos x="wd2" y="hd2"/>
                </a:cxn>
              </a:cxnLst>
              <a:rect l="0" t="0" r="r" b="b"/>
              <a:pathLst>
                <a:path w="21597" h="21521" extrusionOk="0">
                  <a:moveTo>
                    <a:pt x="4799" y="15857"/>
                  </a:moveTo>
                  <a:lnTo>
                    <a:pt x="982" y="15857"/>
                  </a:lnTo>
                  <a:cubicBezTo>
                    <a:pt x="439" y="15857"/>
                    <a:pt x="0" y="15286"/>
                    <a:pt x="0" y="14583"/>
                  </a:cubicBezTo>
                  <a:lnTo>
                    <a:pt x="0" y="6938"/>
                  </a:lnTo>
                  <a:cubicBezTo>
                    <a:pt x="0" y="6234"/>
                    <a:pt x="439" y="5664"/>
                    <a:pt x="982" y="5664"/>
                  </a:cubicBezTo>
                  <a:lnTo>
                    <a:pt x="4799" y="5664"/>
                  </a:lnTo>
                  <a:lnTo>
                    <a:pt x="9996" y="144"/>
                  </a:lnTo>
                  <a:cubicBezTo>
                    <a:pt x="10206" y="-79"/>
                    <a:pt x="10515" y="-39"/>
                    <a:pt x="10687" y="233"/>
                  </a:cubicBezTo>
                  <a:cubicBezTo>
                    <a:pt x="10759" y="347"/>
                    <a:pt x="10799" y="490"/>
                    <a:pt x="10798" y="637"/>
                  </a:cubicBezTo>
                  <a:lnTo>
                    <a:pt x="10798" y="20883"/>
                  </a:lnTo>
                  <a:cubicBezTo>
                    <a:pt x="10799" y="21235"/>
                    <a:pt x="10579" y="21521"/>
                    <a:pt x="10308" y="21521"/>
                  </a:cubicBezTo>
                  <a:cubicBezTo>
                    <a:pt x="10194" y="21521"/>
                    <a:pt x="10084" y="21470"/>
                    <a:pt x="9996" y="21377"/>
                  </a:cubicBezTo>
                  <a:lnTo>
                    <a:pt x="4800" y="15857"/>
                  </a:lnTo>
                  <a:close/>
                  <a:moveTo>
                    <a:pt x="18069" y="21124"/>
                  </a:moveTo>
                  <a:lnTo>
                    <a:pt x="16679" y="19320"/>
                  </a:lnTo>
                  <a:cubicBezTo>
                    <a:pt x="18561" y="17146"/>
                    <a:pt x="19636" y="14031"/>
                    <a:pt x="19633" y="10760"/>
                  </a:cubicBezTo>
                  <a:cubicBezTo>
                    <a:pt x="19636" y="7318"/>
                    <a:pt x="18445" y="4058"/>
                    <a:pt x="16390" y="1882"/>
                  </a:cubicBezTo>
                  <a:lnTo>
                    <a:pt x="17784" y="73"/>
                  </a:lnTo>
                  <a:cubicBezTo>
                    <a:pt x="20205" y="2733"/>
                    <a:pt x="21600" y="6643"/>
                    <a:pt x="21597" y="10760"/>
                  </a:cubicBezTo>
                  <a:cubicBezTo>
                    <a:pt x="21597" y="14867"/>
                    <a:pt x="20236" y="18561"/>
                    <a:pt x="18069" y="21124"/>
                  </a:cubicBezTo>
                  <a:close/>
                  <a:moveTo>
                    <a:pt x="14591" y="16610"/>
                  </a:moveTo>
                  <a:lnTo>
                    <a:pt x="13195" y="14798"/>
                  </a:lnTo>
                  <a:cubicBezTo>
                    <a:pt x="14161" y="13834"/>
                    <a:pt x="14726" y="12342"/>
                    <a:pt x="14725" y="10760"/>
                  </a:cubicBezTo>
                  <a:cubicBezTo>
                    <a:pt x="14725" y="8938"/>
                    <a:pt x="13989" y="7339"/>
                    <a:pt x="12880" y="6438"/>
                  </a:cubicBezTo>
                  <a:lnTo>
                    <a:pt x="14292" y="4605"/>
                  </a:lnTo>
                  <a:cubicBezTo>
                    <a:pt x="15800" y="6045"/>
                    <a:pt x="16690" y="8330"/>
                    <a:pt x="16688" y="10760"/>
                  </a:cubicBezTo>
                  <a:cubicBezTo>
                    <a:pt x="16688" y="13107"/>
                    <a:pt x="15874" y="15207"/>
                    <a:pt x="14591" y="1661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99" name="成组"/>
          <p:cNvGrpSpPr/>
          <p:nvPr/>
        </p:nvGrpSpPr>
        <p:grpSpPr>
          <a:xfrm>
            <a:off x="845355" y="838200"/>
            <a:ext cx="457201" cy="457200"/>
            <a:chOff x="0" y="0"/>
            <a:chExt cx="457200" cy="457200"/>
          </a:xfrm>
        </p:grpSpPr>
        <p:sp>
          <p:nvSpPr>
            <p:cNvPr id="3297" name="任意形状 15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98" name="任意形状 1547"/>
            <p:cNvSpPr/>
            <p:nvPr/>
          </p:nvSpPr>
          <p:spPr>
            <a:xfrm>
              <a:off x="19050" y="67715"/>
              <a:ext cx="419101" cy="321769"/>
            </a:xfrm>
            <a:custGeom>
              <a:avLst/>
              <a:gdLst/>
              <a:ahLst/>
              <a:cxnLst>
                <a:cxn ang="0">
                  <a:pos x="wd2" y="hd2"/>
                </a:cxn>
                <a:cxn ang="5400000">
                  <a:pos x="wd2" y="hd2"/>
                </a:cxn>
                <a:cxn ang="10800000">
                  <a:pos x="wd2" y="hd2"/>
                </a:cxn>
                <a:cxn ang="16200000">
                  <a:pos x="wd2" y="hd2"/>
                </a:cxn>
              </a:cxnLst>
              <a:rect l="0" t="0" r="r" b="b"/>
              <a:pathLst>
                <a:path w="21597" h="21521" extrusionOk="0">
                  <a:moveTo>
                    <a:pt x="8835" y="4670"/>
                  </a:moveTo>
                  <a:lnTo>
                    <a:pt x="5500" y="8212"/>
                  </a:lnTo>
                  <a:lnTo>
                    <a:pt x="1963" y="8212"/>
                  </a:lnTo>
                  <a:lnTo>
                    <a:pt x="1963" y="13309"/>
                  </a:lnTo>
                  <a:lnTo>
                    <a:pt x="5500" y="13309"/>
                  </a:lnTo>
                  <a:lnTo>
                    <a:pt x="8835" y="16851"/>
                  </a:lnTo>
                  <a:lnTo>
                    <a:pt x="8835" y="4670"/>
                  </a:lnTo>
                  <a:close/>
                  <a:moveTo>
                    <a:pt x="4799" y="15857"/>
                  </a:moveTo>
                  <a:lnTo>
                    <a:pt x="982" y="15857"/>
                  </a:lnTo>
                  <a:cubicBezTo>
                    <a:pt x="439" y="15857"/>
                    <a:pt x="0" y="15286"/>
                    <a:pt x="0" y="14583"/>
                  </a:cubicBezTo>
                  <a:lnTo>
                    <a:pt x="0" y="6938"/>
                  </a:lnTo>
                  <a:cubicBezTo>
                    <a:pt x="0" y="6234"/>
                    <a:pt x="439" y="5664"/>
                    <a:pt x="982" y="5664"/>
                  </a:cubicBezTo>
                  <a:lnTo>
                    <a:pt x="4799" y="5664"/>
                  </a:lnTo>
                  <a:lnTo>
                    <a:pt x="9996" y="144"/>
                  </a:lnTo>
                  <a:cubicBezTo>
                    <a:pt x="10206" y="-79"/>
                    <a:pt x="10515" y="-39"/>
                    <a:pt x="10687" y="233"/>
                  </a:cubicBezTo>
                  <a:cubicBezTo>
                    <a:pt x="10759" y="347"/>
                    <a:pt x="10799" y="490"/>
                    <a:pt x="10798" y="637"/>
                  </a:cubicBezTo>
                  <a:lnTo>
                    <a:pt x="10798" y="20883"/>
                  </a:lnTo>
                  <a:cubicBezTo>
                    <a:pt x="10799" y="21235"/>
                    <a:pt x="10579" y="21521"/>
                    <a:pt x="10308" y="21521"/>
                  </a:cubicBezTo>
                  <a:cubicBezTo>
                    <a:pt x="10194" y="21521"/>
                    <a:pt x="10084" y="21470"/>
                    <a:pt x="9996" y="21377"/>
                  </a:cubicBezTo>
                  <a:lnTo>
                    <a:pt x="4800" y="15857"/>
                  </a:lnTo>
                  <a:close/>
                  <a:moveTo>
                    <a:pt x="18069" y="21124"/>
                  </a:moveTo>
                  <a:lnTo>
                    <a:pt x="16679" y="19320"/>
                  </a:lnTo>
                  <a:cubicBezTo>
                    <a:pt x="18561" y="17146"/>
                    <a:pt x="19636" y="14031"/>
                    <a:pt x="19633" y="10760"/>
                  </a:cubicBezTo>
                  <a:cubicBezTo>
                    <a:pt x="19636" y="7318"/>
                    <a:pt x="18445" y="4058"/>
                    <a:pt x="16390" y="1882"/>
                  </a:cubicBezTo>
                  <a:lnTo>
                    <a:pt x="17784" y="73"/>
                  </a:lnTo>
                  <a:cubicBezTo>
                    <a:pt x="20205" y="2733"/>
                    <a:pt x="21600" y="6643"/>
                    <a:pt x="21597" y="10760"/>
                  </a:cubicBezTo>
                  <a:cubicBezTo>
                    <a:pt x="21597" y="14867"/>
                    <a:pt x="20236" y="18561"/>
                    <a:pt x="18069" y="21124"/>
                  </a:cubicBezTo>
                  <a:close/>
                  <a:moveTo>
                    <a:pt x="14591" y="16610"/>
                  </a:moveTo>
                  <a:lnTo>
                    <a:pt x="13195" y="14798"/>
                  </a:lnTo>
                  <a:cubicBezTo>
                    <a:pt x="14161" y="13834"/>
                    <a:pt x="14726" y="12342"/>
                    <a:pt x="14725" y="10760"/>
                  </a:cubicBezTo>
                  <a:cubicBezTo>
                    <a:pt x="14725" y="8938"/>
                    <a:pt x="13989" y="7339"/>
                    <a:pt x="12880" y="6438"/>
                  </a:cubicBezTo>
                  <a:lnTo>
                    <a:pt x="14292" y="4605"/>
                  </a:lnTo>
                  <a:cubicBezTo>
                    <a:pt x="15800" y="6045"/>
                    <a:pt x="16690" y="8330"/>
                    <a:pt x="16688" y="10760"/>
                  </a:cubicBezTo>
                  <a:cubicBezTo>
                    <a:pt x="16688" y="13107"/>
                    <a:pt x="15874" y="15207"/>
                    <a:pt x="14591" y="1661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3300" name="Media"/>
          <p:cNvSpPr txBox="1"/>
          <p:nvPr/>
        </p:nvSpPr>
        <p:spPr>
          <a:xfrm>
            <a:off x="10844821" y="6347459"/>
            <a:ext cx="5091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Media</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04" name="成组"/>
          <p:cNvGrpSpPr/>
          <p:nvPr/>
        </p:nvGrpSpPr>
        <p:grpSpPr>
          <a:xfrm>
            <a:off x="838200" y="1752148"/>
            <a:ext cx="457200" cy="457201"/>
            <a:chOff x="0" y="0"/>
            <a:chExt cx="457200" cy="457200"/>
          </a:xfrm>
        </p:grpSpPr>
        <p:sp>
          <p:nvSpPr>
            <p:cNvPr id="3302" name="任意形状 10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03" name="任意形状 107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0260" y="12600"/>
                  </a:moveTo>
                  <a:lnTo>
                    <a:pt x="10260" y="10800"/>
                  </a:lnTo>
                  <a:lnTo>
                    <a:pt x="9180" y="10800"/>
                  </a:lnTo>
                  <a:lnTo>
                    <a:pt x="9180" y="7200"/>
                  </a:lnTo>
                  <a:lnTo>
                    <a:pt x="7560" y="7200"/>
                  </a:lnTo>
                  <a:lnTo>
                    <a:pt x="7560" y="10800"/>
                  </a:lnTo>
                  <a:lnTo>
                    <a:pt x="5940" y="10800"/>
                  </a:lnTo>
                  <a:lnTo>
                    <a:pt x="5940" y="7200"/>
                  </a:lnTo>
                  <a:lnTo>
                    <a:pt x="4320" y="7200"/>
                  </a:lnTo>
                  <a:lnTo>
                    <a:pt x="4320" y="12600"/>
                  </a:lnTo>
                  <a:lnTo>
                    <a:pt x="7560" y="12600"/>
                  </a:lnTo>
                  <a:lnTo>
                    <a:pt x="7560" y="14400"/>
                  </a:lnTo>
                  <a:lnTo>
                    <a:pt x="9180" y="14400"/>
                  </a:lnTo>
                  <a:lnTo>
                    <a:pt x="9180" y="12600"/>
                  </a:lnTo>
                  <a:lnTo>
                    <a:pt x="10260" y="12600"/>
                  </a:lnTo>
                  <a:close/>
                  <a:moveTo>
                    <a:pt x="17280" y="14400"/>
                  </a:moveTo>
                  <a:lnTo>
                    <a:pt x="14850" y="10800"/>
                  </a:lnTo>
                  <a:lnTo>
                    <a:pt x="17280" y="7200"/>
                  </a:lnTo>
                  <a:lnTo>
                    <a:pt x="15390" y="7200"/>
                  </a:lnTo>
                  <a:lnTo>
                    <a:pt x="13500" y="9900"/>
                  </a:lnTo>
                  <a:lnTo>
                    <a:pt x="13500" y="7200"/>
                  </a:lnTo>
                  <a:lnTo>
                    <a:pt x="11880" y="7200"/>
                  </a:lnTo>
                  <a:lnTo>
                    <a:pt x="11880" y="14400"/>
                  </a:lnTo>
                  <a:lnTo>
                    <a:pt x="13500" y="14400"/>
                  </a:lnTo>
                  <a:lnTo>
                    <a:pt x="13500" y="11700"/>
                  </a:lnTo>
                  <a:lnTo>
                    <a:pt x="15390" y="14400"/>
                  </a:lnTo>
                  <a:lnTo>
                    <a:pt x="17280" y="14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07" name="成组"/>
          <p:cNvGrpSpPr/>
          <p:nvPr/>
        </p:nvGrpSpPr>
        <p:grpSpPr>
          <a:xfrm>
            <a:off x="838200" y="838200"/>
            <a:ext cx="457200" cy="457200"/>
            <a:chOff x="0" y="0"/>
            <a:chExt cx="457200" cy="457200"/>
          </a:xfrm>
        </p:grpSpPr>
        <p:sp>
          <p:nvSpPr>
            <p:cNvPr id="3305" name="任意形状 10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06" name="任意形状 107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2400"/>
                  </a:moveTo>
                  <a:lnTo>
                    <a:pt x="2160" y="19200"/>
                  </a:lnTo>
                  <a:lnTo>
                    <a:pt x="19440" y="19200"/>
                  </a:lnTo>
                  <a:lnTo>
                    <a:pt x="19440" y="2400"/>
                  </a:lnTo>
                  <a:lnTo>
                    <a:pt x="2160" y="24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0260" y="12600"/>
                  </a:moveTo>
                  <a:lnTo>
                    <a:pt x="9180" y="12600"/>
                  </a:lnTo>
                  <a:lnTo>
                    <a:pt x="9180" y="14400"/>
                  </a:lnTo>
                  <a:lnTo>
                    <a:pt x="7560" y="14400"/>
                  </a:lnTo>
                  <a:lnTo>
                    <a:pt x="7560" y="12600"/>
                  </a:lnTo>
                  <a:lnTo>
                    <a:pt x="4320" y="12600"/>
                  </a:lnTo>
                  <a:lnTo>
                    <a:pt x="4320" y="7200"/>
                  </a:lnTo>
                  <a:lnTo>
                    <a:pt x="5940" y="7200"/>
                  </a:lnTo>
                  <a:lnTo>
                    <a:pt x="5940" y="10800"/>
                  </a:lnTo>
                  <a:lnTo>
                    <a:pt x="7560" y="10800"/>
                  </a:lnTo>
                  <a:lnTo>
                    <a:pt x="7560" y="7200"/>
                  </a:lnTo>
                  <a:lnTo>
                    <a:pt x="9180" y="7200"/>
                  </a:lnTo>
                  <a:lnTo>
                    <a:pt x="9180" y="10800"/>
                  </a:lnTo>
                  <a:lnTo>
                    <a:pt x="10260" y="10800"/>
                  </a:lnTo>
                  <a:lnTo>
                    <a:pt x="10260" y="12600"/>
                  </a:lnTo>
                  <a:close/>
                  <a:moveTo>
                    <a:pt x="17280" y="14400"/>
                  </a:moveTo>
                  <a:lnTo>
                    <a:pt x="15390" y="14400"/>
                  </a:lnTo>
                  <a:lnTo>
                    <a:pt x="13500" y="11700"/>
                  </a:lnTo>
                  <a:lnTo>
                    <a:pt x="13500" y="14400"/>
                  </a:lnTo>
                  <a:lnTo>
                    <a:pt x="11880" y="14400"/>
                  </a:lnTo>
                  <a:lnTo>
                    <a:pt x="11880" y="7200"/>
                  </a:lnTo>
                  <a:lnTo>
                    <a:pt x="13500" y="7200"/>
                  </a:lnTo>
                  <a:lnTo>
                    <a:pt x="13500" y="9900"/>
                  </a:lnTo>
                  <a:lnTo>
                    <a:pt x="15390" y="7200"/>
                  </a:lnTo>
                  <a:lnTo>
                    <a:pt x="17280" y="7200"/>
                  </a:lnTo>
                  <a:lnTo>
                    <a:pt x="14850" y="10800"/>
                  </a:lnTo>
                  <a:lnTo>
                    <a:pt x="17280" y="14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10" name="成组"/>
          <p:cNvGrpSpPr/>
          <p:nvPr/>
        </p:nvGrpSpPr>
        <p:grpSpPr>
          <a:xfrm>
            <a:off x="6319189" y="1752148"/>
            <a:ext cx="457201" cy="457201"/>
            <a:chOff x="0" y="0"/>
            <a:chExt cx="457200" cy="457200"/>
          </a:xfrm>
        </p:grpSpPr>
        <p:sp>
          <p:nvSpPr>
            <p:cNvPr id="3308" name="任意形状 11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09" name="任意形状 1148"/>
            <p:cNvSpPr/>
            <p:nvPr/>
          </p:nvSpPr>
          <p:spPr>
            <a:xfrm>
              <a:off x="38100" y="38038"/>
              <a:ext cx="381000" cy="381126"/>
            </a:xfrm>
            <a:custGeom>
              <a:avLst/>
              <a:gdLst/>
              <a:ahLst/>
              <a:cxnLst>
                <a:cxn ang="0">
                  <a:pos x="wd2" y="hd2"/>
                </a:cxn>
                <a:cxn ang="5400000">
                  <a:pos x="wd2" y="hd2"/>
                </a:cxn>
                <a:cxn ang="10800000">
                  <a:pos x="wd2" y="hd2"/>
                </a:cxn>
                <a:cxn ang="16200000">
                  <a:pos x="wd2" y="hd2"/>
                </a:cxn>
              </a:cxnLst>
              <a:rect l="0" t="0" r="r" b="b"/>
              <a:pathLst>
                <a:path w="21600" h="20810" extrusionOk="0">
                  <a:moveTo>
                    <a:pt x="4504" y="16646"/>
                  </a:moveTo>
                  <a:cubicBezTo>
                    <a:pt x="5099" y="15020"/>
                    <a:pt x="6950" y="14167"/>
                    <a:pt x="8638" y="14741"/>
                  </a:cubicBezTo>
                  <a:cubicBezTo>
                    <a:pt x="9563" y="15055"/>
                    <a:pt x="10290" y="15756"/>
                    <a:pt x="10616" y="16646"/>
                  </a:cubicBezTo>
                  <a:lnTo>
                    <a:pt x="21600" y="16646"/>
                  </a:lnTo>
                  <a:lnTo>
                    <a:pt x="21600" y="18726"/>
                  </a:lnTo>
                  <a:lnTo>
                    <a:pt x="10616" y="18726"/>
                  </a:lnTo>
                  <a:cubicBezTo>
                    <a:pt x="10021" y="20352"/>
                    <a:pt x="8170" y="21205"/>
                    <a:pt x="6482" y="20631"/>
                  </a:cubicBezTo>
                  <a:cubicBezTo>
                    <a:pt x="5557" y="20317"/>
                    <a:pt x="4830" y="19617"/>
                    <a:pt x="4504" y="18726"/>
                  </a:cubicBezTo>
                  <a:lnTo>
                    <a:pt x="0" y="18726"/>
                  </a:lnTo>
                  <a:lnTo>
                    <a:pt x="0" y="16646"/>
                  </a:lnTo>
                  <a:lnTo>
                    <a:pt x="4504" y="16646"/>
                  </a:lnTo>
                  <a:close/>
                  <a:moveTo>
                    <a:pt x="10984" y="9365"/>
                  </a:moveTo>
                  <a:cubicBezTo>
                    <a:pt x="11579" y="7739"/>
                    <a:pt x="13430" y="6886"/>
                    <a:pt x="15118" y="7460"/>
                  </a:cubicBezTo>
                  <a:cubicBezTo>
                    <a:pt x="16043" y="7774"/>
                    <a:pt x="16770" y="8474"/>
                    <a:pt x="17096" y="9365"/>
                  </a:cubicBezTo>
                  <a:lnTo>
                    <a:pt x="21600" y="9365"/>
                  </a:lnTo>
                  <a:lnTo>
                    <a:pt x="21600" y="11445"/>
                  </a:lnTo>
                  <a:lnTo>
                    <a:pt x="17096" y="11445"/>
                  </a:lnTo>
                  <a:cubicBezTo>
                    <a:pt x="16501" y="13071"/>
                    <a:pt x="14650" y="13924"/>
                    <a:pt x="12962" y="13350"/>
                  </a:cubicBezTo>
                  <a:cubicBezTo>
                    <a:pt x="12037" y="13036"/>
                    <a:pt x="11310" y="12336"/>
                    <a:pt x="10984" y="11445"/>
                  </a:cubicBezTo>
                  <a:lnTo>
                    <a:pt x="0" y="11445"/>
                  </a:lnTo>
                  <a:lnTo>
                    <a:pt x="0" y="9365"/>
                  </a:lnTo>
                  <a:lnTo>
                    <a:pt x="10984" y="9365"/>
                  </a:lnTo>
                  <a:close/>
                  <a:moveTo>
                    <a:pt x="4504" y="2084"/>
                  </a:moveTo>
                  <a:cubicBezTo>
                    <a:pt x="5099" y="458"/>
                    <a:pt x="6950" y="-395"/>
                    <a:pt x="8638" y="179"/>
                  </a:cubicBezTo>
                  <a:cubicBezTo>
                    <a:pt x="9563" y="493"/>
                    <a:pt x="10290" y="1193"/>
                    <a:pt x="10616" y="2084"/>
                  </a:cubicBezTo>
                  <a:lnTo>
                    <a:pt x="21600" y="2084"/>
                  </a:lnTo>
                  <a:lnTo>
                    <a:pt x="21600" y="4164"/>
                  </a:lnTo>
                  <a:lnTo>
                    <a:pt x="10616" y="4164"/>
                  </a:lnTo>
                  <a:cubicBezTo>
                    <a:pt x="10021" y="5790"/>
                    <a:pt x="8170" y="6643"/>
                    <a:pt x="6482" y="6069"/>
                  </a:cubicBezTo>
                  <a:cubicBezTo>
                    <a:pt x="5557" y="5755"/>
                    <a:pt x="4830" y="5054"/>
                    <a:pt x="4504" y="4164"/>
                  </a:cubicBezTo>
                  <a:lnTo>
                    <a:pt x="0" y="4164"/>
                  </a:lnTo>
                  <a:lnTo>
                    <a:pt x="0" y="2084"/>
                  </a:lnTo>
                  <a:lnTo>
                    <a:pt x="4504" y="208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13" name="成组"/>
          <p:cNvGrpSpPr/>
          <p:nvPr/>
        </p:nvGrpSpPr>
        <p:grpSpPr>
          <a:xfrm>
            <a:off x="6319190" y="838200"/>
            <a:ext cx="457201" cy="457200"/>
            <a:chOff x="0" y="0"/>
            <a:chExt cx="457200" cy="457200"/>
          </a:xfrm>
        </p:grpSpPr>
        <p:sp>
          <p:nvSpPr>
            <p:cNvPr id="3311" name="任意形状 11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12" name="任意形状 1151"/>
            <p:cNvSpPr/>
            <p:nvPr/>
          </p:nvSpPr>
          <p:spPr>
            <a:xfrm>
              <a:off x="38100" y="38038"/>
              <a:ext cx="381000" cy="381126"/>
            </a:xfrm>
            <a:custGeom>
              <a:avLst/>
              <a:gdLst/>
              <a:ahLst/>
              <a:cxnLst>
                <a:cxn ang="0">
                  <a:pos x="wd2" y="hd2"/>
                </a:cxn>
                <a:cxn ang="5400000">
                  <a:pos x="wd2" y="hd2"/>
                </a:cxn>
                <a:cxn ang="10800000">
                  <a:pos x="wd2" y="hd2"/>
                </a:cxn>
                <a:cxn ang="16200000">
                  <a:pos x="wd2" y="hd2"/>
                </a:cxn>
              </a:cxnLst>
              <a:rect l="0" t="0" r="r" b="b"/>
              <a:pathLst>
                <a:path w="21600" h="20810" extrusionOk="0">
                  <a:moveTo>
                    <a:pt x="4504" y="16646"/>
                  </a:moveTo>
                  <a:cubicBezTo>
                    <a:pt x="5099" y="15020"/>
                    <a:pt x="6950" y="14167"/>
                    <a:pt x="8638" y="14741"/>
                  </a:cubicBezTo>
                  <a:cubicBezTo>
                    <a:pt x="9563" y="15055"/>
                    <a:pt x="10290" y="15756"/>
                    <a:pt x="10616" y="16646"/>
                  </a:cubicBezTo>
                  <a:lnTo>
                    <a:pt x="21600" y="16646"/>
                  </a:lnTo>
                  <a:lnTo>
                    <a:pt x="21600" y="18726"/>
                  </a:lnTo>
                  <a:lnTo>
                    <a:pt x="10616" y="18726"/>
                  </a:lnTo>
                  <a:cubicBezTo>
                    <a:pt x="10021" y="20352"/>
                    <a:pt x="8170" y="21205"/>
                    <a:pt x="6482" y="20631"/>
                  </a:cubicBezTo>
                  <a:cubicBezTo>
                    <a:pt x="5557" y="20317"/>
                    <a:pt x="4830" y="19617"/>
                    <a:pt x="4504" y="18726"/>
                  </a:cubicBezTo>
                  <a:lnTo>
                    <a:pt x="0" y="18726"/>
                  </a:lnTo>
                  <a:lnTo>
                    <a:pt x="0" y="16646"/>
                  </a:lnTo>
                  <a:lnTo>
                    <a:pt x="4504" y="16646"/>
                  </a:lnTo>
                  <a:close/>
                  <a:moveTo>
                    <a:pt x="10984" y="9365"/>
                  </a:moveTo>
                  <a:cubicBezTo>
                    <a:pt x="11579" y="7739"/>
                    <a:pt x="13430" y="6886"/>
                    <a:pt x="15118" y="7460"/>
                  </a:cubicBezTo>
                  <a:cubicBezTo>
                    <a:pt x="16043" y="7774"/>
                    <a:pt x="16770" y="8474"/>
                    <a:pt x="17096" y="9365"/>
                  </a:cubicBezTo>
                  <a:lnTo>
                    <a:pt x="21600" y="9365"/>
                  </a:lnTo>
                  <a:lnTo>
                    <a:pt x="21600" y="11445"/>
                  </a:lnTo>
                  <a:lnTo>
                    <a:pt x="17096" y="11445"/>
                  </a:lnTo>
                  <a:cubicBezTo>
                    <a:pt x="16501" y="13071"/>
                    <a:pt x="14650" y="13924"/>
                    <a:pt x="12962" y="13350"/>
                  </a:cubicBezTo>
                  <a:cubicBezTo>
                    <a:pt x="12037" y="13036"/>
                    <a:pt x="11310" y="12336"/>
                    <a:pt x="10984" y="11445"/>
                  </a:cubicBezTo>
                  <a:lnTo>
                    <a:pt x="0" y="11445"/>
                  </a:lnTo>
                  <a:lnTo>
                    <a:pt x="0" y="9365"/>
                  </a:lnTo>
                  <a:lnTo>
                    <a:pt x="10984" y="9365"/>
                  </a:lnTo>
                  <a:close/>
                  <a:moveTo>
                    <a:pt x="4504" y="2084"/>
                  </a:moveTo>
                  <a:cubicBezTo>
                    <a:pt x="5099" y="458"/>
                    <a:pt x="6950" y="-395"/>
                    <a:pt x="8638" y="179"/>
                  </a:cubicBezTo>
                  <a:cubicBezTo>
                    <a:pt x="9563" y="493"/>
                    <a:pt x="10290" y="1193"/>
                    <a:pt x="10616" y="2084"/>
                  </a:cubicBezTo>
                  <a:lnTo>
                    <a:pt x="21600" y="2084"/>
                  </a:lnTo>
                  <a:lnTo>
                    <a:pt x="21600" y="4164"/>
                  </a:lnTo>
                  <a:lnTo>
                    <a:pt x="10616" y="4164"/>
                  </a:lnTo>
                  <a:cubicBezTo>
                    <a:pt x="10021" y="5790"/>
                    <a:pt x="8170" y="6643"/>
                    <a:pt x="6482" y="6069"/>
                  </a:cubicBezTo>
                  <a:cubicBezTo>
                    <a:pt x="5557" y="5755"/>
                    <a:pt x="4830" y="5054"/>
                    <a:pt x="4504" y="4164"/>
                  </a:cubicBezTo>
                  <a:lnTo>
                    <a:pt x="0" y="4164"/>
                  </a:lnTo>
                  <a:lnTo>
                    <a:pt x="0" y="2084"/>
                  </a:lnTo>
                  <a:lnTo>
                    <a:pt x="4504" y="2084"/>
                  </a:lnTo>
                  <a:close/>
                  <a:moveTo>
                    <a:pt x="7560" y="4164"/>
                  </a:moveTo>
                  <a:cubicBezTo>
                    <a:pt x="8157" y="4164"/>
                    <a:pt x="8640" y="3698"/>
                    <a:pt x="8640" y="3124"/>
                  </a:cubicBezTo>
                  <a:cubicBezTo>
                    <a:pt x="8640" y="2549"/>
                    <a:pt x="8157" y="2084"/>
                    <a:pt x="7560" y="2084"/>
                  </a:cubicBezTo>
                  <a:cubicBezTo>
                    <a:pt x="6963" y="2084"/>
                    <a:pt x="6480" y="2549"/>
                    <a:pt x="6480" y="3124"/>
                  </a:cubicBezTo>
                  <a:cubicBezTo>
                    <a:pt x="6480" y="3698"/>
                    <a:pt x="6963" y="4164"/>
                    <a:pt x="7560" y="4164"/>
                  </a:cubicBezTo>
                  <a:close/>
                  <a:moveTo>
                    <a:pt x="14040" y="11445"/>
                  </a:moveTo>
                  <a:cubicBezTo>
                    <a:pt x="14637" y="11445"/>
                    <a:pt x="15120" y="10979"/>
                    <a:pt x="15120" y="10405"/>
                  </a:cubicBezTo>
                  <a:cubicBezTo>
                    <a:pt x="15120" y="9831"/>
                    <a:pt x="14637" y="9365"/>
                    <a:pt x="14040" y="9365"/>
                  </a:cubicBezTo>
                  <a:cubicBezTo>
                    <a:pt x="13443" y="9365"/>
                    <a:pt x="12960" y="9831"/>
                    <a:pt x="12960" y="10405"/>
                  </a:cubicBezTo>
                  <a:cubicBezTo>
                    <a:pt x="12960" y="10979"/>
                    <a:pt x="13443" y="11445"/>
                    <a:pt x="14040" y="11445"/>
                  </a:cubicBezTo>
                  <a:close/>
                  <a:moveTo>
                    <a:pt x="7560" y="18726"/>
                  </a:moveTo>
                  <a:cubicBezTo>
                    <a:pt x="8157" y="18726"/>
                    <a:pt x="8640" y="18261"/>
                    <a:pt x="8640" y="17686"/>
                  </a:cubicBezTo>
                  <a:cubicBezTo>
                    <a:pt x="8640" y="17112"/>
                    <a:pt x="8157" y="16646"/>
                    <a:pt x="7560" y="16646"/>
                  </a:cubicBezTo>
                  <a:cubicBezTo>
                    <a:pt x="6963" y="16646"/>
                    <a:pt x="6480" y="17112"/>
                    <a:pt x="6480" y="17686"/>
                  </a:cubicBezTo>
                  <a:cubicBezTo>
                    <a:pt x="6480" y="18261"/>
                    <a:pt x="6963" y="18726"/>
                    <a:pt x="7560" y="1872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16" name="成组"/>
          <p:cNvGrpSpPr/>
          <p:nvPr/>
        </p:nvGrpSpPr>
        <p:grpSpPr>
          <a:xfrm>
            <a:off x="8148351" y="1752148"/>
            <a:ext cx="457201" cy="457201"/>
            <a:chOff x="0" y="0"/>
            <a:chExt cx="457200" cy="457200"/>
          </a:xfrm>
        </p:grpSpPr>
        <p:sp>
          <p:nvSpPr>
            <p:cNvPr id="3314" name="任意形状 11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15" name="任意形状 116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7280" y="4800"/>
                  </a:moveTo>
                  <a:lnTo>
                    <a:pt x="21600" y="4800"/>
                  </a:lnTo>
                  <a:lnTo>
                    <a:pt x="21600" y="7200"/>
                  </a:lnTo>
                  <a:lnTo>
                    <a:pt x="15120" y="7200"/>
                  </a:lnTo>
                  <a:lnTo>
                    <a:pt x="15120" y="0"/>
                  </a:lnTo>
                  <a:lnTo>
                    <a:pt x="17280" y="0"/>
                  </a:lnTo>
                  <a:lnTo>
                    <a:pt x="17280" y="4800"/>
                  </a:lnTo>
                  <a:close/>
                  <a:moveTo>
                    <a:pt x="6480" y="7200"/>
                  </a:moveTo>
                  <a:lnTo>
                    <a:pt x="0" y="7200"/>
                  </a:lnTo>
                  <a:lnTo>
                    <a:pt x="0" y="4800"/>
                  </a:lnTo>
                  <a:lnTo>
                    <a:pt x="4320" y="4800"/>
                  </a:lnTo>
                  <a:lnTo>
                    <a:pt x="4320" y="0"/>
                  </a:lnTo>
                  <a:lnTo>
                    <a:pt x="6480" y="0"/>
                  </a:lnTo>
                  <a:lnTo>
                    <a:pt x="6480" y="7200"/>
                  </a:lnTo>
                  <a:close/>
                  <a:moveTo>
                    <a:pt x="17280" y="16800"/>
                  </a:moveTo>
                  <a:lnTo>
                    <a:pt x="17280" y="21600"/>
                  </a:lnTo>
                  <a:lnTo>
                    <a:pt x="15120" y="21600"/>
                  </a:lnTo>
                  <a:lnTo>
                    <a:pt x="15120" y="14400"/>
                  </a:lnTo>
                  <a:lnTo>
                    <a:pt x="21600" y="14400"/>
                  </a:lnTo>
                  <a:lnTo>
                    <a:pt x="21600" y="16800"/>
                  </a:lnTo>
                  <a:lnTo>
                    <a:pt x="17280" y="16800"/>
                  </a:lnTo>
                  <a:close/>
                  <a:moveTo>
                    <a:pt x="6480" y="14400"/>
                  </a:moveTo>
                  <a:lnTo>
                    <a:pt x="6480" y="21600"/>
                  </a:lnTo>
                  <a:lnTo>
                    <a:pt x="4320" y="21600"/>
                  </a:lnTo>
                  <a:lnTo>
                    <a:pt x="4320" y="16800"/>
                  </a:lnTo>
                  <a:lnTo>
                    <a:pt x="0" y="16800"/>
                  </a:lnTo>
                  <a:lnTo>
                    <a:pt x="0" y="14400"/>
                  </a:lnTo>
                  <a:lnTo>
                    <a:pt x="6480" y="14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19" name="成组"/>
          <p:cNvGrpSpPr/>
          <p:nvPr/>
        </p:nvGrpSpPr>
        <p:grpSpPr>
          <a:xfrm>
            <a:off x="8148351" y="838200"/>
            <a:ext cx="457201" cy="457200"/>
            <a:chOff x="0" y="0"/>
            <a:chExt cx="457200" cy="457200"/>
          </a:xfrm>
        </p:grpSpPr>
        <p:sp>
          <p:nvSpPr>
            <p:cNvPr id="3317" name="任意形状 11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18" name="任意形状 116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7280" y="4800"/>
                  </a:moveTo>
                  <a:lnTo>
                    <a:pt x="21600" y="4800"/>
                  </a:lnTo>
                  <a:lnTo>
                    <a:pt x="21600" y="7200"/>
                  </a:lnTo>
                  <a:lnTo>
                    <a:pt x="15120" y="7200"/>
                  </a:lnTo>
                  <a:lnTo>
                    <a:pt x="15120" y="0"/>
                  </a:lnTo>
                  <a:lnTo>
                    <a:pt x="17280" y="0"/>
                  </a:lnTo>
                  <a:lnTo>
                    <a:pt x="17280" y="4800"/>
                  </a:lnTo>
                  <a:close/>
                  <a:moveTo>
                    <a:pt x="6480" y="7200"/>
                  </a:moveTo>
                  <a:lnTo>
                    <a:pt x="0" y="7200"/>
                  </a:lnTo>
                  <a:lnTo>
                    <a:pt x="0" y="4800"/>
                  </a:lnTo>
                  <a:lnTo>
                    <a:pt x="4320" y="4800"/>
                  </a:lnTo>
                  <a:lnTo>
                    <a:pt x="4320" y="0"/>
                  </a:lnTo>
                  <a:lnTo>
                    <a:pt x="6480" y="0"/>
                  </a:lnTo>
                  <a:lnTo>
                    <a:pt x="6480" y="7200"/>
                  </a:lnTo>
                  <a:close/>
                  <a:moveTo>
                    <a:pt x="17280" y="16800"/>
                  </a:moveTo>
                  <a:lnTo>
                    <a:pt x="17280" y="21600"/>
                  </a:lnTo>
                  <a:lnTo>
                    <a:pt x="15120" y="21600"/>
                  </a:lnTo>
                  <a:lnTo>
                    <a:pt x="15120" y="14400"/>
                  </a:lnTo>
                  <a:lnTo>
                    <a:pt x="21600" y="14400"/>
                  </a:lnTo>
                  <a:lnTo>
                    <a:pt x="21600" y="16800"/>
                  </a:lnTo>
                  <a:lnTo>
                    <a:pt x="17280" y="16800"/>
                  </a:lnTo>
                  <a:close/>
                  <a:moveTo>
                    <a:pt x="6480" y="14400"/>
                  </a:moveTo>
                  <a:lnTo>
                    <a:pt x="6480" y="21600"/>
                  </a:lnTo>
                  <a:lnTo>
                    <a:pt x="4320" y="21600"/>
                  </a:lnTo>
                  <a:lnTo>
                    <a:pt x="4320" y="16800"/>
                  </a:lnTo>
                  <a:lnTo>
                    <a:pt x="0" y="16800"/>
                  </a:lnTo>
                  <a:lnTo>
                    <a:pt x="0" y="14400"/>
                  </a:lnTo>
                  <a:lnTo>
                    <a:pt x="6480" y="14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22" name="成组"/>
          <p:cNvGrpSpPr/>
          <p:nvPr/>
        </p:nvGrpSpPr>
        <p:grpSpPr>
          <a:xfrm>
            <a:off x="7238569" y="1752148"/>
            <a:ext cx="457201" cy="457201"/>
            <a:chOff x="0" y="0"/>
            <a:chExt cx="457200" cy="457200"/>
          </a:xfrm>
        </p:grpSpPr>
        <p:sp>
          <p:nvSpPr>
            <p:cNvPr id="3320" name="任意形状 11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21" name="任意形状 116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5120" y="0"/>
                  </a:moveTo>
                  <a:lnTo>
                    <a:pt x="21600" y="0"/>
                  </a:lnTo>
                  <a:lnTo>
                    <a:pt x="21600" y="7200"/>
                  </a:lnTo>
                  <a:lnTo>
                    <a:pt x="19440" y="7200"/>
                  </a:lnTo>
                  <a:lnTo>
                    <a:pt x="19440" y="2400"/>
                  </a:lnTo>
                  <a:lnTo>
                    <a:pt x="15120" y="2400"/>
                  </a:lnTo>
                  <a:lnTo>
                    <a:pt x="15120" y="0"/>
                  </a:lnTo>
                  <a:close/>
                  <a:moveTo>
                    <a:pt x="0" y="0"/>
                  </a:moveTo>
                  <a:lnTo>
                    <a:pt x="6480" y="0"/>
                  </a:lnTo>
                  <a:lnTo>
                    <a:pt x="6480" y="2400"/>
                  </a:lnTo>
                  <a:lnTo>
                    <a:pt x="2160" y="2400"/>
                  </a:lnTo>
                  <a:lnTo>
                    <a:pt x="2160" y="7200"/>
                  </a:lnTo>
                  <a:lnTo>
                    <a:pt x="0" y="7200"/>
                  </a:lnTo>
                  <a:lnTo>
                    <a:pt x="0" y="0"/>
                  </a:lnTo>
                  <a:close/>
                  <a:moveTo>
                    <a:pt x="19440" y="19200"/>
                  </a:moveTo>
                  <a:lnTo>
                    <a:pt x="19440" y="14400"/>
                  </a:lnTo>
                  <a:lnTo>
                    <a:pt x="21600" y="14400"/>
                  </a:lnTo>
                  <a:lnTo>
                    <a:pt x="21600" y="21600"/>
                  </a:lnTo>
                  <a:lnTo>
                    <a:pt x="15120" y="21600"/>
                  </a:lnTo>
                  <a:lnTo>
                    <a:pt x="15120" y="19200"/>
                  </a:lnTo>
                  <a:lnTo>
                    <a:pt x="19440" y="19200"/>
                  </a:lnTo>
                  <a:close/>
                  <a:moveTo>
                    <a:pt x="2160" y="19200"/>
                  </a:moveTo>
                  <a:lnTo>
                    <a:pt x="6480" y="19200"/>
                  </a:lnTo>
                  <a:lnTo>
                    <a:pt x="6480" y="21600"/>
                  </a:lnTo>
                  <a:lnTo>
                    <a:pt x="0" y="21600"/>
                  </a:lnTo>
                  <a:lnTo>
                    <a:pt x="0" y="14400"/>
                  </a:lnTo>
                  <a:lnTo>
                    <a:pt x="2160" y="14400"/>
                  </a:lnTo>
                  <a:lnTo>
                    <a:pt x="2160" y="19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25" name="成组"/>
          <p:cNvGrpSpPr/>
          <p:nvPr/>
        </p:nvGrpSpPr>
        <p:grpSpPr>
          <a:xfrm>
            <a:off x="7238569" y="838200"/>
            <a:ext cx="457201" cy="457200"/>
            <a:chOff x="0" y="0"/>
            <a:chExt cx="457200" cy="457200"/>
          </a:xfrm>
        </p:grpSpPr>
        <p:sp>
          <p:nvSpPr>
            <p:cNvPr id="3323" name="任意形状 11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24" name="任意形状 116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21600" y="0"/>
                  </a:lnTo>
                  <a:lnTo>
                    <a:pt x="21600" y="7200"/>
                  </a:lnTo>
                  <a:lnTo>
                    <a:pt x="19440" y="7200"/>
                  </a:lnTo>
                  <a:lnTo>
                    <a:pt x="19440" y="2400"/>
                  </a:lnTo>
                  <a:lnTo>
                    <a:pt x="15120" y="2400"/>
                  </a:lnTo>
                  <a:lnTo>
                    <a:pt x="15120" y="0"/>
                  </a:lnTo>
                  <a:lnTo>
                    <a:pt x="19440" y="0"/>
                  </a:lnTo>
                  <a:close/>
                  <a:moveTo>
                    <a:pt x="2160" y="0"/>
                  </a:moveTo>
                  <a:lnTo>
                    <a:pt x="6480" y="0"/>
                  </a:lnTo>
                  <a:lnTo>
                    <a:pt x="6480" y="2400"/>
                  </a:lnTo>
                  <a:lnTo>
                    <a:pt x="2160" y="2400"/>
                  </a:lnTo>
                  <a:lnTo>
                    <a:pt x="2160" y="7200"/>
                  </a:lnTo>
                  <a:lnTo>
                    <a:pt x="0" y="7200"/>
                  </a:lnTo>
                  <a:lnTo>
                    <a:pt x="0" y="0"/>
                  </a:lnTo>
                  <a:lnTo>
                    <a:pt x="2160" y="0"/>
                  </a:lnTo>
                  <a:close/>
                  <a:moveTo>
                    <a:pt x="19440" y="19200"/>
                  </a:moveTo>
                  <a:lnTo>
                    <a:pt x="19440" y="14400"/>
                  </a:lnTo>
                  <a:lnTo>
                    <a:pt x="21600" y="14400"/>
                  </a:lnTo>
                  <a:lnTo>
                    <a:pt x="21600" y="21600"/>
                  </a:lnTo>
                  <a:lnTo>
                    <a:pt x="15120" y="21600"/>
                  </a:lnTo>
                  <a:lnTo>
                    <a:pt x="15120" y="19200"/>
                  </a:lnTo>
                  <a:lnTo>
                    <a:pt x="19440" y="19200"/>
                  </a:lnTo>
                  <a:close/>
                  <a:moveTo>
                    <a:pt x="2160" y="19200"/>
                  </a:moveTo>
                  <a:lnTo>
                    <a:pt x="6480" y="19200"/>
                  </a:lnTo>
                  <a:lnTo>
                    <a:pt x="6480" y="21600"/>
                  </a:lnTo>
                  <a:lnTo>
                    <a:pt x="0" y="21600"/>
                  </a:lnTo>
                  <a:lnTo>
                    <a:pt x="0" y="14400"/>
                  </a:lnTo>
                  <a:lnTo>
                    <a:pt x="2160" y="14400"/>
                  </a:lnTo>
                  <a:lnTo>
                    <a:pt x="2160" y="19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28" name="成组"/>
          <p:cNvGrpSpPr/>
          <p:nvPr/>
        </p:nvGrpSpPr>
        <p:grpSpPr>
          <a:xfrm>
            <a:off x="1747982" y="1752148"/>
            <a:ext cx="457201" cy="457201"/>
            <a:chOff x="0" y="0"/>
            <a:chExt cx="457200" cy="457200"/>
          </a:xfrm>
        </p:grpSpPr>
        <p:sp>
          <p:nvSpPr>
            <p:cNvPr id="3326" name="任意形状 11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27" name="任意形状 117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5940" y="9900"/>
                  </a:moveTo>
                  <a:lnTo>
                    <a:pt x="5940" y="7200"/>
                  </a:lnTo>
                  <a:lnTo>
                    <a:pt x="4320" y="7200"/>
                  </a:lnTo>
                  <a:lnTo>
                    <a:pt x="4320" y="14400"/>
                  </a:lnTo>
                  <a:lnTo>
                    <a:pt x="5940" y="14400"/>
                  </a:lnTo>
                  <a:lnTo>
                    <a:pt x="5940" y="11700"/>
                  </a:lnTo>
                  <a:lnTo>
                    <a:pt x="8100" y="11700"/>
                  </a:lnTo>
                  <a:lnTo>
                    <a:pt x="8100" y="14400"/>
                  </a:lnTo>
                  <a:lnTo>
                    <a:pt x="9720" y="14400"/>
                  </a:lnTo>
                  <a:lnTo>
                    <a:pt x="9720" y="7200"/>
                  </a:lnTo>
                  <a:lnTo>
                    <a:pt x="8100" y="7200"/>
                  </a:lnTo>
                  <a:lnTo>
                    <a:pt x="8100" y="9900"/>
                  </a:lnTo>
                  <a:lnTo>
                    <a:pt x="5940" y="9900"/>
                  </a:lnTo>
                  <a:close/>
                  <a:moveTo>
                    <a:pt x="13500" y="9000"/>
                  </a:moveTo>
                  <a:lnTo>
                    <a:pt x="15120" y="9000"/>
                  </a:lnTo>
                  <a:cubicBezTo>
                    <a:pt x="15418" y="9000"/>
                    <a:pt x="15660" y="9269"/>
                    <a:pt x="15660" y="9600"/>
                  </a:cubicBezTo>
                  <a:lnTo>
                    <a:pt x="15660" y="12000"/>
                  </a:lnTo>
                  <a:cubicBezTo>
                    <a:pt x="15660" y="12331"/>
                    <a:pt x="15418" y="12600"/>
                    <a:pt x="15120" y="12600"/>
                  </a:cubicBezTo>
                  <a:lnTo>
                    <a:pt x="13500" y="12600"/>
                  </a:lnTo>
                  <a:lnTo>
                    <a:pt x="13500" y="9000"/>
                  </a:lnTo>
                  <a:close/>
                  <a:moveTo>
                    <a:pt x="11880" y="7200"/>
                  </a:moveTo>
                  <a:lnTo>
                    <a:pt x="11880" y="14400"/>
                  </a:lnTo>
                  <a:lnTo>
                    <a:pt x="15120" y="14400"/>
                  </a:lnTo>
                  <a:cubicBezTo>
                    <a:pt x="16313" y="14400"/>
                    <a:pt x="17280" y="13325"/>
                    <a:pt x="17280" y="12000"/>
                  </a:cubicBezTo>
                  <a:lnTo>
                    <a:pt x="17280" y="9600"/>
                  </a:lnTo>
                  <a:cubicBezTo>
                    <a:pt x="17280" y="8275"/>
                    <a:pt x="16313" y="7200"/>
                    <a:pt x="15120" y="7200"/>
                  </a:cubicBezTo>
                  <a:lnTo>
                    <a:pt x="1188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31" name="成组"/>
          <p:cNvGrpSpPr/>
          <p:nvPr/>
        </p:nvGrpSpPr>
        <p:grpSpPr>
          <a:xfrm>
            <a:off x="1747982" y="838200"/>
            <a:ext cx="457201" cy="457200"/>
            <a:chOff x="0" y="0"/>
            <a:chExt cx="457200" cy="457200"/>
          </a:xfrm>
        </p:grpSpPr>
        <p:sp>
          <p:nvSpPr>
            <p:cNvPr id="3329" name="任意形状 11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30" name="任意形状 118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2400"/>
                  </a:moveTo>
                  <a:lnTo>
                    <a:pt x="2160" y="19200"/>
                  </a:lnTo>
                  <a:lnTo>
                    <a:pt x="19440" y="19200"/>
                  </a:lnTo>
                  <a:lnTo>
                    <a:pt x="19440" y="2400"/>
                  </a:lnTo>
                  <a:lnTo>
                    <a:pt x="2160" y="24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5940" y="9900"/>
                  </a:moveTo>
                  <a:lnTo>
                    <a:pt x="8100" y="9900"/>
                  </a:lnTo>
                  <a:lnTo>
                    <a:pt x="8100" y="7200"/>
                  </a:lnTo>
                  <a:lnTo>
                    <a:pt x="9720" y="7200"/>
                  </a:lnTo>
                  <a:lnTo>
                    <a:pt x="9720" y="14400"/>
                  </a:lnTo>
                  <a:lnTo>
                    <a:pt x="8100" y="14400"/>
                  </a:lnTo>
                  <a:lnTo>
                    <a:pt x="8100" y="11700"/>
                  </a:lnTo>
                  <a:lnTo>
                    <a:pt x="5940" y="11700"/>
                  </a:lnTo>
                  <a:lnTo>
                    <a:pt x="5940" y="14400"/>
                  </a:lnTo>
                  <a:lnTo>
                    <a:pt x="4320" y="14400"/>
                  </a:lnTo>
                  <a:lnTo>
                    <a:pt x="4320" y="7200"/>
                  </a:lnTo>
                  <a:lnTo>
                    <a:pt x="5940" y="7200"/>
                  </a:lnTo>
                  <a:lnTo>
                    <a:pt x="5940" y="9900"/>
                  </a:lnTo>
                  <a:close/>
                  <a:moveTo>
                    <a:pt x="13500" y="9000"/>
                  </a:moveTo>
                  <a:lnTo>
                    <a:pt x="13500" y="12600"/>
                  </a:lnTo>
                  <a:lnTo>
                    <a:pt x="15120" y="12600"/>
                  </a:lnTo>
                  <a:cubicBezTo>
                    <a:pt x="15418" y="12600"/>
                    <a:pt x="15660" y="12331"/>
                    <a:pt x="15660" y="12000"/>
                  </a:cubicBezTo>
                  <a:lnTo>
                    <a:pt x="15660" y="9600"/>
                  </a:lnTo>
                  <a:cubicBezTo>
                    <a:pt x="15660" y="9269"/>
                    <a:pt x="15418" y="9000"/>
                    <a:pt x="15120" y="9000"/>
                  </a:cubicBezTo>
                  <a:lnTo>
                    <a:pt x="13500" y="9000"/>
                  </a:lnTo>
                  <a:close/>
                  <a:moveTo>
                    <a:pt x="11880" y="7200"/>
                  </a:moveTo>
                  <a:lnTo>
                    <a:pt x="15120" y="7200"/>
                  </a:lnTo>
                  <a:cubicBezTo>
                    <a:pt x="16313" y="7200"/>
                    <a:pt x="17280" y="8275"/>
                    <a:pt x="17280" y="9600"/>
                  </a:cubicBezTo>
                  <a:lnTo>
                    <a:pt x="17280" y="12000"/>
                  </a:lnTo>
                  <a:cubicBezTo>
                    <a:pt x="17280" y="13325"/>
                    <a:pt x="16313" y="14400"/>
                    <a:pt x="15120" y="14400"/>
                  </a:cubicBezTo>
                  <a:lnTo>
                    <a:pt x="11880" y="14400"/>
                  </a:lnTo>
                  <a:lnTo>
                    <a:pt x="1188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34" name="成组"/>
          <p:cNvGrpSpPr/>
          <p:nvPr/>
        </p:nvGrpSpPr>
        <p:grpSpPr>
          <a:xfrm>
            <a:off x="2657764" y="1752148"/>
            <a:ext cx="457201" cy="457201"/>
            <a:chOff x="0" y="0"/>
            <a:chExt cx="457200" cy="457200"/>
          </a:xfrm>
        </p:grpSpPr>
        <p:sp>
          <p:nvSpPr>
            <p:cNvPr id="3332" name="任意形状 11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33" name="任意形状 119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5940" y="9900"/>
                  </a:moveTo>
                  <a:lnTo>
                    <a:pt x="5940" y="7200"/>
                  </a:lnTo>
                  <a:lnTo>
                    <a:pt x="4320" y="7200"/>
                  </a:lnTo>
                  <a:lnTo>
                    <a:pt x="4320" y="14400"/>
                  </a:lnTo>
                  <a:lnTo>
                    <a:pt x="5940" y="14400"/>
                  </a:lnTo>
                  <a:lnTo>
                    <a:pt x="5940" y="11700"/>
                  </a:lnTo>
                  <a:lnTo>
                    <a:pt x="8100" y="11700"/>
                  </a:lnTo>
                  <a:lnTo>
                    <a:pt x="8100" y="14400"/>
                  </a:lnTo>
                  <a:lnTo>
                    <a:pt x="9720" y="14400"/>
                  </a:lnTo>
                  <a:lnTo>
                    <a:pt x="9720" y="7200"/>
                  </a:lnTo>
                  <a:lnTo>
                    <a:pt x="8100" y="7200"/>
                  </a:lnTo>
                  <a:lnTo>
                    <a:pt x="8100" y="9900"/>
                  </a:lnTo>
                  <a:lnTo>
                    <a:pt x="5940" y="9900"/>
                  </a:lnTo>
                  <a:close/>
                  <a:moveTo>
                    <a:pt x="15390" y="14400"/>
                  </a:moveTo>
                  <a:lnTo>
                    <a:pt x="16200" y="14400"/>
                  </a:lnTo>
                  <a:cubicBezTo>
                    <a:pt x="16797" y="14400"/>
                    <a:pt x="17280" y="13863"/>
                    <a:pt x="17280" y="13200"/>
                  </a:cubicBezTo>
                  <a:lnTo>
                    <a:pt x="17280" y="8400"/>
                  </a:lnTo>
                  <a:cubicBezTo>
                    <a:pt x="17280" y="7737"/>
                    <a:pt x="16797" y="7200"/>
                    <a:pt x="16200" y="7200"/>
                  </a:cubicBezTo>
                  <a:lnTo>
                    <a:pt x="12960" y="7200"/>
                  </a:lnTo>
                  <a:cubicBezTo>
                    <a:pt x="12363" y="7200"/>
                    <a:pt x="11880" y="7737"/>
                    <a:pt x="11880" y="8400"/>
                  </a:cubicBezTo>
                  <a:lnTo>
                    <a:pt x="11880" y="13200"/>
                  </a:lnTo>
                  <a:cubicBezTo>
                    <a:pt x="11880" y="13863"/>
                    <a:pt x="12363" y="14400"/>
                    <a:pt x="12960" y="14400"/>
                  </a:cubicBezTo>
                  <a:lnTo>
                    <a:pt x="13770" y="14400"/>
                  </a:lnTo>
                  <a:lnTo>
                    <a:pt x="13770" y="16200"/>
                  </a:lnTo>
                  <a:lnTo>
                    <a:pt x="15390" y="16200"/>
                  </a:lnTo>
                  <a:lnTo>
                    <a:pt x="15390" y="14400"/>
                  </a:lnTo>
                  <a:close/>
                  <a:moveTo>
                    <a:pt x="13500" y="9000"/>
                  </a:moveTo>
                  <a:lnTo>
                    <a:pt x="15660" y="9000"/>
                  </a:lnTo>
                  <a:lnTo>
                    <a:pt x="15660" y="12600"/>
                  </a:lnTo>
                  <a:lnTo>
                    <a:pt x="13500" y="12600"/>
                  </a:lnTo>
                  <a:lnTo>
                    <a:pt x="13500" y="9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37" name="成组"/>
          <p:cNvGrpSpPr/>
          <p:nvPr/>
        </p:nvGrpSpPr>
        <p:grpSpPr>
          <a:xfrm>
            <a:off x="2657764" y="838200"/>
            <a:ext cx="457201" cy="457200"/>
            <a:chOff x="0" y="0"/>
            <a:chExt cx="457200" cy="457200"/>
          </a:xfrm>
        </p:grpSpPr>
        <p:sp>
          <p:nvSpPr>
            <p:cNvPr id="3335" name="任意形状 11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36" name="任意形状 119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2400"/>
                  </a:moveTo>
                  <a:lnTo>
                    <a:pt x="2160" y="19200"/>
                  </a:lnTo>
                  <a:lnTo>
                    <a:pt x="19440" y="19200"/>
                  </a:lnTo>
                  <a:lnTo>
                    <a:pt x="19440" y="2400"/>
                  </a:lnTo>
                  <a:lnTo>
                    <a:pt x="2160" y="24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5940" y="9900"/>
                  </a:moveTo>
                  <a:lnTo>
                    <a:pt x="8100" y="9900"/>
                  </a:lnTo>
                  <a:lnTo>
                    <a:pt x="8100" y="7200"/>
                  </a:lnTo>
                  <a:lnTo>
                    <a:pt x="9720" y="7200"/>
                  </a:lnTo>
                  <a:lnTo>
                    <a:pt x="9720" y="14400"/>
                  </a:lnTo>
                  <a:lnTo>
                    <a:pt x="8100" y="14400"/>
                  </a:lnTo>
                  <a:lnTo>
                    <a:pt x="8100" y="11700"/>
                  </a:lnTo>
                  <a:lnTo>
                    <a:pt x="5940" y="11700"/>
                  </a:lnTo>
                  <a:lnTo>
                    <a:pt x="5940" y="14400"/>
                  </a:lnTo>
                  <a:lnTo>
                    <a:pt x="4320" y="14400"/>
                  </a:lnTo>
                  <a:lnTo>
                    <a:pt x="4320" y="7200"/>
                  </a:lnTo>
                  <a:lnTo>
                    <a:pt x="5940" y="7200"/>
                  </a:lnTo>
                  <a:lnTo>
                    <a:pt x="5940" y="9900"/>
                  </a:lnTo>
                  <a:close/>
                  <a:moveTo>
                    <a:pt x="15390" y="14400"/>
                  </a:moveTo>
                  <a:lnTo>
                    <a:pt x="15390" y="16200"/>
                  </a:lnTo>
                  <a:lnTo>
                    <a:pt x="13770" y="16200"/>
                  </a:lnTo>
                  <a:lnTo>
                    <a:pt x="13770" y="14400"/>
                  </a:lnTo>
                  <a:lnTo>
                    <a:pt x="12960" y="14400"/>
                  </a:lnTo>
                  <a:cubicBezTo>
                    <a:pt x="12363" y="14400"/>
                    <a:pt x="11880" y="13863"/>
                    <a:pt x="11880" y="13200"/>
                  </a:cubicBezTo>
                  <a:lnTo>
                    <a:pt x="11880" y="8400"/>
                  </a:lnTo>
                  <a:cubicBezTo>
                    <a:pt x="11880" y="7737"/>
                    <a:pt x="12363" y="7200"/>
                    <a:pt x="12960" y="7200"/>
                  </a:cubicBezTo>
                  <a:lnTo>
                    <a:pt x="16200" y="7200"/>
                  </a:lnTo>
                  <a:cubicBezTo>
                    <a:pt x="16797" y="7200"/>
                    <a:pt x="17280" y="7737"/>
                    <a:pt x="17280" y="8400"/>
                  </a:cubicBezTo>
                  <a:lnTo>
                    <a:pt x="17280" y="13200"/>
                  </a:lnTo>
                  <a:cubicBezTo>
                    <a:pt x="17280" y="13863"/>
                    <a:pt x="16797" y="14400"/>
                    <a:pt x="16200" y="14400"/>
                  </a:cubicBezTo>
                  <a:lnTo>
                    <a:pt x="15390" y="14400"/>
                  </a:lnTo>
                  <a:close/>
                  <a:moveTo>
                    <a:pt x="13500" y="9000"/>
                  </a:moveTo>
                  <a:lnTo>
                    <a:pt x="13500" y="12600"/>
                  </a:lnTo>
                  <a:lnTo>
                    <a:pt x="15660" y="12600"/>
                  </a:lnTo>
                  <a:lnTo>
                    <a:pt x="15660" y="9000"/>
                  </a:lnTo>
                  <a:lnTo>
                    <a:pt x="13500" y="9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40" name="成组"/>
          <p:cNvGrpSpPr/>
          <p:nvPr/>
        </p:nvGrpSpPr>
        <p:grpSpPr>
          <a:xfrm>
            <a:off x="3572345" y="1752148"/>
            <a:ext cx="457201" cy="457201"/>
            <a:chOff x="0" y="0"/>
            <a:chExt cx="457200" cy="457200"/>
          </a:xfrm>
        </p:grpSpPr>
        <p:sp>
          <p:nvSpPr>
            <p:cNvPr id="3338" name="任意形状 133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39" name="任意形状 1334"/>
            <p:cNvSpPr/>
            <p:nvPr/>
          </p:nvSpPr>
          <p:spPr>
            <a:xfrm>
              <a:off x="38100" y="76200"/>
              <a:ext cx="400050" cy="361950"/>
            </a:xfrm>
            <a:custGeom>
              <a:avLst/>
              <a:gdLst/>
              <a:ahLst/>
              <a:cxnLst>
                <a:cxn ang="0">
                  <a:pos x="wd2" y="hd2"/>
                </a:cxn>
                <a:cxn ang="5400000">
                  <a:pos x="wd2" y="hd2"/>
                </a:cxn>
                <a:cxn ang="10800000">
                  <a:pos x="wd2" y="hd2"/>
                </a:cxn>
                <a:cxn ang="16200000">
                  <a:pos x="wd2" y="hd2"/>
                </a:cxn>
              </a:cxnLst>
              <a:rect l="0" t="0" r="r" b="b"/>
              <a:pathLst>
                <a:path w="21600" h="21600" extrusionOk="0">
                  <a:moveTo>
                    <a:pt x="0" y="15916"/>
                  </a:moveTo>
                  <a:lnTo>
                    <a:pt x="10286" y="15916"/>
                  </a:lnTo>
                  <a:lnTo>
                    <a:pt x="10286" y="18189"/>
                  </a:lnTo>
                  <a:lnTo>
                    <a:pt x="0" y="18189"/>
                  </a:lnTo>
                  <a:lnTo>
                    <a:pt x="0" y="15916"/>
                  </a:lnTo>
                  <a:close/>
                  <a:moveTo>
                    <a:pt x="0" y="7958"/>
                  </a:moveTo>
                  <a:lnTo>
                    <a:pt x="20571" y="7958"/>
                  </a:lnTo>
                  <a:lnTo>
                    <a:pt x="20571" y="10232"/>
                  </a:lnTo>
                  <a:lnTo>
                    <a:pt x="0" y="10232"/>
                  </a:lnTo>
                  <a:lnTo>
                    <a:pt x="0" y="7958"/>
                  </a:lnTo>
                  <a:close/>
                  <a:moveTo>
                    <a:pt x="0" y="0"/>
                  </a:moveTo>
                  <a:lnTo>
                    <a:pt x="20571" y="0"/>
                  </a:lnTo>
                  <a:lnTo>
                    <a:pt x="20571" y="2274"/>
                  </a:lnTo>
                  <a:lnTo>
                    <a:pt x="0" y="2274"/>
                  </a:lnTo>
                  <a:lnTo>
                    <a:pt x="0" y="0"/>
                  </a:lnTo>
                  <a:close/>
                  <a:moveTo>
                    <a:pt x="16457" y="15916"/>
                  </a:moveTo>
                  <a:lnTo>
                    <a:pt x="16457" y="12505"/>
                  </a:lnTo>
                  <a:lnTo>
                    <a:pt x="18514" y="12505"/>
                  </a:lnTo>
                  <a:lnTo>
                    <a:pt x="18514" y="15916"/>
                  </a:lnTo>
                  <a:lnTo>
                    <a:pt x="21600" y="15916"/>
                  </a:lnTo>
                  <a:lnTo>
                    <a:pt x="21600" y="18189"/>
                  </a:lnTo>
                  <a:lnTo>
                    <a:pt x="18514" y="18189"/>
                  </a:lnTo>
                  <a:lnTo>
                    <a:pt x="18514" y="21600"/>
                  </a:lnTo>
                  <a:lnTo>
                    <a:pt x="16457" y="21600"/>
                  </a:lnTo>
                  <a:lnTo>
                    <a:pt x="16457" y="18189"/>
                  </a:lnTo>
                  <a:lnTo>
                    <a:pt x="13371" y="18189"/>
                  </a:lnTo>
                  <a:lnTo>
                    <a:pt x="13371" y="15916"/>
                  </a:lnTo>
                  <a:lnTo>
                    <a:pt x="16457" y="1591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43" name="成组"/>
          <p:cNvGrpSpPr/>
          <p:nvPr/>
        </p:nvGrpSpPr>
        <p:grpSpPr>
          <a:xfrm>
            <a:off x="3567546" y="838200"/>
            <a:ext cx="457201" cy="457200"/>
            <a:chOff x="0" y="0"/>
            <a:chExt cx="457200" cy="457200"/>
          </a:xfrm>
        </p:grpSpPr>
        <p:sp>
          <p:nvSpPr>
            <p:cNvPr id="3341" name="任意形状 133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42" name="任意形状 1337"/>
            <p:cNvSpPr/>
            <p:nvPr/>
          </p:nvSpPr>
          <p:spPr>
            <a:xfrm>
              <a:off x="38100" y="76200"/>
              <a:ext cx="400050" cy="361950"/>
            </a:xfrm>
            <a:custGeom>
              <a:avLst/>
              <a:gdLst/>
              <a:ahLst/>
              <a:cxnLst>
                <a:cxn ang="0">
                  <a:pos x="wd2" y="hd2"/>
                </a:cxn>
                <a:cxn ang="5400000">
                  <a:pos x="wd2" y="hd2"/>
                </a:cxn>
                <a:cxn ang="10800000">
                  <a:pos x="wd2" y="hd2"/>
                </a:cxn>
                <a:cxn ang="16200000">
                  <a:pos x="wd2" y="hd2"/>
                </a:cxn>
              </a:cxnLst>
              <a:rect l="0" t="0" r="r" b="b"/>
              <a:pathLst>
                <a:path w="21600" h="21600" extrusionOk="0">
                  <a:moveTo>
                    <a:pt x="0" y="15916"/>
                  </a:moveTo>
                  <a:lnTo>
                    <a:pt x="10286" y="15916"/>
                  </a:lnTo>
                  <a:lnTo>
                    <a:pt x="10286" y="18189"/>
                  </a:lnTo>
                  <a:lnTo>
                    <a:pt x="0" y="18189"/>
                  </a:lnTo>
                  <a:lnTo>
                    <a:pt x="0" y="15916"/>
                  </a:lnTo>
                  <a:close/>
                  <a:moveTo>
                    <a:pt x="0" y="7958"/>
                  </a:moveTo>
                  <a:lnTo>
                    <a:pt x="20571" y="7958"/>
                  </a:lnTo>
                  <a:lnTo>
                    <a:pt x="20571" y="10232"/>
                  </a:lnTo>
                  <a:lnTo>
                    <a:pt x="0" y="10232"/>
                  </a:lnTo>
                  <a:lnTo>
                    <a:pt x="0" y="7958"/>
                  </a:lnTo>
                  <a:close/>
                  <a:moveTo>
                    <a:pt x="0" y="0"/>
                  </a:moveTo>
                  <a:lnTo>
                    <a:pt x="20571" y="0"/>
                  </a:lnTo>
                  <a:lnTo>
                    <a:pt x="20571" y="2274"/>
                  </a:lnTo>
                  <a:lnTo>
                    <a:pt x="0" y="2274"/>
                  </a:lnTo>
                  <a:lnTo>
                    <a:pt x="0" y="0"/>
                  </a:lnTo>
                  <a:close/>
                  <a:moveTo>
                    <a:pt x="16457" y="15916"/>
                  </a:moveTo>
                  <a:lnTo>
                    <a:pt x="16457" y="12505"/>
                  </a:lnTo>
                  <a:lnTo>
                    <a:pt x="18514" y="12505"/>
                  </a:lnTo>
                  <a:lnTo>
                    <a:pt x="18514" y="15916"/>
                  </a:lnTo>
                  <a:lnTo>
                    <a:pt x="21600" y="15916"/>
                  </a:lnTo>
                  <a:lnTo>
                    <a:pt x="21600" y="18189"/>
                  </a:lnTo>
                  <a:lnTo>
                    <a:pt x="18514" y="18189"/>
                  </a:lnTo>
                  <a:lnTo>
                    <a:pt x="18514" y="21600"/>
                  </a:lnTo>
                  <a:lnTo>
                    <a:pt x="16457" y="21600"/>
                  </a:lnTo>
                  <a:lnTo>
                    <a:pt x="16457" y="18189"/>
                  </a:lnTo>
                  <a:lnTo>
                    <a:pt x="13371" y="18189"/>
                  </a:lnTo>
                  <a:lnTo>
                    <a:pt x="13371" y="15916"/>
                  </a:lnTo>
                  <a:lnTo>
                    <a:pt x="16457" y="1591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46" name="成组"/>
          <p:cNvGrpSpPr/>
          <p:nvPr/>
        </p:nvGrpSpPr>
        <p:grpSpPr>
          <a:xfrm>
            <a:off x="5409407" y="1752148"/>
            <a:ext cx="457201" cy="457201"/>
            <a:chOff x="0" y="0"/>
            <a:chExt cx="457200" cy="457200"/>
          </a:xfrm>
        </p:grpSpPr>
        <p:sp>
          <p:nvSpPr>
            <p:cNvPr id="3344" name="任意形状 14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45" name="任意形状 1412"/>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7200"/>
                  </a:moveTo>
                  <a:lnTo>
                    <a:pt x="2160" y="7200"/>
                  </a:lnTo>
                  <a:lnTo>
                    <a:pt x="2160" y="21600"/>
                  </a:lnTo>
                  <a:lnTo>
                    <a:pt x="0" y="21600"/>
                  </a:lnTo>
                  <a:lnTo>
                    <a:pt x="0" y="7200"/>
                  </a:lnTo>
                  <a:close/>
                  <a:moveTo>
                    <a:pt x="6480" y="0"/>
                  </a:moveTo>
                  <a:lnTo>
                    <a:pt x="8640" y="0"/>
                  </a:lnTo>
                  <a:lnTo>
                    <a:pt x="8640" y="21600"/>
                  </a:lnTo>
                  <a:lnTo>
                    <a:pt x="6480" y="21600"/>
                  </a:lnTo>
                  <a:lnTo>
                    <a:pt x="6480" y="0"/>
                  </a:lnTo>
                  <a:close/>
                  <a:moveTo>
                    <a:pt x="12960" y="10800"/>
                  </a:moveTo>
                  <a:lnTo>
                    <a:pt x="15120" y="10800"/>
                  </a:lnTo>
                  <a:lnTo>
                    <a:pt x="15120" y="21600"/>
                  </a:lnTo>
                  <a:lnTo>
                    <a:pt x="12960" y="21600"/>
                  </a:lnTo>
                  <a:lnTo>
                    <a:pt x="12960" y="10800"/>
                  </a:lnTo>
                  <a:close/>
                  <a:moveTo>
                    <a:pt x="19440" y="3600"/>
                  </a:moveTo>
                  <a:lnTo>
                    <a:pt x="21600" y="3600"/>
                  </a:lnTo>
                  <a:lnTo>
                    <a:pt x="21600" y="21600"/>
                  </a:lnTo>
                  <a:lnTo>
                    <a:pt x="19440" y="21600"/>
                  </a:lnTo>
                  <a:lnTo>
                    <a:pt x="19440" y="3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49" name="成组"/>
          <p:cNvGrpSpPr/>
          <p:nvPr/>
        </p:nvGrpSpPr>
        <p:grpSpPr>
          <a:xfrm>
            <a:off x="5409407" y="838200"/>
            <a:ext cx="457201" cy="457200"/>
            <a:chOff x="0" y="0"/>
            <a:chExt cx="457200" cy="457200"/>
          </a:xfrm>
        </p:grpSpPr>
        <p:sp>
          <p:nvSpPr>
            <p:cNvPr id="3347" name="任意形状 14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48" name="任意形状 141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7200"/>
                  </a:moveTo>
                  <a:lnTo>
                    <a:pt x="2160" y="7200"/>
                  </a:lnTo>
                  <a:lnTo>
                    <a:pt x="2160" y="21600"/>
                  </a:lnTo>
                  <a:lnTo>
                    <a:pt x="0" y="21600"/>
                  </a:lnTo>
                  <a:lnTo>
                    <a:pt x="0" y="7200"/>
                  </a:lnTo>
                  <a:close/>
                  <a:moveTo>
                    <a:pt x="6480" y="0"/>
                  </a:moveTo>
                  <a:lnTo>
                    <a:pt x="8640" y="0"/>
                  </a:lnTo>
                  <a:lnTo>
                    <a:pt x="8640" y="21600"/>
                  </a:lnTo>
                  <a:lnTo>
                    <a:pt x="6480" y="21600"/>
                  </a:lnTo>
                  <a:lnTo>
                    <a:pt x="6480" y="0"/>
                  </a:lnTo>
                  <a:close/>
                  <a:moveTo>
                    <a:pt x="12960" y="10800"/>
                  </a:moveTo>
                  <a:lnTo>
                    <a:pt x="15120" y="10800"/>
                  </a:lnTo>
                  <a:lnTo>
                    <a:pt x="15120" y="21600"/>
                  </a:lnTo>
                  <a:lnTo>
                    <a:pt x="12960" y="21600"/>
                  </a:lnTo>
                  <a:lnTo>
                    <a:pt x="12960" y="10800"/>
                  </a:lnTo>
                  <a:close/>
                  <a:moveTo>
                    <a:pt x="19440" y="3600"/>
                  </a:moveTo>
                  <a:lnTo>
                    <a:pt x="21600" y="3600"/>
                  </a:lnTo>
                  <a:lnTo>
                    <a:pt x="21600" y="21600"/>
                  </a:lnTo>
                  <a:lnTo>
                    <a:pt x="19440" y="21600"/>
                  </a:lnTo>
                  <a:lnTo>
                    <a:pt x="19440" y="3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52" name="成组"/>
          <p:cNvGrpSpPr/>
          <p:nvPr/>
        </p:nvGrpSpPr>
        <p:grpSpPr>
          <a:xfrm>
            <a:off x="4486925" y="1752148"/>
            <a:ext cx="457201" cy="457201"/>
            <a:chOff x="0" y="0"/>
            <a:chExt cx="457200" cy="457200"/>
          </a:xfrm>
        </p:grpSpPr>
        <p:sp>
          <p:nvSpPr>
            <p:cNvPr id="3350" name="任意形状 14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51" name="任意形状 1448"/>
            <p:cNvSpPr/>
            <p:nvPr/>
          </p:nvSpPr>
          <p:spPr>
            <a:xfrm>
              <a:off x="19050" y="57150"/>
              <a:ext cx="419100" cy="342900"/>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lnTo>
                    <a:pt x="19636" y="21600"/>
                  </a:lnTo>
                  <a:lnTo>
                    <a:pt x="17673" y="21600"/>
                  </a:lnTo>
                  <a:lnTo>
                    <a:pt x="17673" y="18000"/>
                  </a:lnTo>
                  <a:lnTo>
                    <a:pt x="15709" y="18000"/>
                  </a:lnTo>
                  <a:lnTo>
                    <a:pt x="15709" y="14400"/>
                  </a:lnTo>
                  <a:lnTo>
                    <a:pt x="21600" y="14400"/>
                  </a:lnTo>
                  <a:lnTo>
                    <a:pt x="21600" y="18000"/>
                  </a:lnTo>
                  <a:lnTo>
                    <a:pt x="19636" y="18000"/>
                  </a:lnTo>
                  <a:close/>
                  <a:moveTo>
                    <a:pt x="3927" y="18000"/>
                  </a:moveTo>
                  <a:lnTo>
                    <a:pt x="3927" y="21600"/>
                  </a:lnTo>
                  <a:lnTo>
                    <a:pt x="1964" y="21600"/>
                  </a:lnTo>
                  <a:lnTo>
                    <a:pt x="1964" y="18000"/>
                  </a:lnTo>
                  <a:lnTo>
                    <a:pt x="0" y="18000"/>
                  </a:lnTo>
                  <a:lnTo>
                    <a:pt x="0" y="14400"/>
                  </a:lnTo>
                  <a:lnTo>
                    <a:pt x="5891" y="14400"/>
                  </a:lnTo>
                  <a:lnTo>
                    <a:pt x="5891" y="18000"/>
                  </a:lnTo>
                  <a:lnTo>
                    <a:pt x="3927" y="18000"/>
                  </a:lnTo>
                  <a:close/>
                  <a:moveTo>
                    <a:pt x="9818" y="3600"/>
                  </a:moveTo>
                  <a:lnTo>
                    <a:pt x="9818" y="0"/>
                  </a:lnTo>
                  <a:lnTo>
                    <a:pt x="11782" y="0"/>
                  </a:lnTo>
                  <a:lnTo>
                    <a:pt x="11782" y="3600"/>
                  </a:lnTo>
                  <a:lnTo>
                    <a:pt x="13745" y="3600"/>
                  </a:lnTo>
                  <a:lnTo>
                    <a:pt x="13745" y="7200"/>
                  </a:lnTo>
                  <a:lnTo>
                    <a:pt x="7855" y="7200"/>
                  </a:lnTo>
                  <a:lnTo>
                    <a:pt x="7855" y="3600"/>
                  </a:lnTo>
                  <a:lnTo>
                    <a:pt x="9818" y="3600"/>
                  </a:lnTo>
                  <a:close/>
                  <a:moveTo>
                    <a:pt x="9818" y="9600"/>
                  </a:moveTo>
                  <a:lnTo>
                    <a:pt x="11782" y="9600"/>
                  </a:lnTo>
                  <a:lnTo>
                    <a:pt x="11782" y="21600"/>
                  </a:lnTo>
                  <a:lnTo>
                    <a:pt x="9818" y="21600"/>
                  </a:lnTo>
                  <a:lnTo>
                    <a:pt x="9818" y="9600"/>
                  </a:lnTo>
                  <a:close/>
                  <a:moveTo>
                    <a:pt x="1964" y="12000"/>
                  </a:moveTo>
                  <a:lnTo>
                    <a:pt x="1964" y="0"/>
                  </a:lnTo>
                  <a:lnTo>
                    <a:pt x="3927" y="0"/>
                  </a:lnTo>
                  <a:lnTo>
                    <a:pt x="3927" y="12000"/>
                  </a:lnTo>
                  <a:lnTo>
                    <a:pt x="1964" y="12000"/>
                  </a:lnTo>
                  <a:close/>
                  <a:moveTo>
                    <a:pt x="17673" y="12000"/>
                  </a:moveTo>
                  <a:lnTo>
                    <a:pt x="17673" y="0"/>
                  </a:lnTo>
                  <a:lnTo>
                    <a:pt x="19636" y="0"/>
                  </a:lnTo>
                  <a:lnTo>
                    <a:pt x="19636" y="12000"/>
                  </a:lnTo>
                  <a:lnTo>
                    <a:pt x="17673"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55" name="成组"/>
          <p:cNvGrpSpPr/>
          <p:nvPr/>
        </p:nvGrpSpPr>
        <p:grpSpPr>
          <a:xfrm>
            <a:off x="4486925" y="838200"/>
            <a:ext cx="457201" cy="457200"/>
            <a:chOff x="0" y="0"/>
            <a:chExt cx="457200" cy="457200"/>
          </a:xfrm>
        </p:grpSpPr>
        <p:sp>
          <p:nvSpPr>
            <p:cNvPr id="3353" name="任意形状 14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54" name="任意形状 1451"/>
            <p:cNvSpPr/>
            <p:nvPr/>
          </p:nvSpPr>
          <p:spPr>
            <a:xfrm>
              <a:off x="19050" y="57150"/>
              <a:ext cx="419100" cy="342900"/>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lnTo>
                    <a:pt x="19636" y="21600"/>
                  </a:lnTo>
                  <a:lnTo>
                    <a:pt x="17673" y="21600"/>
                  </a:lnTo>
                  <a:lnTo>
                    <a:pt x="17673" y="18000"/>
                  </a:lnTo>
                  <a:lnTo>
                    <a:pt x="15709" y="18000"/>
                  </a:lnTo>
                  <a:lnTo>
                    <a:pt x="15709" y="15600"/>
                  </a:lnTo>
                  <a:lnTo>
                    <a:pt x="21600" y="15600"/>
                  </a:lnTo>
                  <a:lnTo>
                    <a:pt x="21600" y="18000"/>
                  </a:lnTo>
                  <a:lnTo>
                    <a:pt x="19636" y="18000"/>
                  </a:lnTo>
                  <a:close/>
                  <a:moveTo>
                    <a:pt x="3927" y="18000"/>
                  </a:moveTo>
                  <a:lnTo>
                    <a:pt x="3927" y="21600"/>
                  </a:lnTo>
                  <a:lnTo>
                    <a:pt x="1964" y="21600"/>
                  </a:lnTo>
                  <a:lnTo>
                    <a:pt x="1964" y="18000"/>
                  </a:lnTo>
                  <a:lnTo>
                    <a:pt x="0" y="18000"/>
                  </a:lnTo>
                  <a:lnTo>
                    <a:pt x="0" y="15600"/>
                  </a:lnTo>
                  <a:lnTo>
                    <a:pt x="5891" y="15600"/>
                  </a:lnTo>
                  <a:lnTo>
                    <a:pt x="5891" y="18000"/>
                  </a:lnTo>
                  <a:lnTo>
                    <a:pt x="3927" y="18000"/>
                  </a:lnTo>
                  <a:close/>
                  <a:moveTo>
                    <a:pt x="9818" y="3600"/>
                  </a:moveTo>
                  <a:lnTo>
                    <a:pt x="9818" y="0"/>
                  </a:lnTo>
                  <a:lnTo>
                    <a:pt x="11782" y="0"/>
                  </a:lnTo>
                  <a:lnTo>
                    <a:pt x="11782" y="3600"/>
                  </a:lnTo>
                  <a:lnTo>
                    <a:pt x="13745" y="3600"/>
                  </a:lnTo>
                  <a:lnTo>
                    <a:pt x="13745" y="6000"/>
                  </a:lnTo>
                  <a:lnTo>
                    <a:pt x="7855" y="6000"/>
                  </a:lnTo>
                  <a:lnTo>
                    <a:pt x="7855" y="3600"/>
                  </a:lnTo>
                  <a:lnTo>
                    <a:pt x="9818" y="3600"/>
                  </a:lnTo>
                  <a:close/>
                  <a:moveTo>
                    <a:pt x="9818" y="8400"/>
                  </a:moveTo>
                  <a:lnTo>
                    <a:pt x="11782" y="8400"/>
                  </a:lnTo>
                  <a:lnTo>
                    <a:pt x="11782" y="21600"/>
                  </a:lnTo>
                  <a:lnTo>
                    <a:pt x="9818" y="21600"/>
                  </a:lnTo>
                  <a:lnTo>
                    <a:pt x="9818" y="8400"/>
                  </a:lnTo>
                  <a:close/>
                  <a:moveTo>
                    <a:pt x="1964" y="13200"/>
                  </a:moveTo>
                  <a:lnTo>
                    <a:pt x="1964" y="0"/>
                  </a:lnTo>
                  <a:lnTo>
                    <a:pt x="3927" y="0"/>
                  </a:lnTo>
                  <a:lnTo>
                    <a:pt x="3927" y="13200"/>
                  </a:lnTo>
                  <a:lnTo>
                    <a:pt x="1964" y="13200"/>
                  </a:lnTo>
                  <a:close/>
                  <a:moveTo>
                    <a:pt x="17673" y="13200"/>
                  </a:moveTo>
                  <a:lnTo>
                    <a:pt x="17673" y="0"/>
                  </a:lnTo>
                  <a:lnTo>
                    <a:pt x="19636" y="0"/>
                  </a:lnTo>
                  <a:lnTo>
                    <a:pt x="19636" y="13200"/>
                  </a:lnTo>
                  <a:lnTo>
                    <a:pt x="17673" y="13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3356" name="Media"/>
          <p:cNvSpPr txBox="1"/>
          <p:nvPr/>
        </p:nvSpPr>
        <p:spPr>
          <a:xfrm>
            <a:off x="10844821" y="6347459"/>
            <a:ext cx="5091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Media</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 name="System"/>
          <p:cNvSpPr txBox="1"/>
          <p:nvPr/>
        </p:nvSpPr>
        <p:spPr>
          <a:xfrm>
            <a:off x="5429142" y="3210983"/>
            <a:ext cx="1333716" cy="436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algn="ctr" defTabSz="550333">
              <a:defRPr sz="2400" b="1" cap="all">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System</a:t>
            </a:r>
          </a:p>
        </p:txBody>
      </p:sp>
      <p:sp>
        <p:nvSpPr>
          <p:cNvPr id="3359" name="矩形"/>
          <p:cNvSpPr/>
          <p:nvPr/>
        </p:nvSpPr>
        <p:spPr>
          <a:xfrm>
            <a:off x="5479942" y="3824953"/>
            <a:ext cx="406401" cy="25401"/>
          </a:xfrm>
          <a:prstGeom prst="rect">
            <a:avLst/>
          </a:prstGeom>
          <a:solidFill>
            <a:srgbClr val="EB4726"/>
          </a:solidFill>
          <a:ln w="12700">
            <a:miter lim="400000"/>
          </a:ln>
        </p:spPr>
        <p:txBody>
          <a:bodyPr lIns="45719" rIns="45719" anchor="ctr"/>
          <a:lstStyle/>
          <a:p>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3" name="成组"/>
          <p:cNvGrpSpPr/>
          <p:nvPr/>
        </p:nvGrpSpPr>
        <p:grpSpPr>
          <a:xfrm>
            <a:off x="6324666" y="5407025"/>
            <a:ext cx="457201" cy="457200"/>
            <a:chOff x="0" y="0"/>
            <a:chExt cx="457200" cy="457200"/>
          </a:xfrm>
        </p:grpSpPr>
        <p:sp>
          <p:nvSpPr>
            <p:cNvPr id="3361" name="任意形状 179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62" name="任意形状 1792"/>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9600" y="9600"/>
                  </a:moveTo>
                  <a:lnTo>
                    <a:pt x="4800" y="9600"/>
                  </a:lnTo>
                  <a:lnTo>
                    <a:pt x="4800" y="12000"/>
                  </a:lnTo>
                  <a:lnTo>
                    <a:pt x="9600" y="12000"/>
                  </a:lnTo>
                  <a:lnTo>
                    <a:pt x="9600" y="16800"/>
                  </a:lnTo>
                  <a:lnTo>
                    <a:pt x="12000" y="16800"/>
                  </a:lnTo>
                  <a:lnTo>
                    <a:pt x="12000" y="12000"/>
                  </a:lnTo>
                  <a:lnTo>
                    <a:pt x="16800" y="12000"/>
                  </a:lnTo>
                  <a:lnTo>
                    <a:pt x="16800" y="9600"/>
                  </a:lnTo>
                  <a:lnTo>
                    <a:pt x="12000" y="9600"/>
                  </a:lnTo>
                  <a:lnTo>
                    <a:pt x="12000" y="4800"/>
                  </a:lnTo>
                  <a:lnTo>
                    <a:pt x="9600" y="4800"/>
                  </a:lnTo>
                  <a:lnTo>
                    <a:pt x="960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66" name="成组"/>
          <p:cNvGrpSpPr/>
          <p:nvPr/>
        </p:nvGrpSpPr>
        <p:grpSpPr>
          <a:xfrm>
            <a:off x="6324666" y="4495800"/>
            <a:ext cx="457201" cy="457200"/>
            <a:chOff x="0" y="0"/>
            <a:chExt cx="457200" cy="457200"/>
          </a:xfrm>
        </p:grpSpPr>
        <p:sp>
          <p:nvSpPr>
            <p:cNvPr id="3364" name="任意形状 179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65" name="任意形状 1795"/>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2400" y="2400"/>
                  </a:moveTo>
                  <a:lnTo>
                    <a:pt x="2400" y="19200"/>
                  </a:lnTo>
                  <a:lnTo>
                    <a:pt x="19200" y="19200"/>
                  </a:lnTo>
                  <a:lnTo>
                    <a:pt x="19200" y="2400"/>
                  </a:lnTo>
                  <a:lnTo>
                    <a:pt x="2400" y="2400"/>
                  </a:lnTo>
                  <a:close/>
                  <a:moveTo>
                    <a:pt x="9600" y="9600"/>
                  </a:moveTo>
                  <a:lnTo>
                    <a:pt x="9600" y="4800"/>
                  </a:lnTo>
                  <a:lnTo>
                    <a:pt x="12000" y="4800"/>
                  </a:lnTo>
                  <a:lnTo>
                    <a:pt x="12000" y="9600"/>
                  </a:lnTo>
                  <a:lnTo>
                    <a:pt x="16800" y="9600"/>
                  </a:lnTo>
                  <a:lnTo>
                    <a:pt x="16800" y="12000"/>
                  </a:lnTo>
                  <a:lnTo>
                    <a:pt x="12000" y="12000"/>
                  </a:lnTo>
                  <a:lnTo>
                    <a:pt x="12000" y="16800"/>
                  </a:lnTo>
                  <a:lnTo>
                    <a:pt x="9600" y="16800"/>
                  </a:lnTo>
                  <a:lnTo>
                    <a:pt x="9600" y="12000"/>
                  </a:lnTo>
                  <a:lnTo>
                    <a:pt x="4800" y="12000"/>
                  </a:lnTo>
                  <a:lnTo>
                    <a:pt x="4800" y="9600"/>
                  </a:lnTo>
                  <a:lnTo>
                    <a:pt x="960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69" name="成组"/>
          <p:cNvGrpSpPr/>
          <p:nvPr/>
        </p:nvGrpSpPr>
        <p:grpSpPr>
          <a:xfrm>
            <a:off x="9982320" y="5407025"/>
            <a:ext cx="457201" cy="457200"/>
            <a:chOff x="0" y="0"/>
            <a:chExt cx="457200" cy="457200"/>
          </a:xfrm>
        </p:grpSpPr>
        <p:sp>
          <p:nvSpPr>
            <p:cNvPr id="3367" name="任意形状 179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68" name="任意形状 179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9720" y="9720"/>
                  </a:moveTo>
                  <a:lnTo>
                    <a:pt x="5400" y="9720"/>
                  </a:lnTo>
                  <a:lnTo>
                    <a:pt x="5400" y="11880"/>
                  </a:lnTo>
                  <a:lnTo>
                    <a:pt x="9720" y="11880"/>
                  </a:lnTo>
                  <a:lnTo>
                    <a:pt x="9720" y="16200"/>
                  </a:lnTo>
                  <a:lnTo>
                    <a:pt x="11880" y="16200"/>
                  </a:lnTo>
                  <a:lnTo>
                    <a:pt x="11880" y="11880"/>
                  </a:lnTo>
                  <a:lnTo>
                    <a:pt x="16200" y="11880"/>
                  </a:lnTo>
                  <a:lnTo>
                    <a:pt x="16200" y="9720"/>
                  </a:lnTo>
                  <a:lnTo>
                    <a:pt x="11880" y="9720"/>
                  </a:lnTo>
                  <a:lnTo>
                    <a:pt x="11880" y="5400"/>
                  </a:lnTo>
                  <a:lnTo>
                    <a:pt x="9720" y="5400"/>
                  </a:lnTo>
                  <a:lnTo>
                    <a:pt x="972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72" name="成组"/>
          <p:cNvGrpSpPr/>
          <p:nvPr/>
        </p:nvGrpSpPr>
        <p:grpSpPr>
          <a:xfrm>
            <a:off x="9982320" y="4495800"/>
            <a:ext cx="457201" cy="457200"/>
            <a:chOff x="0" y="0"/>
            <a:chExt cx="457200" cy="457200"/>
          </a:xfrm>
        </p:grpSpPr>
        <p:sp>
          <p:nvSpPr>
            <p:cNvPr id="3370" name="任意形状 18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71" name="任意形状 180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9720" y="9720"/>
                  </a:moveTo>
                  <a:lnTo>
                    <a:pt x="9720" y="5400"/>
                  </a:lnTo>
                  <a:lnTo>
                    <a:pt x="11880" y="5400"/>
                  </a:lnTo>
                  <a:lnTo>
                    <a:pt x="11880" y="9720"/>
                  </a:lnTo>
                  <a:lnTo>
                    <a:pt x="16200" y="9720"/>
                  </a:lnTo>
                  <a:lnTo>
                    <a:pt x="16200" y="11880"/>
                  </a:lnTo>
                  <a:lnTo>
                    <a:pt x="11880" y="11880"/>
                  </a:lnTo>
                  <a:lnTo>
                    <a:pt x="11880" y="16200"/>
                  </a:lnTo>
                  <a:lnTo>
                    <a:pt x="9720" y="16200"/>
                  </a:lnTo>
                  <a:lnTo>
                    <a:pt x="9720" y="11880"/>
                  </a:lnTo>
                  <a:lnTo>
                    <a:pt x="5400" y="11880"/>
                  </a:lnTo>
                  <a:lnTo>
                    <a:pt x="5400" y="9720"/>
                  </a:lnTo>
                  <a:lnTo>
                    <a:pt x="9720" y="9720"/>
                  </a:ln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75" name="成组"/>
          <p:cNvGrpSpPr/>
          <p:nvPr/>
        </p:nvGrpSpPr>
        <p:grpSpPr>
          <a:xfrm>
            <a:off x="1752612" y="1752435"/>
            <a:ext cx="457201" cy="457201"/>
            <a:chOff x="0" y="0"/>
            <a:chExt cx="457200" cy="457200"/>
          </a:xfrm>
        </p:grpSpPr>
        <p:sp>
          <p:nvSpPr>
            <p:cNvPr id="3373" name="任意形状 182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74" name="任意形状 1822"/>
            <p:cNvSpPr/>
            <p:nvPr/>
          </p:nvSpPr>
          <p:spPr>
            <a:xfrm>
              <a:off x="47625" y="47625"/>
              <a:ext cx="361951" cy="361951"/>
            </a:xfrm>
            <a:custGeom>
              <a:avLst/>
              <a:gdLst/>
              <a:ahLst/>
              <a:cxnLst>
                <a:cxn ang="0">
                  <a:pos x="wd2" y="hd2"/>
                </a:cxn>
                <a:cxn ang="5400000">
                  <a:pos x="wd2" y="hd2"/>
                </a:cxn>
                <a:cxn ang="10800000">
                  <a:pos x="wd2" y="hd2"/>
                </a:cxn>
                <a:cxn ang="16200000">
                  <a:pos x="wd2" y="hd2"/>
                </a:cxn>
              </a:cxnLst>
              <a:rect l="0" t="0" r="r" b="b"/>
              <a:pathLst>
                <a:path w="21600" h="21600" extrusionOk="0">
                  <a:moveTo>
                    <a:pt x="5116" y="10232"/>
                  </a:moveTo>
                  <a:cubicBezTo>
                    <a:pt x="2290" y="10232"/>
                    <a:pt x="0" y="7941"/>
                    <a:pt x="0" y="5116"/>
                  </a:cubicBezTo>
                  <a:cubicBezTo>
                    <a:pt x="0" y="2290"/>
                    <a:pt x="2290" y="0"/>
                    <a:pt x="5116" y="0"/>
                  </a:cubicBezTo>
                  <a:cubicBezTo>
                    <a:pt x="7941" y="0"/>
                    <a:pt x="10232" y="2290"/>
                    <a:pt x="10232" y="5116"/>
                  </a:cubicBezTo>
                  <a:cubicBezTo>
                    <a:pt x="10232" y="7941"/>
                    <a:pt x="7941" y="10232"/>
                    <a:pt x="5116" y="10232"/>
                  </a:cubicBezTo>
                  <a:close/>
                  <a:moveTo>
                    <a:pt x="5116" y="21600"/>
                  </a:moveTo>
                  <a:cubicBezTo>
                    <a:pt x="2290" y="21600"/>
                    <a:pt x="0" y="19310"/>
                    <a:pt x="0" y="16484"/>
                  </a:cubicBezTo>
                  <a:cubicBezTo>
                    <a:pt x="0" y="13659"/>
                    <a:pt x="2290" y="11368"/>
                    <a:pt x="5116" y="11368"/>
                  </a:cubicBezTo>
                  <a:cubicBezTo>
                    <a:pt x="7941" y="11368"/>
                    <a:pt x="10232" y="13659"/>
                    <a:pt x="10232" y="16484"/>
                  </a:cubicBezTo>
                  <a:cubicBezTo>
                    <a:pt x="10232" y="19310"/>
                    <a:pt x="7941" y="21600"/>
                    <a:pt x="5116" y="21600"/>
                  </a:cubicBezTo>
                  <a:close/>
                  <a:moveTo>
                    <a:pt x="16484" y="10232"/>
                  </a:moveTo>
                  <a:cubicBezTo>
                    <a:pt x="13659" y="10232"/>
                    <a:pt x="11368" y="7941"/>
                    <a:pt x="11368" y="5116"/>
                  </a:cubicBezTo>
                  <a:cubicBezTo>
                    <a:pt x="11368" y="2290"/>
                    <a:pt x="13659" y="0"/>
                    <a:pt x="16484" y="0"/>
                  </a:cubicBezTo>
                  <a:cubicBezTo>
                    <a:pt x="19310" y="0"/>
                    <a:pt x="21600" y="2290"/>
                    <a:pt x="21600" y="5116"/>
                  </a:cubicBezTo>
                  <a:cubicBezTo>
                    <a:pt x="21600" y="7941"/>
                    <a:pt x="19310" y="10232"/>
                    <a:pt x="16484" y="10232"/>
                  </a:cubicBezTo>
                  <a:close/>
                  <a:moveTo>
                    <a:pt x="16484" y="21600"/>
                  </a:moveTo>
                  <a:cubicBezTo>
                    <a:pt x="13659" y="21600"/>
                    <a:pt x="11368" y="19310"/>
                    <a:pt x="11368" y="16484"/>
                  </a:cubicBezTo>
                  <a:cubicBezTo>
                    <a:pt x="11368" y="13659"/>
                    <a:pt x="13659" y="11368"/>
                    <a:pt x="16484" y="11368"/>
                  </a:cubicBezTo>
                  <a:cubicBezTo>
                    <a:pt x="19310" y="11368"/>
                    <a:pt x="21600" y="13659"/>
                    <a:pt x="21600" y="16484"/>
                  </a:cubicBezTo>
                  <a:cubicBezTo>
                    <a:pt x="21600" y="19310"/>
                    <a:pt x="19310" y="21600"/>
                    <a:pt x="16484"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78" name="成组"/>
          <p:cNvGrpSpPr/>
          <p:nvPr/>
        </p:nvGrpSpPr>
        <p:grpSpPr>
          <a:xfrm>
            <a:off x="1758384" y="838200"/>
            <a:ext cx="457201" cy="457200"/>
            <a:chOff x="0" y="0"/>
            <a:chExt cx="457200" cy="457200"/>
          </a:xfrm>
        </p:grpSpPr>
        <p:sp>
          <p:nvSpPr>
            <p:cNvPr id="3376" name="任意形状 182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77" name="任意形状 1825"/>
            <p:cNvSpPr/>
            <p:nvPr/>
          </p:nvSpPr>
          <p:spPr>
            <a:xfrm>
              <a:off x="38100" y="47625"/>
              <a:ext cx="371476" cy="361951"/>
            </a:xfrm>
            <a:custGeom>
              <a:avLst/>
              <a:gdLst/>
              <a:ahLst/>
              <a:cxnLst>
                <a:cxn ang="0">
                  <a:pos x="wd2" y="hd2"/>
                </a:cxn>
                <a:cxn ang="5400000">
                  <a:pos x="wd2" y="hd2"/>
                </a:cxn>
                <a:cxn ang="10800000">
                  <a:pos x="wd2" y="hd2"/>
                </a:cxn>
                <a:cxn ang="16200000">
                  <a:pos x="wd2" y="hd2"/>
                </a:cxn>
              </a:cxnLst>
              <a:rect l="0" t="0" r="r" b="b"/>
              <a:pathLst>
                <a:path w="21600" h="21600" extrusionOk="0">
                  <a:moveTo>
                    <a:pt x="4985" y="10232"/>
                  </a:moveTo>
                  <a:cubicBezTo>
                    <a:pt x="2232" y="10232"/>
                    <a:pt x="0" y="7941"/>
                    <a:pt x="0" y="5116"/>
                  </a:cubicBezTo>
                  <a:cubicBezTo>
                    <a:pt x="0" y="2290"/>
                    <a:pt x="2232" y="0"/>
                    <a:pt x="4985" y="0"/>
                  </a:cubicBezTo>
                  <a:cubicBezTo>
                    <a:pt x="7738" y="0"/>
                    <a:pt x="9969" y="2290"/>
                    <a:pt x="9969" y="5116"/>
                  </a:cubicBezTo>
                  <a:cubicBezTo>
                    <a:pt x="9969" y="7941"/>
                    <a:pt x="7738" y="10232"/>
                    <a:pt x="4985" y="10232"/>
                  </a:cubicBezTo>
                  <a:close/>
                  <a:moveTo>
                    <a:pt x="5538" y="21600"/>
                  </a:moveTo>
                  <a:cubicBezTo>
                    <a:pt x="2786" y="21600"/>
                    <a:pt x="554" y="19310"/>
                    <a:pt x="554" y="16484"/>
                  </a:cubicBezTo>
                  <a:cubicBezTo>
                    <a:pt x="554" y="13659"/>
                    <a:pt x="2786" y="11368"/>
                    <a:pt x="5538" y="11368"/>
                  </a:cubicBezTo>
                  <a:cubicBezTo>
                    <a:pt x="8291" y="11368"/>
                    <a:pt x="10523" y="13659"/>
                    <a:pt x="10523" y="16484"/>
                  </a:cubicBezTo>
                  <a:cubicBezTo>
                    <a:pt x="10523" y="19310"/>
                    <a:pt x="8291" y="21600"/>
                    <a:pt x="5538" y="21600"/>
                  </a:cubicBezTo>
                  <a:close/>
                  <a:moveTo>
                    <a:pt x="16615" y="10232"/>
                  </a:moveTo>
                  <a:cubicBezTo>
                    <a:pt x="13862" y="10232"/>
                    <a:pt x="11631" y="7941"/>
                    <a:pt x="11631" y="5116"/>
                  </a:cubicBezTo>
                  <a:cubicBezTo>
                    <a:pt x="11631" y="2290"/>
                    <a:pt x="13862" y="0"/>
                    <a:pt x="16615" y="0"/>
                  </a:cubicBezTo>
                  <a:cubicBezTo>
                    <a:pt x="19368" y="0"/>
                    <a:pt x="21600" y="2290"/>
                    <a:pt x="21600" y="5116"/>
                  </a:cubicBezTo>
                  <a:cubicBezTo>
                    <a:pt x="21600" y="7941"/>
                    <a:pt x="19368" y="10232"/>
                    <a:pt x="16615" y="10232"/>
                  </a:cubicBezTo>
                  <a:close/>
                  <a:moveTo>
                    <a:pt x="16615" y="21600"/>
                  </a:moveTo>
                  <a:cubicBezTo>
                    <a:pt x="13862" y="21600"/>
                    <a:pt x="11631" y="19310"/>
                    <a:pt x="11631" y="16484"/>
                  </a:cubicBezTo>
                  <a:cubicBezTo>
                    <a:pt x="11631" y="13659"/>
                    <a:pt x="13862" y="11368"/>
                    <a:pt x="16615" y="11368"/>
                  </a:cubicBezTo>
                  <a:cubicBezTo>
                    <a:pt x="19368" y="11368"/>
                    <a:pt x="21600" y="13659"/>
                    <a:pt x="21600" y="16484"/>
                  </a:cubicBezTo>
                  <a:cubicBezTo>
                    <a:pt x="21600" y="19310"/>
                    <a:pt x="19368" y="21600"/>
                    <a:pt x="16615" y="21600"/>
                  </a:cubicBezTo>
                  <a:close/>
                  <a:moveTo>
                    <a:pt x="4985" y="7958"/>
                  </a:moveTo>
                  <a:cubicBezTo>
                    <a:pt x="6514" y="7958"/>
                    <a:pt x="7754" y="6685"/>
                    <a:pt x="7754" y="5116"/>
                  </a:cubicBezTo>
                  <a:cubicBezTo>
                    <a:pt x="7754" y="3546"/>
                    <a:pt x="6514" y="2274"/>
                    <a:pt x="4985" y="2274"/>
                  </a:cubicBezTo>
                  <a:cubicBezTo>
                    <a:pt x="3455" y="2274"/>
                    <a:pt x="2215" y="3546"/>
                    <a:pt x="2215" y="5116"/>
                  </a:cubicBezTo>
                  <a:cubicBezTo>
                    <a:pt x="2215" y="6685"/>
                    <a:pt x="3455" y="7958"/>
                    <a:pt x="4985" y="7958"/>
                  </a:cubicBezTo>
                  <a:close/>
                  <a:moveTo>
                    <a:pt x="5538" y="19326"/>
                  </a:moveTo>
                  <a:cubicBezTo>
                    <a:pt x="7068" y="19326"/>
                    <a:pt x="8308" y="18054"/>
                    <a:pt x="8308" y="16484"/>
                  </a:cubicBezTo>
                  <a:cubicBezTo>
                    <a:pt x="8308" y="14915"/>
                    <a:pt x="7068" y="13642"/>
                    <a:pt x="5538" y="13642"/>
                  </a:cubicBezTo>
                  <a:cubicBezTo>
                    <a:pt x="4009" y="13642"/>
                    <a:pt x="2769" y="14915"/>
                    <a:pt x="2769" y="16484"/>
                  </a:cubicBezTo>
                  <a:cubicBezTo>
                    <a:pt x="2769" y="18054"/>
                    <a:pt x="4009" y="19326"/>
                    <a:pt x="5538" y="19326"/>
                  </a:cubicBezTo>
                  <a:close/>
                  <a:moveTo>
                    <a:pt x="16615" y="7958"/>
                  </a:moveTo>
                  <a:cubicBezTo>
                    <a:pt x="18145" y="7958"/>
                    <a:pt x="19385" y="6685"/>
                    <a:pt x="19385" y="5116"/>
                  </a:cubicBezTo>
                  <a:cubicBezTo>
                    <a:pt x="19385" y="3546"/>
                    <a:pt x="18145" y="2274"/>
                    <a:pt x="16615" y="2274"/>
                  </a:cubicBezTo>
                  <a:cubicBezTo>
                    <a:pt x="15086" y="2274"/>
                    <a:pt x="13846" y="3546"/>
                    <a:pt x="13846" y="5116"/>
                  </a:cubicBezTo>
                  <a:cubicBezTo>
                    <a:pt x="13846" y="6685"/>
                    <a:pt x="15086" y="7958"/>
                    <a:pt x="16615" y="7958"/>
                  </a:cubicBezTo>
                  <a:close/>
                  <a:moveTo>
                    <a:pt x="16615" y="19326"/>
                  </a:moveTo>
                  <a:cubicBezTo>
                    <a:pt x="18145" y="19326"/>
                    <a:pt x="19385" y="18054"/>
                    <a:pt x="19385" y="16484"/>
                  </a:cubicBezTo>
                  <a:cubicBezTo>
                    <a:pt x="19385" y="14915"/>
                    <a:pt x="18145" y="13642"/>
                    <a:pt x="16615" y="13642"/>
                  </a:cubicBezTo>
                  <a:cubicBezTo>
                    <a:pt x="15086" y="13642"/>
                    <a:pt x="13846" y="14915"/>
                    <a:pt x="13846" y="16484"/>
                  </a:cubicBezTo>
                  <a:cubicBezTo>
                    <a:pt x="13846" y="18054"/>
                    <a:pt x="15086" y="19326"/>
                    <a:pt x="16615" y="1932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81" name="成组"/>
          <p:cNvGrpSpPr/>
          <p:nvPr/>
        </p:nvGrpSpPr>
        <p:grpSpPr>
          <a:xfrm>
            <a:off x="838200" y="1752435"/>
            <a:ext cx="457200" cy="457201"/>
            <a:chOff x="0" y="0"/>
            <a:chExt cx="457200" cy="457200"/>
          </a:xfrm>
        </p:grpSpPr>
        <p:sp>
          <p:nvSpPr>
            <p:cNvPr id="3379" name="任意形状 182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80" name="任意形状 1828"/>
            <p:cNvSpPr/>
            <p:nvPr/>
          </p:nvSpPr>
          <p:spPr>
            <a:xfrm>
              <a:off x="47625" y="47625"/>
              <a:ext cx="361951" cy="361951"/>
            </a:xfrm>
            <a:custGeom>
              <a:avLst/>
              <a:gdLst/>
              <a:ahLst/>
              <a:cxnLst>
                <a:cxn ang="0">
                  <a:pos x="wd2" y="hd2"/>
                </a:cxn>
                <a:cxn ang="5400000">
                  <a:pos x="wd2" y="hd2"/>
                </a:cxn>
                <a:cxn ang="10800000">
                  <a:pos x="wd2" y="hd2"/>
                </a:cxn>
                <a:cxn ang="16200000">
                  <a:pos x="wd2" y="hd2"/>
                </a:cxn>
              </a:cxnLst>
              <a:rect l="0" t="0" r="r" b="b"/>
              <a:pathLst>
                <a:path w="21600" h="21600" extrusionOk="0">
                  <a:moveTo>
                    <a:pt x="4832" y="0"/>
                  </a:moveTo>
                  <a:cubicBezTo>
                    <a:pt x="7500" y="0"/>
                    <a:pt x="9663" y="2163"/>
                    <a:pt x="9663" y="4832"/>
                  </a:cubicBezTo>
                  <a:lnTo>
                    <a:pt x="9663" y="9663"/>
                  </a:lnTo>
                  <a:lnTo>
                    <a:pt x="4832" y="9663"/>
                  </a:lnTo>
                  <a:cubicBezTo>
                    <a:pt x="2163" y="9663"/>
                    <a:pt x="0" y="7500"/>
                    <a:pt x="0" y="4832"/>
                  </a:cubicBezTo>
                  <a:cubicBezTo>
                    <a:pt x="0" y="2163"/>
                    <a:pt x="2163" y="0"/>
                    <a:pt x="4832" y="0"/>
                  </a:cubicBezTo>
                  <a:close/>
                  <a:moveTo>
                    <a:pt x="4832" y="11937"/>
                  </a:moveTo>
                  <a:lnTo>
                    <a:pt x="9663" y="11937"/>
                  </a:lnTo>
                  <a:lnTo>
                    <a:pt x="9663" y="16768"/>
                  </a:lnTo>
                  <a:cubicBezTo>
                    <a:pt x="9663" y="19437"/>
                    <a:pt x="7500" y="21600"/>
                    <a:pt x="4832" y="21600"/>
                  </a:cubicBezTo>
                  <a:cubicBezTo>
                    <a:pt x="2163" y="21600"/>
                    <a:pt x="0" y="19437"/>
                    <a:pt x="0" y="16768"/>
                  </a:cubicBezTo>
                  <a:cubicBezTo>
                    <a:pt x="0" y="14100"/>
                    <a:pt x="2163" y="11937"/>
                    <a:pt x="4832" y="11937"/>
                  </a:cubicBezTo>
                  <a:close/>
                  <a:moveTo>
                    <a:pt x="16768" y="0"/>
                  </a:moveTo>
                  <a:cubicBezTo>
                    <a:pt x="19437" y="0"/>
                    <a:pt x="21600" y="2163"/>
                    <a:pt x="21600" y="4832"/>
                  </a:cubicBezTo>
                  <a:cubicBezTo>
                    <a:pt x="21600" y="7500"/>
                    <a:pt x="19437" y="9663"/>
                    <a:pt x="16768" y="9663"/>
                  </a:cubicBezTo>
                  <a:lnTo>
                    <a:pt x="11937" y="9663"/>
                  </a:lnTo>
                  <a:lnTo>
                    <a:pt x="11937" y="4832"/>
                  </a:lnTo>
                  <a:cubicBezTo>
                    <a:pt x="11937" y="2163"/>
                    <a:pt x="14100" y="0"/>
                    <a:pt x="16768" y="0"/>
                  </a:cubicBezTo>
                  <a:close/>
                  <a:moveTo>
                    <a:pt x="11937" y="11937"/>
                  </a:moveTo>
                  <a:lnTo>
                    <a:pt x="16768" y="11937"/>
                  </a:lnTo>
                  <a:cubicBezTo>
                    <a:pt x="19437" y="11937"/>
                    <a:pt x="21600" y="14100"/>
                    <a:pt x="21600" y="16768"/>
                  </a:cubicBezTo>
                  <a:cubicBezTo>
                    <a:pt x="21600" y="19437"/>
                    <a:pt x="19437" y="21600"/>
                    <a:pt x="16768" y="21600"/>
                  </a:cubicBezTo>
                  <a:cubicBezTo>
                    <a:pt x="14100" y="21600"/>
                    <a:pt x="11937" y="19437"/>
                    <a:pt x="11937" y="16768"/>
                  </a:cubicBezTo>
                  <a:lnTo>
                    <a:pt x="11937" y="1193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84" name="成组"/>
          <p:cNvGrpSpPr/>
          <p:nvPr/>
        </p:nvGrpSpPr>
        <p:grpSpPr>
          <a:xfrm>
            <a:off x="838200" y="838200"/>
            <a:ext cx="457200" cy="457200"/>
            <a:chOff x="0" y="0"/>
            <a:chExt cx="457200" cy="457200"/>
          </a:xfrm>
        </p:grpSpPr>
        <p:sp>
          <p:nvSpPr>
            <p:cNvPr id="3382" name="任意形状 183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83" name="任意形状 1831"/>
            <p:cNvSpPr/>
            <p:nvPr/>
          </p:nvSpPr>
          <p:spPr>
            <a:xfrm>
              <a:off x="47625" y="47625"/>
              <a:ext cx="361951" cy="361951"/>
            </a:xfrm>
            <a:custGeom>
              <a:avLst/>
              <a:gdLst/>
              <a:ahLst/>
              <a:cxnLst>
                <a:cxn ang="0">
                  <a:pos x="wd2" y="hd2"/>
                </a:cxn>
                <a:cxn ang="5400000">
                  <a:pos x="wd2" y="hd2"/>
                </a:cxn>
                <a:cxn ang="10800000">
                  <a:pos x="wd2" y="hd2"/>
                </a:cxn>
                <a:cxn ang="16200000">
                  <a:pos x="wd2" y="hd2"/>
                </a:cxn>
              </a:cxnLst>
              <a:rect l="0" t="0" r="r" b="b"/>
              <a:pathLst>
                <a:path w="21600" h="21600" extrusionOk="0">
                  <a:moveTo>
                    <a:pt x="4832" y="0"/>
                  </a:moveTo>
                  <a:cubicBezTo>
                    <a:pt x="7500" y="0"/>
                    <a:pt x="9663" y="2163"/>
                    <a:pt x="9663" y="4832"/>
                  </a:cubicBezTo>
                  <a:lnTo>
                    <a:pt x="9663" y="9663"/>
                  </a:lnTo>
                  <a:lnTo>
                    <a:pt x="4832" y="9663"/>
                  </a:lnTo>
                  <a:cubicBezTo>
                    <a:pt x="2163" y="9663"/>
                    <a:pt x="0" y="7500"/>
                    <a:pt x="0" y="4832"/>
                  </a:cubicBezTo>
                  <a:cubicBezTo>
                    <a:pt x="0" y="2163"/>
                    <a:pt x="2163" y="0"/>
                    <a:pt x="4832" y="0"/>
                  </a:cubicBezTo>
                  <a:close/>
                  <a:moveTo>
                    <a:pt x="7390" y="7390"/>
                  </a:moveTo>
                  <a:lnTo>
                    <a:pt x="7390" y="4832"/>
                  </a:lnTo>
                  <a:cubicBezTo>
                    <a:pt x="7390" y="3419"/>
                    <a:pt x="6244" y="2274"/>
                    <a:pt x="4832" y="2274"/>
                  </a:cubicBezTo>
                  <a:cubicBezTo>
                    <a:pt x="3419" y="2274"/>
                    <a:pt x="2274" y="3419"/>
                    <a:pt x="2274" y="4832"/>
                  </a:cubicBezTo>
                  <a:cubicBezTo>
                    <a:pt x="2274" y="6244"/>
                    <a:pt x="3419" y="7390"/>
                    <a:pt x="4832" y="7390"/>
                  </a:cubicBezTo>
                  <a:lnTo>
                    <a:pt x="7390" y="7390"/>
                  </a:lnTo>
                  <a:close/>
                  <a:moveTo>
                    <a:pt x="4832" y="11937"/>
                  </a:moveTo>
                  <a:lnTo>
                    <a:pt x="9663" y="11937"/>
                  </a:lnTo>
                  <a:lnTo>
                    <a:pt x="9663" y="16768"/>
                  </a:lnTo>
                  <a:cubicBezTo>
                    <a:pt x="9663" y="19437"/>
                    <a:pt x="7500" y="21600"/>
                    <a:pt x="4832" y="21600"/>
                  </a:cubicBezTo>
                  <a:cubicBezTo>
                    <a:pt x="2163" y="21600"/>
                    <a:pt x="0" y="19437"/>
                    <a:pt x="0" y="16768"/>
                  </a:cubicBezTo>
                  <a:cubicBezTo>
                    <a:pt x="0" y="14100"/>
                    <a:pt x="2163" y="11937"/>
                    <a:pt x="4832" y="11937"/>
                  </a:cubicBezTo>
                  <a:close/>
                  <a:moveTo>
                    <a:pt x="4832" y="14211"/>
                  </a:moveTo>
                  <a:cubicBezTo>
                    <a:pt x="3419" y="14211"/>
                    <a:pt x="2274" y="15356"/>
                    <a:pt x="2274" y="16768"/>
                  </a:cubicBezTo>
                  <a:cubicBezTo>
                    <a:pt x="2274" y="18181"/>
                    <a:pt x="3419" y="19326"/>
                    <a:pt x="4832" y="19326"/>
                  </a:cubicBezTo>
                  <a:cubicBezTo>
                    <a:pt x="6244" y="19326"/>
                    <a:pt x="7390" y="18181"/>
                    <a:pt x="7390" y="16768"/>
                  </a:cubicBezTo>
                  <a:lnTo>
                    <a:pt x="7390" y="14211"/>
                  </a:lnTo>
                  <a:lnTo>
                    <a:pt x="4832" y="14211"/>
                  </a:lnTo>
                  <a:close/>
                  <a:moveTo>
                    <a:pt x="16768" y="0"/>
                  </a:moveTo>
                  <a:cubicBezTo>
                    <a:pt x="19437" y="0"/>
                    <a:pt x="21600" y="2163"/>
                    <a:pt x="21600" y="4832"/>
                  </a:cubicBezTo>
                  <a:cubicBezTo>
                    <a:pt x="21600" y="7500"/>
                    <a:pt x="19437" y="9663"/>
                    <a:pt x="16768" y="9663"/>
                  </a:cubicBezTo>
                  <a:lnTo>
                    <a:pt x="11937" y="9663"/>
                  </a:lnTo>
                  <a:lnTo>
                    <a:pt x="11937" y="4832"/>
                  </a:lnTo>
                  <a:cubicBezTo>
                    <a:pt x="11937" y="2163"/>
                    <a:pt x="14100" y="0"/>
                    <a:pt x="16768" y="0"/>
                  </a:cubicBezTo>
                  <a:close/>
                  <a:moveTo>
                    <a:pt x="16768" y="7390"/>
                  </a:moveTo>
                  <a:cubicBezTo>
                    <a:pt x="18181" y="7390"/>
                    <a:pt x="19326" y="6244"/>
                    <a:pt x="19326" y="4832"/>
                  </a:cubicBezTo>
                  <a:cubicBezTo>
                    <a:pt x="19326" y="3419"/>
                    <a:pt x="18181" y="2274"/>
                    <a:pt x="16768" y="2274"/>
                  </a:cubicBezTo>
                  <a:cubicBezTo>
                    <a:pt x="15356" y="2274"/>
                    <a:pt x="14211" y="3419"/>
                    <a:pt x="14211" y="4832"/>
                  </a:cubicBezTo>
                  <a:lnTo>
                    <a:pt x="14211" y="7390"/>
                  </a:lnTo>
                  <a:lnTo>
                    <a:pt x="16768" y="7390"/>
                  </a:lnTo>
                  <a:close/>
                  <a:moveTo>
                    <a:pt x="11937" y="11937"/>
                  </a:moveTo>
                  <a:lnTo>
                    <a:pt x="16768" y="11937"/>
                  </a:lnTo>
                  <a:cubicBezTo>
                    <a:pt x="19437" y="11937"/>
                    <a:pt x="21600" y="14100"/>
                    <a:pt x="21600" y="16768"/>
                  </a:cubicBezTo>
                  <a:cubicBezTo>
                    <a:pt x="21600" y="19437"/>
                    <a:pt x="19437" y="21600"/>
                    <a:pt x="16768" y="21600"/>
                  </a:cubicBezTo>
                  <a:cubicBezTo>
                    <a:pt x="14100" y="21600"/>
                    <a:pt x="11937" y="19437"/>
                    <a:pt x="11937" y="16768"/>
                  </a:cubicBezTo>
                  <a:lnTo>
                    <a:pt x="11937" y="11937"/>
                  </a:lnTo>
                  <a:close/>
                  <a:moveTo>
                    <a:pt x="14211" y="14211"/>
                  </a:moveTo>
                  <a:lnTo>
                    <a:pt x="14211" y="16768"/>
                  </a:lnTo>
                  <a:cubicBezTo>
                    <a:pt x="14211" y="18181"/>
                    <a:pt x="15356" y="19326"/>
                    <a:pt x="16768" y="19326"/>
                  </a:cubicBezTo>
                  <a:cubicBezTo>
                    <a:pt x="18181" y="19326"/>
                    <a:pt x="19326" y="18181"/>
                    <a:pt x="19326" y="16768"/>
                  </a:cubicBezTo>
                  <a:cubicBezTo>
                    <a:pt x="19326" y="15356"/>
                    <a:pt x="18181" y="14211"/>
                    <a:pt x="16768" y="14211"/>
                  </a:cubicBezTo>
                  <a:lnTo>
                    <a:pt x="14211" y="1421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87" name="成组"/>
          <p:cNvGrpSpPr/>
          <p:nvPr/>
        </p:nvGrpSpPr>
        <p:grpSpPr>
          <a:xfrm>
            <a:off x="7239084" y="5407025"/>
            <a:ext cx="457201" cy="457200"/>
            <a:chOff x="0" y="0"/>
            <a:chExt cx="457200" cy="457200"/>
          </a:xfrm>
        </p:grpSpPr>
        <p:sp>
          <p:nvSpPr>
            <p:cNvPr id="3385" name="任意形状 200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86" name="任意形状 2008"/>
            <p:cNvSpPr/>
            <p:nvPr/>
          </p:nvSpPr>
          <p:spPr>
            <a:xfrm>
              <a:off x="38100" y="38100"/>
              <a:ext cx="381000" cy="381000"/>
            </a:xfrm>
            <a:prstGeom prst="ellipse">
              <a:avLst/>
            </a:pr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90" name="成组"/>
          <p:cNvGrpSpPr/>
          <p:nvPr/>
        </p:nvGrpSpPr>
        <p:grpSpPr>
          <a:xfrm>
            <a:off x="7239084" y="4495800"/>
            <a:ext cx="457201" cy="457200"/>
            <a:chOff x="0" y="0"/>
            <a:chExt cx="457200" cy="457200"/>
          </a:xfrm>
        </p:grpSpPr>
        <p:sp>
          <p:nvSpPr>
            <p:cNvPr id="3388" name="任意形状 201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89" name="任意形状 201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93" name="成组"/>
          <p:cNvGrpSpPr/>
          <p:nvPr/>
        </p:nvGrpSpPr>
        <p:grpSpPr>
          <a:xfrm>
            <a:off x="3581436" y="5407025"/>
            <a:ext cx="457201" cy="457200"/>
            <a:chOff x="0" y="0"/>
            <a:chExt cx="457200" cy="457200"/>
          </a:xfrm>
        </p:grpSpPr>
        <p:sp>
          <p:nvSpPr>
            <p:cNvPr id="3391" name="任意形状 201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92" name="任意形状 2014"/>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96" name="成组"/>
          <p:cNvGrpSpPr/>
          <p:nvPr/>
        </p:nvGrpSpPr>
        <p:grpSpPr>
          <a:xfrm>
            <a:off x="3581436" y="4495800"/>
            <a:ext cx="457201" cy="457200"/>
            <a:chOff x="0" y="0"/>
            <a:chExt cx="457200" cy="457200"/>
          </a:xfrm>
        </p:grpSpPr>
        <p:sp>
          <p:nvSpPr>
            <p:cNvPr id="3394" name="任意形状 20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95" name="任意形状 2017"/>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2400" y="2400"/>
                  </a:moveTo>
                  <a:lnTo>
                    <a:pt x="2400" y="19200"/>
                  </a:lnTo>
                  <a:lnTo>
                    <a:pt x="19200" y="19200"/>
                  </a:lnTo>
                  <a:lnTo>
                    <a:pt x="19200" y="2400"/>
                  </a:lnTo>
                  <a:lnTo>
                    <a:pt x="2400"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99" name="成组"/>
          <p:cNvGrpSpPr/>
          <p:nvPr/>
        </p:nvGrpSpPr>
        <p:grpSpPr>
          <a:xfrm>
            <a:off x="8153496" y="5407025"/>
            <a:ext cx="457201" cy="457200"/>
            <a:chOff x="0" y="0"/>
            <a:chExt cx="457200" cy="457200"/>
          </a:xfrm>
        </p:grpSpPr>
        <p:sp>
          <p:nvSpPr>
            <p:cNvPr id="3397" name="任意形状 201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98" name="任意形状 202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9723" y="15120"/>
                  </a:moveTo>
                  <a:lnTo>
                    <a:pt x="17359" y="7483"/>
                  </a:lnTo>
                  <a:lnTo>
                    <a:pt x="15832" y="5956"/>
                  </a:lnTo>
                  <a:lnTo>
                    <a:pt x="9723" y="12066"/>
                  </a:lnTo>
                  <a:lnTo>
                    <a:pt x="6668" y="9010"/>
                  </a:lnTo>
                  <a:lnTo>
                    <a:pt x="5141" y="10538"/>
                  </a:lnTo>
                  <a:lnTo>
                    <a:pt x="9723"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02" name="成组"/>
          <p:cNvGrpSpPr/>
          <p:nvPr/>
        </p:nvGrpSpPr>
        <p:grpSpPr>
          <a:xfrm>
            <a:off x="8153496" y="4495800"/>
            <a:ext cx="457201" cy="457200"/>
            <a:chOff x="0" y="0"/>
            <a:chExt cx="457200" cy="457200"/>
          </a:xfrm>
        </p:grpSpPr>
        <p:sp>
          <p:nvSpPr>
            <p:cNvPr id="3400" name="任意形状 20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01" name="任意形状 202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9723" y="15120"/>
                  </a:moveTo>
                  <a:lnTo>
                    <a:pt x="5141" y="10538"/>
                  </a:lnTo>
                  <a:lnTo>
                    <a:pt x="6668" y="9010"/>
                  </a:lnTo>
                  <a:lnTo>
                    <a:pt x="9723" y="12066"/>
                  </a:lnTo>
                  <a:lnTo>
                    <a:pt x="15832" y="5956"/>
                  </a:lnTo>
                  <a:lnTo>
                    <a:pt x="17360" y="7483"/>
                  </a:lnTo>
                  <a:lnTo>
                    <a:pt x="9723"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05" name="成组"/>
          <p:cNvGrpSpPr/>
          <p:nvPr/>
        </p:nvGrpSpPr>
        <p:grpSpPr>
          <a:xfrm>
            <a:off x="4495848" y="5407025"/>
            <a:ext cx="457201" cy="457200"/>
            <a:chOff x="0" y="0"/>
            <a:chExt cx="457200" cy="457200"/>
          </a:xfrm>
        </p:grpSpPr>
        <p:sp>
          <p:nvSpPr>
            <p:cNvPr id="3403" name="任意形状 20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04" name="任意形状 2026"/>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9604" y="15600"/>
                  </a:moveTo>
                  <a:lnTo>
                    <a:pt x="18088" y="7115"/>
                  </a:lnTo>
                  <a:lnTo>
                    <a:pt x="16391" y="5418"/>
                  </a:lnTo>
                  <a:lnTo>
                    <a:pt x="9604" y="12206"/>
                  </a:lnTo>
                  <a:lnTo>
                    <a:pt x="6209" y="8812"/>
                  </a:lnTo>
                  <a:lnTo>
                    <a:pt x="4512" y="10508"/>
                  </a:lnTo>
                  <a:lnTo>
                    <a:pt x="9604" y="15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08" name="成组"/>
          <p:cNvGrpSpPr/>
          <p:nvPr/>
        </p:nvGrpSpPr>
        <p:grpSpPr>
          <a:xfrm>
            <a:off x="5410260" y="5407025"/>
            <a:ext cx="457201" cy="457200"/>
            <a:chOff x="0" y="0"/>
            <a:chExt cx="457200" cy="457200"/>
          </a:xfrm>
        </p:grpSpPr>
        <p:sp>
          <p:nvSpPr>
            <p:cNvPr id="3406" name="任意形状 20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07" name="任意形状 2029"/>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4800" y="9600"/>
                  </a:moveTo>
                  <a:lnTo>
                    <a:pt x="4800" y="12000"/>
                  </a:lnTo>
                  <a:lnTo>
                    <a:pt x="16800" y="12000"/>
                  </a:lnTo>
                  <a:lnTo>
                    <a:pt x="16800" y="9600"/>
                  </a:lnTo>
                  <a:lnTo>
                    <a:pt x="480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11" name="成组"/>
          <p:cNvGrpSpPr/>
          <p:nvPr/>
        </p:nvGrpSpPr>
        <p:grpSpPr>
          <a:xfrm>
            <a:off x="5410260" y="4495800"/>
            <a:ext cx="457201" cy="457200"/>
            <a:chOff x="0" y="0"/>
            <a:chExt cx="457200" cy="457200"/>
          </a:xfrm>
        </p:grpSpPr>
        <p:sp>
          <p:nvSpPr>
            <p:cNvPr id="3409" name="任意形状 20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10" name="任意形状 2032"/>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2400" y="2400"/>
                  </a:moveTo>
                  <a:lnTo>
                    <a:pt x="2400" y="19200"/>
                  </a:lnTo>
                  <a:lnTo>
                    <a:pt x="19200" y="19200"/>
                  </a:lnTo>
                  <a:lnTo>
                    <a:pt x="19200" y="2400"/>
                  </a:lnTo>
                  <a:lnTo>
                    <a:pt x="2400" y="2400"/>
                  </a:lnTo>
                  <a:close/>
                  <a:moveTo>
                    <a:pt x="4800" y="9600"/>
                  </a:moveTo>
                  <a:lnTo>
                    <a:pt x="16800" y="9600"/>
                  </a:lnTo>
                  <a:lnTo>
                    <a:pt x="16800" y="12000"/>
                  </a:lnTo>
                  <a:lnTo>
                    <a:pt x="4800" y="12000"/>
                  </a:lnTo>
                  <a:lnTo>
                    <a:pt x="480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14" name="成组"/>
          <p:cNvGrpSpPr/>
          <p:nvPr/>
        </p:nvGrpSpPr>
        <p:grpSpPr>
          <a:xfrm>
            <a:off x="4495848" y="4495800"/>
            <a:ext cx="457201" cy="457200"/>
            <a:chOff x="0" y="0"/>
            <a:chExt cx="457200" cy="457200"/>
          </a:xfrm>
        </p:grpSpPr>
        <p:sp>
          <p:nvSpPr>
            <p:cNvPr id="3412" name="任意形状 20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13" name="任意形状 2035"/>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537"/>
                    <a:pt x="21600" y="1200"/>
                  </a:cubicBez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close/>
                  <a:moveTo>
                    <a:pt x="2400" y="2400"/>
                  </a:moveTo>
                  <a:lnTo>
                    <a:pt x="2400" y="19200"/>
                  </a:lnTo>
                  <a:lnTo>
                    <a:pt x="19200" y="19200"/>
                  </a:lnTo>
                  <a:lnTo>
                    <a:pt x="19200" y="2400"/>
                  </a:lnTo>
                  <a:lnTo>
                    <a:pt x="2400" y="2400"/>
                  </a:lnTo>
                  <a:close/>
                  <a:moveTo>
                    <a:pt x="9604" y="15600"/>
                  </a:moveTo>
                  <a:lnTo>
                    <a:pt x="4512" y="10508"/>
                  </a:lnTo>
                  <a:lnTo>
                    <a:pt x="6209" y="8812"/>
                  </a:lnTo>
                  <a:lnTo>
                    <a:pt x="9604" y="12206"/>
                  </a:lnTo>
                  <a:lnTo>
                    <a:pt x="16391" y="5418"/>
                  </a:lnTo>
                  <a:lnTo>
                    <a:pt x="18089" y="7115"/>
                  </a:lnTo>
                  <a:lnTo>
                    <a:pt x="9604" y="15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17" name="成组"/>
          <p:cNvGrpSpPr/>
          <p:nvPr/>
        </p:nvGrpSpPr>
        <p:grpSpPr>
          <a:xfrm>
            <a:off x="3581436" y="1752435"/>
            <a:ext cx="457201" cy="457201"/>
            <a:chOff x="0" y="0"/>
            <a:chExt cx="457200" cy="457200"/>
          </a:xfrm>
        </p:grpSpPr>
        <p:sp>
          <p:nvSpPr>
            <p:cNvPr id="3415" name="任意形状 20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16" name="任意形状 2050"/>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2000"/>
                  </a:moveTo>
                  <a:lnTo>
                    <a:pt x="9600" y="12000"/>
                  </a:lnTo>
                  <a:lnTo>
                    <a:pt x="9600" y="0"/>
                  </a:lnTo>
                  <a:lnTo>
                    <a:pt x="0" y="0"/>
                  </a:lnTo>
                  <a:lnTo>
                    <a:pt x="0" y="12000"/>
                  </a:lnTo>
                  <a:close/>
                  <a:moveTo>
                    <a:pt x="0" y="21600"/>
                  </a:moveTo>
                  <a:lnTo>
                    <a:pt x="9600" y="21600"/>
                  </a:lnTo>
                  <a:lnTo>
                    <a:pt x="9600" y="14400"/>
                  </a:lnTo>
                  <a:lnTo>
                    <a:pt x="0" y="14400"/>
                  </a:lnTo>
                  <a:lnTo>
                    <a:pt x="0" y="21600"/>
                  </a:lnTo>
                  <a:close/>
                  <a:moveTo>
                    <a:pt x="12000" y="21600"/>
                  </a:moveTo>
                  <a:lnTo>
                    <a:pt x="21600" y="21600"/>
                  </a:lnTo>
                  <a:lnTo>
                    <a:pt x="21600" y="9600"/>
                  </a:lnTo>
                  <a:lnTo>
                    <a:pt x="12000" y="9600"/>
                  </a:lnTo>
                  <a:lnTo>
                    <a:pt x="12000" y="21600"/>
                  </a:lnTo>
                  <a:close/>
                  <a:moveTo>
                    <a:pt x="12000" y="0"/>
                  </a:moveTo>
                  <a:lnTo>
                    <a:pt x="12000" y="7200"/>
                  </a:lnTo>
                  <a:lnTo>
                    <a:pt x="21600" y="7200"/>
                  </a:lnTo>
                  <a:lnTo>
                    <a:pt x="21600" y="0"/>
                  </a:lnTo>
                  <a:lnTo>
                    <a:pt x="120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20" name="成组"/>
          <p:cNvGrpSpPr/>
          <p:nvPr/>
        </p:nvGrpSpPr>
        <p:grpSpPr>
          <a:xfrm>
            <a:off x="3586054" y="838200"/>
            <a:ext cx="457201" cy="457200"/>
            <a:chOff x="0" y="0"/>
            <a:chExt cx="457200" cy="457200"/>
          </a:xfrm>
        </p:grpSpPr>
        <p:sp>
          <p:nvSpPr>
            <p:cNvPr id="3418" name="任意形状 20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19" name="任意形状 2053"/>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000" y="21600"/>
                  </a:moveTo>
                  <a:lnTo>
                    <a:pt x="12000" y="9600"/>
                  </a:lnTo>
                  <a:lnTo>
                    <a:pt x="21600" y="9600"/>
                  </a:lnTo>
                  <a:lnTo>
                    <a:pt x="21600" y="21600"/>
                  </a:lnTo>
                  <a:lnTo>
                    <a:pt x="12000" y="21600"/>
                  </a:lnTo>
                  <a:close/>
                  <a:moveTo>
                    <a:pt x="0" y="12000"/>
                  </a:moveTo>
                  <a:lnTo>
                    <a:pt x="0" y="0"/>
                  </a:lnTo>
                  <a:lnTo>
                    <a:pt x="9600" y="0"/>
                  </a:lnTo>
                  <a:lnTo>
                    <a:pt x="9600" y="12000"/>
                  </a:lnTo>
                  <a:lnTo>
                    <a:pt x="0" y="12000"/>
                  </a:lnTo>
                  <a:close/>
                  <a:moveTo>
                    <a:pt x="7200" y="9600"/>
                  </a:moveTo>
                  <a:lnTo>
                    <a:pt x="7200" y="2400"/>
                  </a:lnTo>
                  <a:lnTo>
                    <a:pt x="2400" y="2400"/>
                  </a:lnTo>
                  <a:lnTo>
                    <a:pt x="2400" y="9600"/>
                  </a:lnTo>
                  <a:lnTo>
                    <a:pt x="7200" y="9600"/>
                  </a:lnTo>
                  <a:close/>
                  <a:moveTo>
                    <a:pt x="0" y="21600"/>
                  </a:moveTo>
                  <a:lnTo>
                    <a:pt x="0" y="14400"/>
                  </a:lnTo>
                  <a:lnTo>
                    <a:pt x="9600" y="14400"/>
                  </a:lnTo>
                  <a:lnTo>
                    <a:pt x="9600" y="21600"/>
                  </a:lnTo>
                  <a:lnTo>
                    <a:pt x="0" y="21600"/>
                  </a:lnTo>
                  <a:close/>
                  <a:moveTo>
                    <a:pt x="2400" y="19200"/>
                  </a:moveTo>
                  <a:lnTo>
                    <a:pt x="7200" y="19200"/>
                  </a:lnTo>
                  <a:lnTo>
                    <a:pt x="7200" y="16800"/>
                  </a:lnTo>
                  <a:lnTo>
                    <a:pt x="2400" y="16800"/>
                  </a:lnTo>
                  <a:lnTo>
                    <a:pt x="2400" y="19200"/>
                  </a:lnTo>
                  <a:close/>
                  <a:moveTo>
                    <a:pt x="14400" y="19200"/>
                  </a:moveTo>
                  <a:lnTo>
                    <a:pt x="19200" y="19200"/>
                  </a:lnTo>
                  <a:lnTo>
                    <a:pt x="19200" y="12000"/>
                  </a:lnTo>
                  <a:lnTo>
                    <a:pt x="14400" y="12000"/>
                  </a:lnTo>
                  <a:lnTo>
                    <a:pt x="14400" y="19200"/>
                  </a:lnTo>
                  <a:close/>
                  <a:moveTo>
                    <a:pt x="12000" y="0"/>
                  </a:moveTo>
                  <a:lnTo>
                    <a:pt x="21600" y="0"/>
                  </a:lnTo>
                  <a:lnTo>
                    <a:pt x="21600" y="7200"/>
                  </a:lnTo>
                  <a:lnTo>
                    <a:pt x="12000" y="7200"/>
                  </a:lnTo>
                  <a:lnTo>
                    <a:pt x="12000" y="0"/>
                  </a:lnTo>
                  <a:close/>
                  <a:moveTo>
                    <a:pt x="14400" y="2400"/>
                  </a:moveTo>
                  <a:lnTo>
                    <a:pt x="14400" y="4800"/>
                  </a:lnTo>
                  <a:lnTo>
                    <a:pt x="19200" y="4800"/>
                  </a:lnTo>
                  <a:lnTo>
                    <a:pt x="19200" y="2400"/>
                  </a:lnTo>
                  <a:lnTo>
                    <a:pt x="14400"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23" name="成组"/>
          <p:cNvGrpSpPr/>
          <p:nvPr/>
        </p:nvGrpSpPr>
        <p:grpSpPr>
          <a:xfrm>
            <a:off x="1752600" y="5407025"/>
            <a:ext cx="457200" cy="457200"/>
            <a:chOff x="0" y="0"/>
            <a:chExt cx="457200" cy="457200"/>
          </a:xfrm>
        </p:grpSpPr>
        <p:sp>
          <p:nvSpPr>
            <p:cNvPr id="3421" name="任意形状 213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22" name="任意形状 213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9720" y="14040"/>
                  </a:moveTo>
                  <a:lnTo>
                    <a:pt x="9720" y="16200"/>
                  </a:lnTo>
                  <a:lnTo>
                    <a:pt x="11880" y="16200"/>
                  </a:lnTo>
                  <a:lnTo>
                    <a:pt x="11880" y="14040"/>
                  </a:lnTo>
                  <a:lnTo>
                    <a:pt x="9720" y="14040"/>
                  </a:lnTo>
                  <a:close/>
                  <a:moveTo>
                    <a:pt x="9720" y="5400"/>
                  </a:moveTo>
                  <a:lnTo>
                    <a:pt x="9720" y="11880"/>
                  </a:lnTo>
                  <a:lnTo>
                    <a:pt x="11880" y="11880"/>
                  </a:lnTo>
                  <a:lnTo>
                    <a:pt x="11880" y="5400"/>
                  </a:lnTo>
                  <a:lnTo>
                    <a:pt x="9720"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26" name="成组"/>
          <p:cNvGrpSpPr/>
          <p:nvPr/>
        </p:nvGrpSpPr>
        <p:grpSpPr>
          <a:xfrm>
            <a:off x="1752600" y="4495800"/>
            <a:ext cx="457200" cy="457200"/>
            <a:chOff x="0" y="0"/>
            <a:chExt cx="457200" cy="457200"/>
          </a:xfrm>
        </p:grpSpPr>
        <p:sp>
          <p:nvSpPr>
            <p:cNvPr id="3424" name="任意形状 213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25" name="任意形状 213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9720" y="14040"/>
                  </a:moveTo>
                  <a:lnTo>
                    <a:pt x="11880" y="14040"/>
                  </a:lnTo>
                  <a:lnTo>
                    <a:pt x="11880" y="16200"/>
                  </a:lnTo>
                  <a:lnTo>
                    <a:pt x="9720" y="16200"/>
                  </a:lnTo>
                  <a:lnTo>
                    <a:pt x="9720" y="14040"/>
                  </a:lnTo>
                  <a:close/>
                  <a:moveTo>
                    <a:pt x="9720" y="5400"/>
                  </a:moveTo>
                  <a:lnTo>
                    <a:pt x="11880" y="5400"/>
                  </a:lnTo>
                  <a:lnTo>
                    <a:pt x="11880" y="11880"/>
                  </a:lnTo>
                  <a:lnTo>
                    <a:pt x="9720" y="11880"/>
                  </a:lnTo>
                  <a:lnTo>
                    <a:pt x="9720"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29" name="成组"/>
          <p:cNvGrpSpPr/>
          <p:nvPr/>
        </p:nvGrpSpPr>
        <p:grpSpPr>
          <a:xfrm>
            <a:off x="2667024" y="1752435"/>
            <a:ext cx="457201" cy="457201"/>
            <a:chOff x="0" y="0"/>
            <a:chExt cx="457200" cy="457200"/>
          </a:xfrm>
        </p:grpSpPr>
        <p:sp>
          <p:nvSpPr>
            <p:cNvPr id="3427" name="任意形状 21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28" name="任意形状 2176"/>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600" y="0"/>
                  </a:lnTo>
                  <a:lnTo>
                    <a:pt x="9600" y="9600"/>
                  </a:lnTo>
                  <a:lnTo>
                    <a:pt x="0" y="9600"/>
                  </a:lnTo>
                  <a:lnTo>
                    <a:pt x="0" y="0"/>
                  </a:lnTo>
                  <a:close/>
                  <a:moveTo>
                    <a:pt x="0" y="12000"/>
                  </a:moveTo>
                  <a:lnTo>
                    <a:pt x="9600" y="12000"/>
                  </a:lnTo>
                  <a:lnTo>
                    <a:pt x="9600" y="21600"/>
                  </a:lnTo>
                  <a:lnTo>
                    <a:pt x="0" y="21600"/>
                  </a:lnTo>
                  <a:lnTo>
                    <a:pt x="0" y="12000"/>
                  </a:lnTo>
                  <a:close/>
                  <a:moveTo>
                    <a:pt x="12000" y="0"/>
                  </a:moveTo>
                  <a:lnTo>
                    <a:pt x="21600" y="0"/>
                  </a:lnTo>
                  <a:lnTo>
                    <a:pt x="21600" y="9600"/>
                  </a:lnTo>
                  <a:lnTo>
                    <a:pt x="12000" y="9600"/>
                  </a:lnTo>
                  <a:lnTo>
                    <a:pt x="12000" y="0"/>
                  </a:lnTo>
                  <a:close/>
                  <a:moveTo>
                    <a:pt x="12000" y="12000"/>
                  </a:moveTo>
                  <a:lnTo>
                    <a:pt x="21600" y="12000"/>
                  </a:lnTo>
                  <a:lnTo>
                    <a:pt x="21600" y="21600"/>
                  </a:lnTo>
                  <a:lnTo>
                    <a:pt x="12000" y="21600"/>
                  </a:lnTo>
                  <a:lnTo>
                    <a:pt x="12000" y="12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32" name="成组"/>
          <p:cNvGrpSpPr/>
          <p:nvPr/>
        </p:nvGrpSpPr>
        <p:grpSpPr>
          <a:xfrm>
            <a:off x="2672219" y="838200"/>
            <a:ext cx="457201" cy="457200"/>
            <a:chOff x="0" y="0"/>
            <a:chExt cx="457200" cy="457200"/>
          </a:xfrm>
        </p:grpSpPr>
        <p:sp>
          <p:nvSpPr>
            <p:cNvPr id="3430" name="任意形状 21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31" name="任意形状 2179"/>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600" y="0"/>
                  </a:lnTo>
                  <a:lnTo>
                    <a:pt x="9600" y="9600"/>
                  </a:lnTo>
                  <a:lnTo>
                    <a:pt x="0" y="9600"/>
                  </a:lnTo>
                  <a:lnTo>
                    <a:pt x="0" y="0"/>
                  </a:lnTo>
                  <a:close/>
                  <a:moveTo>
                    <a:pt x="0" y="12000"/>
                  </a:moveTo>
                  <a:lnTo>
                    <a:pt x="9600" y="12000"/>
                  </a:lnTo>
                  <a:lnTo>
                    <a:pt x="9600" y="21600"/>
                  </a:lnTo>
                  <a:lnTo>
                    <a:pt x="0" y="21600"/>
                  </a:lnTo>
                  <a:lnTo>
                    <a:pt x="0" y="12000"/>
                  </a:lnTo>
                  <a:close/>
                  <a:moveTo>
                    <a:pt x="12000" y="0"/>
                  </a:moveTo>
                  <a:lnTo>
                    <a:pt x="21600" y="0"/>
                  </a:lnTo>
                  <a:lnTo>
                    <a:pt x="21600" y="9600"/>
                  </a:lnTo>
                  <a:lnTo>
                    <a:pt x="12000" y="9600"/>
                  </a:lnTo>
                  <a:lnTo>
                    <a:pt x="12000" y="0"/>
                  </a:lnTo>
                  <a:close/>
                  <a:moveTo>
                    <a:pt x="12000" y="12000"/>
                  </a:moveTo>
                  <a:lnTo>
                    <a:pt x="21600" y="12000"/>
                  </a:lnTo>
                  <a:lnTo>
                    <a:pt x="21600" y="21600"/>
                  </a:lnTo>
                  <a:lnTo>
                    <a:pt x="12000" y="21600"/>
                  </a:lnTo>
                  <a:lnTo>
                    <a:pt x="12000" y="12000"/>
                  </a:lnTo>
                  <a:close/>
                  <a:moveTo>
                    <a:pt x="14400" y="2400"/>
                  </a:moveTo>
                  <a:lnTo>
                    <a:pt x="14400" y="7200"/>
                  </a:lnTo>
                  <a:lnTo>
                    <a:pt x="19200" y="7200"/>
                  </a:lnTo>
                  <a:lnTo>
                    <a:pt x="19200" y="2400"/>
                  </a:lnTo>
                  <a:lnTo>
                    <a:pt x="14400" y="2400"/>
                  </a:lnTo>
                  <a:close/>
                  <a:moveTo>
                    <a:pt x="14400" y="14400"/>
                  </a:moveTo>
                  <a:lnTo>
                    <a:pt x="14400" y="19200"/>
                  </a:lnTo>
                  <a:lnTo>
                    <a:pt x="19200" y="19200"/>
                  </a:lnTo>
                  <a:lnTo>
                    <a:pt x="19200" y="14400"/>
                  </a:lnTo>
                  <a:lnTo>
                    <a:pt x="14400" y="14400"/>
                  </a:lnTo>
                  <a:close/>
                  <a:moveTo>
                    <a:pt x="2400" y="2400"/>
                  </a:moveTo>
                  <a:lnTo>
                    <a:pt x="2400" y="7200"/>
                  </a:lnTo>
                  <a:lnTo>
                    <a:pt x="7200" y="7200"/>
                  </a:lnTo>
                  <a:lnTo>
                    <a:pt x="7200" y="2400"/>
                  </a:lnTo>
                  <a:lnTo>
                    <a:pt x="2400" y="2400"/>
                  </a:lnTo>
                  <a:close/>
                  <a:moveTo>
                    <a:pt x="2400" y="14400"/>
                  </a:moveTo>
                  <a:lnTo>
                    <a:pt x="2400" y="19200"/>
                  </a:lnTo>
                  <a:lnTo>
                    <a:pt x="7200" y="19200"/>
                  </a:lnTo>
                  <a:lnTo>
                    <a:pt x="7200" y="14400"/>
                  </a:lnTo>
                  <a:lnTo>
                    <a:pt x="2400" y="14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35" name="成组"/>
          <p:cNvGrpSpPr/>
          <p:nvPr/>
        </p:nvGrpSpPr>
        <p:grpSpPr>
          <a:xfrm>
            <a:off x="9982320" y="1752435"/>
            <a:ext cx="457201" cy="457201"/>
            <a:chOff x="0" y="0"/>
            <a:chExt cx="457200" cy="457200"/>
          </a:xfrm>
        </p:grpSpPr>
        <p:sp>
          <p:nvSpPr>
            <p:cNvPr id="3433" name="任意形状 21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34" name="任意形状 2188"/>
            <p:cNvSpPr/>
            <p:nvPr/>
          </p:nvSpPr>
          <p:spPr>
            <a:xfrm>
              <a:off x="23910" y="39294"/>
              <a:ext cx="409335" cy="379807"/>
            </a:xfrm>
            <a:custGeom>
              <a:avLst/>
              <a:gdLst/>
              <a:ahLst/>
              <a:cxnLst>
                <a:cxn ang="0">
                  <a:pos x="wd2" y="hd2"/>
                </a:cxn>
                <a:cxn ang="5400000">
                  <a:pos x="wd2" y="hd2"/>
                </a:cxn>
                <a:cxn ang="10800000">
                  <a:pos x="wd2" y="hd2"/>
                </a:cxn>
                <a:cxn ang="16200000">
                  <a:pos x="wd2" y="hd2"/>
                </a:cxn>
              </a:cxnLst>
              <a:rect l="0" t="0" r="r" b="b"/>
              <a:pathLst>
                <a:path w="20274" h="20937" extrusionOk="0">
                  <a:moveTo>
                    <a:pt x="1478" y="11269"/>
                  </a:moveTo>
                  <a:cubicBezTo>
                    <a:pt x="-727" y="8408"/>
                    <a:pt x="-430" y="4098"/>
                    <a:pt x="2141" y="1644"/>
                  </a:cubicBezTo>
                  <a:cubicBezTo>
                    <a:pt x="3893" y="-27"/>
                    <a:pt x="6339" y="-463"/>
                    <a:pt x="8472" y="516"/>
                  </a:cubicBezTo>
                  <a:lnTo>
                    <a:pt x="8470" y="516"/>
                  </a:lnTo>
                  <a:lnTo>
                    <a:pt x="4468" y="4973"/>
                  </a:lnTo>
                  <a:lnTo>
                    <a:pt x="5802" y="6458"/>
                  </a:lnTo>
                  <a:lnTo>
                    <a:pt x="9804" y="2003"/>
                  </a:lnTo>
                  <a:cubicBezTo>
                    <a:pt x="12199" y="-663"/>
                    <a:pt x="16082" y="-663"/>
                    <a:pt x="18478" y="2003"/>
                  </a:cubicBezTo>
                  <a:cubicBezTo>
                    <a:pt x="20873" y="4668"/>
                    <a:pt x="20873" y="8990"/>
                    <a:pt x="18478" y="11656"/>
                  </a:cubicBezTo>
                  <a:lnTo>
                    <a:pt x="10138" y="20937"/>
                  </a:lnTo>
                  <a:lnTo>
                    <a:pt x="1466" y="11284"/>
                  </a:lnTo>
                  <a:lnTo>
                    <a:pt x="1478" y="1126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38" name="成组"/>
          <p:cNvGrpSpPr/>
          <p:nvPr/>
        </p:nvGrpSpPr>
        <p:grpSpPr>
          <a:xfrm>
            <a:off x="9982897" y="838200"/>
            <a:ext cx="457201" cy="457200"/>
            <a:chOff x="0" y="0"/>
            <a:chExt cx="457200" cy="457200"/>
          </a:xfrm>
        </p:grpSpPr>
        <p:sp>
          <p:nvSpPr>
            <p:cNvPr id="3436" name="任意形状 21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37" name="任意形状 2191"/>
            <p:cNvSpPr/>
            <p:nvPr/>
          </p:nvSpPr>
          <p:spPr>
            <a:xfrm>
              <a:off x="23899" y="39282"/>
              <a:ext cx="409401" cy="379819"/>
            </a:xfrm>
            <a:custGeom>
              <a:avLst/>
              <a:gdLst/>
              <a:ahLst/>
              <a:cxnLst>
                <a:cxn ang="0">
                  <a:pos x="wd2" y="hd2"/>
                </a:cxn>
                <a:cxn ang="5400000">
                  <a:pos x="wd2" y="hd2"/>
                </a:cxn>
                <a:cxn ang="10800000">
                  <a:pos x="wd2" y="hd2"/>
                </a:cxn>
                <a:cxn ang="16200000">
                  <a:pos x="wd2" y="hd2"/>
                </a:cxn>
              </a:cxnLst>
              <a:rect l="0" t="0" r="r" b="b"/>
              <a:pathLst>
                <a:path w="20370" h="20800" extrusionOk="0">
                  <a:moveTo>
                    <a:pt x="18885" y="11196"/>
                  </a:moveTo>
                  <a:lnTo>
                    <a:pt x="18898" y="11211"/>
                  </a:lnTo>
                  <a:lnTo>
                    <a:pt x="10185" y="20800"/>
                  </a:lnTo>
                  <a:lnTo>
                    <a:pt x="1472" y="11211"/>
                  </a:lnTo>
                  <a:lnTo>
                    <a:pt x="1484" y="11196"/>
                  </a:lnTo>
                  <a:cubicBezTo>
                    <a:pt x="-731" y="8353"/>
                    <a:pt x="-433" y="4072"/>
                    <a:pt x="2150" y="1634"/>
                  </a:cubicBezTo>
                  <a:cubicBezTo>
                    <a:pt x="4462" y="-549"/>
                    <a:pt x="7878" y="-544"/>
                    <a:pt x="10185" y="1646"/>
                  </a:cubicBezTo>
                  <a:cubicBezTo>
                    <a:pt x="12762" y="-800"/>
                    <a:pt x="16652" y="-484"/>
                    <a:pt x="18874" y="2352"/>
                  </a:cubicBezTo>
                  <a:cubicBezTo>
                    <a:pt x="20864" y="4891"/>
                    <a:pt x="20869" y="8651"/>
                    <a:pt x="18885" y="11196"/>
                  </a:cubicBezTo>
                  <a:close/>
                  <a:moveTo>
                    <a:pt x="3147" y="3464"/>
                  </a:moveTo>
                  <a:cubicBezTo>
                    <a:pt x="1481" y="5298"/>
                    <a:pt x="1481" y="8270"/>
                    <a:pt x="3147" y="10104"/>
                  </a:cubicBezTo>
                  <a:cubicBezTo>
                    <a:pt x="3147" y="10104"/>
                    <a:pt x="3147" y="10104"/>
                    <a:pt x="3147" y="10104"/>
                  </a:cubicBezTo>
                  <a:lnTo>
                    <a:pt x="10185" y="17850"/>
                  </a:lnTo>
                  <a:lnTo>
                    <a:pt x="17223" y="10104"/>
                  </a:lnTo>
                  <a:cubicBezTo>
                    <a:pt x="18888" y="8270"/>
                    <a:pt x="18888" y="5298"/>
                    <a:pt x="17223" y="3464"/>
                  </a:cubicBezTo>
                  <a:cubicBezTo>
                    <a:pt x="15557" y="1631"/>
                    <a:pt x="12856" y="1631"/>
                    <a:pt x="11191" y="3464"/>
                  </a:cubicBezTo>
                  <a:lnTo>
                    <a:pt x="7169" y="7891"/>
                  </a:lnTo>
                  <a:lnTo>
                    <a:pt x="5828" y="6414"/>
                  </a:lnTo>
                  <a:lnTo>
                    <a:pt x="8826" y="3115"/>
                  </a:lnTo>
                  <a:cubicBezTo>
                    <a:pt x="7128" y="1623"/>
                    <a:pt x="4684" y="1773"/>
                    <a:pt x="3148" y="346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41" name="成组"/>
          <p:cNvGrpSpPr/>
          <p:nvPr/>
        </p:nvGrpSpPr>
        <p:grpSpPr>
          <a:xfrm>
            <a:off x="9067908" y="1752435"/>
            <a:ext cx="457201" cy="457201"/>
            <a:chOff x="0" y="0"/>
            <a:chExt cx="457200" cy="457200"/>
          </a:xfrm>
        </p:grpSpPr>
        <p:sp>
          <p:nvSpPr>
            <p:cNvPr id="3439" name="任意形状 21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40" name="任意形状 2194"/>
            <p:cNvSpPr/>
            <p:nvPr/>
          </p:nvSpPr>
          <p:spPr>
            <a:xfrm>
              <a:off x="23899" y="39282"/>
              <a:ext cx="409401" cy="379819"/>
            </a:xfrm>
            <a:custGeom>
              <a:avLst/>
              <a:gdLst/>
              <a:ahLst/>
              <a:cxnLst>
                <a:cxn ang="0">
                  <a:pos x="wd2" y="hd2"/>
                </a:cxn>
                <a:cxn ang="5400000">
                  <a:pos x="wd2" y="hd2"/>
                </a:cxn>
                <a:cxn ang="10800000">
                  <a:pos x="wd2" y="hd2"/>
                </a:cxn>
                <a:cxn ang="16200000">
                  <a:pos x="wd2" y="hd2"/>
                </a:cxn>
              </a:cxnLst>
              <a:rect l="0" t="0" r="r" b="b"/>
              <a:pathLst>
                <a:path w="20370" h="20800" extrusionOk="0">
                  <a:moveTo>
                    <a:pt x="18885" y="11196"/>
                  </a:moveTo>
                  <a:lnTo>
                    <a:pt x="18898" y="11211"/>
                  </a:lnTo>
                  <a:lnTo>
                    <a:pt x="10185" y="20800"/>
                  </a:lnTo>
                  <a:lnTo>
                    <a:pt x="1472" y="11211"/>
                  </a:lnTo>
                  <a:lnTo>
                    <a:pt x="1484" y="11196"/>
                  </a:lnTo>
                  <a:cubicBezTo>
                    <a:pt x="-731" y="8353"/>
                    <a:pt x="-433" y="4072"/>
                    <a:pt x="2150" y="1634"/>
                  </a:cubicBezTo>
                  <a:cubicBezTo>
                    <a:pt x="4462" y="-549"/>
                    <a:pt x="7878" y="-544"/>
                    <a:pt x="10185" y="1646"/>
                  </a:cubicBezTo>
                  <a:cubicBezTo>
                    <a:pt x="12762" y="-800"/>
                    <a:pt x="16652" y="-484"/>
                    <a:pt x="18874" y="2352"/>
                  </a:cubicBezTo>
                  <a:cubicBezTo>
                    <a:pt x="20864" y="4891"/>
                    <a:pt x="20869" y="8651"/>
                    <a:pt x="18885" y="1119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44" name="成组"/>
          <p:cNvGrpSpPr/>
          <p:nvPr/>
        </p:nvGrpSpPr>
        <p:grpSpPr>
          <a:xfrm>
            <a:off x="9069062" y="838200"/>
            <a:ext cx="457201" cy="457200"/>
            <a:chOff x="0" y="0"/>
            <a:chExt cx="457200" cy="457200"/>
          </a:xfrm>
        </p:grpSpPr>
        <p:sp>
          <p:nvSpPr>
            <p:cNvPr id="3442" name="任意形状 21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43" name="任意形状 2197"/>
            <p:cNvSpPr/>
            <p:nvPr/>
          </p:nvSpPr>
          <p:spPr>
            <a:xfrm>
              <a:off x="23916" y="39282"/>
              <a:ext cx="409383" cy="379819"/>
            </a:xfrm>
            <a:custGeom>
              <a:avLst/>
              <a:gdLst/>
              <a:ahLst/>
              <a:cxnLst>
                <a:cxn ang="0">
                  <a:pos x="wd2" y="hd2"/>
                </a:cxn>
                <a:cxn ang="5400000">
                  <a:pos x="wd2" y="hd2"/>
                </a:cxn>
                <a:cxn ang="10800000">
                  <a:pos x="wd2" y="hd2"/>
                </a:cxn>
                <a:cxn ang="16200000">
                  <a:pos x="wd2" y="hd2"/>
                </a:cxn>
              </a:cxnLst>
              <a:rect l="0" t="0" r="r" b="b"/>
              <a:pathLst>
                <a:path w="20499" h="20800" extrusionOk="0">
                  <a:moveTo>
                    <a:pt x="10249" y="20800"/>
                  </a:moveTo>
                  <a:lnTo>
                    <a:pt x="1480" y="11211"/>
                  </a:lnTo>
                  <a:cubicBezTo>
                    <a:pt x="-599" y="8531"/>
                    <a:pt x="-490" y="4513"/>
                    <a:pt x="1817" y="1988"/>
                  </a:cubicBezTo>
                  <a:cubicBezTo>
                    <a:pt x="4113" y="-522"/>
                    <a:pt x="7790" y="-671"/>
                    <a:pt x="10249" y="1646"/>
                  </a:cubicBezTo>
                  <a:cubicBezTo>
                    <a:pt x="12842" y="-800"/>
                    <a:pt x="16757" y="-484"/>
                    <a:pt x="18994" y="2352"/>
                  </a:cubicBezTo>
                  <a:cubicBezTo>
                    <a:pt x="20996" y="4891"/>
                    <a:pt x="21001" y="8651"/>
                    <a:pt x="19005" y="11196"/>
                  </a:cubicBezTo>
                  <a:lnTo>
                    <a:pt x="10249" y="20800"/>
                  </a:lnTo>
                  <a:close/>
                  <a:moveTo>
                    <a:pt x="17558" y="9837"/>
                  </a:moveTo>
                  <a:cubicBezTo>
                    <a:pt x="19101" y="7868"/>
                    <a:pt x="18893" y="4905"/>
                    <a:pt x="17093" y="3217"/>
                  </a:cubicBezTo>
                  <a:cubicBezTo>
                    <a:pt x="15482" y="1706"/>
                    <a:pt x="13103" y="1709"/>
                    <a:pt x="11496" y="3225"/>
                  </a:cubicBezTo>
                  <a:lnTo>
                    <a:pt x="10249" y="4402"/>
                  </a:lnTo>
                  <a:lnTo>
                    <a:pt x="9002" y="3225"/>
                  </a:lnTo>
                  <a:cubicBezTo>
                    <a:pt x="7207" y="1532"/>
                    <a:pt x="4496" y="1751"/>
                    <a:pt x="2948" y="3714"/>
                  </a:cubicBezTo>
                  <a:cubicBezTo>
                    <a:pt x="1562" y="5472"/>
                    <a:pt x="1558" y="8074"/>
                    <a:pt x="2940" y="9837"/>
                  </a:cubicBezTo>
                  <a:lnTo>
                    <a:pt x="3049" y="9974"/>
                  </a:lnTo>
                  <a:lnTo>
                    <a:pt x="10249" y="17850"/>
                  </a:lnTo>
                  <a:lnTo>
                    <a:pt x="17449" y="9974"/>
                  </a:lnTo>
                  <a:lnTo>
                    <a:pt x="17558" y="983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47" name="成组"/>
          <p:cNvGrpSpPr/>
          <p:nvPr/>
        </p:nvGrpSpPr>
        <p:grpSpPr>
          <a:xfrm>
            <a:off x="9067908" y="5407025"/>
            <a:ext cx="457201" cy="457200"/>
            <a:chOff x="0" y="0"/>
            <a:chExt cx="457200" cy="457200"/>
          </a:xfrm>
        </p:grpSpPr>
        <p:sp>
          <p:nvSpPr>
            <p:cNvPr id="3445" name="任意形状 21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46" name="任意形状 220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5400" y="9720"/>
                  </a:moveTo>
                  <a:lnTo>
                    <a:pt x="5400" y="11880"/>
                  </a:lnTo>
                  <a:lnTo>
                    <a:pt x="16200" y="11880"/>
                  </a:lnTo>
                  <a:lnTo>
                    <a:pt x="16200" y="9720"/>
                  </a:lnTo>
                  <a:lnTo>
                    <a:pt x="54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50" name="成组"/>
          <p:cNvGrpSpPr/>
          <p:nvPr/>
        </p:nvGrpSpPr>
        <p:grpSpPr>
          <a:xfrm>
            <a:off x="9067908" y="4495800"/>
            <a:ext cx="457201" cy="457200"/>
            <a:chOff x="0" y="0"/>
            <a:chExt cx="457200" cy="457200"/>
          </a:xfrm>
        </p:grpSpPr>
        <p:sp>
          <p:nvSpPr>
            <p:cNvPr id="3448" name="任意形状 22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49" name="任意形状 220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5400" y="9720"/>
                  </a:moveTo>
                  <a:lnTo>
                    <a:pt x="16200" y="9720"/>
                  </a:lnTo>
                  <a:lnTo>
                    <a:pt x="16200" y="11880"/>
                  </a:lnTo>
                  <a:lnTo>
                    <a:pt x="5400" y="11880"/>
                  </a:lnTo>
                  <a:lnTo>
                    <a:pt x="54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53" name="成组"/>
          <p:cNvGrpSpPr/>
          <p:nvPr/>
        </p:nvGrpSpPr>
        <p:grpSpPr>
          <a:xfrm>
            <a:off x="838200" y="5407025"/>
            <a:ext cx="457200" cy="457200"/>
            <a:chOff x="0" y="0"/>
            <a:chExt cx="457200" cy="457200"/>
          </a:xfrm>
        </p:grpSpPr>
        <p:sp>
          <p:nvSpPr>
            <p:cNvPr id="3451" name="任意形状 22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52" name="任意形状 220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9720" y="9720"/>
                  </a:moveTo>
                  <a:lnTo>
                    <a:pt x="9720" y="16200"/>
                  </a:lnTo>
                  <a:lnTo>
                    <a:pt x="11880" y="16200"/>
                  </a:lnTo>
                  <a:lnTo>
                    <a:pt x="11880" y="9720"/>
                  </a:lnTo>
                  <a:lnTo>
                    <a:pt x="9720" y="9720"/>
                  </a:lnTo>
                  <a:close/>
                  <a:moveTo>
                    <a:pt x="9720" y="5400"/>
                  </a:moveTo>
                  <a:lnTo>
                    <a:pt x="9720" y="7560"/>
                  </a:lnTo>
                  <a:lnTo>
                    <a:pt x="11880" y="7560"/>
                  </a:lnTo>
                  <a:lnTo>
                    <a:pt x="11880" y="5400"/>
                  </a:lnTo>
                  <a:lnTo>
                    <a:pt x="9720"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56" name="成组"/>
          <p:cNvGrpSpPr/>
          <p:nvPr/>
        </p:nvGrpSpPr>
        <p:grpSpPr>
          <a:xfrm>
            <a:off x="838200" y="4495800"/>
            <a:ext cx="457200" cy="457200"/>
            <a:chOff x="0" y="0"/>
            <a:chExt cx="457200" cy="457200"/>
          </a:xfrm>
        </p:grpSpPr>
        <p:sp>
          <p:nvSpPr>
            <p:cNvPr id="3454" name="任意形状 22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55" name="任意形状 220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9720" y="5400"/>
                  </a:moveTo>
                  <a:lnTo>
                    <a:pt x="11880" y="5400"/>
                  </a:lnTo>
                  <a:lnTo>
                    <a:pt x="11880" y="7560"/>
                  </a:lnTo>
                  <a:lnTo>
                    <a:pt x="9720" y="7560"/>
                  </a:lnTo>
                  <a:lnTo>
                    <a:pt x="9720" y="5400"/>
                  </a:lnTo>
                  <a:close/>
                  <a:moveTo>
                    <a:pt x="9720" y="9720"/>
                  </a:moveTo>
                  <a:lnTo>
                    <a:pt x="11880" y="9720"/>
                  </a:lnTo>
                  <a:lnTo>
                    <a:pt x="11880" y="16200"/>
                  </a:lnTo>
                  <a:lnTo>
                    <a:pt x="9720" y="16200"/>
                  </a:lnTo>
                  <a:lnTo>
                    <a:pt x="972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59" name="成组"/>
          <p:cNvGrpSpPr/>
          <p:nvPr/>
        </p:nvGrpSpPr>
        <p:grpSpPr>
          <a:xfrm>
            <a:off x="9067908" y="3580905"/>
            <a:ext cx="457201" cy="457201"/>
            <a:chOff x="0" y="0"/>
            <a:chExt cx="457200" cy="457200"/>
          </a:xfrm>
        </p:grpSpPr>
        <p:sp>
          <p:nvSpPr>
            <p:cNvPr id="3457" name="任意形状 22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58" name="任意形状 2212"/>
            <p:cNvSpPr/>
            <p:nvPr/>
          </p:nvSpPr>
          <p:spPr>
            <a:xfrm>
              <a:off x="38100" y="76200"/>
              <a:ext cx="396812" cy="323850"/>
            </a:xfrm>
            <a:custGeom>
              <a:avLst/>
              <a:gdLst/>
              <a:ahLst/>
              <a:cxnLst>
                <a:cxn ang="0">
                  <a:pos x="wd2" y="hd2"/>
                </a:cxn>
                <a:cxn ang="5400000">
                  <a:pos x="wd2" y="hd2"/>
                </a:cxn>
                <a:cxn ang="10800000">
                  <a:pos x="wd2" y="hd2"/>
                </a:cxn>
                <a:cxn ang="16200000">
                  <a:pos x="wd2" y="hd2"/>
                </a:cxn>
              </a:cxnLst>
              <a:rect l="0" t="0" r="r" b="b"/>
              <a:pathLst>
                <a:path w="21600" h="21600" extrusionOk="0">
                  <a:moveTo>
                    <a:pt x="0" y="17788"/>
                  </a:moveTo>
                  <a:lnTo>
                    <a:pt x="7259" y="17788"/>
                  </a:lnTo>
                  <a:lnTo>
                    <a:pt x="7259" y="20329"/>
                  </a:lnTo>
                  <a:lnTo>
                    <a:pt x="0" y="20329"/>
                  </a:lnTo>
                  <a:lnTo>
                    <a:pt x="0" y="17788"/>
                  </a:lnTo>
                  <a:close/>
                  <a:moveTo>
                    <a:pt x="0" y="8894"/>
                  </a:moveTo>
                  <a:lnTo>
                    <a:pt x="9333" y="8894"/>
                  </a:lnTo>
                  <a:lnTo>
                    <a:pt x="9333" y="11435"/>
                  </a:lnTo>
                  <a:lnTo>
                    <a:pt x="0" y="11435"/>
                  </a:lnTo>
                  <a:lnTo>
                    <a:pt x="0" y="8894"/>
                  </a:lnTo>
                  <a:close/>
                  <a:moveTo>
                    <a:pt x="0" y="0"/>
                  </a:moveTo>
                  <a:lnTo>
                    <a:pt x="20739" y="0"/>
                  </a:lnTo>
                  <a:lnTo>
                    <a:pt x="20739" y="2541"/>
                  </a:lnTo>
                  <a:lnTo>
                    <a:pt x="0" y="2541"/>
                  </a:lnTo>
                  <a:lnTo>
                    <a:pt x="0" y="0"/>
                  </a:lnTo>
                  <a:close/>
                  <a:moveTo>
                    <a:pt x="19364" y="11467"/>
                  </a:moveTo>
                  <a:lnTo>
                    <a:pt x="20563" y="10970"/>
                  </a:lnTo>
                  <a:lnTo>
                    <a:pt x="21600" y="13171"/>
                  </a:lnTo>
                  <a:lnTo>
                    <a:pt x="20650" y="14194"/>
                  </a:lnTo>
                  <a:cubicBezTo>
                    <a:pt x="20770" y="14888"/>
                    <a:pt x="20770" y="15606"/>
                    <a:pt x="20650" y="16300"/>
                  </a:cubicBezTo>
                  <a:lnTo>
                    <a:pt x="21600" y="17323"/>
                  </a:lnTo>
                  <a:lnTo>
                    <a:pt x="20563" y="19524"/>
                  </a:lnTo>
                  <a:lnTo>
                    <a:pt x="19364" y="19027"/>
                  </a:lnTo>
                  <a:cubicBezTo>
                    <a:pt x="18939" y="19497"/>
                    <a:pt x="18433" y="19859"/>
                    <a:pt x="17876" y="20082"/>
                  </a:cubicBezTo>
                  <a:lnTo>
                    <a:pt x="17628" y="21600"/>
                  </a:lnTo>
                  <a:lnTo>
                    <a:pt x="15554" y="21600"/>
                  </a:lnTo>
                  <a:lnTo>
                    <a:pt x="15306" y="20080"/>
                  </a:lnTo>
                  <a:cubicBezTo>
                    <a:pt x="14755" y="19860"/>
                    <a:pt x="14249" y="19501"/>
                    <a:pt x="13819" y="19026"/>
                  </a:cubicBezTo>
                  <a:lnTo>
                    <a:pt x="12620" y="19524"/>
                  </a:lnTo>
                  <a:lnTo>
                    <a:pt x="11583" y="17323"/>
                  </a:lnTo>
                  <a:lnTo>
                    <a:pt x="12533" y="16300"/>
                  </a:lnTo>
                  <a:cubicBezTo>
                    <a:pt x="12413" y="15606"/>
                    <a:pt x="12413" y="14888"/>
                    <a:pt x="12533" y="14194"/>
                  </a:cubicBezTo>
                  <a:lnTo>
                    <a:pt x="11583" y="13171"/>
                  </a:lnTo>
                  <a:lnTo>
                    <a:pt x="12620" y="10970"/>
                  </a:lnTo>
                  <a:lnTo>
                    <a:pt x="13819" y="11467"/>
                  </a:lnTo>
                  <a:cubicBezTo>
                    <a:pt x="14244" y="10997"/>
                    <a:pt x="14750" y="10635"/>
                    <a:pt x="15307" y="10412"/>
                  </a:cubicBezTo>
                  <a:lnTo>
                    <a:pt x="15554" y="8894"/>
                  </a:lnTo>
                  <a:lnTo>
                    <a:pt x="17628" y="8894"/>
                  </a:lnTo>
                  <a:lnTo>
                    <a:pt x="17877" y="10414"/>
                  </a:lnTo>
                  <a:cubicBezTo>
                    <a:pt x="18433" y="10635"/>
                    <a:pt x="18939" y="10998"/>
                    <a:pt x="19364" y="11468"/>
                  </a:cubicBezTo>
                  <a:close/>
                  <a:moveTo>
                    <a:pt x="16591" y="16518"/>
                  </a:moveTo>
                  <a:cubicBezTo>
                    <a:pt x="17164" y="16518"/>
                    <a:pt x="17628" y="15949"/>
                    <a:pt x="17628" y="15247"/>
                  </a:cubicBezTo>
                  <a:cubicBezTo>
                    <a:pt x="17628" y="14545"/>
                    <a:pt x="17164" y="13976"/>
                    <a:pt x="16591" y="13976"/>
                  </a:cubicBezTo>
                  <a:cubicBezTo>
                    <a:pt x="16019" y="13976"/>
                    <a:pt x="15554" y="14545"/>
                    <a:pt x="15554" y="15247"/>
                  </a:cubicBezTo>
                  <a:cubicBezTo>
                    <a:pt x="15554" y="15949"/>
                    <a:pt x="16019" y="16518"/>
                    <a:pt x="16591" y="1651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62" name="成组"/>
          <p:cNvGrpSpPr/>
          <p:nvPr/>
        </p:nvGrpSpPr>
        <p:grpSpPr>
          <a:xfrm>
            <a:off x="9067908" y="2666670"/>
            <a:ext cx="457201" cy="457201"/>
            <a:chOff x="0" y="0"/>
            <a:chExt cx="457200" cy="457200"/>
          </a:xfrm>
        </p:grpSpPr>
        <p:sp>
          <p:nvSpPr>
            <p:cNvPr id="3460" name="任意形状 22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61" name="任意形状 2215"/>
            <p:cNvSpPr/>
            <p:nvPr/>
          </p:nvSpPr>
          <p:spPr>
            <a:xfrm>
              <a:off x="38100" y="76200"/>
              <a:ext cx="396812" cy="323850"/>
            </a:xfrm>
            <a:custGeom>
              <a:avLst/>
              <a:gdLst/>
              <a:ahLst/>
              <a:cxnLst>
                <a:cxn ang="0">
                  <a:pos x="wd2" y="hd2"/>
                </a:cxn>
                <a:cxn ang="5400000">
                  <a:pos x="wd2" y="hd2"/>
                </a:cxn>
                <a:cxn ang="10800000">
                  <a:pos x="wd2" y="hd2"/>
                </a:cxn>
                <a:cxn ang="16200000">
                  <a:pos x="wd2" y="hd2"/>
                </a:cxn>
              </a:cxnLst>
              <a:rect l="0" t="0" r="r" b="b"/>
              <a:pathLst>
                <a:path w="21600" h="21600" extrusionOk="0">
                  <a:moveTo>
                    <a:pt x="0" y="17788"/>
                  </a:moveTo>
                  <a:lnTo>
                    <a:pt x="7259" y="17788"/>
                  </a:lnTo>
                  <a:lnTo>
                    <a:pt x="7259" y="20329"/>
                  </a:lnTo>
                  <a:lnTo>
                    <a:pt x="0" y="20329"/>
                  </a:lnTo>
                  <a:lnTo>
                    <a:pt x="0" y="17788"/>
                  </a:lnTo>
                  <a:close/>
                  <a:moveTo>
                    <a:pt x="0" y="8894"/>
                  </a:moveTo>
                  <a:lnTo>
                    <a:pt x="9333" y="8894"/>
                  </a:lnTo>
                  <a:lnTo>
                    <a:pt x="9333" y="11435"/>
                  </a:lnTo>
                  <a:lnTo>
                    <a:pt x="0" y="11435"/>
                  </a:lnTo>
                  <a:lnTo>
                    <a:pt x="0" y="8894"/>
                  </a:lnTo>
                  <a:close/>
                  <a:moveTo>
                    <a:pt x="0" y="0"/>
                  </a:moveTo>
                  <a:lnTo>
                    <a:pt x="20739" y="0"/>
                  </a:lnTo>
                  <a:lnTo>
                    <a:pt x="20739" y="2541"/>
                  </a:lnTo>
                  <a:lnTo>
                    <a:pt x="0" y="2541"/>
                  </a:lnTo>
                  <a:lnTo>
                    <a:pt x="0" y="0"/>
                  </a:lnTo>
                  <a:close/>
                  <a:moveTo>
                    <a:pt x="19364" y="11467"/>
                  </a:moveTo>
                  <a:lnTo>
                    <a:pt x="20563" y="10970"/>
                  </a:lnTo>
                  <a:lnTo>
                    <a:pt x="21600" y="13171"/>
                  </a:lnTo>
                  <a:lnTo>
                    <a:pt x="20650" y="14194"/>
                  </a:lnTo>
                  <a:cubicBezTo>
                    <a:pt x="20770" y="14888"/>
                    <a:pt x="20770" y="15606"/>
                    <a:pt x="20650" y="16300"/>
                  </a:cubicBezTo>
                  <a:lnTo>
                    <a:pt x="21600" y="17323"/>
                  </a:lnTo>
                  <a:lnTo>
                    <a:pt x="20563" y="19524"/>
                  </a:lnTo>
                  <a:lnTo>
                    <a:pt x="19364" y="19027"/>
                  </a:lnTo>
                  <a:cubicBezTo>
                    <a:pt x="18939" y="19497"/>
                    <a:pt x="18433" y="19859"/>
                    <a:pt x="17876" y="20082"/>
                  </a:cubicBezTo>
                  <a:lnTo>
                    <a:pt x="17628" y="21600"/>
                  </a:lnTo>
                  <a:lnTo>
                    <a:pt x="15554" y="21600"/>
                  </a:lnTo>
                  <a:lnTo>
                    <a:pt x="15306" y="20080"/>
                  </a:lnTo>
                  <a:cubicBezTo>
                    <a:pt x="14755" y="19860"/>
                    <a:pt x="14249" y="19501"/>
                    <a:pt x="13819" y="19026"/>
                  </a:cubicBezTo>
                  <a:lnTo>
                    <a:pt x="12620" y="19524"/>
                  </a:lnTo>
                  <a:lnTo>
                    <a:pt x="11583" y="17323"/>
                  </a:lnTo>
                  <a:lnTo>
                    <a:pt x="12533" y="16300"/>
                  </a:lnTo>
                  <a:cubicBezTo>
                    <a:pt x="12413" y="15606"/>
                    <a:pt x="12413" y="14888"/>
                    <a:pt x="12533" y="14194"/>
                  </a:cubicBezTo>
                  <a:lnTo>
                    <a:pt x="11583" y="13171"/>
                  </a:lnTo>
                  <a:lnTo>
                    <a:pt x="12620" y="10970"/>
                  </a:lnTo>
                  <a:lnTo>
                    <a:pt x="13819" y="11467"/>
                  </a:lnTo>
                  <a:cubicBezTo>
                    <a:pt x="14244" y="10997"/>
                    <a:pt x="14750" y="10635"/>
                    <a:pt x="15307" y="10412"/>
                  </a:cubicBezTo>
                  <a:lnTo>
                    <a:pt x="15554" y="8894"/>
                  </a:lnTo>
                  <a:lnTo>
                    <a:pt x="17628" y="8894"/>
                  </a:lnTo>
                  <a:lnTo>
                    <a:pt x="17877" y="10414"/>
                  </a:lnTo>
                  <a:cubicBezTo>
                    <a:pt x="18433" y="10635"/>
                    <a:pt x="18939" y="10998"/>
                    <a:pt x="19364" y="11468"/>
                  </a:cubicBezTo>
                  <a:close/>
                  <a:moveTo>
                    <a:pt x="16591" y="17788"/>
                  </a:moveTo>
                  <a:cubicBezTo>
                    <a:pt x="17737" y="17788"/>
                    <a:pt x="18665" y="16651"/>
                    <a:pt x="18665" y="15247"/>
                  </a:cubicBezTo>
                  <a:cubicBezTo>
                    <a:pt x="18665" y="13844"/>
                    <a:pt x="17737" y="12706"/>
                    <a:pt x="16591" y="12706"/>
                  </a:cubicBezTo>
                  <a:cubicBezTo>
                    <a:pt x="15446" y="12706"/>
                    <a:pt x="14518" y="13844"/>
                    <a:pt x="14518" y="15247"/>
                  </a:cubicBezTo>
                  <a:cubicBezTo>
                    <a:pt x="14518" y="16651"/>
                    <a:pt x="15446" y="17788"/>
                    <a:pt x="16591" y="1778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65" name="成组"/>
          <p:cNvGrpSpPr/>
          <p:nvPr/>
        </p:nvGrpSpPr>
        <p:grpSpPr>
          <a:xfrm>
            <a:off x="5410260" y="1752435"/>
            <a:ext cx="457201" cy="457201"/>
            <a:chOff x="0" y="0"/>
            <a:chExt cx="457200" cy="457200"/>
          </a:xfrm>
        </p:grpSpPr>
        <p:sp>
          <p:nvSpPr>
            <p:cNvPr id="3463" name="任意形状 22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64" name="任意形状 2266"/>
            <p:cNvSpPr/>
            <p:nvPr/>
          </p:nvSpPr>
          <p:spPr>
            <a:xfrm>
              <a:off x="57150" y="76200"/>
              <a:ext cx="342900"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700"/>
                  </a:lnTo>
                  <a:lnTo>
                    <a:pt x="0" y="2700"/>
                  </a:lnTo>
                  <a:lnTo>
                    <a:pt x="0" y="0"/>
                  </a:lnTo>
                  <a:close/>
                  <a:moveTo>
                    <a:pt x="0" y="9450"/>
                  </a:moveTo>
                  <a:lnTo>
                    <a:pt x="14400" y="9450"/>
                  </a:lnTo>
                  <a:lnTo>
                    <a:pt x="14400" y="12150"/>
                  </a:lnTo>
                  <a:lnTo>
                    <a:pt x="0" y="12150"/>
                  </a:lnTo>
                  <a:lnTo>
                    <a:pt x="0" y="9450"/>
                  </a:lnTo>
                  <a:close/>
                  <a:moveTo>
                    <a:pt x="0" y="18900"/>
                  </a:moveTo>
                  <a:lnTo>
                    <a:pt x="21600" y="18900"/>
                  </a:lnTo>
                  <a:lnTo>
                    <a:pt x="21600" y="21600"/>
                  </a:lnTo>
                  <a:lnTo>
                    <a:pt x="0" y="21600"/>
                  </a:lnTo>
                  <a:lnTo>
                    <a:pt x="0" y="189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68" name="成组"/>
          <p:cNvGrpSpPr/>
          <p:nvPr/>
        </p:nvGrpSpPr>
        <p:grpSpPr>
          <a:xfrm>
            <a:off x="5413723" y="838200"/>
            <a:ext cx="457201" cy="457200"/>
            <a:chOff x="0" y="0"/>
            <a:chExt cx="457200" cy="457200"/>
          </a:xfrm>
        </p:grpSpPr>
        <p:sp>
          <p:nvSpPr>
            <p:cNvPr id="3466" name="任意形状 22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67" name="任意形状 2269"/>
            <p:cNvSpPr/>
            <p:nvPr/>
          </p:nvSpPr>
          <p:spPr>
            <a:xfrm>
              <a:off x="57150" y="76200"/>
              <a:ext cx="342900"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700"/>
                  </a:lnTo>
                  <a:lnTo>
                    <a:pt x="0" y="2700"/>
                  </a:lnTo>
                  <a:lnTo>
                    <a:pt x="0" y="0"/>
                  </a:lnTo>
                  <a:close/>
                  <a:moveTo>
                    <a:pt x="0" y="9450"/>
                  </a:moveTo>
                  <a:lnTo>
                    <a:pt x="14400" y="9450"/>
                  </a:lnTo>
                  <a:lnTo>
                    <a:pt x="14400" y="12150"/>
                  </a:lnTo>
                  <a:lnTo>
                    <a:pt x="0" y="12150"/>
                  </a:lnTo>
                  <a:lnTo>
                    <a:pt x="0" y="9450"/>
                  </a:lnTo>
                  <a:close/>
                  <a:moveTo>
                    <a:pt x="0" y="18900"/>
                  </a:moveTo>
                  <a:lnTo>
                    <a:pt x="21600" y="18900"/>
                  </a:lnTo>
                  <a:lnTo>
                    <a:pt x="21600" y="21600"/>
                  </a:lnTo>
                  <a:lnTo>
                    <a:pt x="0" y="21600"/>
                  </a:lnTo>
                  <a:lnTo>
                    <a:pt x="0" y="189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71" name="成组"/>
          <p:cNvGrpSpPr/>
          <p:nvPr/>
        </p:nvGrpSpPr>
        <p:grpSpPr>
          <a:xfrm>
            <a:off x="6324672" y="1752435"/>
            <a:ext cx="457201" cy="457201"/>
            <a:chOff x="0" y="0"/>
            <a:chExt cx="457200" cy="457200"/>
          </a:xfrm>
        </p:grpSpPr>
        <p:sp>
          <p:nvSpPr>
            <p:cNvPr id="3469" name="任意形状 22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70" name="任意形状 2272"/>
            <p:cNvSpPr/>
            <p:nvPr/>
          </p:nvSpPr>
          <p:spPr>
            <a:xfrm>
              <a:off x="57150" y="76200"/>
              <a:ext cx="342900"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700"/>
                  </a:lnTo>
                  <a:lnTo>
                    <a:pt x="0" y="2700"/>
                  </a:lnTo>
                  <a:lnTo>
                    <a:pt x="0" y="0"/>
                  </a:lnTo>
                  <a:close/>
                  <a:moveTo>
                    <a:pt x="7200" y="9450"/>
                  </a:moveTo>
                  <a:lnTo>
                    <a:pt x="21600" y="9450"/>
                  </a:lnTo>
                  <a:lnTo>
                    <a:pt x="21600" y="12150"/>
                  </a:lnTo>
                  <a:lnTo>
                    <a:pt x="7200" y="12150"/>
                  </a:lnTo>
                  <a:lnTo>
                    <a:pt x="7200" y="9450"/>
                  </a:lnTo>
                  <a:close/>
                  <a:moveTo>
                    <a:pt x="0" y="18900"/>
                  </a:moveTo>
                  <a:lnTo>
                    <a:pt x="21600" y="18900"/>
                  </a:lnTo>
                  <a:lnTo>
                    <a:pt x="21600" y="21600"/>
                  </a:lnTo>
                  <a:lnTo>
                    <a:pt x="0" y="21600"/>
                  </a:lnTo>
                  <a:lnTo>
                    <a:pt x="0" y="189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74" name="成组"/>
          <p:cNvGrpSpPr/>
          <p:nvPr/>
        </p:nvGrpSpPr>
        <p:grpSpPr>
          <a:xfrm>
            <a:off x="6327558" y="838200"/>
            <a:ext cx="457201" cy="457200"/>
            <a:chOff x="0" y="0"/>
            <a:chExt cx="457200" cy="457200"/>
          </a:xfrm>
        </p:grpSpPr>
        <p:sp>
          <p:nvSpPr>
            <p:cNvPr id="3472" name="任意形状 22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73" name="任意形状 2275"/>
            <p:cNvSpPr/>
            <p:nvPr/>
          </p:nvSpPr>
          <p:spPr>
            <a:xfrm>
              <a:off x="57150" y="76200"/>
              <a:ext cx="342900"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700"/>
                  </a:lnTo>
                  <a:lnTo>
                    <a:pt x="0" y="2700"/>
                  </a:lnTo>
                  <a:lnTo>
                    <a:pt x="0" y="0"/>
                  </a:lnTo>
                  <a:close/>
                  <a:moveTo>
                    <a:pt x="7200" y="9450"/>
                  </a:moveTo>
                  <a:lnTo>
                    <a:pt x="21600" y="9450"/>
                  </a:lnTo>
                  <a:lnTo>
                    <a:pt x="21600" y="12150"/>
                  </a:lnTo>
                  <a:lnTo>
                    <a:pt x="7200" y="12150"/>
                  </a:lnTo>
                  <a:lnTo>
                    <a:pt x="7200" y="9450"/>
                  </a:lnTo>
                  <a:close/>
                  <a:moveTo>
                    <a:pt x="0" y="18900"/>
                  </a:moveTo>
                  <a:lnTo>
                    <a:pt x="21600" y="18900"/>
                  </a:lnTo>
                  <a:lnTo>
                    <a:pt x="21600" y="21600"/>
                  </a:lnTo>
                  <a:lnTo>
                    <a:pt x="0" y="21600"/>
                  </a:lnTo>
                  <a:lnTo>
                    <a:pt x="0" y="189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77" name="成组"/>
          <p:cNvGrpSpPr/>
          <p:nvPr/>
        </p:nvGrpSpPr>
        <p:grpSpPr>
          <a:xfrm>
            <a:off x="4495848" y="1752435"/>
            <a:ext cx="457201" cy="457201"/>
            <a:chOff x="0" y="0"/>
            <a:chExt cx="457200" cy="457200"/>
          </a:xfrm>
        </p:grpSpPr>
        <p:sp>
          <p:nvSpPr>
            <p:cNvPr id="3475" name="任意形状 22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76" name="任意形状 2278"/>
            <p:cNvSpPr/>
            <p:nvPr/>
          </p:nvSpPr>
          <p:spPr>
            <a:xfrm>
              <a:off x="57150" y="76200"/>
              <a:ext cx="342900"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700"/>
                  </a:lnTo>
                  <a:lnTo>
                    <a:pt x="0" y="2700"/>
                  </a:lnTo>
                  <a:lnTo>
                    <a:pt x="0" y="0"/>
                  </a:lnTo>
                  <a:close/>
                  <a:moveTo>
                    <a:pt x="0" y="9450"/>
                  </a:moveTo>
                  <a:lnTo>
                    <a:pt x="21600" y="9450"/>
                  </a:lnTo>
                  <a:lnTo>
                    <a:pt x="21600" y="12150"/>
                  </a:lnTo>
                  <a:lnTo>
                    <a:pt x="0" y="12150"/>
                  </a:lnTo>
                  <a:lnTo>
                    <a:pt x="0" y="9450"/>
                  </a:lnTo>
                  <a:close/>
                  <a:moveTo>
                    <a:pt x="0" y="18900"/>
                  </a:moveTo>
                  <a:lnTo>
                    <a:pt x="21600" y="18900"/>
                  </a:lnTo>
                  <a:lnTo>
                    <a:pt x="21600" y="21600"/>
                  </a:lnTo>
                  <a:lnTo>
                    <a:pt x="0" y="21600"/>
                  </a:lnTo>
                  <a:lnTo>
                    <a:pt x="0" y="189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80" name="成组"/>
          <p:cNvGrpSpPr/>
          <p:nvPr/>
        </p:nvGrpSpPr>
        <p:grpSpPr>
          <a:xfrm>
            <a:off x="4499889" y="838200"/>
            <a:ext cx="457201" cy="457200"/>
            <a:chOff x="0" y="0"/>
            <a:chExt cx="457200" cy="457200"/>
          </a:xfrm>
        </p:grpSpPr>
        <p:sp>
          <p:nvSpPr>
            <p:cNvPr id="3478" name="任意形状 22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79" name="任意形状 2281"/>
            <p:cNvSpPr/>
            <p:nvPr/>
          </p:nvSpPr>
          <p:spPr>
            <a:xfrm>
              <a:off x="57150" y="76200"/>
              <a:ext cx="342900"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700"/>
                  </a:lnTo>
                  <a:lnTo>
                    <a:pt x="0" y="2700"/>
                  </a:lnTo>
                  <a:lnTo>
                    <a:pt x="0" y="0"/>
                  </a:lnTo>
                  <a:close/>
                  <a:moveTo>
                    <a:pt x="0" y="9450"/>
                  </a:moveTo>
                  <a:lnTo>
                    <a:pt x="21600" y="9450"/>
                  </a:lnTo>
                  <a:lnTo>
                    <a:pt x="21600" y="12150"/>
                  </a:lnTo>
                  <a:lnTo>
                    <a:pt x="0" y="12150"/>
                  </a:lnTo>
                  <a:lnTo>
                    <a:pt x="0" y="9450"/>
                  </a:lnTo>
                  <a:close/>
                  <a:moveTo>
                    <a:pt x="0" y="18900"/>
                  </a:moveTo>
                  <a:lnTo>
                    <a:pt x="21600" y="18900"/>
                  </a:lnTo>
                  <a:lnTo>
                    <a:pt x="21600" y="21600"/>
                  </a:lnTo>
                  <a:lnTo>
                    <a:pt x="0" y="21600"/>
                  </a:lnTo>
                  <a:lnTo>
                    <a:pt x="0" y="189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83" name="成组"/>
          <p:cNvGrpSpPr/>
          <p:nvPr/>
        </p:nvGrpSpPr>
        <p:grpSpPr>
          <a:xfrm>
            <a:off x="8153496" y="1752435"/>
            <a:ext cx="457201" cy="457201"/>
            <a:chOff x="0" y="0"/>
            <a:chExt cx="457200" cy="457200"/>
          </a:xfrm>
        </p:grpSpPr>
        <p:sp>
          <p:nvSpPr>
            <p:cNvPr id="3481" name="任意形状 22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82" name="任意形状 2290"/>
            <p:cNvSpPr/>
            <p:nvPr/>
          </p:nvSpPr>
          <p:spPr>
            <a:xfrm>
              <a:off x="190500" y="57150"/>
              <a:ext cx="762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80"/>
                    <a:pt x="0" y="2400"/>
                  </a:cubicBezTo>
                  <a:cubicBezTo>
                    <a:pt x="0" y="3720"/>
                    <a:pt x="4860" y="4800"/>
                    <a:pt x="10800" y="4800"/>
                  </a:cubicBezTo>
                  <a:cubicBezTo>
                    <a:pt x="16740" y="4800"/>
                    <a:pt x="21600" y="3720"/>
                    <a:pt x="21600" y="2400"/>
                  </a:cubicBezTo>
                  <a:cubicBezTo>
                    <a:pt x="21600" y="1080"/>
                    <a:pt x="16740" y="0"/>
                    <a:pt x="10800" y="0"/>
                  </a:cubicBezTo>
                  <a:close/>
                  <a:moveTo>
                    <a:pt x="10800" y="16800"/>
                  </a:moveTo>
                  <a:cubicBezTo>
                    <a:pt x="4860" y="16800"/>
                    <a:pt x="0" y="17880"/>
                    <a:pt x="0" y="19200"/>
                  </a:cubicBezTo>
                  <a:cubicBezTo>
                    <a:pt x="0" y="20520"/>
                    <a:pt x="4860" y="21600"/>
                    <a:pt x="10800" y="21600"/>
                  </a:cubicBezTo>
                  <a:cubicBezTo>
                    <a:pt x="16740" y="21600"/>
                    <a:pt x="21600" y="20520"/>
                    <a:pt x="21600" y="19200"/>
                  </a:cubicBezTo>
                  <a:cubicBezTo>
                    <a:pt x="21600" y="17880"/>
                    <a:pt x="16740" y="16800"/>
                    <a:pt x="10800" y="16800"/>
                  </a:cubicBezTo>
                  <a:close/>
                  <a:moveTo>
                    <a:pt x="10800" y="8400"/>
                  </a:moveTo>
                  <a:cubicBezTo>
                    <a:pt x="4860" y="8400"/>
                    <a:pt x="0" y="9480"/>
                    <a:pt x="0" y="10800"/>
                  </a:cubicBezTo>
                  <a:cubicBezTo>
                    <a:pt x="0" y="12120"/>
                    <a:pt x="4860" y="13200"/>
                    <a:pt x="10800" y="13200"/>
                  </a:cubicBezTo>
                  <a:cubicBezTo>
                    <a:pt x="16740" y="13200"/>
                    <a:pt x="21600" y="12120"/>
                    <a:pt x="21600" y="10800"/>
                  </a:cubicBezTo>
                  <a:cubicBezTo>
                    <a:pt x="21600" y="9480"/>
                    <a:pt x="16740" y="8400"/>
                    <a:pt x="10800" y="84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86" name="成组"/>
          <p:cNvGrpSpPr/>
          <p:nvPr/>
        </p:nvGrpSpPr>
        <p:grpSpPr>
          <a:xfrm>
            <a:off x="8155228" y="838200"/>
            <a:ext cx="457201" cy="457200"/>
            <a:chOff x="0" y="0"/>
            <a:chExt cx="457200" cy="457200"/>
          </a:xfrm>
        </p:grpSpPr>
        <p:sp>
          <p:nvSpPr>
            <p:cNvPr id="3484" name="任意形状 22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85" name="任意形状 2293"/>
            <p:cNvSpPr/>
            <p:nvPr/>
          </p:nvSpPr>
          <p:spPr>
            <a:xfrm>
              <a:off x="200025" y="57150"/>
              <a:ext cx="57151"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810"/>
                    <a:pt x="0" y="1800"/>
                  </a:cubicBezTo>
                  <a:cubicBezTo>
                    <a:pt x="0" y="2790"/>
                    <a:pt x="4860" y="3600"/>
                    <a:pt x="10800" y="3600"/>
                  </a:cubicBezTo>
                  <a:cubicBezTo>
                    <a:pt x="16740" y="3600"/>
                    <a:pt x="21600" y="2790"/>
                    <a:pt x="21600" y="1800"/>
                  </a:cubicBezTo>
                  <a:cubicBezTo>
                    <a:pt x="21600" y="810"/>
                    <a:pt x="16740" y="0"/>
                    <a:pt x="10800" y="0"/>
                  </a:cubicBezTo>
                  <a:close/>
                  <a:moveTo>
                    <a:pt x="10800" y="18000"/>
                  </a:moveTo>
                  <a:cubicBezTo>
                    <a:pt x="4860" y="18000"/>
                    <a:pt x="0" y="18810"/>
                    <a:pt x="0" y="19800"/>
                  </a:cubicBezTo>
                  <a:cubicBezTo>
                    <a:pt x="0" y="20790"/>
                    <a:pt x="4860" y="21600"/>
                    <a:pt x="10800" y="21600"/>
                  </a:cubicBezTo>
                  <a:cubicBezTo>
                    <a:pt x="16740" y="21600"/>
                    <a:pt x="21600" y="20790"/>
                    <a:pt x="21600" y="19800"/>
                  </a:cubicBezTo>
                  <a:cubicBezTo>
                    <a:pt x="21600" y="18810"/>
                    <a:pt x="16740" y="18000"/>
                    <a:pt x="10800" y="18000"/>
                  </a:cubicBezTo>
                  <a:close/>
                  <a:moveTo>
                    <a:pt x="10800" y="9000"/>
                  </a:moveTo>
                  <a:cubicBezTo>
                    <a:pt x="4860" y="9000"/>
                    <a:pt x="0" y="9810"/>
                    <a:pt x="0" y="10800"/>
                  </a:cubicBezTo>
                  <a:cubicBezTo>
                    <a:pt x="0" y="11790"/>
                    <a:pt x="4860" y="12600"/>
                    <a:pt x="10800" y="12600"/>
                  </a:cubicBezTo>
                  <a:cubicBezTo>
                    <a:pt x="16740" y="12600"/>
                    <a:pt x="21600" y="11790"/>
                    <a:pt x="21600" y="10800"/>
                  </a:cubicBezTo>
                  <a:cubicBezTo>
                    <a:pt x="21600" y="9810"/>
                    <a:pt x="16740" y="9000"/>
                    <a:pt x="10800" y="90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89" name="成组"/>
          <p:cNvGrpSpPr/>
          <p:nvPr/>
        </p:nvGrpSpPr>
        <p:grpSpPr>
          <a:xfrm>
            <a:off x="7239084" y="1752435"/>
            <a:ext cx="457201" cy="457201"/>
            <a:chOff x="0" y="0"/>
            <a:chExt cx="457200" cy="457200"/>
          </a:xfrm>
        </p:grpSpPr>
        <p:sp>
          <p:nvSpPr>
            <p:cNvPr id="3487" name="任意形状 22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88" name="任意形状 2296"/>
            <p:cNvSpPr/>
            <p:nvPr/>
          </p:nvSpPr>
          <p:spPr>
            <a:xfrm>
              <a:off x="57150" y="190500"/>
              <a:ext cx="342900" cy="76200"/>
            </a:xfrm>
            <a:custGeom>
              <a:avLst/>
              <a:gdLst/>
              <a:ahLst/>
              <a:cxnLst>
                <a:cxn ang="0">
                  <a:pos x="wd2" y="hd2"/>
                </a:cxn>
                <a:cxn ang="5400000">
                  <a:pos x="wd2" y="hd2"/>
                </a:cxn>
                <a:cxn ang="10800000">
                  <a:pos x="wd2" y="hd2"/>
                </a:cxn>
                <a:cxn ang="16200000">
                  <a:pos x="wd2" y="hd2"/>
                </a:cxn>
              </a:cxnLst>
              <a:rect l="0" t="0" r="r" b="b"/>
              <a:pathLst>
                <a:path w="21600" h="21600" extrusionOk="0">
                  <a:moveTo>
                    <a:pt x="2400" y="0"/>
                  </a:moveTo>
                  <a:cubicBezTo>
                    <a:pt x="1080" y="0"/>
                    <a:pt x="0" y="4860"/>
                    <a:pt x="0" y="10800"/>
                  </a:cubicBezTo>
                  <a:cubicBezTo>
                    <a:pt x="0" y="16740"/>
                    <a:pt x="1080" y="21600"/>
                    <a:pt x="2400" y="21600"/>
                  </a:cubicBezTo>
                  <a:cubicBezTo>
                    <a:pt x="3720" y="21600"/>
                    <a:pt x="4800" y="16740"/>
                    <a:pt x="4800" y="10800"/>
                  </a:cubicBezTo>
                  <a:cubicBezTo>
                    <a:pt x="4800" y="4860"/>
                    <a:pt x="3720" y="0"/>
                    <a:pt x="2400" y="0"/>
                  </a:cubicBezTo>
                  <a:close/>
                  <a:moveTo>
                    <a:pt x="19200" y="0"/>
                  </a:moveTo>
                  <a:cubicBezTo>
                    <a:pt x="17880" y="0"/>
                    <a:pt x="16800" y="4860"/>
                    <a:pt x="16800" y="10800"/>
                  </a:cubicBezTo>
                  <a:cubicBezTo>
                    <a:pt x="16800" y="16740"/>
                    <a:pt x="17880" y="21600"/>
                    <a:pt x="19200" y="21600"/>
                  </a:cubicBezTo>
                  <a:cubicBezTo>
                    <a:pt x="20520" y="21600"/>
                    <a:pt x="21600" y="16740"/>
                    <a:pt x="21600" y="10800"/>
                  </a:cubicBezTo>
                  <a:cubicBezTo>
                    <a:pt x="21600" y="4860"/>
                    <a:pt x="20520" y="0"/>
                    <a:pt x="19200" y="0"/>
                  </a:cubicBezTo>
                  <a:close/>
                  <a:moveTo>
                    <a:pt x="10800" y="0"/>
                  </a:moveTo>
                  <a:cubicBezTo>
                    <a:pt x="9480" y="0"/>
                    <a:pt x="8400" y="4860"/>
                    <a:pt x="8400" y="10800"/>
                  </a:cubicBezTo>
                  <a:cubicBezTo>
                    <a:pt x="8400" y="16740"/>
                    <a:pt x="9480" y="21600"/>
                    <a:pt x="10800" y="21600"/>
                  </a:cubicBezTo>
                  <a:cubicBezTo>
                    <a:pt x="12120" y="21600"/>
                    <a:pt x="13200" y="16740"/>
                    <a:pt x="13200" y="10800"/>
                  </a:cubicBezTo>
                  <a:cubicBezTo>
                    <a:pt x="13200" y="4860"/>
                    <a:pt x="12120" y="0"/>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92" name="成组"/>
          <p:cNvGrpSpPr/>
          <p:nvPr/>
        </p:nvGrpSpPr>
        <p:grpSpPr>
          <a:xfrm>
            <a:off x="7241393" y="838200"/>
            <a:ext cx="457201" cy="457200"/>
            <a:chOff x="0" y="0"/>
            <a:chExt cx="457200" cy="457200"/>
          </a:xfrm>
        </p:grpSpPr>
        <p:sp>
          <p:nvSpPr>
            <p:cNvPr id="3490" name="任意形状 229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91" name="任意形状 2299"/>
            <p:cNvSpPr/>
            <p:nvPr/>
          </p:nvSpPr>
          <p:spPr>
            <a:xfrm>
              <a:off x="57150" y="200025"/>
              <a:ext cx="342900" cy="57151"/>
            </a:xfrm>
            <a:custGeom>
              <a:avLst/>
              <a:gdLst/>
              <a:ahLst/>
              <a:cxnLst>
                <a:cxn ang="0">
                  <a:pos x="wd2" y="hd2"/>
                </a:cxn>
                <a:cxn ang="5400000">
                  <a:pos x="wd2" y="hd2"/>
                </a:cxn>
                <a:cxn ang="10800000">
                  <a:pos x="wd2" y="hd2"/>
                </a:cxn>
                <a:cxn ang="16200000">
                  <a:pos x="wd2" y="hd2"/>
                </a:cxn>
              </a:cxnLst>
              <a:rect l="0" t="0" r="r" b="b"/>
              <a:pathLst>
                <a:path w="21600" h="21600" extrusionOk="0">
                  <a:moveTo>
                    <a:pt x="1800" y="0"/>
                  </a:moveTo>
                  <a:cubicBezTo>
                    <a:pt x="810" y="0"/>
                    <a:pt x="0" y="4860"/>
                    <a:pt x="0" y="10800"/>
                  </a:cubicBezTo>
                  <a:cubicBezTo>
                    <a:pt x="0" y="16740"/>
                    <a:pt x="810" y="21600"/>
                    <a:pt x="1800" y="21600"/>
                  </a:cubicBezTo>
                  <a:cubicBezTo>
                    <a:pt x="2790" y="21600"/>
                    <a:pt x="3600" y="16740"/>
                    <a:pt x="3600" y="10800"/>
                  </a:cubicBezTo>
                  <a:cubicBezTo>
                    <a:pt x="3600" y="4860"/>
                    <a:pt x="2790" y="0"/>
                    <a:pt x="1800" y="0"/>
                  </a:cubicBezTo>
                  <a:close/>
                  <a:moveTo>
                    <a:pt x="19800" y="0"/>
                  </a:moveTo>
                  <a:cubicBezTo>
                    <a:pt x="18810" y="0"/>
                    <a:pt x="18000" y="4860"/>
                    <a:pt x="18000" y="10800"/>
                  </a:cubicBezTo>
                  <a:cubicBezTo>
                    <a:pt x="18000" y="16740"/>
                    <a:pt x="18810" y="21600"/>
                    <a:pt x="19800" y="21600"/>
                  </a:cubicBezTo>
                  <a:cubicBezTo>
                    <a:pt x="20790" y="21600"/>
                    <a:pt x="21600" y="16740"/>
                    <a:pt x="21600" y="10800"/>
                  </a:cubicBezTo>
                  <a:cubicBezTo>
                    <a:pt x="21600" y="4860"/>
                    <a:pt x="20790" y="0"/>
                    <a:pt x="19800" y="0"/>
                  </a:cubicBezTo>
                  <a:close/>
                  <a:moveTo>
                    <a:pt x="10800" y="0"/>
                  </a:moveTo>
                  <a:cubicBezTo>
                    <a:pt x="9810" y="0"/>
                    <a:pt x="9000" y="4860"/>
                    <a:pt x="9000" y="10800"/>
                  </a:cubicBezTo>
                  <a:cubicBezTo>
                    <a:pt x="9000" y="16740"/>
                    <a:pt x="9810" y="21600"/>
                    <a:pt x="10800" y="21600"/>
                  </a:cubicBezTo>
                  <a:cubicBezTo>
                    <a:pt x="11790" y="21600"/>
                    <a:pt x="12600" y="16740"/>
                    <a:pt x="12600" y="10800"/>
                  </a:cubicBezTo>
                  <a:cubicBezTo>
                    <a:pt x="12600" y="4860"/>
                    <a:pt x="11790" y="0"/>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95" name="成组"/>
          <p:cNvGrpSpPr/>
          <p:nvPr/>
        </p:nvGrpSpPr>
        <p:grpSpPr>
          <a:xfrm>
            <a:off x="2667000" y="5407025"/>
            <a:ext cx="457200" cy="457200"/>
            <a:chOff x="0" y="0"/>
            <a:chExt cx="457200" cy="457200"/>
          </a:xfrm>
        </p:grpSpPr>
        <p:sp>
          <p:nvSpPr>
            <p:cNvPr id="3493" name="任意形状 23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94" name="任意形状 232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9720" y="14040"/>
                  </a:moveTo>
                  <a:lnTo>
                    <a:pt x="9720" y="16200"/>
                  </a:lnTo>
                  <a:lnTo>
                    <a:pt x="11880" y="16200"/>
                  </a:lnTo>
                  <a:lnTo>
                    <a:pt x="11880" y="14040"/>
                  </a:lnTo>
                  <a:lnTo>
                    <a:pt x="9720" y="14040"/>
                  </a:lnTo>
                  <a:close/>
                  <a:moveTo>
                    <a:pt x="11880" y="12263"/>
                  </a:moveTo>
                  <a:cubicBezTo>
                    <a:pt x="13880" y="11661"/>
                    <a:pt x="15013" y="9551"/>
                    <a:pt x="14410" y="7551"/>
                  </a:cubicBezTo>
                  <a:cubicBezTo>
                    <a:pt x="13930" y="5957"/>
                    <a:pt x="12464" y="4865"/>
                    <a:pt x="10800" y="4860"/>
                  </a:cubicBezTo>
                  <a:cubicBezTo>
                    <a:pt x="8998" y="4860"/>
                    <a:pt x="7447" y="6131"/>
                    <a:pt x="7092" y="7898"/>
                  </a:cubicBezTo>
                  <a:lnTo>
                    <a:pt x="9211" y="8323"/>
                  </a:lnTo>
                  <a:cubicBezTo>
                    <a:pt x="9387" y="7445"/>
                    <a:pt x="10240" y="6876"/>
                    <a:pt x="11117" y="7051"/>
                  </a:cubicBezTo>
                  <a:cubicBezTo>
                    <a:pt x="11995" y="7227"/>
                    <a:pt x="12564" y="8080"/>
                    <a:pt x="12388" y="8957"/>
                  </a:cubicBezTo>
                  <a:cubicBezTo>
                    <a:pt x="12237" y="9715"/>
                    <a:pt x="11572" y="10260"/>
                    <a:pt x="10800" y="10260"/>
                  </a:cubicBezTo>
                  <a:cubicBezTo>
                    <a:pt x="10203" y="10260"/>
                    <a:pt x="9720" y="10744"/>
                    <a:pt x="9720" y="11340"/>
                  </a:cubicBezTo>
                  <a:lnTo>
                    <a:pt x="9720" y="12960"/>
                  </a:lnTo>
                  <a:lnTo>
                    <a:pt x="11880" y="12960"/>
                  </a:lnTo>
                  <a:lnTo>
                    <a:pt x="11880" y="1226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98" name="成组"/>
          <p:cNvGrpSpPr/>
          <p:nvPr/>
        </p:nvGrpSpPr>
        <p:grpSpPr>
          <a:xfrm>
            <a:off x="2667000" y="4495800"/>
            <a:ext cx="457200" cy="457200"/>
            <a:chOff x="0" y="0"/>
            <a:chExt cx="457200" cy="457200"/>
          </a:xfrm>
        </p:grpSpPr>
        <p:sp>
          <p:nvSpPr>
            <p:cNvPr id="3496" name="任意形状 23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97" name="任意形状 232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9720" y="14040"/>
                  </a:moveTo>
                  <a:lnTo>
                    <a:pt x="11880" y="14040"/>
                  </a:lnTo>
                  <a:lnTo>
                    <a:pt x="11880" y="16200"/>
                  </a:lnTo>
                  <a:lnTo>
                    <a:pt x="9720" y="16200"/>
                  </a:lnTo>
                  <a:lnTo>
                    <a:pt x="9720" y="14040"/>
                  </a:lnTo>
                  <a:close/>
                  <a:moveTo>
                    <a:pt x="11880" y="12263"/>
                  </a:moveTo>
                  <a:lnTo>
                    <a:pt x="11880" y="12960"/>
                  </a:lnTo>
                  <a:lnTo>
                    <a:pt x="9720" y="12960"/>
                  </a:lnTo>
                  <a:lnTo>
                    <a:pt x="9720" y="11340"/>
                  </a:lnTo>
                  <a:cubicBezTo>
                    <a:pt x="9720" y="10744"/>
                    <a:pt x="10203" y="10260"/>
                    <a:pt x="10800" y="10260"/>
                  </a:cubicBezTo>
                  <a:cubicBezTo>
                    <a:pt x="11695" y="10260"/>
                    <a:pt x="12420" y="9535"/>
                    <a:pt x="12420" y="8640"/>
                  </a:cubicBezTo>
                  <a:cubicBezTo>
                    <a:pt x="12420" y="7745"/>
                    <a:pt x="11695" y="7020"/>
                    <a:pt x="10800" y="7020"/>
                  </a:cubicBezTo>
                  <a:cubicBezTo>
                    <a:pt x="10028" y="7020"/>
                    <a:pt x="9363" y="7565"/>
                    <a:pt x="9211" y="8323"/>
                  </a:cubicBezTo>
                  <a:lnTo>
                    <a:pt x="7092" y="7898"/>
                  </a:lnTo>
                  <a:cubicBezTo>
                    <a:pt x="7502" y="5850"/>
                    <a:pt x="9494" y="4523"/>
                    <a:pt x="11542" y="4932"/>
                  </a:cubicBezTo>
                  <a:cubicBezTo>
                    <a:pt x="13589" y="5342"/>
                    <a:pt x="14917" y="7334"/>
                    <a:pt x="14508" y="9382"/>
                  </a:cubicBezTo>
                  <a:cubicBezTo>
                    <a:pt x="14233" y="10755"/>
                    <a:pt x="13222" y="11863"/>
                    <a:pt x="11880" y="1226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01" name="成组"/>
          <p:cNvGrpSpPr/>
          <p:nvPr/>
        </p:nvGrpSpPr>
        <p:grpSpPr>
          <a:xfrm>
            <a:off x="4495848" y="3580905"/>
            <a:ext cx="457201" cy="457201"/>
            <a:chOff x="0" y="0"/>
            <a:chExt cx="457200" cy="457200"/>
          </a:xfrm>
        </p:grpSpPr>
        <p:sp>
          <p:nvSpPr>
            <p:cNvPr id="3499" name="任意形状 238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00" name="任意形状 2386"/>
            <p:cNvSpPr/>
            <p:nvPr/>
          </p:nvSpPr>
          <p:spPr>
            <a:xfrm>
              <a:off x="20959" y="20959"/>
              <a:ext cx="415284" cy="415284"/>
            </a:xfrm>
            <a:custGeom>
              <a:avLst/>
              <a:gdLst/>
              <a:ahLst/>
              <a:cxnLst>
                <a:cxn ang="0">
                  <a:pos x="wd2" y="hd2"/>
                </a:cxn>
                <a:cxn ang="5400000">
                  <a:pos x="wd2" y="hd2"/>
                </a:cxn>
                <a:cxn ang="10800000">
                  <a:pos x="wd2" y="hd2"/>
                </a:cxn>
                <a:cxn ang="16200000">
                  <a:pos x="wd2" y="hd2"/>
                </a:cxn>
              </a:cxnLst>
              <a:rect l="0" t="0" r="r" b="b"/>
              <a:pathLst>
                <a:path w="21408" h="21408" extrusionOk="0">
                  <a:moveTo>
                    <a:pt x="7450" y="2848"/>
                  </a:moveTo>
                  <a:lnTo>
                    <a:pt x="10010" y="287"/>
                  </a:lnTo>
                  <a:cubicBezTo>
                    <a:pt x="10393" y="-96"/>
                    <a:pt x="11015" y="-96"/>
                    <a:pt x="11398" y="287"/>
                  </a:cubicBezTo>
                  <a:lnTo>
                    <a:pt x="13958" y="2848"/>
                  </a:lnTo>
                  <a:lnTo>
                    <a:pt x="17578" y="2848"/>
                  </a:lnTo>
                  <a:cubicBezTo>
                    <a:pt x="18121" y="2848"/>
                    <a:pt x="18560" y="3287"/>
                    <a:pt x="18560" y="3830"/>
                  </a:cubicBezTo>
                  <a:lnTo>
                    <a:pt x="18560" y="7450"/>
                  </a:lnTo>
                  <a:lnTo>
                    <a:pt x="21121" y="10010"/>
                  </a:lnTo>
                  <a:cubicBezTo>
                    <a:pt x="21504" y="10393"/>
                    <a:pt x="21504" y="11015"/>
                    <a:pt x="21121" y="11398"/>
                  </a:cubicBezTo>
                  <a:lnTo>
                    <a:pt x="18560" y="13958"/>
                  </a:lnTo>
                  <a:lnTo>
                    <a:pt x="18560" y="17578"/>
                  </a:lnTo>
                  <a:cubicBezTo>
                    <a:pt x="18560" y="18121"/>
                    <a:pt x="18121" y="18560"/>
                    <a:pt x="17578" y="18560"/>
                  </a:cubicBezTo>
                  <a:lnTo>
                    <a:pt x="13958" y="18560"/>
                  </a:lnTo>
                  <a:lnTo>
                    <a:pt x="11398" y="21121"/>
                  </a:lnTo>
                  <a:cubicBezTo>
                    <a:pt x="11015" y="21504"/>
                    <a:pt x="10393" y="21504"/>
                    <a:pt x="10010" y="21121"/>
                  </a:cubicBezTo>
                  <a:lnTo>
                    <a:pt x="7450" y="18560"/>
                  </a:lnTo>
                  <a:lnTo>
                    <a:pt x="3830" y="18560"/>
                  </a:lnTo>
                  <a:cubicBezTo>
                    <a:pt x="3287" y="18560"/>
                    <a:pt x="2848" y="18121"/>
                    <a:pt x="2848" y="17578"/>
                  </a:cubicBezTo>
                  <a:lnTo>
                    <a:pt x="2848" y="13958"/>
                  </a:lnTo>
                  <a:lnTo>
                    <a:pt x="287" y="11398"/>
                  </a:lnTo>
                  <a:cubicBezTo>
                    <a:pt x="-96" y="11015"/>
                    <a:pt x="-96" y="10393"/>
                    <a:pt x="287" y="10010"/>
                  </a:cubicBezTo>
                  <a:lnTo>
                    <a:pt x="2848" y="7450"/>
                  </a:lnTo>
                  <a:lnTo>
                    <a:pt x="2848" y="3830"/>
                  </a:lnTo>
                  <a:cubicBezTo>
                    <a:pt x="2848" y="3287"/>
                    <a:pt x="3287" y="2848"/>
                    <a:pt x="3830" y="2848"/>
                  </a:cubicBezTo>
                  <a:lnTo>
                    <a:pt x="7450" y="2848"/>
                  </a:lnTo>
                  <a:close/>
                  <a:moveTo>
                    <a:pt x="10704" y="13650"/>
                  </a:moveTo>
                  <a:cubicBezTo>
                    <a:pt x="12331" y="13650"/>
                    <a:pt x="13650" y="12331"/>
                    <a:pt x="13650" y="10704"/>
                  </a:cubicBezTo>
                  <a:cubicBezTo>
                    <a:pt x="13650" y="9077"/>
                    <a:pt x="12331" y="7758"/>
                    <a:pt x="10704" y="7758"/>
                  </a:cubicBezTo>
                  <a:cubicBezTo>
                    <a:pt x="9077" y="7758"/>
                    <a:pt x="7758" y="9077"/>
                    <a:pt x="7758" y="10704"/>
                  </a:cubicBezTo>
                  <a:cubicBezTo>
                    <a:pt x="7758" y="12331"/>
                    <a:pt x="9077" y="13650"/>
                    <a:pt x="10704" y="1365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04" name="成组"/>
          <p:cNvGrpSpPr/>
          <p:nvPr/>
        </p:nvGrpSpPr>
        <p:grpSpPr>
          <a:xfrm>
            <a:off x="4495848" y="2666670"/>
            <a:ext cx="457201" cy="457201"/>
            <a:chOff x="0" y="0"/>
            <a:chExt cx="457200" cy="457200"/>
          </a:xfrm>
        </p:grpSpPr>
        <p:sp>
          <p:nvSpPr>
            <p:cNvPr id="3502" name="任意形状 238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03" name="任意形状 2389"/>
            <p:cNvSpPr/>
            <p:nvPr/>
          </p:nvSpPr>
          <p:spPr>
            <a:xfrm>
              <a:off x="20959" y="20959"/>
              <a:ext cx="415284" cy="415284"/>
            </a:xfrm>
            <a:custGeom>
              <a:avLst/>
              <a:gdLst/>
              <a:ahLst/>
              <a:cxnLst>
                <a:cxn ang="0">
                  <a:pos x="wd2" y="hd2"/>
                </a:cxn>
                <a:cxn ang="5400000">
                  <a:pos x="wd2" y="hd2"/>
                </a:cxn>
                <a:cxn ang="10800000">
                  <a:pos x="wd2" y="hd2"/>
                </a:cxn>
                <a:cxn ang="16200000">
                  <a:pos x="wd2" y="hd2"/>
                </a:cxn>
              </a:cxnLst>
              <a:rect l="0" t="0" r="r" b="b"/>
              <a:pathLst>
                <a:path w="21408" h="21408" extrusionOk="0">
                  <a:moveTo>
                    <a:pt x="7450" y="2848"/>
                  </a:moveTo>
                  <a:lnTo>
                    <a:pt x="10010" y="287"/>
                  </a:lnTo>
                  <a:cubicBezTo>
                    <a:pt x="10393" y="-96"/>
                    <a:pt x="11015" y="-96"/>
                    <a:pt x="11398" y="287"/>
                  </a:cubicBezTo>
                  <a:lnTo>
                    <a:pt x="13958" y="2848"/>
                  </a:lnTo>
                  <a:lnTo>
                    <a:pt x="17578" y="2848"/>
                  </a:lnTo>
                  <a:cubicBezTo>
                    <a:pt x="18121" y="2848"/>
                    <a:pt x="18560" y="3287"/>
                    <a:pt x="18560" y="3830"/>
                  </a:cubicBezTo>
                  <a:lnTo>
                    <a:pt x="18560" y="7450"/>
                  </a:lnTo>
                  <a:lnTo>
                    <a:pt x="21121" y="10010"/>
                  </a:lnTo>
                  <a:cubicBezTo>
                    <a:pt x="21504" y="10393"/>
                    <a:pt x="21504" y="11015"/>
                    <a:pt x="21121" y="11398"/>
                  </a:cubicBezTo>
                  <a:lnTo>
                    <a:pt x="18560" y="13958"/>
                  </a:lnTo>
                  <a:lnTo>
                    <a:pt x="18560" y="17578"/>
                  </a:lnTo>
                  <a:cubicBezTo>
                    <a:pt x="18560" y="18121"/>
                    <a:pt x="18121" y="18560"/>
                    <a:pt x="17578" y="18560"/>
                  </a:cubicBezTo>
                  <a:lnTo>
                    <a:pt x="13958" y="18560"/>
                  </a:lnTo>
                  <a:lnTo>
                    <a:pt x="11398" y="21121"/>
                  </a:lnTo>
                  <a:cubicBezTo>
                    <a:pt x="11015" y="21504"/>
                    <a:pt x="10393" y="21504"/>
                    <a:pt x="10010" y="21121"/>
                  </a:cubicBezTo>
                  <a:lnTo>
                    <a:pt x="7450" y="18560"/>
                  </a:lnTo>
                  <a:lnTo>
                    <a:pt x="3830" y="18560"/>
                  </a:lnTo>
                  <a:cubicBezTo>
                    <a:pt x="3287" y="18560"/>
                    <a:pt x="2848" y="18121"/>
                    <a:pt x="2848" y="17578"/>
                  </a:cubicBezTo>
                  <a:lnTo>
                    <a:pt x="2848" y="13958"/>
                  </a:lnTo>
                  <a:lnTo>
                    <a:pt x="287" y="11398"/>
                  </a:lnTo>
                  <a:cubicBezTo>
                    <a:pt x="-96" y="11015"/>
                    <a:pt x="-96" y="10393"/>
                    <a:pt x="287" y="10010"/>
                  </a:cubicBezTo>
                  <a:lnTo>
                    <a:pt x="2848" y="7450"/>
                  </a:lnTo>
                  <a:lnTo>
                    <a:pt x="2848" y="3830"/>
                  </a:lnTo>
                  <a:cubicBezTo>
                    <a:pt x="2848" y="3287"/>
                    <a:pt x="3287" y="2848"/>
                    <a:pt x="3830" y="2848"/>
                  </a:cubicBezTo>
                  <a:lnTo>
                    <a:pt x="7450" y="2848"/>
                  </a:lnTo>
                  <a:close/>
                  <a:moveTo>
                    <a:pt x="4812" y="4812"/>
                  </a:moveTo>
                  <a:lnTo>
                    <a:pt x="4812" y="8264"/>
                  </a:lnTo>
                  <a:lnTo>
                    <a:pt x="2371" y="10704"/>
                  </a:lnTo>
                  <a:lnTo>
                    <a:pt x="4812" y="13144"/>
                  </a:lnTo>
                  <a:lnTo>
                    <a:pt x="4812" y="16596"/>
                  </a:lnTo>
                  <a:lnTo>
                    <a:pt x="8264" y="16596"/>
                  </a:lnTo>
                  <a:lnTo>
                    <a:pt x="10704" y="19037"/>
                  </a:lnTo>
                  <a:lnTo>
                    <a:pt x="13144" y="16596"/>
                  </a:lnTo>
                  <a:lnTo>
                    <a:pt x="16596" y="16596"/>
                  </a:lnTo>
                  <a:lnTo>
                    <a:pt x="16596" y="13144"/>
                  </a:lnTo>
                  <a:lnTo>
                    <a:pt x="19037" y="10704"/>
                  </a:lnTo>
                  <a:lnTo>
                    <a:pt x="16596" y="8264"/>
                  </a:lnTo>
                  <a:lnTo>
                    <a:pt x="16596" y="4812"/>
                  </a:lnTo>
                  <a:lnTo>
                    <a:pt x="13144" y="4812"/>
                  </a:lnTo>
                  <a:lnTo>
                    <a:pt x="10704" y="2371"/>
                  </a:lnTo>
                  <a:lnTo>
                    <a:pt x="8264" y="4812"/>
                  </a:lnTo>
                  <a:lnTo>
                    <a:pt x="4812" y="4812"/>
                  </a:lnTo>
                  <a:close/>
                  <a:moveTo>
                    <a:pt x="10704" y="14632"/>
                  </a:moveTo>
                  <a:cubicBezTo>
                    <a:pt x="8534" y="14632"/>
                    <a:pt x="6776" y="12874"/>
                    <a:pt x="6776" y="10704"/>
                  </a:cubicBezTo>
                  <a:cubicBezTo>
                    <a:pt x="6776" y="8534"/>
                    <a:pt x="8534" y="6776"/>
                    <a:pt x="10704" y="6776"/>
                  </a:cubicBezTo>
                  <a:cubicBezTo>
                    <a:pt x="12874" y="6776"/>
                    <a:pt x="14632" y="8534"/>
                    <a:pt x="14632" y="10704"/>
                  </a:cubicBezTo>
                  <a:cubicBezTo>
                    <a:pt x="14632" y="12874"/>
                    <a:pt x="12874" y="14632"/>
                    <a:pt x="10704" y="14632"/>
                  </a:cubicBezTo>
                  <a:close/>
                  <a:moveTo>
                    <a:pt x="10704" y="12668"/>
                  </a:moveTo>
                  <a:cubicBezTo>
                    <a:pt x="11789" y="12668"/>
                    <a:pt x="12668" y="11789"/>
                    <a:pt x="12668" y="10704"/>
                  </a:cubicBezTo>
                  <a:cubicBezTo>
                    <a:pt x="12668" y="9619"/>
                    <a:pt x="11789" y="8740"/>
                    <a:pt x="10704" y="8740"/>
                  </a:cubicBezTo>
                  <a:cubicBezTo>
                    <a:pt x="9619" y="8740"/>
                    <a:pt x="8740" y="9619"/>
                    <a:pt x="8740" y="10704"/>
                  </a:cubicBezTo>
                  <a:cubicBezTo>
                    <a:pt x="8740" y="11789"/>
                    <a:pt x="9619" y="12668"/>
                    <a:pt x="10704" y="1266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07" name="成组"/>
          <p:cNvGrpSpPr/>
          <p:nvPr/>
        </p:nvGrpSpPr>
        <p:grpSpPr>
          <a:xfrm>
            <a:off x="5410260" y="3580905"/>
            <a:ext cx="457201" cy="457201"/>
            <a:chOff x="0" y="0"/>
            <a:chExt cx="457200" cy="457200"/>
          </a:xfrm>
        </p:grpSpPr>
        <p:sp>
          <p:nvSpPr>
            <p:cNvPr id="3505" name="任意形状 239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06" name="任意形状 2392"/>
            <p:cNvSpPr/>
            <p:nvPr/>
          </p:nvSpPr>
          <p:spPr>
            <a:xfrm>
              <a:off x="47585" y="38050"/>
              <a:ext cx="362027" cy="381083"/>
            </a:xfrm>
            <a:custGeom>
              <a:avLst/>
              <a:gdLst/>
              <a:ahLst/>
              <a:cxnLst>
                <a:cxn ang="0">
                  <a:pos x="wd2" y="hd2"/>
                </a:cxn>
                <a:cxn ang="5400000">
                  <a:pos x="wd2" y="hd2"/>
                </a:cxn>
                <a:cxn ang="10800000">
                  <a:pos x="wd2" y="hd2"/>
                </a:cxn>
                <a:cxn ang="16200000">
                  <a:pos x="wd2" y="hd2"/>
                </a:cxn>
              </a:cxnLst>
              <a:rect l="0" t="0" r="r" b="b"/>
              <a:pathLst>
                <a:path w="21600" h="21448" extrusionOk="0">
                  <a:moveTo>
                    <a:pt x="8474" y="228"/>
                  </a:moveTo>
                  <a:cubicBezTo>
                    <a:pt x="10008" y="-75"/>
                    <a:pt x="11591" y="-76"/>
                    <a:pt x="13124" y="226"/>
                  </a:cubicBezTo>
                  <a:cubicBezTo>
                    <a:pt x="13331" y="1514"/>
                    <a:pt x="14149" y="2644"/>
                    <a:pt x="15346" y="3294"/>
                  </a:cubicBezTo>
                  <a:cubicBezTo>
                    <a:pt x="16543" y="3947"/>
                    <a:pt x="17989" y="4050"/>
                    <a:pt x="19276" y="3574"/>
                  </a:cubicBezTo>
                  <a:cubicBezTo>
                    <a:pt x="20319" y="4676"/>
                    <a:pt x="21110" y="5970"/>
                    <a:pt x="21598" y="7375"/>
                  </a:cubicBezTo>
                  <a:cubicBezTo>
                    <a:pt x="20519" y="8188"/>
                    <a:pt x="19891" y="9421"/>
                    <a:pt x="19893" y="10724"/>
                  </a:cubicBezTo>
                  <a:cubicBezTo>
                    <a:pt x="19893" y="12080"/>
                    <a:pt x="20559" y="13288"/>
                    <a:pt x="21600" y="14074"/>
                  </a:cubicBezTo>
                  <a:cubicBezTo>
                    <a:pt x="21109" y="15477"/>
                    <a:pt x="20318" y="16770"/>
                    <a:pt x="19275" y="17872"/>
                  </a:cubicBezTo>
                  <a:cubicBezTo>
                    <a:pt x="17988" y="17397"/>
                    <a:pt x="16542" y="17500"/>
                    <a:pt x="15346" y="18152"/>
                  </a:cubicBezTo>
                  <a:cubicBezTo>
                    <a:pt x="14150" y="18802"/>
                    <a:pt x="13333" y="19931"/>
                    <a:pt x="13126" y="21219"/>
                  </a:cubicBezTo>
                  <a:cubicBezTo>
                    <a:pt x="11592" y="21523"/>
                    <a:pt x="10009" y="21524"/>
                    <a:pt x="8476" y="21223"/>
                  </a:cubicBezTo>
                  <a:cubicBezTo>
                    <a:pt x="8270" y="19933"/>
                    <a:pt x="7452" y="18802"/>
                    <a:pt x="6254" y="18151"/>
                  </a:cubicBezTo>
                  <a:cubicBezTo>
                    <a:pt x="5057" y="17499"/>
                    <a:pt x="3611" y="17396"/>
                    <a:pt x="2324" y="17872"/>
                  </a:cubicBezTo>
                  <a:cubicBezTo>
                    <a:pt x="1281" y="16770"/>
                    <a:pt x="490" y="15475"/>
                    <a:pt x="2" y="14071"/>
                  </a:cubicBezTo>
                  <a:cubicBezTo>
                    <a:pt x="1081" y="13257"/>
                    <a:pt x="1708" y="12025"/>
                    <a:pt x="1707" y="10723"/>
                  </a:cubicBezTo>
                  <a:cubicBezTo>
                    <a:pt x="1708" y="9420"/>
                    <a:pt x="1080" y="8187"/>
                    <a:pt x="0" y="7374"/>
                  </a:cubicBezTo>
                  <a:cubicBezTo>
                    <a:pt x="491" y="5971"/>
                    <a:pt x="1282" y="4677"/>
                    <a:pt x="2325" y="3575"/>
                  </a:cubicBezTo>
                  <a:cubicBezTo>
                    <a:pt x="3612" y="4051"/>
                    <a:pt x="5058" y="3948"/>
                    <a:pt x="6254" y="3295"/>
                  </a:cubicBezTo>
                  <a:cubicBezTo>
                    <a:pt x="7450" y="2645"/>
                    <a:pt x="8267" y="1517"/>
                    <a:pt x="8474" y="229"/>
                  </a:cubicBezTo>
                  <a:close/>
                  <a:moveTo>
                    <a:pt x="10800" y="13941"/>
                  </a:moveTo>
                  <a:cubicBezTo>
                    <a:pt x="12683" y="13941"/>
                    <a:pt x="14210" y="12501"/>
                    <a:pt x="14210" y="10724"/>
                  </a:cubicBezTo>
                  <a:cubicBezTo>
                    <a:pt x="14210" y="8948"/>
                    <a:pt x="12683" y="7508"/>
                    <a:pt x="10800" y="7508"/>
                  </a:cubicBezTo>
                  <a:cubicBezTo>
                    <a:pt x="8917" y="7508"/>
                    <a:pt x="7390" y="8948"/>
                    <a:pt x="7390" y="10724"/>
                  </a:cubicBezTo>
                  <a:cubicBezTo>
                    <a:pt x="7390" y="12501"/>
                    <a:pt x="8917" y="13941"/>
                    <a:pt x="10800" y="1394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10" name="成组"/>
          <p:cNvGrpSpPr/>
          <p:nvPr/>
        </p:nvGrpSpPr>
        <p:grpSpPr>
          <a:xfrm>
            <a:off x="5410260" y="2666670"/>
            <a:ext cx="457201" cy="457201"/>
            <a:chOff x="0" y="0"/>
            <a:chExt cx="457200" cy="457200"/>
          </a:xfrm>
        </p:grpSpPr>
        <p:sp>
          <p:nvSpPr>
            <p:cNvPr id="3508" name="任意形状 239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09" name="任意形状 2395"/>
            <p:cNvSpPr/>
            <p:nvPr/>
          </p:nvSpPr>
          <p:spPr>
            <a:xfrm>
              <a:off x="44996" y="38066"/>
              <a:ext cx="367209" cy="381068"/>
            </a:xfrm>
            <a:custGeom>
              <a:avLst/>
              <a:gdLst/>
              <a:ahLst/>
              <a:cxnLst>
                <a:cxn ang="0">
                  <a:pos x="wd2" y="hd2"/>
                </a:cxn>
                <a:cxn ang="5400000">
                  <a:pos x="wd2" y="hd2"/>
                </a:cxn>
                <a:cxn ang="10800000">
                  <a:pos x="wd2" y="hd2"/>
                </a:cxn>
                <a:cxn ang="16200000">
                  <a:pos x="wd2" y="hd2"/>
                </a:cxn>
              </a:cxnLst>
              <a:rect l="0" t="0" r="r" b="b"/>
              <a:pathLst>
                <a:path w="21600" h="21372" extrusionOk="0">
                  <a:moveTo>
                    <a:pt x="1096" y="16028"/>
                  </a:moveTo>
                  <a:cubicBezTo>
                    <a:pt x="622" y="15247"/>
                    <a:pt x="254" y="14412"/>
                    <a:pt x="0" y="13543"/>
                  </a:cubicBezTo>
                  <a:cubicBezTo>
                    <a:pt x="1655" y="12740"/>
                    <a:pt x="2314" y="10811"/>
                    <a:pt x="1472" y="9233"/>
                  </a:cubicBezTo>
                  <a:cubicBezTo>
                    <a:pt x="1150" y="8629"/>
                    <a:pt x="636" y="8138"/>
                    <a:pt x="2" y="7830"/>
                  </a:cubicBezTo>
                  <a:cubicBezTo>
                    <a:pt x="509" y="6084"/>
                    <a:pt x="1473" y="4489"/>
                    <a:pt x="2805" y="3196"/>
                  </a:cubicBezTo>
                  <a:cubicBezTo>
                    <a:pt x="4361" y="4161"/>
                    <a:pt x="6444" y="3740"/>
                    <a:pt x="7455" y="2256"/>
                  </a:cubicBezTo>
                  <a:cubicBezTo>
                    <a:pt x="7843" y="1688"/>
                    <a:pt x="8032" y="1017"/>
                    <a:pt x="7994" y="339"/>
                  </a:cubicBezTo>
                  <a:cubicBezTo>
                    <a:pt x="9834" y="-114"/>
                    <a:pt x="11765" y="-113"/>
                    <a:pt x="13605" y="342"/>
                  </a:cubicBezTo>
                  <a:cubicBezTo>
                    <a:pt x="13507" y="2109"/>
                    <a:pt x="14931" y="3618"/>
                    <a:pt x="16785" y="3711"/>
                  </a:cubicBezTo>
                  <a:cubicBezTo>
                    <a:pt x="17496" y="3746"/>
                    <a:pt x="18199" y="3566"/>
                    <a:pt x="18795" y="3196"/>
                  </a:cubicBezTo>
                  <a:cubicBezTo>
                    <a:pt x="19444" y="3827"/>
                    <a:pt x="20020" y="4544"/>
                    <a:pt x="20504" y="5344"/>
                  </a:cubicBezTo>
                  <a:cubicBezTo>
                    <a:pt x="20989" y="6144"/>
                    <a:pt x="21352" y="6979"/>
                    <a:pt x="21600" y="7829"/>
                  </a:cubicBezTo>
                  <a:cubicBezTo>
                    <a:pt x="19945" y="8632"/>
                    <a:pt x="19286" y="10561"/>
                    <a:pt x="20128" y="12139"/>
                  </a:cubicBezTo>
                  <a:cubicBezTo>
                    <a:pt x="20450" y="12743"/>
                    <a:pt x="20964" y="13234"/>
                    <a:pt x="21598" y="13542"/>
                  </a:cubicBezTo>
                  <a:cubicBezTo>
                    <a:pt x="21091" y="15288"/>
                    <a:pt x="20127" y="16883"/>
                    <a:pt x="18795" y="18176"/>
                  </a:cubicBezTo>
                  <a:cubicBezTo>
                    <a:pt x="17239" y="17211"/>
                    <a:pt x="15156" y="17632"/>
                    <a:pt x="14144" y="19116"/>
                  </a:cubicBezTo>
                  <a:cubicBezTo>
                    <a:pt x="13757" y="19684"/>
                    <a:pt x="13568" y="20355"/>
                    <a:pt x="13606" y="21033"/>
                  </a:cubicBezTo>
                  <a:cubicBezTo>
                    <a:pt x="11766" y="21486"/>
                    <a:pt x="9835" y="21485"/>
                    <a:pt x="7995" y="21030"/>
                  </a:cubicBezTo>
                  <a:cubicBezTo>
                    <a:pt x="8093" y="19263"/>
                    <a:pt x="6669" y="17754"/>
                    <a:pt x="4815" y="17661"/>
                  </a:cubicBezTo>
                  <a:cubicBezTo>
                    <a:pt x="4104" y="17626"/>
                    <a:pt x="3401" y="17806"/>
                    <a:pt x="2805" y="18176"/>
                  </a:cubicBezTo>
                  <a:cubicBezTo>
                    <a:pt x="2143" y="17531"/>
                    <a:pt x="1568" y="16810"/>
                    <a:pt x="1096" y="16028"/>
                  </a:cubicBezTo>
                  <a:close/>
                  <a:moveTo>
                    <a:pt x="7438" y="16238"/>
                  </a:moveTo>
                  <a:cubicBezTo>
                    <a:pt x="8632" y="16894"/>
                    <a:pt x="9530" y="17948"/>
                    <a:pt x="9960" y="19197"/>
                  </a:cubicBezTo>
                  <a:cubicBezTo>
                    <a:pt x="10519" y="19247"/>
                    <a:pt x="11080" y="19248"/>
                    <a:pt x="11639" y="19198"/>
                  </a:cubicBezTo>
                  <a:cubicBezTo>
                    <a:pt x="12069" y="17949"/>
                    <a:pt x="12967" y="16895"/>
                    <a:pt x="14162" y="16239"/>
                  </a:cubicBezTo>
                  <a:cubicBezTo>
                    <a:pt x="15355" y="15580"/>
                    <a:pt x="16762" y="15365"/>
                    <a:pt x="18112" y="15635"/>
                  </a:cubicBezTo>
                  <a:cubicBezTo>
                    <a:pt x="18437" y="15199"/>
                    <a:pt x="18717" y="14734"/>
                    <a:pt x="18950" y="14248"/>
                  </a:cubicBezTo>
                  <a:cubicBezTo>
                    <a:pt x="18030" y="13269"/>
                    <a:pt x="17522" y="12000"/>
                    <a:pt x="17523" y="10686"/>
                  </a:cubicBezTo>
                  <a:cubicBezTo>
                    <a:pt x="17523" y="9340"/>
                    <a:pt x="18050" y="8082"/>
                    <a:pt x="18950" y="7124"/>
                  </a:cubicBezTo>
                  <a:cubicBezTo>
                    <a:pt x="18715" y="6638"/>
                    <a:pt x="18434" y="6174"/>
                    <a:pt x="18109" y="5737"/>
                  </a:cubicBezTo>
                  <a:cubicBezTo>
                    <a:pt x="16761" y="6007"/>
                    <a:pt x="15355" y="5792"/>
                    <a:pt x="14162" y="5134"/>
                  </a:cubicBezTo>
                  <a:cubicBezTo>
                    <a:pt x="12968" y="4478"/>
                    <a:pt x="12070" y="3424"/>
                    <a:pt x="11640" y="2175"/>
                  </a:cubicBezTo>
                  <a:cubicBezTo>
                    <a:pt x="11081" y="2125"/>
                    <a:pt x="10520" y="2124"/>
                    <a:pt x="9961" y="2174"/>
                  </a:cubicBezTo>
                  <a:cubicBezTo>
                    <a:pt x="9531" y="3423"/>
                    <a:pt x="8633" y="4477"/>
                    <a:pt x="7438" y="5133"/>
                  </a:cubicBezTo>
                  <a:cubicBezTo>
                    <a:pt x="6245" y="5792"/>
                    <a:pt x="4838" y="6007"/>
                    <a:pt x="3488" y="5737"/>
                  </a:cubicBezTo>
                  <a:cubicBezTo>
                    <a:pt x="3164" y="6173"/>
                    <a:pt x="2883" y="6638"/>
                    <a:pt x="2650" y="7124"/>
                  </a:cubicBezTo>
                  <a:cubicBezTo>
                    <a:pt x="3570" y="8103"/>
                    <a:pt x="4078" y="9372"/>
                    <a:pt x="4077" y="10686"/>
                  </a:cubicBezTo>
                  <a:cubicBezTo>
                    <a:pt x="4077" y="12032"/>
                    <a:pt x="3550" y="13290"/>
                    <a:pt x="2650" y="14248"/>
                  </a:cubicBezTo>
                  <a:cubicBezTo>
                    <a:pt x="2885" y="14734"/>
                    <a:pt x="3166" y="15198"/>
                    <a:pt x="3491" y="15635"/>
                  </a:cubicBezTo>
                  <a:cubicBezTo>
                    <a:pt x="4839" y="15365"/>
                    <a:pt x="6245" y="15580"/>
                    <a:pt x="7438" y="16238"/>
                  </a:cubicBezTo>
                  <a:close/>
                  <a:moveTo>
                    <a:pt x="10800" y="13891"/>
                  </a:moveTo>
                  <a:cubicBezTo>
                    <a:pt x="8943" y="13891"/>
                    <a:pt x="7438" y="12456"/>
                    <a:pt x="7438" y="10686"/>
                  </a:cubicBezTo>
                  <a:cubicBezTo>
                    <a:pt x="7438" y="8916"/>
                    <a:pt x="8943" y="7481"/>
                    <a:pt x="10800" y="7481"/>
                  </a:cubicBezTo>
                  <a:cubicBezTo>
                    <a:pt x="12657" y="7481"/>
                    <a:pt x="14162" y="8916"/>
                    <a:pt x="14162" y="10686"/>
                  </a:cubicBezTo>
                  <a:cubicBezTo>
                    <a:pt x="14162" y="12456"/>
                    <a:pt x="12657" y="13891"/>
                    <a:pt x="10800" y="13891"/>
                  </a:cubicBezTo>
                  <a:close/>
                  <a:moveTo>
                    <a:pt x="10800" y="11754"/>
                  </a:moveTo>
                  <a:cubicBezTo>
                    <a:pt x="11419" y="11754"/>
                    <a:pt x="11921" y="11276"/>
                    <a:pt x="11921" y="10686"/>
                  </a:cubicBezTo>
                  <a:cubicBezTo>
                    <a:pt x="11921" y="10096"/>
                    <a:pt x="11419" y="9618"/>
                    <a:pt x="10800" y="9618"/>
                  </a:cubicBezTo>
                  <a:cubicBezTo>
                    <a:pt x="10181" y="9618"/>
                    <a:pt x="9679" y="10096"/>
                    <a:pt x="9679" y="10686"/>
                  </a:cubicBezTo>
                  <a:cubicBezTo>
                    <a:pt x="9679" y="11276"/>
                    <a:pt x="10181" y="11754"/>
                    <a:pt x="10800" y="1175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13" name="成组"/>
          <p:cNvGrpSpPr/>
          <p:nvPr/>
        </p:nvGrpSpPr>
        <p:grpSpPr>
          <a:xfrm>
            <a:off x="6324672" y="3580905"/>
            <a:ext cx="457201" cy="457201"/>
            <a:chOff x="0" y="0"/>
            <a:chExt cx="457200" cy="457200"/>
          </a:xfrm>
        </p:grpSpPr>
        <p:sp>
          <p:nvSpPr>
            <p:cNvPr id="3511" name="任意形状 239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12" name="任意形状 2398"/>
            <p:cNvSpPr/>
            <p:nvPr/>
          </p:nvSpPr>
          <p:spPr>
            <a:xfrm>
              <a:off x="38072" y="47568"/>
              <a:ext cx="381056" cy="362047"/>
            </a:xfrm>
            <a:custGeom>
              <a:avLst/>
              <a:gdLst/>
              <a:ahLst/>
              <a:cxnLst>
                <a:cxn ang="0">
                  <a:pos x="wd2" y="hd2"/>
                </a:cxn>
                <a:cxn ang="5400000">
                  <a:pos x="wd2" y="hd2"/>
                </a:cxn>
                <a:cxn ang="10800000">
                  <a:pos x="wd2" y="hd2"/>
                </a:cxn>
                <a:cxn ang="16200000">
                  <a:pos x="wd2" y="hd2"/>
                </a:cxn>
              </a:cxnLst>
              <a:rect l="0" t="0" r="r" b="b"/>
              <a:pathLst>
                <a:path w="21450" h="21600" extrusionOk="0">
                  <a:moveTo>
                    <a:pt x="3577" y="2328"/>
                  </a:moveTo>
                  <a:cubicBezTo>
                    <a:pt x="4678" y="1282"/>
                    <a:pt x="5971" y="490"/>
                    <a:pt x="7375" y="0"/>
                  </a:cubicBezTo>
                  <a:cubicBezTo>
                    <a:pt x="8188" y="1080"/>
                    <a:pt x="9421" y="1708"/>
                    <a:pt x="10725" y="1707"/>
                  </a:cubicBezTo>
                  <a:cubicBezTo>
                    <a:pt x="12029" y="1708"/>
                    <a:pt x="13262" y="1080"/>
                    <a:pt x="14075" y="0"/>
                  </a:cubicBezTo>
                  <a:cubicBezTo>
                    <a:pt x="15479" y="490"/>
                    <a:pt x="16772" y="1282"/>
                    <a:pt x="17873" y="2328"/>
                  </a:cubicBezTo>
                  <a:cubicBezTo>
                    <a:pt x="17399" y="3613"/>
                    <a:pt x="17502" y="5058"/>
                    <a:pt x="18154" y="6253"/>
                  </a:cubicBezTo>
                  <a:cubicBezTo>
                    <a:pt x="18805" y="7451"/>
                    <a:pt x="19935" y="8269"/>
                    <a:pt x="21224" y="8475"/>
                  </a:cubicBezTo>
                  <a:cubicBezTo>
                    <a:pt x="21525" y="10008"/>
                    <a:pt x="21525" y="11591"/>
                    <a:pt x="21224" y="13124"/>
                  </a:cubicBezTo>
                  <a:cubicBezTo>
                    <a:pt x="19980" y="13326"/>
                    <a:pt x="18833" y="14101"/>
                    <a:pt x="18154" y="15346"/>
                  </a:cubicBezTo>
                  <a:cubicBezTo>
                    <a:pt x="17502" y="16541"/>
                    <a:pt x="17398" y="17986"/>
                    <a:pt x="17873" y="19272"/>
                  </a:cubicBezTo>
                  <a:cubicBezTo>
                    <a:pt x="16772" y="20317"/>
                    <a:pt x="15479" y="21109"/>
                    <a:pt x="14075" y="21599"/>
                  </a:cubicBezTo>
                  <a:cubicBezTo>
                    <a:pt x="13262" y="20519"/>
                    <a:pt x="12028" y="19891"/>
                    <a:pt x="10725" y="19893"/>
                  </a:cubicBezTo>
                  <a:cubicBezTo>
                    <a:pt x="9421" y="19892"/>
                    <a:pt x="8188" y="20520"/>
                    <a:pt x="7375" y="21600"/>
                  </a:cubicBezTo>
                  <a:cubicBezTo>
                    <a:pt x="5971" y="21110"/>
                    <a:pt x="4678" y="20318"/>
                    <a:pt x="3577" y="19273"/>
                  </a:cubicBezTo>
                  <a:cubicBezTo>
                    <a:pt x="4052" y="17987"/>
                    <a:pt x="3948" y="16542"/>
                    <a:pt x="3296" y="15347"/>
                  </a:cubicBezTo>
                  <a:cubicBezTo>
                    <a:pt x="2645" y="14150"/>
                    <a:pt x="1515" y="13332"/>
                    <a:pt x="226" y="13126"/>
                  </a:cubicBezTo>
                  <a:cubicBezTo>
                    <a:pt x="-75" y="11592"/>
                    <a:pt x="-75" y="10010"/>
                    <a:pt x="226" y="8476"/>
                  </a:cubicBezTo>
                  <a:cubicBezTo>
                    <a:pt x="1515" y="8270"/>
                    <a:pt x="2645" y="7452"/>
                    <a:pt x="3296" y="6254"/>
                  </a:cubicBezTo>
                  <a:cubicBezTo>
                    <a:pt x="3948" y="5059"/>
                    <a:pt x="4052" y="3614"/>
                    <a:pt x="3577" y="2329"/>
                  </a:cubicBezTo>
                  <a:close/>
                  <a:moveTo>
                    <a:pt x="12334" y="13752"/>
                  </a:moveTo>
                  <a:cubicBezTo>
                    <a:pt x="13878" y="12821"/>
                    <a:pt x="14418" y="10740"/>
                    <a:pt x="13540" y="9103"/>
                  </a:cubicBezTo>
                  <a:cubicBezTo>
                    <a:pt x="12662" y="7466"/>
                    <a:pt x="10698" y="6893"/>
                    <a:pt x="9153" y="7824"/>
                  </a:cubicBezTo>
                  <a:cubicBezTo>
                    <a:pt x="9141" y="7832"/>
                    <a:pt x="9129" y="7839"/>
                    <a:pt x="9117" y="7847"/>
                  </a:cubicBezTo>
                  <a:cubicBezTo>
                    <a:pt x="7584" y="8799"/>
                    <a:pt x="7070" y="10888"/>
                    <a:pt x="7968" y="12512"/>
                  </a:cubicBezTo>
                  <a:cubicBezTo>
                    <a:pt x="8858" y="14122"/>
                    <a:pt x="10803" y="14674"/>
                    <a:pt x="12334" y="1375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16" name="成组"/>
          <p:cNvGrpSpPr/>
          <p:nvPr/>
        </p:nvGrpSpPr>
        <p:grpSpPr>
          <a:xfrm>
            <a:off x="6324672" y="2666670"/>
            <a:ext cx="457201" cy="457201"/>
            <a:chOff x="0" y="0"/>
            <a:chExt cx="457200" cy="457200"/>
          </a:xfrm>
        </p:grpSpPr>
        <p:sp>
          <p:nvSpPr>
            <p:cNvPr id="3514" name="任意形状 24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15" name="任意形状 2401"/>
            <p:cNvSpPr/>
            <p:nvPr/>
          </p:nvSpPr>
          <p:spPr>
            <a:xfrm>
              <a:off x="38100" y="44995"/>
              <a:ext cx="380980" cy="36720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9831"/>
                    <a:pt x="119" y="8892"/>
                    <a:pt x="341" y="7994"/>
                  </a:cubicBezTo>
                  <a:cubicBezTo>
                    <a:pt x="2128" y="8092"/>
                    <a:pt x="3653" y="6668"/>
                    <a:pt x="3747" y="4814"/>
                  </a:cubicBezTo>
                  <a:cubicBezTo>
                    <a:pt x="3783" y="4105"/>
                    <a:pt x="3602" y="3402"/>
                    <a:pt x="3229" y="2807"/>
                  </a:cubicBezTo>
                  <a:cubicBezTo>
                    <a:pt x="4535" y="1474"/>
                    <a:pt x="6146" y="508"/>
                    <a:pt x="7911" y="0"/>
                  </a:cubicBezTo>
                  <a:cubicBezTo>
                    <a:pt x="8723" y="1655"/>
                    <a:pt x="10673" y="2314"/>
                    <a:pt x="12268" y="1472"/>
                  </a:cubicBezTo>
                  <a:cubicBezTo>
                    <a:pt x="12880" y="1150"/>
                    <a:pt x="13377" y="634"/>
                    <a:pt x="13688" y="0"/>
                  </a:cubicBezTo>
                  <a:cubicBezTo>
                    <a:pt x="15453" y="508"/>
                    <a:pt x="17064" y="1474"/>
                    <a:pt x="18370" y="2807"/>
                  </a:cubicBezTo>
                  <a:cubicBezTo>
                    <a:pt x="17395" y="4364"/>
                    <a:pt x="17821" y="6446"/>
                    <a:pt x="19322" y="7457"/>
                  </a:cubicBezTo>
                  <a:cubicBezTo>
                    <a:pt x="19896" y="7845"/>
                    <a:pt x="20574" y="8033"/>
                    <a:pt x="21259" y="7995"/>
                  </a:cubicBezTo>
                  <a:cubicBezTo>
                    <a:pt x="21481" y="8892"/>
                    <a:pt x="21600" y="9831"/>
                    <a:pt x="21600" y="10800"/>
                  </a:cubicBezTo>
                  <a:cubicBezTo>
                    <a:pt x="21600" y="11769"/>
                    <a:pt x="21481" y="12708"/>
                    <a:pt x="21259" y="13606"/>
                  </a:cubicBezTo>
                  <a:cubicBezTo>
                    <a:pt x="19472" y="13508"/>
                    <a:pt x="17947" y="14931"/>
                    <a:pt x="17852" y="16785"/>
                  </a:cubicBezTo>
                  <a:cubicBezTo>
                    <a:pt x="17816" y="17494"/>
                    <a:pt x="17997" y="18197"/>
                    <a:pt x="18370" y="18793"/>
                  </a:cubicBezTo>
                  <a:cubicBezTo>
                    <a:pt x="17064" y="20126"/>
                    <a:pt x="15453" y="21092"/>
                    <a:pt x="13688" y="21600"/>
                  </a:cubicBezTo>
                  <a:cubicBezTo>
                    <a:pt x="12876" y="19945"/>
                    <a:pt x="10926" y="19286"/>
                    <a:pt x="9331" y="20128"/>
                  </a:cubicBezTo>
                  <a:cubicBezTo>
                    <a:pt x="8719" y="20450"/>
                    <a:pt x="8222" y="20966"/>
                    <a:pt x="7911" y="21600"/>
                  </a:cubicBezTo>
                  <a:cubicBezTo>
                    <a:pt x="6146" y="21092"/>
                    <a:pt x="4535" y="20126"/>
                    <a:pt x="3229" y="18793"/>
                  </a:cubicBezTo>
                  <a:cubicBezTo>
                    <a:pt x="4204" y="17236"/>
                    <a:pt x="3778" y="15154"/>
                    <a:pt x="2277" y="14143"/>
                  </a:cubicBezTo>
                  <a:cubicBezTo>
                    <a:pt x="1703" y="13755"/>
                    <a:pt x="1024" y="13567"/>
                    <a:pt x="340" y="13605"/>
                  </a:cubicBezTo>
                  <a:cubicBezTo>
                    <a:pt x="119" y="12709"/>
                    <a:pt x="0" y="11770"/>
                    <a:pt x="0" y="10800"/>
                  </a:cubicBezTo>
                  <a:close/>
                  <a:moveTo>
                    <a:pt x="5189" y="14162"/>
                  </a:moveTo>
                  <a:cubicBezTo>
                    <a:pt x="5869" y="15384"/>
                    <a:pt x="6063" y="16791"/>
                    <a:pt x="5798" y="18111"/>
                  </a:cubicBezTo>
                  <a:cubicBezTo>
                    <a:pt x="6238" y="18435"/>
                    <a:pt x="6707" y="18717"/>
                    <a:pt x="7199" y="18951"/>
                  </a:cubicBezTo>
                  <a:cubicBezTo>
                    <a:pt x="8189" y="18031"/>
                    <a:pt x="9471" y="17522"/>
                    <a:pt x="10801" y="17523"/>
                  </a:cubicBezTo>
                  <a:cubicBezTo>
                    <a:pt x="12161" y="17523"/>
                    <a:pt x="13434" y="18051"/>
                    <a:pt x="14403" y="18951"/>
                  </a:cubicBezTo>
                  <a:cubicBezTo>
                    <a:pt x="14894" y="18717"/>
                    <a:pt x="15363" y="18435"/>
                    <a:pt x="15803" y="18111"/>
                  </a:cubicBezTo>
                  <a:cubicBezTo>
                    <a:pt x="15531" y="16761"/>
                    <a:pt x="15748" y="15355"/>
                    <a:pt x="16413" y="14162"/>
                  </a:cubicBezTo>
                  <a:cubicBezTo>
                    <a:pt x="17076" y="12968"/>
                    <a:pt x="18142" y="12070"/>
                    <a:pt x="19404" y="11640"/>
                  </a:cubicBezTo>
                  <a:cubicBezTo>
                    <a:pt x="19454" y="11081"/>
                    <a:pt x="19454" y="10519"/>
                    <a:pt x="19404" y="9960"/>
                  </a:cubicBezTo>
                  <a:cubicBezTo>
                    <a:pt x="18141" y="9530"/>
                    <a:pt x="17076" y="8633"/>
                    <a:pt x="16411" y="7438"/>
                  </a:cubicBezTo>
                  <a:cubicBezTo>
                    <a:pt x="15746" y="6245"/>
                    <a:pt x="15530" y="4839"/>
                    <a:pt x="15802" y="3489"/>
                  </a:cubicBezTo>
                  <a:cubicBezTo>
                    <a:pt x="15362" y="3164"/>
                    <a:pt x="14893" y="2883"/>
                    <a:pt x="14401" y="2649"/>
                  </a:cubicBezTo>
                  <a:cubicBezTo>
                    <a:pt x="13412" y="3569"/>
                    <a:pt x="12129" y="4077"/>
                    <a:pt x="10801" y="4077"/>
                  </a:cubicBezTo>
                  <a:cubicBezTo>
                    <a:pt x="9471" y="4078"/>
                    <a:pt x="8189" y="3569"/>
                    <a:pt x="7199" y="2649"/>
                  </a:cubicBezTo>
                  <a:cubicBezTo>
                    <a:pt x="6707" y="2883"/>
                    <a:pt x="6238" y="3164"/>
                    <a:pt x="5798" y="3489"/>
                  </a:cubicBezTo>
                  <a:cubicBezTo>
                    <a:pt x="6071" y="4839"/>
                    <a:pt x="5854" y="6245"/>
                    <a:pt x="5189" y="7438"/>
                  </a:cubicBezTo>
                  <a:cubicBezTo>
                    <a:pt x="4525" y="8632"/>
                    <a:pt x="3459" y="9530"/>
                    <a:pt x="2197" y="9960"/>
                  </a:cubicBezTo>
                  <a:cubicBezTo>
                    <a:pt x="2147" y="10519"/>
                    <a:pt x="2147" y="11081"/>
                    <a:pt x="2197" y="11640"/>
                  </a:cubicBezTo>
                  <a:cubicBezTo>
                    <a:pt x="3460" y="12070"/>
                    <a:pt x="4526" y="12967"/>
                    <a:pt x="5190" y="14162"/>
                  </a:cubicBezTo>
                  <a:close/>
                  <a:moveTo>
                    <a:pt x="10801" y="14162"/>
                  </a:moveTo>
                  <a:cubicBezTo>
                    <a:pt x="9011" y="14162"/>
                    <a:pt x="7560" y="12657"/>
                    <a:pt x="7560" y="10800"/>
                  </a:cubicBezTo>
                  <a:cubicBezTo>
                    <a:pt x="7560" y="8943"/>
                    <a:pt x="9011" y="7438"/>
                    <a:pt x="10801" y="7438"/>
                  </a:cubicBezTo>
                  <a:cubicBezTo>
                    <a:pt x="12590" y="7438"/>
                    <a:pt x="14041" y="8943"/>
                    <a:pt x="14041" y="10800"/>
                  </a:cubicBezTo>
                  <a:cubicBezTo>
                    <a:pt x="14041" y="12657"/>
                    <a:pt x="12590" y="14162"/>
                    <a:pt x="10801" y="14162"/>
                  </a:cubicBezTo>
                  <a:close/>
                  <a:moveTo>
                    <a:pt x="10801" y="11921"/>
                  </a:moveTo>
                  <a:cubicBezTo>
                    <a:pt x="11397" y="11921"/>
                    <a:pt x="11881" y="11419"/>
                    <a:pt x="11881" y="10800"/>
                  </a:cubicBezTo>
                  <a:cubicBezTo>
                    <a:pt x="11881" y="10181"/>
                    <a:pt x="11397" y="9679"/>
                    <a:pt x="10801" y="9679"/>
                  </a:cubicBezTo>
                  <a:cubicBezTo>
                    <a:pt x="10204" y="9679"/>
                    <a:pt x="9721" y="10181"/>
                    <a:pt x="9721" y="10800"/>
                  </a:cubicBezTo>
                  <a:cubicBezTo>
                    <a:pt x="9721" y="11419"/>
                    <a:pt x="10204" y="11921"/>
                    <a:pt x="10801" y="1192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19" name="成组"/>
          <p:cNvGrpSpPr/>
          <p:nvPr/>
        </p:nvGrpSpPr>
        <p:grpSpPr>
          <a:xfrm>
            <a:off x="7239084" y="3580905"/>
            <a:ext cx="457201" cy="457201"/>
            <a:chOff x="0" y="0"/>
            <a:chExt cx="457200" cy="457200"/>
          </a:xfrm>
        </p:grpSpPr>
        <p:sp>
          <p:nvSpPr>
            <p:cNvPr id="3517" name="任意形状 240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18" name="任意形状 2404"/>
            <p:cNvSpPr/>
            <p:nvPr/>
          </p:nvSpPr>
          <p:spPr>
            <a:xfrm>
              <a:off x="38051" y="38047"/>
              <a:ext cx="381100" cy="381104"/>
            </a:xfrm>
            <a:custGeom>
              <a:avLst/>
              <a:gdLst/>
              <a:ahLst/>
              <a:cxnLst>
                <a:cxn ang="0">
                  <a:pos x="wd2" y="hd2"/>
                </a:cxn>
                <a:cxn ang="5400000">
                  <a:pos x="wd2" y="hd2"/>
                </a:cxn>
                <a:cxn ang="10800000">
                  <a:pos x="wd2" y="hd2"/>
                </a:cxn>
                <a:cxn ang="16200000">
                  <a:pos x="wd2" y="hd2"/>
                </a:cxn>
              </a:cxnLst>
              <a:rect l="0" t="0" r="r" b="b"/>
              <a:pathLst>
                <a:path w="21504" h="21503" extrusionOk="0">
                  <a:moveTo>
                    <a:pt x="145" y="12504"/>
                  </a:moveTo>
                  <a:cubicBezTo>
                    <a:pt x="-48" y="11344"/>
                    <a:pt x="-48" y="10160"/>
                    <a:pt x="145" y="9000"/>
                  </a:cubicBezTo>
                  <a:cubicBezTo>
                    <a:pt x="1329" y="9028"/>
                    <a:pt x="2394" y="8460"/>
                    <a:pt x="2807" y="7462"/>
                  </a:cubicBezTo>
                  <a:cubicBezTo>
                    <a:pt x="3221" y="6462"/>
                    <a:pt x="2870" y="5308"/>
                    <a:pt x="2012" y="4492"/>
                  </a:cubicBezTo>
                  <a:cubicBezTo>
                    <a:pt x="2696" y="3534"/>
                    <a:pt x="3534" y="2697"/>
                    <a:pt x="4491" y="2012"/>
                  </a:cubicBezTo>
                  <a:cubicBezTo>
                    <a:pt x="5308" y="2870"/>
                    <a:pt x="6462" y="3221"/>
                    <a:pt x="7462" y="2808"/>
                  </a:cubicBezTo>
                  <a:cubicBezTo>
                    <a:pt x="8461" y="2394"/>
                    <a:pt x="9028" y="1329"/>
                    <a:pt x="8999" y="145"/>
                  </a:cubicBezTo>
                  <a:cubicBezTo>
                    <a:pt x="10160" y="-48"/>
                    <a:pt x="11344" y="-48"/>
                    <a:pt x="12505" y="145"/>
                  </a:cubicBezTo>
                  <a:cubicBezTo>
                    <a:pt x="12476" y="1330"/>
                    <a:pt x="13044" y="2394"/>
                    <a:pt x="14042" y="2808"/>
                  </a:cubicBezTo>
                  <a:cubicBezTo>
                    <a:pt x="15042" y="3221"/>
                    <a:pt x="16196" y="2870"/>
                    <a:pt x="17012" y="2012"/>
                  </a:cubicBezTo>
                  <a:cubicBezTo>
                    <a:pt x="17970" y="2696"/>
                    <a:pt x="18807" y="3534"/>
                    <a:pt x="19492" y="4491"/>
                  </a:cubicBezTo>
                  <a:cubicBezTo>
                    <a:pt x="18634" y="5308"/>
                    <a:pt x="18283" y="6462"/>
                    <a:pt x="18696" y="7462"/>
                  </a:cubicBezTo>
                  <a:cubicBezTo>
                    <a:pt x="19110" y="8461"/>
                    <a:pt x="20176" y="9028"/>
                    <a:pt x="21359" y="8999"/>
                  </a:cubicBezTo>
                  <a:cubicBezTo>
                    <a:pt x="21552" y="10160"/>
                    <a:pt x="21552" y="11344"/>
                    <a:pt x="21359" y="12505"/>
                  </a:cubicBezTo>
                  <a:cubicBezTo>
                    <a:pt x="20174" y="12476"/>
                    <a:pt x="19110" y="13044"/>
                    <a:pt x="18696" y="14042"/>
                  </a:cubicBezTo>
                  <a:cubicBezTo>
                    <a:pt x="18283" y="15042"/>
                    <a:pt x="18634" y="16196"/>
                    <a:pt x="19492" y="17012"/>
                  </a:cubicBezTo>
                  <a:cubicBezTo>
                    <a:pt x="18808" y="17970"/>
                    <a:pt x="17970" y="18807"/>
                    <a:pt x="17013" y="19492"/>
                  </a:cubicBezTo>
                  <a:cubicBezTo>
                    <a:pt x="16196" y="18634"/>
                    <a:pt x="15042" y="18283"/>
                    <a:pt x="14042" y="18696"/>
                  </a:cubicBezTo>
                  <a:cubicBezTo>
                    <a:pt x="13043" y="19110"/>
                    <a:pt x="12476" y="20175"/>
                    <a:pt x="12505" y="21359"/>
                  </a:cubicBezTo>
                  <a:cubicBezTo>
                    <a:pt x="11344" y="21552"/>
                    <a:pt x="10160" y="21552"/>
                    <a:pt x="8999" y="21359"/>
                  </a:cubicBezTo>
                  <a:cubicBezTo>
                    <a:pt x="9028" y="20174"/>
                    <a:pt x="8460" y="19110"/>
                    <a:pt x="7462" y="18696"/>
                  </a:cubicBezTo>
                  <a:cubicBezTo>
                    <a:pt x="6462" y="18283"/>
                    <a:pt x="5308" y="18634"/>
                    <a:pt x="4492" y="19492"/>
                  </a:cubicBezTo>
                  <a:cubicBezTo>
                    <a:pt x="3534" y="18808"/>
                    <a:pt x="2696" y="17970"/>
                    <a:pt x="2012" y="17013"/>
                  </a:cubicBezTo>
                  <a:cubicBezTo>
                    <a:pt x="2870" y="16196"/>
                    <a:pt x="3221" y="15042"/>
                    <a:pt x="2807" y="14042"/>
                  </a:cubicBezTo>
                  <a:cubicBezTo>
                    <a:pt x="2394" y="13043"/>
                    <a:pt x="1328" y="12476"/>
                    <a:pt x="145" y="12505"/>
                  </a:cubicBezTo>
                  <a:close/>
                  <a:moveTo>
                    <a:pt x="10752" y="13977"/>
                  </a:moveTo>
                  <a:cubicBezTo>
                    <a:pt x="12533" y="13977"/>
                    <a:pt x="13977" y="12533"/>
                    <a:pt x="13977" y="10752"/>
                  </a:cubicBezTo>
                  <a:cubicBezTo>
                    <a:pt x="13977" y="8971"/>
                    <a:pt x="12533" y="7527"/>
                    <a:pt x="10752" y="7527"/>
                  </a:cubicBezTo>
                  <a:cubicBezTo>
                    <a:pt x="8971" y="7527"/>
                    <a:pt x="7527" y="8971"/>
                    <a:pt x="7527" y="10752"/>
                  </a:cubicBezTo>
                  <a:cubicBezTo>
                    <a:pt x="7527" y="12533"/>
                    <a:pt x="8971" y="13977"/>
                    <a:pt x="10752" y="1397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22" name="成组"/>
          <p:cNvGrpSpPr/>
          <p:nvPr/>
        </p:nvGrpSpPr>
        <p:grpSpPr>
          <a:xfrm>
            <a:off x="7239084" y="2666670"/>
            <a:ext cx="457201" cy="457201"/>
            <a:chOff x="0" y="0"/>
            <a:chExt cx="457200" cy="457200"/>
          </a:xfrm>
        </p:grpSpPr>
        <p:sp>
          <p:nvSpPr>
            <p:cNvPr id="3520" name="任意形状 240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21" name="任意形状 2407"/>
            <p:cNvSpPr/>
            <p:nvPr/>
          </p:nvSpPr>
          <p:spPr>
            <a:xfrm>
              <a:off x="38047" y="38047"/>
              <a:ext cx="381104" cy="381104"/>
            </a:xfrm>
            <a:custGeom>
              <a:avLst/>
              <a:gdLst/>
              <a:ahLst/>
              <a:cxnLst>
                <a:cxn ang="0">
                  <a:pos x="wd2" y="hd2"/>
                </a:cxn>
                <a:cxn ang="5400000">
                  <a:pos x="wd2" y="hd2"/>
                </a:cxn>
                <a:cxn ang="10800000">
                  <a:pos x="wd2" y="hd2"/>
                </a:cxn>
                <a:cxn ang="16200000">
                  <a:pos x="wd2" y="hd2"/>
                </a:cxn>
              </a:cxnLst>
              <a:rect l="0" t="0" r="r" b="b"/>
              <a:pathLst>
                <a:path w="21446" h="21446" extrusionOk="0">
                  <a:moveTo>
                    <a:pt x="231" y="12931"/>
                  </a:moveTo>
                  <a:cubicBezTo>
                    <a:pt x="-77" y="11475"/>
                    <a:pt x="-77" y="9971"/>
                    <a:pt x="231" y="8515"/>
                  </a:cubicBezTo>
                  <a:cubicBezTo>
                    <a:pt x="1421" y="8654"/>
                    <a:pt x="2461" y="8261"/>
                    <a:pt x="2800" y="7442"/>
                  </a:cubicBezTo>
                  <a:cubicBezTo>
                    <a:pt x="3140" y="6622"/>
                    <a:pt x="2684" y="5609"/>
                    <a:pt x="1743" y="4866"/>
                  </a:cubicBezTo>
                  <a:cubicBezTo>
                    <a:pt x="2554" y="3618"/>
                    <a:pt x="3618" y="2554"/>
                    <a:pt x="4866" y="1743"/>
                  </a:cubicBezTo>
                  <a:cubicBezTo>
                    <a:pt x="5607" y="2683"/>
                    <a:pt x="6622" y="3140"/>
                    <a:pt x="7442" y="2800"/>
                  </a:cubicBezTo>
                  <a:cubicBezTo>
                    <a:pt x="8262" y="2460"/>
                    <a:pt x="8655" y="1421"/>
                    <a:pt x="8515" y="231"/>
                  </a:cubicBezTo>
                  <a:cubicBezTo>
                    <a:pt x="9971" y="-77"/>
                    <a:pt x="11475" y="-77"/>
                    <a:pt x="12931" y="231"/>
                  </a:cubicBezTo>
                  <a:cubicBezTo>
                    <a:pt x="12792" y="1421"/>
                    <a:pt x="13185" y="2461"/>
                    <a:pt x="14004" y="2800"/>
                  </a:cubicBezTo>
                  <a:cubicBezTo>
                    <a:pt x="14824" y="3140"/>
                    <a:pt x="15837" y="2684"/>
                    <a:pt x="16580" y="1743"/>
                  </a:cubicBezTo>
                  <a:cubicBezTo>
                    <a:pt x="17828" y="2554"/>
                    <a:pt x="18892" y="3618"/>
                    <a:pt x="19703" y="4866"/>
                  </a:cubicBezTo>
                  <a:cubicBezTo>
                    <a:pt x="18763" y="5607"/>
                    <a:pt x="18306" y="6622"/>
                    <a:pt x="18646" y="7442"/>
                  </a:cubicBezTo>
                  <a:cubicBezTo>
                    <a:pt x="18986" y="8262"/>
                    <a:pt x="20025" y="8655"/>
                    <a:pt x="21215" y="8515"/>
                  </a:cubicBezTo>
                  <a:cubicBezTo>
                    <a:pt x="21523" y="9971"/>
                    <a:pt x="21523" y="11475"/>
                    <a:pt x="21215" y="12931"/>
                  </a:cubicBezTo>
                  <a:cubicBezTo>
                    <a:pt x="20025" y="12792"/>
                    <a:pt x="18985" y="13185"/>
                    <a:pt x="18646" y="14004"/>
                  </a:cubicBezTo>
                  <a:cubicBezTo>
                    <a:pt x="18306" y="14824"/>
                    <a:pt x="18762" y="15837"/>
                    <a:pt x="19703" y="16580"/>
                  </a:cubicBezTo>
                  <a:cubicBezTo>
                    <a:pt x="18892" y="17828"/>
                    <a:pt x="17828" y="18892"/>
                    <a:pt x="16580" y="19703"/>
                  </a:cubicBezTo>
                  <a:cubicBezTo>
                    <a:pt x="15839" y="18763"/>
                    <a:pt x="14824" y="18306"/>
                    <a:pt x="14004" y="18646"/>
                  </a:cubicBezTo>
                  <a:cubicBezTo>
                    <a:pt x="13184" y="18986"/>
                    <a:pt x="12791" y="20025"/>
                    <a:pt x="12931" y="21215"/>
                  </a:cubicBezTo>
                  <a:cubicBezTo>
                    <a:pt x="11475" y="21523"/>
                    <a:pt x="9971" y="21523"/>
                    <a:pt x="8515" y="21215"/>
                  </a:cubicBezTo>
                  <a:cubicBezTo>
                    <a:pt x="8654" y="20025"/>
                    <a:pt x="8261" y="18985"/>
                    <a:pt x="7442" y="18646"/>
                  </a:cubicBezTo>
                  <a:cubicBezTo>
                    <a:pt x="6622" y="18306"/>
                    <a:pt x="5609" y="18762"/>
                    <a:pt x="4866" y="19703"/>
                  </a:cubicBezTo>
                  <a:cubicBezTo>
                    <a:pt x="3618" y="18892"/>
                    <a:pt x="2554" y="17828"/>
                    <a:pt x="1743" y="16580"/>
                  </a:cubicBezTo>
                  <a:cubicBezTo>
                    <a:pt x="2683" y="15839"/>
                    <a:pt x="3140" y="14824"/>
                    <a:pt x="2800" y="14004"/>
                  </a:cubicBezTo>
                  <a:cubicBezTo>
                    <a:pt x="2460" y="13184"/>
                    <a:pt x="1421" y="12791"/>
                    <a:pt x="231" y="12931"/>
                  </a:cubicBezTo>
                  <a:close/>
                  <a:moveTo>
                    <a:pt x="2147" y="10948"/>
                  </a:moveTo>
                  <a:cubicBezTo>
                    <a:pt x="3326" y="11275"/>
                    <a:pt x="4298" y="12022"/>
                    <a:pt x="4781" y="13184"/>
                  </a:cubicBezTo>
                  <a:cubicBezTo>
                    <a:pt x="5262" y="14347"/>
                    <a:pt x="5102" y="15564"/>
                    <a:pt x="4500" y="16628"/>
                  </a:cubicBezTo>
                  <a:cubicBezTo>
                    <a:pt x="4603" y="16737"/>
                    <a:pt x="4709" y="16843"/>
                    <a:pt x="4818" y="16946"/>
                  </a:cubicBezTo>
                  <a:cubicBezTo>
                    <a:pt x="5883" y="16344"/>
                    <a:pt x="7099" y="16185"/>
                    <a:pt x="8262" y="16665"/>
                  </a:cubicBezTo>
                  <a:cubicBezTo>
                    <a:pt x="9424" y="17148"/>
                    <a:pt x="10171" y="18120"/>
                    <a:pt x="10498" y="19299"/>
                  </a:cubicBezTo>
                  <a:cubicBezTo>
                    <a:pt x="10648" y="19303"/>
                    <a:pt x="10798" y="19303"/>
                    <a:pt x="10948" y="19299"/>
                  </a:cubicBezTo>
                  <a:cubicBezTo>
                    <a:pt x="11275" y="18120"/>
                    <a:pt x="12022" y="17148"/>
                    <a:pt x="13184" y="16665"/>
                  </a:cubicBezTo>
                  <a:cubicBezTo>
                    <a:pt x="14347" y="16184"/>
                    <a:pt x="15564" y="16344"/>
                    <a:pt x="16628" y="16946"/>
                  </a:cubicBezTo>
                  <a:cubicBezTo>
                    <a:pt x="16737" y="16843"/>
                    <a:pt x="16843" y="16737"/>
                    <a:pt x="16946" y="16628"/>
                  </a:cubicBezTo>
                  <a:cubicBezTo>
                    <a:pt x="16344" y="15563"/>
                    <a:pt x="16185" y="14347"/>
                    <a:pt x="16665" y="13184"/>
                  </a:cubicBezTo>
                  <a:cubicBezTo>
                    <a:pt x="17148" y="12022"/>
                    <a:pt x="18120" y="11275"/>
                    <a:pt x="19299" y="10948"/>
                  </a:cubicBezTo>
                  <a:cubicBezTo>
                    <a:pt x="19303" y="10798"/>
                    <a:pt x="19303" y="10648"/>
                    <a:pt x="19299" y="10498"/>
                  </a:cubicBezTo>
                  <a:cubicBezTo>
                    <a:pt x="18120" y="10171"/>
                    <a:pt x="17148" y="9424"/>
                    <a:pt x="16665" y="8262"/>
                  </a:cubicBezTo>
                  <a:cubicBezTo>
                    <a:pt x="16184" y="7099"/>
                    <a:pt x="16344" y="5882"/>
                    <a:pt x="16946" y="4818"/>
                  </a:cubicBezTo>
                  <a:cubicBezTo>
                    <a:pt x="16843" y="4709"/>
                    <a:pt x="16737" y="4603"/>
                    <a:pt x="16628" y="4500"/>
                  </a:cubicBezTo>
                  <a:cubicBezTo>
                    <a:pt x="15563" y="5102"/>
                    <a:pt x="14347" y="5261"/>
                    <a:pt x="13184" y="4781"/>
                  </a:cubicBezTo>
                  <a:cubicBezTo>
                    <a:pt x="12022" y="4298"/>
                    <a:pt x="11275" y="3326"/>
                    <a:pt x="10948" y="2147"/>
                  </a:cubicBezTo>
                  <a:cubicBezTo>
                    <a:pt x="10798" y="2143"/>
                    <a:pt x="10648" y="2143"/>
                    <a:pt x="10498" y="2147"/>
                  </a:cubicBezTo>
                  <a:cubicBezTo>
                    <a:pt x="10171" y="3326"/>
                    <a:pt x="9424" y="4298"/>
                    <a:pt x="8262" y="4781"/>
                  </a:cubicBezTo>
                  <a:cubicBezTo>
                    <a:pt x="7099" y="5262"/>
                    <a:pt x="5882" y="5102"/>
                    <a:pt x="4818" y="4500"/>
                  </a:cubicBezTo>
                  <a:cubicBezTo>
                    <a:pt x="4709" y="4603"/>
                    <a:pt x="4603" y="4709"/>
                    <a:pt x="4500" y="4818"/>
                  </a:cubicBezTo>
                  <a:cubicBezTo>
                    <a:pt x="5102" y="5883"/>
                    <a:pt x="5261" y="7099"/>
                    <a:pt x="4781" y="8262"/>
                  </a:cubicBezTo>
                  <a:cubicBezTo>
                    <a:pt x="4298" y="9424"/>
                    <a:pt x="3326" y="10171"/>
                    <a:pt x="2147" y="10498"/>
                  </a:cubicBezTo>
                  <a:cubicBezTo>
                    <a:pt x="2143" y="10648"/>
                    <a:pt x="2143" y="10798"/>
                    <a:pt x="2147" y="10948"/>
                  </a:cubicBezTo>
                  <a:close/>
                  <a:moveTo>
                    <a:pt x="10723" y="13939"/>
                  </a:moveTo>
                  <a:cubicBezTo>
                    <a:pt x="8947" y="13939"/>
                    <a:pt x="7507" y="12499"/>
                    <a:pt x="7507" y="10723"/>
                  </a:cubicBezTo>
                  <a:cubicBezTo>
                    <a:pt x="7507" y="8947"/>
                    <a:pt x="8947" y="7507"/>
                    <a:pt x="10723" y="7507"/>
                  </a:cubicBezTo>
                  <a:cubicBezTo>
                    <a:pt x="12499" y="7507"/>
                    <a:pt x="13939" y="8947"/>
                    <a:pt x="13939" y="10723"/>
                  </a:cubicBezTo>
                  <a:cubicBezTo>
                    <a:pt x="13939" y="12499"/>
                    <a:pt x="12499" y="13939"/>
                    <a:pt x="10723" y="13939"/>
                  </a:cubicBezTo>
                  <a:close/>
                  <a:moveTo>
                    <a:pt x="10723" y="11795"/>
                  </a:moveTo>
                  <a:cubicBezTo>
                    <a:pt x="11315" y="11795"/>
                    <a:pt x="11795" y="11315"/>
                    <a:pt x="11795" y="10723"/>
                  </a:cubicBezTo>
                  <a:cubicBezTo>
                    <a:pt x="11795" y="10131"/>
                    <a:pt x="11315" y="9651"/>
                    <a:pt x="10723" y="9651"/>
                  </a:cubicBezTo>
                  <a:cubicBezTo>
                    <a:pt x="10131" y="9651"/>
                    <a:pt x="9651" y="10131"/>
                    <a:pt x="9651" y="10723"/>
                  </a:cubicBezTo>
                  <a:cubicBezTo>
                    <a:pt x="9651" y="11315"/>
                    <a:pt x="10131" y="11795"/>
                    <a:pt x="10723" y="1179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25" name="成组"/>
          <p:cNvGrpSpPr/>
          <p:nvPr/>
        </p:nvGrpSpPr>
        <p:grpSpPr>
          <a:xfrm>
            <a:off x="8153496" y="3580905"/>
            <a:ext cx="457201" cy="457201"/>
            <a:chOff x="0" y="0"/>
            <a:chExt cx="457200" cy="457200"/>
          </a:xfrm>
        </p:grpSpPr>
        <p:sp>
          <p:nvSpPr>
            <p:cNvPr id="3523" name="任意形状 240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24" name="任意形状 2410"/>
            <p:cNvSpPr/>
            <p:nvPr/>
          </p:nvSpPr>
          <p:spPr>
            <a:xfrm>
              <a:off x="19050" y="47130"/>
              <a:ext cx="419100" cy="362941"/>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21600" y="10800"/>
                  </a:lnTo>
                  <a:lnTo>
                    <a:pt x="16200" y="21600"/>
                  </a:lnTo>
                  <a:lnTo>
                    <a:pt x="5400" y="21600"/>
                  </a:lnTo>
                  <a:lnTo>
                    <a:pt x="0" y="10800"/>
                  </a:lnTo>
                  <a:lnTo>
                    <a:pt x="5400" y="0"/>
                  </a:lnTo>
                  <a:lnTo>
                    <a:pt x="16200" y="0"/>
                  </a:lnTo>
                  <a:close/>
                  <a:moveTo>
                    <a:pt x="7495" y="6458"/>
                  </a:moveTo>
                  <a:lnTo>
                    <a:pt x="12404" y="16276"/>
                  </a:lnTo>
                  <a:lnTo>
                    <a:pt x="14105" y="15142"/>
                  </a:lnTo>
                  <a:lnTo>
                    <a:pt x="9196" y="5324"/>
                  </a:lnTo>
                  <a:lnTo>
                    <a:pt x="7495" y="645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28" name="成组"/>
          <p:cNvGrpSpPr/>
          <p:nvPr/>
        </p:nvGrpSpPr>
        <p:grpSpPr>
          <a:xfrm>
            <a:off x="8153496" y="2666670"/>
            <a:ext cx="457201" cy="457201"/>
            <a:chOff x="0" y="0"/>
            <a:chExt cx="457200" cy="457200"/>
          </a:xfrm>
        </p:grpSpPr>
        <p:sp>
          <p:nvSpPr>
            <p:cNvPr id="3526" name="任意形状 241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27" name="任意形状 2413"/>
            <p:cNvSpPr/>
            <p:nvPr/>
          </p:nvSpPr>
          <p:spPr>
            <a:xfrm>
              <a:off x="19050" y="47130"/>
              <a:ext cx="419100" cy="362941"/>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21600" y="10800"/>
                  </a:lnTo>
                  <a:lnTo>
                    <a:pt x="16200" y="21600"/>
                  </a:lnTo>
                  <a:lnTo>
                    <a:pt x="5400" y="21600"/>
                  </a:lnTo>
                  <a:lnTo>
                    <a:pt x="0" y="10800"/>
                  </a:lnTo>
                  <a:lnTo>
                    <a:pt x="5400" y="0"/>
                  </a:lnTo>
                  <a:lnTo>
                    <a:pt x="16200" y="0"/>
                  </a:lnTo>
                  <a:close/>
                  <a:moveTo>
                    <a:pt x="15066" y="2267"/>
                  </a:moveTo>
                  <a:lnTo>
                    <a:pt x="6534" y="2267"/>
                  </a:lnTo>
                  <a:lnTo>
                    <a:pt x="2267" y="10800"/>
                  </a:lnTo>
                  <a:lnTo>
                    <a:pt x="6534" y="19333"/>
                  </a:lnTo>
                  <a:lnTo>
                    <a:pt x="15066" y="19333"/>
                  </a:lnTo>
                  <a:lnTo>
                    <a:pt x="19333" y="10800"/>
                  </a:lnTo>
                  <a:lnTo>
                    <a:pt x="15066" y="2267"/>
                  </a:lnTo>
                  <a:close/>
                  <a:moveTo>
                    <a:pt x="7495" y="6458"/>
                  </a:moveTo>
                  <a:lnTo>
                    <a:pt x="9196" y="5324"/>
                  </a:lnTo>
                  <a:lnTo>
                    <a:pt x="14105" y="15142"/>
                  </a:lnTo>
                  <a:lnTo>
                    <a:pt x="12404" y="16276"/>
                  </a:lnTo>
                  <a:lnTo>
                    <a:pt x="7495" y="645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31" name="成组"/>
          <p:cNvGrpSpPr/>
          <p:nvPr/>
        </p:nvGrpSpPr>
        <p:grpSpPr>
          <a:xfrm>
            <a:off x="3581436" y="3580905"/>
            <a:ext cx="457201" cy="457201"/>
            <a:chOff x="0" y="0"/>
            <a:chExt cx="457200" cy="457200"/>
          </a:xfrm>
        </p:grpSpPr>
        <p:sp>
          <p:nvSpPr>
            <p:cNvPr id="3529" name="任意形状 241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30" name="任意形状 2416"/>
            <p:cNvSpPr/>
            <p:nvPr/>
          </p:nvSpPr>
          <p:spPr>
            <a:xfrm>
              <a:off x="47626" y="19050"/>
              <a:ext cx="361951" cy="4191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moveTo>
                    <a:pt x="10800" y="13745"/>
                  </a:moveTo>
                  <a:cubicBezTo>
                    <a:pt x="12684" y="13745"/>
                    <a:pt x="14211" y="12427"/>
                    <a:pt x="14211" y="10800"/>
                  </a:cubicBezTo>
                  <a:cubicBezTo>
                    <a:pt x="14211" y="9173"/>
                    <a:pt x="12684" y="7855"/>
                    <a:pt x="10800" y="7855"/>
                  </a:cubicBezTo>
                  <a:cubicBezTo>
                    <a:pt x="8916" y="7855"/>
                    <a:pt x="7390" y="9173"/>
                    <a:pt x="7390" y="10800"/>
                  </a:cubicBezTo>
                  <a:cubicBezTo>
                    <a:pt x="7390" y="12427"/>
                    <a:pt x="8916" y="13745"/>
                    <a:pt x="10800" y="1374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34" name="成组"/>
          <p:cNvGrpSpPr/>
          <p:nvPr/>
        </p:nvGrpSpPr>
        <p:grpSpPr>
          <a:xfrm>
            <a:off x="3581400" y="2666670"/>
            <a:ext cx="457200" cy="457201"/>
            <a:chOff x="0" y="0"/>
            <a:chExt cx="457200" cy="457200"/>
          </a:xfrm>
        </p:grpSpPr>
        <p:sp>
          <p:nvSpPr>
            <p:cNvPr id="3532" name="任意形状 241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33" name="任意形状 2419"/>
            <p:cNvSpPr/>
            <p:nvPr/>
          </p:nvSpPr>
          <p:spPr>
            <a:xfrm>
              <a:off x="47626" y="19050"/>
              <a:ext cx="361951" cy="4191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moveTo>
                    <a:pt x="10800" y="2269"/>
                  </a:moveTo>
                  <a:lnTo>
                    <a:pt x="2274" y="6532"/>
                  </a:lnTo>
                  <a:lnTo>
                    <a:pt x="2274" y="15068"/>
                  </a:lnTo>
                  <a:lnTo>
                    <a:pt x="10800" y="19331"/>
                  </a:lnTo>
                  <a:lnTo>
                    <a:pt x="19326" y="15068"/>
                  </a:lnTo>
                  <a:lnTo>
                    <a:pt x="19326" y="6532"/>
                  </a:lnTo>
                  <a:lnTo>
                    <a:pt x="10800" y="2269"/>
                  </a:lnTo>
                  <a:close/>
                  <a:moveTo>
                    <a:pt x="10800" y="14727"/>
                  </a:moveTo>
                  <a:cubicBezTo>
                    <a:pt x="8289" y="14727"/>
                    <a:pt x="6253" y="12969"/>
                    <a:pt x="6253" y="10800"/>
                  </a:cubicBezTo>
                  <a:cubicBezTo>
                    <a:pt x="6253" y="8631"/>
                    <a:pt x="8289" y="6873"/>
                    <a:pt x="10800" y="6873"/>
                  </a:cubicBezTo>
                  <a:cubicBezTo>
                    <a:pt x="13311" y="6873"/>
                    <a:pt x="15347" y="8631"/>
                    <a:pt x="15347" y="10800"/>
                  </a:cubicBezTo>
                  <a:cubicBezTo>
                    <a:pt x="15347" y="12969"/>
                    <a:pt x="13311" y="14727"/>
                    <a:pt x="10800" y="14727"/>
                  </a:cubicBezTo>
                  <a:close/>
                  <a:moveTo>
                    <a:pt x="10800" y="12764"/>
                  </a:moveTo>
                  <a:cubicBezTo>
                    <a:pt x="12056" y="12764"/>
                    <a:pt x="13074" y="11884"/>
                    <a:pt x="13074" y="10800"/>
                  </a:cubicBezTo>
                  <a:cubicBezTo>
                    <a:pt x="13074" y="9716"/>
                    <a:pt x="12056" y="8836"/>
                    <a:pt x="10800" y="8836"/>
                  </a:cubicBezTo>
                  <a:cubicBezTo>
                    <a:pt x="9544" y="8836"/>
                    <a:pt x="8526" y="9716"/>
                    <a:pt x="8526" y="10800"/>
                  </a:cubicBezTo>
                  <a:cubicBezTo>
                    <a:pt x="8526" y="11884"/>
                    <a:pt x="9544" y="12764"/>
                    <a:pt x="10800" y="1276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37" name="成组"/>
          <p:cNvGrpSpPr/>
          <p:nvPr/>
        </p:nvGrpSpPr>
        <p:grpSpPr>
          <a:xfrm>
            <a:off x="1752612" y="3580905"/>
            <a:ext cx="457201" cy="457201"/>
            <a:chOff x="0" y="0"/>
            <a:chExt cx="457200" cy="457200"/>
          </a:xfrm>
        </p:grpSpPr>
        <p:sp>
          <p:nvSpPr>
            <p:cNvPr id="3535" name="任意形状 24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36" name="任意形状 2494"/>
            <p:cNvSpPr/>
            <p:nvPr/>
          </p:nvSpPr>
          <p:spPr>
            <a:xfrm>
              <a:off x="11182" y="9526"/>
              <a:ext cx="434837" cy="413539"/>
            </a:xfrm>
            <a:custGeom>
              <a:avLst/>
              <a:gdLst/>
              <a:ahLst/>
              <a:cxnLst>
                <a:cxn ang="0">
                  <a:pos x="wd2" y="hd2"/>
                </a:cxn>
                <a:cxn ang="5400000">
                  <a:pos x="wd2" y="hd2"/>
                </a:cxn>
                <a:cxn ang="10800000">
                  <a:pos x="wd2" y="hd2"/>
                </a:cxn>
                <a:cxn ang="16200000">
                  <a:pos x="wd2" y="hd2"/>
                </a:cxn>
              </a:cxnLst>
              <a:rect l="0" t="0" r="r" b="b"/>
              <a:pathLst>
                <a:path w="21600" h="21600" extrusionOk="0">
                  <a:moveTo>
                    <a:pt x="10800" y="17672"/>
                  </a:moveTo>
                  <a:lnTo>
                    <a:pt x="4126" y="21600"/>
                  </a:lnTo>
                  <a:lnTo>
                    <a:pt x="5616" y="13711"/>
                  </a:lnTo>
                  <a:lnTo>
                    <a:pt x="0" y="8251"/>
                  </a:lnTo>
                  <a:lnTo>
                    <a:pt x="7596" y="7304"/>
                  </a:lnTo>
                  <a:lnTo>
                    <a:pt x="10800" y="0"/>
                  </a:lnTo>
                  <a:lnTo>
                    <a:pt x="14004" y="7304"/>
                  </a:lnTo>
                  <a:lnTo>
                    <a:pt x="21600" y="8251"/>
                  </a:lnTo>
                  <a:lnTo>
                    <a:pt x="15984" y="13711"/>
                  </a:lnTo>
                  <a:lnTo>
                    <a:pt x="17474"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40" name="成组"/>
          <p:cNvGrpSpPr/>
          <p:nvPr/>
        </p:nvGrpSpPr>
        <p:grpSpPr>
          <a:xfrm>
            <a:off x="2667024" y="2666670"/>
            <a:ext cx="457201" cy="457201"/>
            <a:chOff x="0" y="0"/>
            <a:chExt cx="457200" cy="457200"/>
          </a:xfrm>
        </p:grpSpPr>
        <p:sp>
          <p:nvSpPr>
            <p:cNvPr id="3538" name="任意形状 24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39" name="任意形状 2497"/>
            <p:cNvSpPr/>
            <p:nvPr/>
          </p:nvSpPr>
          <p:spPr>
            <a:xfrm>
              <a:off x="11182" y="9525"/>
              <a:ext cx="434837" cy="413539"/>
            </a:xfrm>
            <a:custGeom>
              <a:avLst/>
              <a:gdLst/>
              <a:ahLst/>
              <a:cxnLst>
                <a:cxn ang="0">
                  <a:pos x="wd2" y="hd2"/>
                </a:cxn>
                <a:cxn ang="5400000">
                  <a:pos x="wd2" y="hd2"/>
                </a:cxn>
                <a:cxn ang="10800000">
                  <a:pos x="wd2" y="hd2"/>
                </a:cxn>
                <a:cxn ang="16200000">
                  <a:pos x="wd2" y="hd2"/>
                </a:cxn>
              </a:cxnLst>
              <a:rect l="0" t="0" r="r" b="b"/>
              <a:pathLst>
                <a:path w="21600" h="21600" extrusionOk="0">
                  <a:moveTo>
                    <a:pt x="10800" y="15391"/>
                  </a:moveTo>
                  <a:lnTo>
                    <a:pt x="14819" y="17756"/>
                  </a:lnTo>
                  <a:lnTo>
                    <a:pt x="13921" y="13007"/>
                  </a:lnTo>
                  <a:lnTo>
                    <a:pt x="17302" y="9718"/>
                  </a:lnTo>
                  <a:lnTo>
                    <a:pt x="12729" y="9148"/>
                  </a:lnTo>
                  <a:lnTo>
                    <a:pt x="10800" y="4751"/>
                  </a:lnTo>
                  <a:lnTo>
                    <a:pt x="10800" y="15391"/>
                  </a:lnTo>
                  <a:close/>
                  <a:moveTo>
                    <a:pt x="10800" y="17672"/>
                  </a:moveTo>
                  <a:lnTo>
                    <a:pt x="4126" y="21600"/>
                  </a:lnTo>
                  <a:lnTo>
                    <a:pt x="5616" y="13711"/>
                  </a:lnTo>
                  <a:lnTo>
                    <a:pt x="0" y="8251"/>
                  </a:lnTo>
                  <a:lnTo>
                    <a:pt x="7596" y="7304"/>
                  </a:lnTo>
                  <a:lnTo>
                    <a:pt x="10800" y="0"/>
                  </a:lnTo>
                  <a:lnTo>
                    <a:pt x="14004" y="7304"/>
                  </a:lnTo>
                  <a:lnTo>
                    <a:pt x="21600" y="8251"/>
                  </a:lnTo>
                  <a:lnTo>
                    <a:pt x="15984" y="13711"/>
                  </a:lnTo>
                  <a:lnTo>
                    <a:pt x="17474" y="21600"/>
                  </a:lnTo>
                  <a:lnTo>
                    <a:pt x="10800" y="1767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43" name="成组"/>
          <p:cNvGrpSpPr/>
          <p:nvPr/>
        </p:nvGrpSpPr>
        <p:grpSpPr>
          <a:xfrm>
            <a:off x="2667024" y="3580905"/>
            <a:ext cx="457201" cy="457201"/>
            <a:chOff x="0" y="0"/>
            <a:chExt cx="457200" cy="457200"/>
          </a:xfrm>
        </p:grpSpPr>
        <p:sp>
          <p:nvSpPr>
            <p:cNvPr id="3541" name="任意形状 24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42" name="任意形状 2500"/>
            <p:cNvSpPr/>
            <p:nvPr/>
          </p:nvSpPr>
          <p:spPr>
            <a:xfrm>
              <a:off x="11182" y="9526"/>
              <a:ext cx="434837" cy="413539"/>
            </a:xfrm>
            <a:custGeom>
              <a:avLst/>
              <a:gdLst/>
              <a:ahLst/>
              <a:cxnLst>
                <a:cxn ang="0">
                  <a:pos x="wd2" y="hd2"/>
                </a:cxn>
                <a:cxn ang="5400000">
                  <a:pos x="wd2" y="hd2"/>
                </a:cxn>
                <a:cxn ang="10800000">
                  <a:pos x="wd2" y="hd2"/>
                </a:cxn>
                <a:cxn ang="16200000">
                  <a:pos x="wd2" y="hd2"/>
                </a:cxn>
              </a:cxnLst>
              <a:rect l="0" t="0" r="r" b="b"/>
              <a:pathLst>
                <a:path w="21600" h="21600" extrusionOk="0">
                  <a:moveTo>
                    <a:pt x="10800" y="15391"/>
                  </a:moveTo>
                  <a:lnTo>
                    <a:pt x="14819" y="17756"/>
                  </a:lnTo>
                  <a:lnTo>
                    <a:pt x="13921" y="13007"/>
                  </a:lnTo>
                  <a:lnTo>
                    <a:pt x="17302" y="9718"/>
                  </a:lnTo>
                  <a:lnTo>
                    <a:pt x="12729" y="9148"/>
                  </a:lnTo>
                  <a:lnTo>
                    <a:pt x="10800" y="4751"/>
                  </a:lnTo>
                  <a:lnTo>
                    <a:pt x="10800" y="15391"/>
                  </a:lnTo>
                  <a:close/>
                  <a:moveTo>
                    <a:pt x="10800" y="17672"/>
                  </a:moveTo>
                  <a:lnTo>
                    <a:pt x="4126" y="21600"/>
                  </a:lnTo>
                  <a:lnTo>
                    <a:pt x="5616" y="13711"/>
                  </a:lnTo>
                  <a:lnTo>
                    <a:pt x="0" y="8251"/>
                  </a:lnTo>
                  <a:lnTo>
                    <a:pt x="7596" y="7304"/>
                  </a:lnTo>
                  <a:lnTo>
                    <a:pt x="10800" y="0"/>
                  </a:lnTo>
                  <a:lnTo>
                    <a:pt x="14004" y="7304"/>
                  </a:lnTo>
                  <a:lnTo>
                    <a:pt x="21600" y="8251"/>
                  </a:lnTo>
                  <a:lnTo>
                    <a:pt x="15984" y="13711"/>
                  </a:lnTo>
                  <a:lnTo>
                    <a:pt x="17474" y="21600"/>
                  </a:lnTo>
                  <a:lnTo>
                    <a:pt x="10800" y="1767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46" name="成组"/>
          <p:cNvGrpSpPr/>
          <p:nvPr/>
        </p:nvGrpSpPr>
        <p:grpSpPr>
          <a:xfrm>
            <a:off x="838200" y="2666670"/>
            <a:ext cx="457200" cy="457201"/>
            <a:chOff x="0" y="0"/>
            <a:chExt cx="457200" cy="457200"/>
          </a:xfrm>
        </p:grpSpPr>
        <p:sp>
          <p:nvSpPr>
            <p:cNvPr id="3544" name="任意形状 25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45" name="任意形状 2503"/>
            <p:cNvSpPr/>
            <p:nvPr/>
          </p:nvSpPr>
          <p:spPr>
            <a:xfrm>
              <a:off x="47433" y="47625"/>
              <a:ext cx="362351" cy="344615"/>
            </a:xfrm>
            <a:custGeom>
              <a:avLst/>
              <a:gdLst/>
              <a:ahLst/>
              <a:cxnLst>
                <a:cxn ang="0">
                  <a:pos x="wd2" y="hd2"/>
                </a:cxn>
                <a:cxn ang="5400000">
                  <a:pos x="wd2" y="hd2"/>
                </a:cxn>
                <a:cxn ang="10800000">
                  <a:pos x="wd2" y="hd2"/>
                </a:cxn>
                <a:cxn ang="16200000">
                  <a:pos x="wd2" y="hd2"/>
                </a:cxn>
              </a:cxnLst>
              <a:rect l="0" t="0" r="r" b="b"/>
              <a:pathLst>
                <a:path w="21600" h="21600" extrusionOk="0">
                  <a:moveTo>
                    <a:pt x="10799" y="14515"/>
                  </a:moveTo>
                  <a:lnTo>
                    <a:pt x="13998" y="16568"/>
                  </a:lnTo>
                  <a:lnTo>
                    <a:pt x="13129" y="12736"/>
                  </a:lnTo>
                  <a:lnTo>
                    <a:pt x="15975" y="10172"/>
                  </a:lnTo>
                  <a:lnTo>
                    <a:pt x="12239" y="9857"/>
                  </a:lnTo>
                  <a:lnTo>
                    <a:pt x="10799" y="6218"/>
                  </a:lnTo>
                  <a:lnTo>
                    <a:pt x="10799" y="14515"/>
                  </a:lnTo>
                  <a:close/>
                  <a:moveTo>
                    <a:pt x="10799" y="17314"/>
                  </a:moveTo>
                  <a:lnTo>
                    <a:pt x="4124" y="21600"/>
                  </a:lnTo>
                  <a:lnTo>
                    <a:pt x="5939" y="13600"/>
                  </a:lnTo>
                  <a:lnTo>
                    <a:pt x="0" y="8251"/>
                  </a:lnTo>
                  <a:lnTo>
                    <a:pt x="7796" y="7594"/>
                  </a:lnTo>
                  <a:lnTo>
                    <a:pt x="10799" y="0"/>
                  </a:lnTo>
                  <a:lnTo>
                    <a:pt x="13803" y="7594"/>
                  </a:lnTo>
                  <a:lnTo>
                    <a:pt x="21600" y="8251"/>
                  </a:lnTo>
                  <a:lnTo>
                    <a:pt x="15660" y="13600"/>
                  </a:lnTo>
                  <a:lnTo>
                    <a:pt x="17474" y="21600"/>
                  </a:lnTo>
                  <a:lnTo>
                    <a:pt x="10799" y="1731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49" name="成组"/>
          <p:cNvGrpSpPr/>
          <p:nvPr/>
        </p:nvGrpSpPr>
        <p:grpSpPr>
          <a:xfrm>
            <a:off x="838200" y="3580905"/>
            <a:ext cx="457200" cy="457201"/>
            <a:chOff x="0" y="0"/>
            <a:chExt cx="457200" cy="457200"/>
          </a:xfrm>
        </p:grpSpPr>
        <p:sp>
          <p:nvSpPr>
            <p:cNvPr id="3547" name="任意形状 25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48" name="任意形状 2506"/>
            <p:cNvSpPr/>
            <p:nvPr/>
          </p:nvSpPr>
          <p:spPr>
            <a:xfrm>
              <a:off x="47434" y="47626"/>
              <a:ext cx="362351" cy="344615"/>
            </a:xfrm>
            <a:custGeom>
              <a:avLst/>
              <a:gdLst/>
              <a:ahLst/>
              <a:cxnLst>
                <a:cxn ang="0">
                  <a:pos x="wd2" y="hd2"/>
                </a:cxn>
                <a:cxn ang="5400000">
                  <a:pos x="wd2" y="hd2"/>
                </a:cxn>
                <a:cxn ang="10800000">
                  <a:pos x="wd2" y="hd2"/>
                </a:cxn>
                <a:cxn ang="16200000">
                  <a:pos x="wd2" y="hd2"/>
                </a:cxn>
              </a:cxnLst>
              <a:rect l="0" t="0" r="r" b="b"/>
              <a:pathLst>
                <a:path w="21600" h="21600" extrusionOk="0">
                  <a:moveTo>
                    <a:pt x="10799" y="14515"/>
                  </a:moveTo>
                  <a:lnTo>
                    <a:pt x="13998" y="16568"/>
                  </a:lnTo>
                  <a:lnTo>
                    <a:pt x="13129" y="12736"/>
                  </a:lnTo>
                  <a:lnTo>
                    <a:pt x="15975" y="10172"/>
                  </a:lnTo>
                  <a:lnTo>
                    <a:pt x="12239" y="9857"/>
                  </a:lnTo>
                  <a:lnTo>
                    <a:pt x="10799" y="6218"/>
                  </a:lnTo>
                  <a:lnTo>
                    <a:pt x="10799" y="14515"/>
                  </a:lnTo>
                  <a:close/>
                  <a:moveTo>
                    <a:pt x="10799" y="17314"/>
                  </a:moveTo>
                  <a:lnTo>
                    <a:pt x="4124" y="21600"/>
                  </a:lnTo>
                  <a:lnTo>
                    <a:pt x="5939" y="13600"/>
                  </a:lnTo>
                  <a:lnTo>
                    <a:pt x="0" y="8251"/>
                  </a:lnTo>
                  <a:lnTo>
                    <a:pt x="7796" y="7594"/>
                  </a:lnTo>
                  <a:lnTo>
                    <a:pt x="10799" y="0"/>
                  </a:lnTo>
                  <a:lnTo>
                    <a:pt x="13803" y="7594"/>
                  </a:lnTo>
                  <a:lnTo>
                    <a:pt x="21600" y="8251"/>
                  </a:lnTo>
                  <a:lnTo>
                    <a:pt x="15660" y="13600"/>
                  </a:lnTo>
                  <a:lnTo>
                    <a:pt x="17474" y="21600"/>
                  </a:lnTo>
                  <a:lnTo>
                    <a:pt x="10799" y="1731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52" name="成组"/>
          <p:cNvGrpSpPr/>
          <p:nvPr/>
        </p:nvGrpSpPr>
        <p:grpSpPr>
          <a:xfrm>
            <a:off x="1752612" y="2666670"/>
            <a:ext cx="457201" cy="457201"/>
            <a:chOff x="0" y="0"/>
            <a:chExt cx="457200" cy="457200"/>
          </a:xfrm>
        </p:grpSpPr>
        <p:sp>
          <p:nvSpPr>
            <p:cNvPr id="3550" name="任意形状 25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51" name="任意形状 2509"/>
            <p:cNvSpPr/>
            <p:nvPr/>
          </p:nvSpPr>
          <p:spPr>
            <a:xfrm>
              <a:off x="11181" y="9525"/>
              <a:ext cx="434837" cy="413539"/>
            </a:xfrm>
            <a:custGeom>
              <a:avLst/>
              <a:gdLst/>
              <a:ahLst/>
              <a:cxnLst>
                <a:cxn ang="0">
                  <a:pos x="wd2" y="hd2"/>
                </a:cxn>
                <a:cxn ang="5400000">
                  <a:pos x="wd2" y="hd2"/>
                </a:cxn>
                <a:cxn ang="10800000">
                  <a:pos x="wd2" y="hd2"/>
                </a:cxn>
                <a:cxn ang="16200000">
                  <a:pos x="wd2" y="hd2"/>
                </a:cxn>
              </a:cxnLst>
              <a:rect l="0" t="0" r="r" b="b"/>
              <a:pathLst>
                <a:path w="21600" h="21600" extrusionOk="0">
                  <a:moveTo>
                    <a:pt x="10800" y="17672"/>
                  </a:moveTo>
                  <a:lnTo>
                    <a:pt x="4126" y="21600"/>
                  </a:lnTo>
                  <a:lnTo>
                    <a:pt x="5616" y="13711"/>
                  </a:lnTo>
                  <a:lnTo>
                    <a:pt x="0" y="8251"/>
                  </a:lnTo>
                  <a:lnTo>
                    <a:pt x="7596" y="7304"/>
                  </a:lnTo>
                  <a:lnTo>
                    <a:pt x="10800" y="0"/>
                  </a:lnTo>
                  <a:lnTo>
                    <a:pt x="14004" y="7304"/>
                  </a:lnTo>
                  <a:lnTo>
                    <a:pt x="21600" y="8251"/>
                  </a:lnTo>
                  <a:lnTo>
                    <a:pt x="15984" y="13711"/>
                  </a:lnTo>
                  <a:lnTo>
                    <a:pt x="17474" y="21600"/>
                  </a:lnTo>
                  <a:lnTo>
                    <a:pt x="10800" y="17672"/>
                  </a:lnTo>
                  <a:close/>
                  <a:moveTo>
                    <a:pt x="10800" y="15391"/>
                  </a:moveTo>
                  <a:lnTo>
                    <a:pt x="14819" y="17756"/>
                  </a:lnTo>
                  <a:lnTo>
                    <a:pt x="13921" y="13007"/>
                  </a:lnTo>
                  <a:lnTo>
                    <a:pt x="17302" y="9718"/>
                  </a:lnTo>
                  <a:lnTo>
                    <a:pt x="12729" y="9148"/>
                  </a:lnTo>
                  <a:lnTo>
                    <a:pt x="10800" y="4751"/>
                  </a:lnTo>
                  <a:lnTo>
                    <a:pt x="8871" y="9149"/>
                  </a:lnTo>
                  <a:lnTo>
                    <a:pt x="4298" y="9718"/>
                  </a:lnTo>
                  <a:lnTo>
                    <a:pt x="7679" y="13007"/>
                  </a:lnTo>
                  <a:lnTo>
                    <a:pt x="6781" y="17756"/>
                  </a:lnTo>
                  <a:lnTo>
                    <a:pt x="10800" y="1539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55" name="成组"/>
          <p:cNvGrpSpPr/>
          <p:nvPr/>
        </p:nvGrpSpPr>
        <p:grpSpPr>
          <a:xfrm>
            <a:off x="10896732" y="1752435"/>
            <a:ext cx="457201" cy="457201"/>
            <a:chOff x="0" y="0"/>
            <a:chExt cx="457200" cy="457200"/>
          </a:xfrm>
        </p:grpSpPr>
        <p:sp>
          <p:nvSpPr>
            <p:cNvPr id="3553" name="任意形状 25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54" name="任意形状 2512"/>
            <p:cNvSpPr/>
            <p:nvPr/>
          </p:nvSpPr>
          <p:spPr>
            <a:xfrm>
              <a:off x="47434" y="47625"/>
              <a:ext cx="362351" cy="344615"/>
            </a:xfrm>
            <a:custGeom>
              <a:avLst/>
              <a:gdLst/>
              <a:ahLst/>
              <a:cxnLst>
                <a:cxn ang="0">
                  <a:pos x="wd2" y="hd2"/>
                </a:cxn>
                <a:cxn ang="5400000">
                  <a:pos x="wd2" y="hd2"/>
                </a:cxn>
                <a:cxn ang="10800000">
                  <a:pos x="wd2" y="hd2"/>
                </a:cxn>
                <a:cxn ang="16200000">
                  <a:pos x="wd2" y="hd2"/>
                </a:cxn>
              </a:cxnLst>
              <a:rect l="0" t="0" r="r" b="b"/>
              <a:pathLst>
                <a:path w="21600" h="21600" extrusionOk="0">
                  <a:moveTo>
                    <a:pt x="10799" y="17314"/>
                  </a:moveTo>
                  <a:lnTo>
                    <a:pt x="4124" y="21600"/>
                  </a:lnTo>
                  <a:lnTo>
                    <a:pt x="5939" y="13600"/>
                  </a:lnTo>
                  <a:lnTo>
                    <a:pt x="0" y="8251"/>
                  </a:lnTo>
                  <a:lnTo>
                    <a:pt x="7796" y="7594"/>
                  </a:lnTo>
                  <a:lnTo>
                    <a:pt x="10799" y="0"/>
                  </a:lnTo>
                  <a:lnTo>
                    <a:pt x="13803" y="7594"/>
                  </a:lnTo>
                  <a:lnTo>
                    <a:pt x="21600" y="8251"/>
                  </a:lnTo>
                  <a:lnTo>
                    <a:pt x="15660" y="13600"/>
                  </a:lnTo>
                  <a:lnTo>
                    <a:pt x="17474"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58" name="成组"/>
          <p:cNvGrpSpPr/>
          <p:nvPr/>
        </p:nvGrpSpPr>
        <p:grpSpPr>
          <a:xfrm>
            <a:off x="10896732" y="838200"/>
            <a:ext cx="457201" cy="457200"/>
            <a:chOff x="0" y="0"/>
            <a:chExt cx="457200" cy="457200"/>
          </a:xfrm>
        </p:grpSpPr>
        <p:sp>
          <p:nvSpPr>
            <p:cNvPr id="3556" name="任意形状 25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57" name="任意形状 2515"/>
            <p:cNvSpPr/>
            <p:nvPr/>
          </p:nvSpPr>
          <p:spPr>
            <a:xfrm>
              <a:off x="47434" y="47625"/>
              <a:ext cx="362351" cy="344615"/>
            </a:xfrm>
            <a:custGeom>
              <a:avLst/>
              <a:gdLst/>
              <a:ahLst/>
              <a:cxnLst>
                <a:cxn ang="0">
                  <a:pos x="wd2" y="hd2"/>
                </a:cxn>
                <a:cxn ang="5400000">
                  <a:pos x="wd2" y="hd2"/>
                </a:cxn>
                <a:cxn ang="10800000">
                  <a:pos x="wd2" y="hd2"/>
                </a:cxn>
                <a:cxn ang="16200000">
                  <a:pos x="wd2" y="hd2"/>
                </a:cxn>
              </a:cxnLst>
              <a:rect l="0" t="0" r="r" b="b"/>
              <a:pathLst>
                <a:path w="21600" h="21600" extrusionOk="0">
                  <a:moveTo>
                    <a:pt x="10799" y="17314"/>
                  </a:moveTo>
                  <a:lnTo>
                    <a:pt x="4124" y="21600"/>
                  </a:lnTo>
                  <a:lnTo>
                    <a:pt x="5939" y="13600"/>
                  </a:lnTo>
                  <a:lnTo>
                    <a:pt x="0" y="8251"/>
                  </a:lnTo>
                  <a:lnTo>
                    <a:pt x="7796" y="7594"/>
                  </a:lnTo>
                  <a:lnTo>
                    <a:pt x="10799" y="0"/>
                  </a:lnTo>
                  <a:lnTo>
                    <a:pt x="13803" y="7594"/>
                  </a:lnTo>
                  <a:lnTo>
                    <a:pt x="21600" y="8251"/>
                  </a:lnTo>
                  <a:lnTo>
                    <a:pt x="15660" y="13600"/>
                  </a:lnTo>
                  <a:lnTo>
                    <a:pt x="17474" y="21600"/>
                  </a:lnTo>
                  <a:lnTo>
                    <a:pt x="10799" y="17314"/>
                  </a:lnTo>
                  <a:close/>
                  <a:moveTo>
                    <a:pt x="10799" y="14515"/>
                  </a:moveTo>
                  <a:lnTo>
                    <a:pt x="13998" y="16568"/>
                  </a:lnTo>
                  <a:lnTo>
                    <a:pt x="13129" y="12736"/>
                  </a:lnTo>
                  <a:lnTo>
                    <a:pt x="15975" y="10172"/>
                  </a:lnTo>
                  <a:lnTo>
                    <a:pt x="12239" y="9857"/>
                  </a:lnTo>
                  <a:lnTo>
                    <a:pt x="10799" y="6218"/>
                  </a:lnTo>
                  <a:lnTo>
                    <a:pt x="9360" y="9857"/>
                  </a:lnTo>
                  <a:lnTo>
                    <a:pt x="5623" y="10172"/>
                  </a:lnTo>
                  <a:lnTo>
                    <a:pt x="8470" y="12736"/>
                  </a:lnTo>
                  <a:lnTo>
                    <a:pt x="7601" y="16568"/>
                  </a:lnTo>
                  <a:lnTo>
                    <a:pt x="10799" y="1451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61" name="成组"/>
          <p:cNvGrpSpPr/>
          <p:nvPr/>
        </p:nvGrpSpPr>
        <p:grpSpPr>
          <a:xfrm>
            <a:off x="10896732" y="5407025"/>
            <a:ext cx="457201" cy="457200"/>
            <a:chOff x="0" y="0"/>
            <a:chExt cx="457200" cy="457200"/>
          </a:xfrm>
        </p:grpSpPr>
        <p:sp>
          <p:nvSpPr>
            <p:cNvPr id="3559" name="任意形状 20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60" name="任意形状 203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9273"/>
                  </a:moveTo>
                  <a:lnTo>
                    <a:pt x="7746" y="6218"/>
                  </a:lnTo>
                  <a:lnTo>
                    <a:pt x="6218" y="7746"/>
                  </a:lnTo>
                  <a:lnTo>
                    <a:pt x="9273" y="10800"/>
                  </a:lnTo>
                  <a:lnTo>
                    <a:pt x="6218" y="13854"/>
                  </a:lnTo>
                  <a:lnTo>
                    <a:pt x="7746" y="15382"/>
                  </a:lnTo>
                  <a:lnTo>
                    <a:pt x="10800" y="12327"/>
                  </a:lnTo>
                  <a:lnTo>
                    <a:pt x="13854" y="15382"/>
                  </a:lnTo>
                  <a:lnTo>
                    <a:pt x="15382" y="13854"/>
                  </a:lnTo>
                  <a:lnTo>
                    <a:pt x="12327" y="10800"/>
                  </a:lnTo>
                  <a:lnTo>
                    <a:pt x="15382" y="7746"/>
                  </a:lnTo>
                  <a:lnTo>
                    <a:pt x="13854" y="6218"/>
                  </a:lnTo>
                  <a:lnTo>
                    <a:pt x="10800" y="927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64" name="成组"/>
          <p:cNvGrpSpPr/>
          <p:nvPr/>
        </p:nvGrpSpPr>
        <p:grpSpPr>
          <a:xfrm>
            <a:off x="10896732" y="4495800"/>
            <a:ext cx="457201" cy="457200"/>
            <a:chOff x="0" y="0"/>
            <a:chExt cx="457200" cy="457200"/>
          </a:xfrm>
        </p:grpSpPr>
        <p:sp>
          <p:nvSpPr>
            <p:cNvPr id="3562" name="任意形状 20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63" name="任意形状 204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0800" y="9273"/>
                  </a:moveTo>
                  <a:lnTo>
                    <a:pt x="13854" y="6218"/>
                  </a:lnTo>
                  <a:lnTo>
                    <a:pt x="15382" y="7746"/>
                  </a:lnTo>
                  <a:lnTo>
                    <a:pt x="12327" y="10800"/>
                  </a:lnTo>
                  <a:lnTo>
                    <a:pt x="15382" y="13854"/>
                  </a:lnTo>
                  <a:lnTo>
                    <a:pt x="13854" y="15382"/>
                  </a:lnTo>
                  <a:lnTo>
                    <a:pt x="10800" y="12327"/>
                  </a:lnTo>
                  <a:lnTo>
                    <a:pt x="7746" y="15382"/>
                  </a:lnTo>
                  <a:lnTo>
                    <a:pt x="6218" y="13854"/>
                  </a:lnTo>
                  <a:lnTo>
                    <a:pt x="9273" y="10800"/>
                  </a:lnTo>
                  <a:lnTo>
                    <a:pt x="6218" y="7746"/>
                  </a:lnTo>
                  <a:lnTo>
                    <a:pt x="7746" y="6218"/>
                  </a:lnTo>
                  <a:lnTo>
                    <a:pt x="10800" y="927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67" name="成组"/>
          <p:cNvGrpSpPr/>
          <p:nvPr/>
        </p:nvGrpSpPr>
        <p:grpSpPr>
          <a:xfrm>
            <a:off x="9982320" y="3580905"/>
            <a:ext cx="457201" cy="457201"/>
            <a:chOff x="0" y="0"/>
            <a:chExt cx="457200" cy="457200"/>
          </a:xfrm>
        </p:grpSpPr>
        <p:sp>
          <p:nvSpPr>
            <p:cNvPr id="3565" name="任意形状 216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66" name="任意形状 216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6082" y="7045"/>
                  </a:moveTo>
                  <a:cubicBezTo>
                    <a:pt x="15662" y="6454"/>
                    <a:pt x="15146" y="5938"/>
                    <a:pt x="14555" y="5518"/>
                  </a:cubicBezTo>
                  <a:lnTo>
                    <a:pt x="5518" y="14555"/>
                  </a:lnTo>
                  <a:cubicBezTo>
                    <a:pt x="5938" y="15146"/>
                    <a:pt x="6454" y="15662"/>
                    <a:pt x="7045" y="16082"/>
                  </a:cubicBezTo>
                  <a:lnTo>
                    <a:pt x="16082" y="704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70" name="成组"/>
          <p:cNvGrpSpPr/>
          <p:nvPr/>
        </p:nvGrpSpPr>
        <p:grpSpPr>
          <a:xfrm>
            <a:off x="9982320" y="2666670"/>
            <a:ext cx="457201" cy="457201"/>
            <a:chOff x="0" y="0"/>
            <a:chExt cx="457200" cy="457200"/>
          </a:xfrm>
        </p:grpSpPr>
        <p:sp>
          <p:nvSpPr>
            <p:cNvPr id="3568" name="任意形状 216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69" name="任意形状 216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6082" y="7045"/>
                  </a:moveTo>
                  <a:lnTo>
                    <a:pt x="7045" y="16082"/>
                  </a:lnTo>
                  <a:cubicBezTo>
                    <a:pt x="6454" y="15662"/>
                    <a:pt x="5938" y="15146"/>
                    <a:pt x="5518" y="14555"/>
                  </a:cubicBezTo>
                  <a:lnTo>
                    <a:pt x="14555" y="5518"/>
                  </a:lnTo>
                  <a:cubicBezTo>
                    <a:pt x="15146" y="5938"/>
                    <a:pt x="15662" y="6454"/>
                    <a:pt x="16082" y="704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73" name="成组"/>
          <p:cNvGrpSpPr/>
          <p:nvPr/>
        </p:nvGrpSpPr>
        <p:grpSpPr>
          <a:xfrm>
            <a:off x="10896732" y="3580905"/>
            <a:ext cx="457201" cy="457201"/>
            <a:chOff x="0" y="0"/>
            <a:chExt cx="457200" cy="457200"/>
          </a:xfrm>
        </p:grpSpPr>
        <p:sp>
          <p:nvSpPr>
            <p:cNvPr id="3571" name="任意形状 21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72" name="任意形状 217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7045" y="5518"/>
                  </a:moveTo>
                  <a:cubicBezTo>
                    <a:pt x="6455" y="5938"/>
                    <a:pt x="5939" y="6455"/>
                    <a:pt x="5519" y="7045"/>
                  </a:cubicBezTo>
                  <a:lnTo>
                    <a:pt x="14556" y="16082"/>
                  </a:lnTo>
                  <a:cubicBezTo>
                    <a:pt x="15147" y="15662"/>
                    <a:pt x="15663" y="15146"/>
                    <a:pt x="16083" y="14555"/>
                  </a:cubicBezTo>
                  <a:lnTo>
                    <a:pt x="7045" y="551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76" name="成组"/>
          <p:cNvGrpSpPr/>
          <p:nvPr/>
        </p:nvGrpSpPr>
        <p:grpSpPr>
          <a:xfrm>
            <a:off x="10896732" y="2666670"/>
            <a:ext cx="457201" cy="457201"/>
            <a:chOff x="0" y="0"/>
            <a:chExt cx="457200" cy="457200"/>
          </a:xfrm>
        </p:grpSpPr>
        <p:sp>
          <p:nvSpPr>
            <p:cNvPr id="3574" name="任意形状 21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75" name="任意形状 217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7045" y="5518"/>
                  </a:moveTo>
                  <a:lnTo>
                    <a:pt x="16082" y="14555"/>
                  </a:lnTo>
                  <a:cubicBezTo>
                    <a:pt x="15662" y="15146"/>
                    <a:pt x="15146" y="15662"/>
                    <a:pt x="14555" y="16082"/>
                  </a:cubicBezTo>
                  <a:lnTo>
                    <a:pt x="5518" y="7045"/>
                  </a:lnTo>
                  <a:cubicBezTo>
                    <a:pt x="5938" y="6455"/>
                    <a:pt x="6455" y="5939"/>
                    <a:pt x="7045" y="551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3577" name="System"/>
          <p:cNvSpPr txBox="1"/>
          <p:nvPr/>
        </p:nvSpPr>
        <p:spPr>
          <a:xfrm>
            <a:off x="10748641" y="6347459"/>
            <a:ext cx="60529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System</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1" name="成组"/>
          <p:cNvGrpSpPr/>
          <p:nvPr/>
        </p:nvGrpSpPr>
        <p:grpSpPr>
          <a:xfrm>
            <a:off x="4495848" y="1757144"/>
            <a:ext cx="457201" cy="457201"/>
            <a:chOff x="0" y="0"/>
            <a:chExt cx="457200" cy="457200"/>
          </a:xfrm>
        </p:grpSpPr>
        <p:sp>
          <p:nvSpPr>
            <p:cNvPr id="3579" name="任意形状 180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80" name="任意形状 1804"/>
            <p:cNvSpPr/>
            <p:nvPr/>
          </p:nvSpPr>
          <p:spPr>
            <a:xfrm>
              <a:off x="95250" y="95250"/>
              <a:ext cx="266700" cy="266700"/>
            </a:xfrm>
            <a:custGeom>
              <a:avLst/>
              <a:gdLst/>
              <a:ahLst/>
              <a:cxnLst>
                <a:cxn ang="0">
                  <a:pos x="wd2" y="hd2"/>
                </a:cxn>
                <a:cxn ang="5400000">
                  <a:pos x="wd2" y="hd2"/>
                </a:cxn>
                <a:cxn ang="10800000">
                  <a:pos x="wd2" y="hd2"/>
                </a:cxn>
                <a:cxn ang="16200000">
                  <a:pos x="wd2" y="hd2"/>
                </a:cxn>
              </a:cxnLst>
              <a:rect l="0" t="0" r="r" b="b"/>
              <a:pathLst>
                <a:path w="21600" h="21600" extrusionOk="0">
                  <a:moveTo>
                    <a:pt x="9257" y="9257"/>
                  </a:moveTo>
                  <a:lnTo>
                    <a:pt x="9257" y="0"/>
                  </a:lnTo>
                  <a:lnTo>
                    <a:pt x="12343" y="0"/>
                  </a:lnTo>
                  <a:lnTo>
                    <a:pt x="12343" y="9257"/>
                  </a:lnTo>
                  <a:lnTo>
                    <a:pt x="21600" y="9257"/>
                  </a:lnTo>
                  <a:lnTo>
                    <a:pt x="21600" y="12343"/>
                  </a:lnTo>
                  <a:lnTo>
                    <a:pt x="12343" y="12343"/>
                  </a:lnTo>
                  <a:lnTo>
                    <a:pt x="12343" y="21600"/>
                  </a:lnTo>
                  <a:lnTo>
                    <a:pt x="9257" y="21600"/>
                  </a:lnTo>
                  <a:lnTo>
                    <a:pt x="9257" y="12343"/>
                  </a:lnTo>
                  <a:lnTo>
                    <a:pt x="0" y="12343"/>
                  </a:lnTo>
                  <a:lnTo>
                    <a:pt x="0" y="925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84" name="成组"/>
          <p:cNvGrpSpPr/>
          <p:nvPr/>
        </p:nvGrpSpPr>
        <p:grpSpPr>
          <a:xfrm>
            <a:off x="4495848" y="837376"/>
            <a:ext cx="457201" cy="457201"/>
            <a:chOff x="0" y="0"/>
            <a:chExt cx="457200" cy="457200"/>
          </a:xfrm>
        </p:grpSpPr>
        <p:sp>
          <p:nvSpPr>
            <p:cNvPr id="3582" name="任意形状 180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83" name="任意形状 1807"/>
            <p:cNvSpPr/>
            <p:nvPr/>
          </p:nvSpPr>
          <p:spPr>
            <a:xfrm>
              <a:off x="95250" y="95250"/>
              <a:ext cx="266700" cy="266700"/>
            </a:xfrm>
            <a:custGeom>
              <a:avLst/>
              <a:gdLst/>
              <a:ahLst/>
              <a:cxnLst>
                <a:cxn ang="0">
                  <a:pos x="wd2" y="hd2"/>
                </a:cxn>
                <a:cxn ang="5400000">
                  <a:pos x="wd2" y="hd2"/>
                </a:cxn>
                <a:cxn ang="10800000">
                  <a:pos x="wd2" y="hd2"/>
                </a:cxn>
                <a:cxn ang="16200000">
                  <a:pos x="wd2" y="hd2"/>
                </a:cxn>
              </a:cxnLst>
              <a:rect l="0" t="0" r="r" b="b"/>
              <a:pathLst>
                <a:path w="21600" h="21600" extrusionOk="0">
                  <a:moveTo>
                    <a:pt x="9257" y="9257"/>
                  </a:moveTo>
                  <a:lnTo>
                    <a:pt x="9257" y="0"/>
                  </a:lnTo>
                  <a:lnTo>
                    <a:pt x="12343" y="0"/>
                  </a:lnTo>
                  <a:lnTo>
                    <a:pt x="12343" y="9257"/>
                  </a:lnTo>
                  <a:lnTo>
                    <a:pt x="21600" y="9257"/>
                  </a:lnTo>
                  <a:lnTo>
                    <a:pt x="21600" y="12343"/>
                  </a:lnTo>
                  <a:lnTo>
                    <a:pt x="12343" y="12343"/>
                  </a:lnTo>
                  <a:lnTo>
                    <a:pt x="12343" y="21600"/>
                  </a:lnTo>
                  <a:lnTo>
                    <a:pt x="9257" y="21600"/>
                  </a:lnTo>
                  <a:lnTo>
                    <a:pt x="9257" y="12343"/>
                  </a:lnTo>
                  <a:lnTo>
                    <a:pt x="0" y="12343"/>
                  </a:lnTo>
                  <a:lnTo>
                    <a:pt x="0" y="925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87" name="成组"/>
          <p:cNvGrpSpPr/>
          <p:nvPr/>
        </p:nvGrpSpPr>
        <p:grpSpPr>
          <a:xfrm>
            <a:off x="5410260" y="3586926"/>
            <a:ext cx="457201" cy="457201"/>
            <a:chOff x="0" y="0"/>
            <a:chExt cx="457200" cy="457200"/>
          </a:xfrm>
        </p:grpSpPr>
        <p:sp>
          <p:nvSpPr>
            <p:cNvPr id="3585" name="任意形状 183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86" name="任意形状 183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11880" y="10800"/>
                  </a:moveTo>
                  <a:lnTo>
                    <a:pt x="11880" y="6480"/>
                  </a:lnTo>
                  <a:lnTo>
                    <a:pt x="9720" y="6480"/>
                  </a:lnTo>
                  <a:lnTo>
                    <a:pt x="9720" y="10800"/>
                  </a:lnTo>
                  <a:lnTo>
                    <a:pt x="6480" y="10800"/>
                  </a:lnTo>
                  <a:lnTo>
                    <a:pt x="10800" y="15120"/>
                  </a:lnTo>
                  <a:lnTo>
                    <a:pt x="15120" y="10800"/>
                  </a:lnTo>
                  <a:lnTo>
                    <a:pt x="1188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90" name="成组"/>
          <p:cNvGrpSpPr/>
          <p:nvPr/>
        </p:nvGrpSpPr>
        <p:grpSpPr>
          <a:xfrm>
            <a:off x="5410260" y="2664905"/>
            <a:ext cx="457201" cy="457201"/>
            <a:chOff x="0" y="0"/>
            <a:chExt cx="457200" cy="457200"/>
          </a:xfrm>
        </p:grpSpPr>
        <p:sp>
          <p:nvSpPr>
            <p:cNvPr id="3588" name="任意形状 183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89" name="任意形状 183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10800" y="19440"/>
                  </a:moveTo>
                  <a:cubicBezTo>
                    <a:pt x="15574" y="19440"/>
                    <a:pt x="19440" y="15574"/>
                    <a:pt x="19440" y="10800"/>
                  </a:cubicBezTo>
                  <a:cubicBezTo>
                    <a:pt x="19440" y="6026"/>
                    <a:pt x="15574" y="2160"/>
                    <a:pt x="10800" y="2160"/>
                  </a:cubicBezTo>
                  <a:cubicBezTo>
                    <a:pt x="6026" y="2160"/>
                    <a:pt x="2160" y="6026"/>
                    <a:pt x="2160" y="10800"/>
                  </a:cubicBezTo>
                  <a:cubicBezTo>
                    <a:pt x="2160" y="15574"/>
                    <a:pt x="6026" y="19440"/>
                    <a:pt x="10800" y="19440"/>
                  </a:cubicBezTo>
                  <a:close/>
                  <a:moveTo>
                    <a:pt x="11880" y="10800"/>
                  </a:moveTo>
                  <a:lnTo>
                    <a:pt x="15120" y="10800"/>
                  </a:lnTo>
                  <a:lnTo>
                    <a:pt x="10800" y="15120"/>
                  </a:lnTo>
                  <a:lnTo>
                    <a:pt x="6480" y="10800"/>
                  </a:lnTo>
                  <a:lnTo>
                    <a:pt x="9720" y="10800"/>
                  </a:lnTo>
                  <a:lnTo>
                    <a:pt x="9720" y="6480"/>
                  </a:lnTo>
                  <a:lnTo>
                    <a:pt x="11880" y="6480"/>
                  </a:lnTo>
                  <a:lnTo>
                    <a:pt x="1188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93" name="成组"/>
          <p:cNvGrpSpPr/>
          <p:nvPr/>
        </p:nvGrpSpPr>
        <p:grpSpPr>
          <a:xfrm>
            <a:off x="838200" y="3586926"/>
            <a:ext cx="457200" cy="457201"/>
            <a:chOff x="0" y="0"/>
            <a:chExt cx="457200" cy="457200"/>
          </a:xfrm>
        </p:grpSpPr>
        <p:sp>
          <p:nvSpPr>
            <p:cNvPr id="3591" name="任意形状 183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92" name="任意形状 1840"/>
            <p:cNvSpPr/>
            <p:nvPr/>
          </p:nvSpPr>
          <p:spPr>
            <a:xfrm>
              <a:off x="76200" y="76200"/>
              <a:ext cx="304800" cy="304800"/>
            </a:xfrm>
            <a:custGeom>
              <a:avLst/>
              <a:gdLst/>
              <a:ahLst/>
              <a:cxnLst>
                <a:cxn ang="0">
                  <a:pos x="wd2" y="hd2"/>
                </a:cxn>
                <a:cxn ang="5400000">
                  <a:pos x="wd2" y="hd2"/>
                </a:cxn>
                <a:cxn ang="10800000">
                  <a:pos x="wd2" y="hd2"/>
                </a:cxn>
                <a:cxn ang="16200000">
                  <a:pos x="wd2" y="hd2"/>
                </a:cxn>
              </a:cxnLst>
              <a:rect l="0" t="0" r="r" b="b"/>
              <a:pathLst>
                <a:path w="21600" h="21600" extrusionOk="0">
                  <a:moveTo>
                    <a:pt x="12150" y="10800"/>
                  </a:moveTo>
                  <a:lnTo>
                    <a:pt x="21600" y="10800"/>
                  </a:lnTo>
                  <a:lnTo>
                    <a:pt x="10800" y="21600"/>
                  </a:lnTo>
                  <a:lnTo>
                    <a:pt x="0" y="10800"/>
                  </a:lnTo>
                  <a:lnTo>
                    <a:pt x="9450" y="10800"/>
                  </a:lnTo>
                  <a:lnTo>
                    <a:pt x="9450" y="0"/>
                  </a:lnTo>
                  <a:lnTo>
                    <a:pt x="1215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96" name="成组"/>
          <p:cNvGrpSpPr/>
          <p:nvPr/>
        </p:nvGrpSpPr>
        <p:grpSpPr>
          <a:xfrm>
            <a:off x="838200" y="2664905"/>
            <a:ext cx="457200" cy="457201"/>
            <a:chOff x="0" y="0"/>
            <a:chExt cx="457200" cy="457200"/>
          </a:xfrm>
        </p:grpSpPr>
        <p:sp>
          <p:nvSpPr>
            <p:cNvPr id="3594" name="任意形状 184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95" name="任意形状 1843"/>
            <p:cNvSpPr/>
            <p:nvPr/>
          </p:nvSpPr>
          <p:spPr>
            <a:xfrm>
              <a:off x="80429" y="76200"/>
              <a:ext cx="296343" cy="304800"/>
            </a:xfrm>
            <a:custGeom>
              <a:avLst/>
              <a:gdLst/>
              <a:ahLst/>
              <a:cxnLst>
                <a:cxn ang="0">
                  <a:pos x="wd2" y="hd2"/>
                </a:cxn>
                <a:cxn ang="5400000">
                  <a:pos x="wd2" y="hd2"/>
                </a:cxn>
                <a:cxn ang="10800000">
                  <a:pos x="wd2" y="hd2"/>
                </a:cxn>
                <a:cxn ang="16200000">
                  <a:pos x="wd2" y="hd2"/>
                </a:cxn>
              </a:cxnLst>
              <a:rect l="0" t="0" r="r" b="b"/>
              <a:pathLst>
                <a:path w="21600" h="21600" extrusionOk="0">
                  <a:moveTo>
                    <a:pt x="12188" y="16432"/>
                  </a:moveTo>
                  <a:lnTo>
                    <a:pt x="19637" y="9191"/>
                  </a:lnTo>
                  <a:lnTo>
                    <a:pt x="21600" y="11100"/>
                  </a:lnTo>
                  <a:lnTo>
                    <a:pt x="10800" y="21600"/>
                  </a:lnTo>
                  <a:lnTo>
                    <a:pt x="0" y="11100"/>
                  </a:lnTo>
                  <a:lnTo>
                    <a:pt x="1963" y="9191"/>
                  </a:lnTo>
                  <a:lnTo>
                    <a:pt x="9411" y="16432"/>
                  </a:lnTo>
                  <a:lnTo>
                    <a:pt x="9411" y="0"/>
                  </a:lnTo>
                  <a:lnTo>
                    <a:pt x="12188" y="0"/>
                  </a:lnTo>
                  <a:lnTo>
                    <a:pt x="12188" y="1643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99" name="成组"/>
          <p:cNvGrpSpPr/>
          <p:nvPr/>
        </p:nvGrpSpPr>
        <p:grpSpPr>
          <a:xfrm>
            <a:off x="8153496" y="3586926"/>
            <a:ext cx="457201" cy="457201"/>
            <a:chOff x="0" y="0"/>
            <a:chExt cx="457200" cy="457200"/>
          </a:xfrm>
        </p:grpSpPr>
        <p:sp>
          <p:nvSpPr>
            <p:cNvPr id="3597" name="任意形状 184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98" name="任意形状 1846"/>
            <p:cNvSpPr/>
            <p:nvPr/>
          </p:nvSpPr>
          <p:spPr>
            <a:xfrm>
              <a:off x="114300" y="190500"/>
              <a:ext cx="228600" cy="1143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0"/>
                  </a:lnTo>
                  <a:lnTo>
                    <a:pt x="216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02" name="成组"/>
          <p:cNvGrpSpPr/>
          <p:nvPr/>
        </p:nvGrpSpPr>
        <p:grpSpPr>
          <a:xfrm>
            <a:off x="8153496" y="2664905"/>
            <a:ext cx="457201" cy="457201"/>
            <a:chOff x="0" y="0"/>
            <a:chExt cx="457200" cy="457200"/>
          </a:xfrm>
        </p:grpSpPr>
        <p:sp>
          <p:nvSpPr>
            <p:cNvPr id="3600" name="任意形状 184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01" name="任意形状 1849"/>
            <p:cNvSpPr/>
            <p:nvPr/>
          </p:nvSpPr>
          <p:spPr>
            <a:xfrm>
              <a:off x="107366" y="156629"/>
              <a:ext cx="242469" cy="148171"/>
            </a:xfrm>
            <a:custGeom>
              <a:avLst/>
              <a:gdLst/>
              <a:ahLst/>
              <a:cxnLst>
                <a:cxn ang="0">
                  <a:pos x="wd2" y="hd2"/>
                </a:cxn>
                <a:cxn ang="5400000">
                  <a:pos x="wd2" y="hd2"/>
                </a:cxn>
                <a:cxn ang="10800000">
                  <a:pos x="wd2" y="hd2"/>
                </a:cxn>
                <a:cxn ang="16200000">
                  <a:pos x="wd2" y="hd2"/>
                </a:cxn>
              </a:cxnLst>
              <a:rect l="0" t="0" r="r" b="b"/>
              <a:pathLst>
                <a:path w="21600" h="21600" extrusionOk="0">
                  <a:moveTo>
                    <a:pt x="10800" y="13747"/>
                  </a:moveTo>
                  <a:lnTo>
                    <a:pt x="19200" y="0"/>
                  </a:lnTo>
                  <a:lnTo>
                    <a:pt x="21600" y="3927"/>
                  </a:lnTo>
                  <a:lnTo>
                    <a:pt x="10800" y="21600"/>
                  </a:lnTo>
                  <a:lnTo>
                    <a:pt x="0" y="3927"/>
                  </a:lnTo>
                  <a:lnTo>
                    <a:pt x="24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05" name="成组"/>
          <p:cNvGrpSpPr/>
          <p:nvPr/>
        </p:nvGrpSpPr>
        <p:grpSpPr>
          <a:xfrm>
            <a:off x="1752612" y="5406201"/>
            <a:ext cx="457201" cy="457201"/>
            <a:chOff x="0" y="0"/>
            <a:chExt cx="457200" cy="457200"/>
          </a:xfrm>
        </p:grpSpPr>
        <p:sp>
          <p:nvSpPr>
            <p:cNvPr id="3603" name="任意形状 185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04" name="任意形状 1852"/>
            <p:cNvSpPr/>
            <p:nvPr/>
          </p:nvSpPr>
          <p:spPr>
            <a:xfrm>
              <a:off x="152400" y="190500"/>
              <a:ext cx="152400" cy="762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0"/>
                  </a:lnTo>
                  <a:lnTo>
                    <a:pt x="216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08" name="成组"/>
          <p:cNvGrpSpPr/>
          <p:nvPr/>
        </p:nvGrpSpPr>
        <p:grpSpPr>
          <a:xfrm>
            <a:off x="1752612" y="4492435"/>
            <a:ext cx="457201" cy="457201"/>
            <a:chOff x="0" y="0"/>
            <a:chExt cx="457200" cy="457200"/>
          </a:xfrm>
        </p:grpSpPr>
        <p:sp>
          <p:nvSpPr>
            <p:cNvPr id="3606" name="任意形状 185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07" name="任意形状 1855"/>
            <p:cNvSpPr/>
            <p:nvPr/>
          </p:nvSpPr>
          <p:spPr>
            <a:xfrm>
              <a:off x="147770" y="177984"/>
              <a:ext cx="161659" cy="10776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5399"/>
                  </a:lnTo>
                  <a:lnTo>
                    <a:pt x="3602" y="0"/>
                  </a:lnTo>
                  <a:lnTo>
                    <a:pt x="10800" y="10802"/>
                  </a:lnTo>
                  <a:lnTo>
                    <a:pt x="17998" y="0"/>
                  </a:lnTo>
                  <a:lnTo>
                    <a:pt x="21600" y="539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11" name="成组"/>
          <p:cNvGrpSpPr/>
          <p:nvPr/>
        </p:nvGrpSpPr>
        <p:grpSpPr>
          <a:xfrm>
            <a:off x="2667024" y="5406201"/>
            <a:ext cx="457201" cy="457201"/>
            <a:chOff x="0" y="0"/>
            <a:chExt cx="457200" cy="457200"/>
          </a:xfrm>
        </p:grpSpPr>
        <p:sp>
          <p:nvSpPr>
            <p:cNvPr id="3609" name="任意形状 185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10" name="任意形状 1858"/>
            <p:cNvSpPr/>
            <p:nvPr/>
          </p:nvSpPr>
          <p:spPr>
            <a:xfrm>
              <a:off x="171450" y="152400"/>
              <a:ext cx="76200" cy="1524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21600" y="0"/>
                  </a:lnTo>
                  <a:lnTo>
                    <a:pt x="2160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14" name="成组"/>
          <p:cNvGrpSpPr/>
          <p:nvPr/>
        </p:nvGrpSpPr>
        <p:grpSpPr>
          <a:xfrm>
            <a:off x="2667024" y="4492435"/>
            <a:ext cx="457201" cy="457201"/>
            <a:chOff x="0" y="0"/>
            <a:chExt cx="457200" cy="457200"/>
          </a:xfrm>
        </p:grpSpPr>
        <p:sp>
          <p:nvSpPr>
            <p:cNvPr id="3612" name="任意形状 18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13" name="任意形状 1861"/>
            <p:cNvSpPr/>
            <p:nvPr/>
          </p:nvSpPr>
          <p:spPr>
            <a:xfrm>
              <a:off x="171450" y="147770"/>
              <a:ext cx="107766" cy="161659"/>
            </a:xfrm>
            <a:custGeom>
              <a:avLst/>
              <a:gdLst/>
              <a:ahLst/>
              <a:cxnLst>
                <a:cxn ang="0">
                  <a:pos x="wd2" y="hd2"/>
                </a:cxn>
                <a:cxn ang="5400000">
                  <a:pos x="wd2" y="hd2"/>
                </a:cxn>
                <a:cxn ang="10800000">
                  <a:pos x="wd2" y="hd2"/>
                </a:cxn>
                <a:cxn ang="16200000">
                  <a:pos x="wd2" y="hd2"/>
                </a:cxn>
              </a:cxnLst>
              <a:rect l="0" t="0" r="r" b="b"/>
              <a:pathLst>
                <a:path w="21600" h="21600" extrusionOk="0">
                  <a:moveTo>
                    <a:pt x="10798" y="10800"/>
                  </a:moveTo>
                  <a:lnTo>
                    <a:pt x="21600" y="17998"/>
                  </a:lnTo>
                  <a:lnTo>
                    <a:pt x="16201" y="21600"/>
                  </a:lnTo>
                  <a:lnTo>
                    <a:pt x="0" y="10800"/>
                  </a:lnTo>
                  <a:lnTo>
                    <a:pt x="16201" y="0"/>
                  </a:lnTo>
                  <a:lnTo>
                    <a:pt x="21600" y="3602"/>
                  </a:lnTo>
                  <a:lnTo>
                    <a:pt x="10798"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17" name="成组"/>
          <p:cNvGrpSpPr/>
          <p:nvPr/>
        </p:nvGrpSpPr>
        <p:grpSpPr>
          <a:xfrm>
            <a:off x="838200" y="5406201"/>
            <a:ext cx="457200" cy="457201"/>
            <a:chOff x="0" y="0"/>
            <a:chExt cx="457200" cy="457200"/>
          </a:xfrm>
        </p:grpSpPr>
        <p:sp>
          <p:nvSpPr>
            <p:cNvPr id="3615" name="任意形状 186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16" name="任意形状 1864"/>
            <p:cNvSpPr/>
            <p:nvPr/>
          </p:nvSpPr>
          <p:spPr>
            <a:xfrm>
              <a:off x="190500" y="152400"/>
              <a:ext cx="76200" cy="1524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20" name="成组"/>
          <p:cNvGrpSpPr/>
          <p:nvPr/>
        </p:nvGrpSpPr>
        <p:grpSpPr>
          <a:xfrm>
            <a:off x="838200" y="4492435"/>
            <a:ext cx="457200" cy="457201"/>
            <a:chOff x="0" y="0"/>
            <a:chExt cx="457200" cy="457200"/>
          </a:xfrm>
        </p:grpSpPr>
        <p:sp>
          <p:nvSpPr>
            <p:cNvPr id="3618" name="任意形状 186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19" name="任意形状 1867"/>
            <p:cNvSpPr/>
            <p:nvPr/>
          </p:nvSpPr>
          <p:spPr>
            <a:xfrm>
              <a:off x="177984" y="147770"/>
              <a:ext cx="107766" cy="161659"/>
            </a:xfrm>
            <a:custGeom>
              <a:avLst/>
              <a:gdLst/>
              <a:ahLst/>
              <a:cxnLst>
                <a:cxn ang="0">
                  <a:pos x="wd2" y="hd2"/>
                </a:cxn>
                <a:cxn ang="5400000">
                  <a:pos x="wd2" y="hd2"/>
                </a:cxn>
                <a:cxn ang="10800000">
                  <a:pos x="wd2" y="hd2"/>
                </a:cxn>
                <a:cxn ang="16200000">
                  <a:pos x="wd2" y="hd2"/>
                </a:cxn>
              </a:cxnLst>
              <a:rect l="0" t="0" r="r" b="b"/>
              <a:pathLst>
                <a:path w="21600" h="21600" extrusionOk="0">
                  <a:moveTo>
                    <a:pt x="10802" y="10800"/>
                  </a:moveTo>
                  <a:lnTo>
                    <a:pt x="0" y="3602"/>
                  </a:lnTo>
                  <a:lnTo>
                    <a:pt x="5399" y="0"/>
                  </a:lnTo>
                  <a:lnTo>
                    <a:pt x="21600" y="10800"/>
                  </a:lnTo>
                  <a:lnTo>
                    <a:pt x="5399" y="21600"/>
                  </a:lnTo>
                  <a:lnTo>
                    <a:pt x="0" y="1799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23" name="成组"/>
          <p:cNvGrpSpPr/>
          <p:nvPr/>
        </p:nvGrpSpPr>
        <p:grpSpPr>
          <a:xfrm>
            <a:off x="10896732" y="3586926"/>
            <a:ext cx="457201" cy="457201"/>
            <a:chOff x="0" y="0"/>
            <a:chExt cx="457200" cy="457200"/>
          </a:xfrm>
        </p:grpSpPr>
        <p:sp>
          <p:nvSpPr>
            <p:cNvPr id="3621" name="任意形状 18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22" name="任意形状 1870"/>
            <p:cNvSpPr/>
            <p:nvPr/>
          </p:nvSpPr>
          <p:spPr>
            <a:xfrm>
              <a:off x="152400" y="190500"/>
              <a:ext cx="152400" cy="762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26" name="成组"/>
          <p:cNvGrpSpPr/>
          <p:nvPr/>
        </p:nvGrpSpPr>
        <p:grpSpPr>
          <a:xfrm>
            <a:off x="10896732" y="2664905"/>
            <a:ext cx="457201" cy="457201"/>
            <a:chOff x="0" y="0"/>
            <a:chExt cx="457200" cy="457200"/>
          </a:xfrm>
        </p:grpSpPr>
        <p:sp>
          <p:nvSpPr>
            <p:cNvPr id="3624" name="任意形状 18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25" name="任意形状 1873"/>
            <p:cNvSpPr/>
            <p:nvPr/>
          </p:nvSpPr>
          <p:spPr>
            <a:xfrm>
              <a:off x="147770" y="171450"/>
              <a:ext cx="161659" cy="107766"/>
            </a:xfrm>
            <a:custGeom>
              <a:avLst/>
              <a:gdLst/>
              <a:ahLst/>
              <a:cxnLst>
                <a:cxn ang="0">
                  <a:pos x="wd2" y="hd2"/>
                </a:cxn>
                <a:cxn ang="5400000">
                  <a:pos x="wd2" y="hd2"/>
                </a:cxn>
                <a:cxn ang="10800000">
                  <a:pos x="wd2" y="hd2"/>
                </a:cxn>
                <a:cxn ang="16200000">
                  <a:pos x="wd2" y="hd2"/>
                </a:cxn>
              </a:cxnLst>
              <a:rect l="0" t="0" r="r" b="b"/>
              <a:pathLst>
                <a:path w="21600" h="21600" extrusionOk="0">
                  <a:moveTo>
                    <a:pt x="10800" y="10798"/>
                  </a:moveTo>
                  <a:lnTo>
                    <a:pt x="3602" y="21600"/>
                  </a:lnTo>
                  <a:lnTo>
                    <a:pt x="0" y="16201"/>
                  </a:lnTo>
                  <a:lnTo>
                    <a:pt x="10800" y="0"/>
                  </a:lnTo>
                  <a:lnTo>
                    <a:pt x="21600" y="16201"/>
                  </a:lnTo>
                  <a:lnTo>
                    <a:pt x="17998" y="21600"/>
                  </a:lnTo>
                  <a:lnTo>
                    <a:pt x="10800" y="1079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29" name="成组"/>
          <p:cNvGrpSpPr/>
          <p:nvPr/>
        </p:nvGrpSpPr>
        <p:grpSpPr>
          <a:xfrm>
            <a:off x="3581436" y="5406201"/>
            <a:ext cx="457201" cy="457201"/>
            <a:chOff x="0" y="0"/>
            <a:chExt cx="457200" cy="457200"/>
          </a:xfrm>
        </p:grpSpPr>
        <p:sp>
          <p:nvSpPr>
            <p:cNvPr id="3627" name="任意形状 18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28" name="任意形状 1876"/>
            <p:cNvSpPr/>
            <p:nvPr/>
          </p:nvSpPr>
          <p:spPr>
            <a:xfrm>
              <a:off x="38100" y="19050"/>
              <a:ext cx="361950" cy="381000"/>
            </a:xfrm>
            <a:custGeom>
              <a:avLst/>
              <a:gdLst/>
              <a:ahLst/>
              <a:cxnLst>
                <a:cxn ang="0">
                  <a:pos x="wd2" y="hd2"/>
                </a:cxn>
                <a:cxn ang="5400000">
                  <a:pos x="wd2" y="hd2"/>
                </a:cxn>
                <a:cxn ang="10800000">
                  <a:pos x="wd2" y="hd2"/>
                </a:cxn>
                <a:cxn ang="16200000">
                  <a:pos x="wd2" y="hd2"/>
                </a:cxn>
              </a:cxnLst>
              <a:rect l="0" t="0" r="r" b="b"/>
              <a:pathLst>
                <a:path w="21600" h="21600" extrusionOk="0">
                  <a:moveTo>
                    <a:pt x="6821" y="6480"/>
                  </a:moveTo>
                  <a:lnTo>
                    <a:pt x="6821" y="10800"/>
                  </a:lnTo>
                  <a:lnTo>
                    <a:pt x="0" y="5400"/>
                  </a:lnTo>
                  <a:lnTo>
                    <a:pt x="6821" y="0"/>
                  </a:lnTo>
                  <a:lnTo>
                    <a:pt x="6821" y="4320"/>
                  </a:lnTo>
                  <a:lnTo>
                    <a:pt x="12505" y="4320"/>
                  </a:lnTo>
                  <a:cubicBezTo>
                    <a:pt x="17528" y="4320"/>
                    <a:pt x="21600" y="8188"/>
                    <a:pt x="21600" y="12960"/>
                  </a:cubicBezTo>
                  <a:cubicBezTo>
                    <a:pt x="21600" y="17732"/>
                    <a:pt x="17528" y="21600"/>
                    <a:pt x="12505" y="21600"/>
                  </a:cubicBezTo>
                  <a:lnTo>
                    <a:pt x="2274" y="21600"/>
                  </a:lnTo>
                  <a:lnTo>
                    <a:pt x="2274" y="19440"/>
                  </a:lnTo>
                  <a:lnTo>
                    <a:pt x="12505" y="19440"/>
                  </a:lnTo>
                  <a:cubicBezTo>
                    <a:pt x="16272" y="19440"/>
                    <a:pt x="19326" y="16539"/>
                    <a:pt x="19326" y="12960"/>
                  </a:cubicBezTo>
                  <a:cubicBezTo>
                    <a:pt x="19326" y="9381"/>
                    <a:pt x="16272" y="6480"/>
                    <a:pt x="12505" y="6480"/>
                  </a:cubicBezTo>
                  <a:lnTo>
                    <a:pt x="6821" y="64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32" name="成组"/>
          <p:cNvGrpSpPr/>
          <p:nvPr/>
        </p:nvGrpSpPr>
        <p:grpSpPr>
          <a:xfrm>
            <a:off x="3581400" y="4492435"/>
            <a:ext cx="457200" cy="457201"/>
            <a:chOff x="0" y="0"/>
            <a:chExt cx="457200" cy="457200"/>
          </a:xfrm>
        </p:grpSpPr>
        <p:sp>
          <p:nvSpPr>
            <p:cNvPr id="3630" name="任意形状 18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31" name="任意形状 1879"/>
            <p:cNvSpPr/>
            <p:nvPr/>
          </p:nvSpPr>
          <p:spPr>
            <a:xfrm>
              <a:off x="38100" y="20001"/>
              <a:ext cx="361950" cy="380049"/>
            </a:xfrm>
            <a:custGeom>
              <a:avLst/>
              <a:gdLst/>
              <a:ahLst/>
              <a:cxnLst>
                <a:cxn ang="0">
                  <a:pos x="wd2" y="hd2"/>
                </a:cxn>
                <a:cxn ang="5400000">
                  <a:pos x="wd2" y="hd2"/>
                </a:cxn>
                <a:cxn ang="10800000">
                  <a:pos x="wd2" y="hd2"/>
                </a:cxn>
                <a:cxn ang="16200000">
                  <a:pos x="wd2" y="hd2"/>
                </a:cxn>
              </a:cxnLst>
              <a:rect l="0" t="0" r="r" b="b"/>
              <a:pathLst>
                <a:path w="21600" h="21600" extrusionOk="0">
                  <a:moveTo>
                    <a:pt x="4352" y="6442"/>
                  </a:moveTo>
                  <a:lnTo>
                    <a:pt x="7235" y="9188"/>
                  </a:lnTo>
                  <a:lnTo>
                    <a:pt x="5627" y="10719"/>
                  </a:lnTo>
                  <a:lnTo>
                    <a:pt x="0" y="5359"/>
                  </a:lnTo>
                  <a:lnTo>
                    <a:pt x="5627" y="0"/>
                  </a:lnTo>
                  <a:lnTo>
                    <a:pt x="7235" y="1531"/>
                  </a:lnTo>
                  <a:lnTo>
                    <a:pt x="4352" y="4277"/>
                  </a:lnTo>
                  <a:lnTo>
                    <a:pt x="12505" y="4277"/>
                  </a:lnTo>
                  <a:cubicBezTo>
                    <a:pt x="17528" y="4277"/>
                    <a:pt x="21600" y="8155"/>
                    <a:pt x="21600" y="12938"/>
                  </a:cubicBezTo>
                  <a:cubicBezTo>
                    <a:pt x="21600" y="17722"/>
                    <a:pt x="17528" y="21600"/>
                    <a:pt x="12505" y="21600"/>
                  </a:cubicBezTo>
                  <a:lnTo>
                    <a:pt x="2274" y="21600"/>
                  </a:lnTo>
                  <a:lnTo>
                    <a:pt x="2274" y="19435"/>
                  </a:lnTo>
                  <a:lnTo>
                    <a:pt x="12505" y="19435"/>
                  </a:lnTo>
                  <a:cubicBezTo>
                    <a:pt x="16272" y="19435"/>
                    <a:pt x="19326" y="16526"/>
                    <a:pt x="19326" y="12938"/>
                  </a:cubicBezTo>
                  <a:cubicBezTo>
                    <a:pt x="19326" y="9351"/>
                    <a:pt x="16272" y="6442"/>
                    <a:pt x="12505" y="6442"/>
                  </a:cubicBezTo>
                  <a:lnTo>
                    <a:pt x="4352" y="644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35" name="成组"/>
          <p:cNvGrpSpPr/>
          <p:nvPr/>
        </p:nvGrpSpPr>
        <p:grpSpPr>
          <a:xfrm>
            <a:off x="4495848" y="5406201"/>
            <a:ext cx="457201" cy="457201"/>
            <a:chOff x="0" y="0"/>
            <a:chExt cx="457200" cy="457200"/>
          </a:xfrm>
        </p:grpSpPr>
        <p:sp>
          <p:nvSpPr>
            <p:cNvPr id="3633" name="任意形状 18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34" name="任意形状 1882"/>
            <p:cNvSpPr/>
            <p:nvPr/>
          </p:nvSpPr>
          <p:spPr>
            <a:xfrm>
              <a:off x="57150" y="19050"/>
              <a:ext cx="361950" cy="381000"/>
            </a:xfrm>
            <a:custGeom>
              <a:avLst/>
              <a:gdLst/>
              <a:ahLst/>
              <a:cxnLst>
                <a:cxn ang="0">
                  <a:pos x="wd2" y="hd2"/>
                </a:cxn>
                <a:cxn ang="5400000">
                  <a:pos x="wd2" y="hd2"/>
                </a:cxn>
                <a:cxn ang="10800000">
                  <a:pos x="wd2" y="hd2"/>
                </a:cxn>
                <a:cxn ang="16200000">
                  <a:pos x="wd2" y="hd2"/>
                </a:cxn>
              </a:cxnLst>
              <a:rect l="0" t="0" r="r" b="b"/>
              <a:pathLst>
                <a:path w="21600" h="21600" extrusionOk="0">
                  <a:moveTo>
                    <a:pt x="14779" y="6480"/>
                  </a:moveTo>
                  <a:lnTo>
                    <a:pt x="9095" y="6480"/>
                  </a:lnTo>
                  <a:cubicBezTo>
                    <a:pt x="5328" y="6480"/>
                    <a:pt x="2274" y="9381"/>
                    <a:pt x="2274" y="12960"/>
                  </a:cubicBezTo>
                  <a:cubicBezTo>
                    <a:pt x="2274" y="16539"/>
                    <a:pt x="5328" y="19440"/>
                    <a:pt x="9095" y="19440"/>
                  </a:cubicBezTo>
                  <a:lnTo>
                    <a:pt x="19326" y="19440"/>
                  </a:lnTo>
                  <a:lnTo>
                    <a:pt x="19326" y="21600"/>
                  </a:lnTo>
                  <a:lnTo>
                    <a:pt x="9095" y="21600"/>
                  </a:lnTo>
                  <a:cubicBezTo>
                    <a:pt x="4072" y="21600"/>
                    <a:pt x="0" y="17732"/>
                    <a:pt x="0" y="12960"/>
                  </a:cubicBezTo>
                  <a:cubicBezTo>
                    <a:pt x="0" y="8188"/>
                    <a:pt x="4072" y="4320"/>
                    <a:pt x="9095" y="4320"/>
                  </a:cubicBezTo>
                  <a:lnTo>
                    <a:pt x="14779" y="4320"/>
                  </a:lnTo>
                  <a:lnTo>
                    <a:pt x="14779" y="0"/>
                  </a:lnTo>
                  <a:lnTo>
                    <a:pt x="21600" y="5400"/>
                  </a:lnTo>
                  <a:lnTo>
                    <a:pt x="14779" y="10800"/>
                  </a:lnTo>
                  <a:lnTo>
                    <a:pt x="14779" y="64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38" name="成组"/>
          <p:cNvGrpSpPr/>
          <p:nvPr/>
        </p:nvGrpSpPr>
        <p:grpSpPr>
          <a:xfrm>
            <a:off x="4495848" y="4492435"/>
            <a:ext cx="457201" cy="457201"/>
            <a:chOff x="0" y="0"/>
            <a:chExt cx="457200" cy="457200"/>
          </a:xfrm>
        </p:grpSpPr>
        <p:sp>
          <p:nvSpPr>
            <p:cNvPr id="3636" name="任意形状 18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37" name="任意形状 1885"/>
            <p:cNvSpPr/>
            <p:nvPr/>
          </p:nvSpPr>
          <p:spPr>
            <a:xfrm>
              <a:off x="57150" y="20001"/>
              <a:ext cx="361950" cy="380049"/>
            </a:xfrm>
            <a:custGeom>
              <a:avLst/>
              <a:gdLst/>
              <a:ahLst/>
              <a:cxnLst>
                <a:cxn ang="0">
                  <a:pos x="wd2" y="hd2"/>
                </a:cxn>
                <a:cxn ang="5400000">
                  <a:pos x="wd2" y="hd2"/>
                </a:cxn>
                <a:cxn ang="10800000">
                  <a:pos x="wd2" y="hd2"/>
                </a:cxn>
                <a:cxn ang="16200000">
                  <a:pos x="wd2" y="hd2"/>
                </a:cxn>
              </a:cxnLst>
              <a:rect l="0" t="0" r="r" b="b"/>
              <a:pathLst>
                <a:path w="21600" h="21600" extrusionOk="0">
                  <a:moveTo>
                    <a:pt x="17248" y="6442"/>
                  </a:moveTo>
                  <a:lnTo>
                    <a:pt x="9095" y="6442"/>
                  </a:lnTo>
                  <a:cubicBezTo>
                    <a:pt x="5328" y="6442"/>
                    <a:pt x="2274" y="9351"/>
                    <a:pt x="2274" y="12938"/>
                  </a:cubicBezTo>
                  <a:cubicBezTo>
                    <a:pt x="2274" y="16526"/>
                    <a:pt x="5328" y="19435"/>
                    <a:pt x="9095" y="19435"/>
                  </a:cubicBezTo>
                  <a:lnTo>
                    <a:pt x="19326" y="19435"/>
                  </a:lnTo>
                  <a:lnTo>
                    <a:pt x="19326" y="21600"/>
                  </a:lnTo>
                  <a:lnTo>
                    <a:pt x="9095" y="21600"/>
                  </a:lnTo>
                  <a:cubicBezTo>
                    <a:pt x="4072" y="21600"/>
                    <a:pt x="0" y="17722"/>
                    <a:pt x="0" y="12938"/>
                  </a:cubicBezTo>
                  <a:cubicBezTo>
                    <a:pt x="0" y="8155"/>
                    <a:pt x="4072" y="4277"/>
                    <a:pt x="9095" y="4277"/>
                  </a:cubicBezTo>
                  <a:lnTo>
                    <a:pt x="17248" y="4277"/>
                  </a:lnTo>
                  <a:lnTo>
                    <a:pt x="14365" y="1531"/>
                  </a:lnTo>
                  <a:lnTo>
                    <a:pt x="15973" y="0"/>
                  </a:lnTo>
                  <a:lnTo>
                    <a:pt x="21600" y="5359"/>
                  </a:lnTo>
                  <a:lnTo>
                    <a:pt x="15973" y="10719"/>
                  </a:lnTo>
                  <a:lnTo>
                    <a:pt x="14365" y="9188"/>
                  </a:lnTo>
                  <a:lnTo>
                    <a:pt x="17248" y="644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41" name="成组"/>
          <p:cNvGrpSpPr/>
          <p:nvPr/>
        </p:nvGrpSpPr>
        <p:grpSpPr>
          <a:xfrm>
            <a:off x="6324666" y="3586926"/>
            <a:ext cx="457201" cy="457201"/>
            <a:chOff x="0" y="0"/>
            <a:chExt cx="457200" cy="457200"/>
          </a:xfrm>
        </p:grpSpPr>
        <p:sp>
          <p:nvSpPr>
            <p:cNvPr id="3639" name="任意形状 18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40" name="任意形状 188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10800" y="9720"/>
                  </a:moveTo>
                  <a:lnTo>
                    <a:pt x="10800" y="6480"/>
                  </a:lnTo>
                  <a:lnTo>
                    <a:pt x="6480" y="10800"/>
                  </a:lnTo>
                  <a:lnTo>
                    <a:pt x="10800" y="15120"/>
                  </a:lnTo>
                  <a:lnTo>
                    <a:pt x="10800" y="11880"/>
                  </a:lnTo>
                  <a:lnTo>
                    <a:pt x="15120" y="11880"/>
                  </a:lnTo>
                  <a:lnTo>
                    <a:pt x="15120" y="9720"/>
                  </a:lnTo>
                  <a:lnTo>
                    <a:pt x="108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44" name="成组"/>
          <p:cNvGrpSpPr/>
          <p:nvPr/>
        </p:nvGrpSpPr>
        <p:grpSpPr>
          <a:xfrm>
            <a:off x="6324672" y="2664905"/>
            <a:ext cx="457201" cy="457201"/>
            <a:chOff x="0" y="0"/>
            <a:chExt cx="457200" cy="457200"/>
          </a:xfrm>
        </p:grpSpPr>
        <p:sp>
          <p:nvSpPr>
            <p:cNvPr id="3642" name="任意形状 18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43" name="任意形状 189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10800" y="19440"/>
                  </a:moveTo>
                  <a:cubicBezTo>
                    <a:pt x="15574" y="19440"/>
                    <a:pt x="19440" y="15574"/>
                    <a:pt x="19440" y="10800"/>
                  </a:cubicBezTo>
                  <a:cubicBezTo>
                    <a:pt x="19440" y="6026"/>
                    <a:pt x="15574" y="2160"/>
                    <a:pt x="10800" y="2160"/>
                  </a:cubicBezTo>
                  <a:cubicBezTo>
                    <a:pt x="6026" y="2160"/>
                    <a:pt x="2160" y="6026"/>
                    <a:pt x="2160" y="10800"/>
                  </a:cubicBezTo>
                  <a:cubicBezTo>
                    <a:pt x="2160" y="15574"/>
                    <a:pt x="6026" y="19440"/>
                    <a:pt x="10800" y="19440"/>
                  </a:cubicBezTo>
                  <a:close/>
                  <a:moveTo>
                    <a:pt x="10800" y="9720"/>
                  </a:moveTo>
                  <a:lnTo>
                    <a:pt x="15120" y="9720"/>
                  </a:lnTo>
                  <a:lnTo>
                    <a:pt x="15120" y="11880"/>
                  </a:lnTo>
                  <a:lnTo>
                    <a:pt x="10800" y="11880"/>
                  </a:lnTo>
                  <a:lnTo>
                    <a:pt x="10800" y="15120"/>
                  </a:lnTo>
                  <a:lnTo>
                    <a:pt x="6480" y="10800"/>
                  </a:lnTo>
                  <a:lnTo>
                    <a:pt x="10800" y="6480"/>
                  </a:lnTo>
                  <a:lnTo>
                    <a:pt x="108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47" name="成组"/>
          <p:cNvGrpSpPr/>
          <p:nvPr/>
        </p:nvGrpSpPr>
        <p:grpSpPr>
          <a:xfrm>
            <a:off x="1752612" y="3586926"/>
            <a:ext cx="457201" cy="457201"/>
            <a:chOff x="0" y="0"/>
            <a:chExt cx="457200" cy="457200"/>
          </a:xfrm>
        </p:grpSpPr>
        <p:sp>
          <p:nvSpPr>
            <p:cNvPr id="3645" name="任意形状 18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46" name="任意形状 1894"/>
            <p:cNvSpPr/>
            <p:nvPr/>
          </p:nvSpPr>
          <p:spPr>
            <a:xfrm>
              <a:off x="114262" y="113938"/>
              <a:ext cx="229001" cy="228962"/>
            </a:xfrm>
            <a:custGeom>
              <a:avLst/>
              <a:gdLst/>
              <a:ahLst/>
              <a:cxnLst>
                <a:cxn ang="0">
                  <a:pos x="wd2" y="hd2"/>
                </a:cxn>
                <a:cxn ang="5400000">
                  <a:pos x="wd2" y="hd2"/>
                </a:cxn>
                <a:cxn ang="10800000">
                  <a:pos x="wd2" y="hd2"/>
                </a:cxn>
                <a:cxn ang="16200000">
                  <a:pos x="wd2" y="hd2"/>
                </a:cxn>
              </a:cxnLst>
              <a:rect l="0" t="0" r="r" b="b"/>
              <a:pathLst>
                <a:path w="21600" h="21600" extrusionOk="0">
                  <a:moveTo>
                    <a:pt x="11432" y="12704"/>
                  </a:moveTo>
                  <a:lnTo>
                    <a:pt x="20326" y="21600"/>
                  </a:lnTo>
                  <a:lnTo>
                    <a:pt x="0" y="21600"/>
                  </a:lnTo>
                  <a:lnTo>
                    <a:pt x="0" y="1271"/>
                  </a:lnTo>
                  <a:lnTo>
                    <a:pt x="8894" y="10167"/>
                  </a:lnTo>
                  <a:lnTo>
                    <a:pt x="19057" y="0"/>
                  </a:lnTo>
                  <a:lnTo>
                    <a:pt x="21600" y="254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50" name="成组"/>
          <p:cNvGrpSpPr/>
          <p:nvPr/>
        </p:nvGrpSpPr>
        <p:grpSpPr>
          <a:xfrm>
            <a:off x="1752612" y="2664905"/>
            <a:ext cx="457201" cy="457201"/>
            <a:chOff x="0" y="0"/>
            <a:chExt cx="457200" cy="457200"/>
          </a:xfrm>
        </p:grpSpPr>
        <p:sp>
          <p:nvSpPr>
            <p:cNvPr id="3648" name="任意形状 18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49" name="任意形状 1897"/>
            <p:cNvSpPr/>
            <p:nvPr/>
          </p:nvSpPr>
          <p:spPr>
            <a:xfrm>
              <a:off x="133350" y="94925"/>
              <a:ext cx="229000" cy="229001"/>
            </a:xfrm>
            <a:custGeom>
              <a:avLst/>
              <a:gdLst/>
              <a:ahLst/>
              <a:cxnLst>
                <a:cxn ang="0">
                  <a:pos x="wd2" y="hd2"/>
                </a:cxn>
                <a:cxn ang="5400000">
                  <a:pos x="wd2" y="hd2"/>
                </a:cxn>
                <a:cxn ang="10800000">
                  <a:pos x="wd2" y="hd2"/>
                </a:cxn>
                <a:cxn ang="16200000">
                  <a:pos x="wd2" y="hd2"/>
                </a:cxn>
              </a:cxnLst>
              <a:rect l="0" t="0" r="r" b="b"/>
              <a:pathLst>
                <a:path w="21600" h="21600" extrusionOk="0">
                  <a:moveTo>
                    <a:pt x="3594" y="15466"/>
                  </a:moveTo>
                  <a:lnTo>
                    <a:pt x="19059" y="0"/>
                  </a:lnTo>
                  <a:lnTo>
                    <a:pt x="21600" y="2541"/>
                  </a:lnTo>
                  <a:lnTo>
                    <a:pt x="6134" y="18006"/>
                  </a:lnTo>
                  <a:lnTo>
                    <a:pt x="19765" y="18006"/>
                  </a:lnTo>
                  <a:lnTo>
                    <a:pt x="19765" y="21600"/>
                  </a:lnTo>
                  <a:lnTo>
                    <a:pt x="0" y="21600"/>
                  </a:lnTo>
                  <a:lnTo>
                    <a:pt x="0" y="1835"/>
                  </a:lnTo>
                  <a:lnTo>
                    <a:pt x="3594" y="1835"/>
                  </a:lnTo>
                  <a:lnTo>
                    <a:pt x="3594" y="1546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53" name="成组"/>
          <p:cNvGrpSpPr/>
          <p:nvPr/>
        </p:nvGrpSpPr>
        <p:grpSpPr>
          <a:xfrm>
            <a:off x="2667024" y="3586926"/>
            <a:ext cx="457201" cy="457201"/>
            <a:chOff x="0" y="0"/>
            <a:chExt cx="457200" cy="457200"/>
          </a:xfrm>
        </p:grpSpPr>
        <p:sp>
          <p:nvSpPr>
            <p:cNvPr id="3651" name="任意形状 18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52" name="任意形状 1900"/>
            <p:cNvSpPr/>
            <p:nvPr/>
          </p:nvSpPr>
          <p:spPr>
            <a:xfrm>
              <a:off x="76200" y="76200"/>
              <a:ext cx="304800" cy="304800"/>
            </a:xfrm>
            <a:custGeom>
              <a:avLst/>
              <a:gdLst/>
              <a:ahLst/>
              <a:cxnLst>
                <a:cxn ang="0">
                  <a:pos x="wd2" y="hd2"/>
                </a:cxn>
                <a:cxn ang="5400000">
                  <a:pos x="wd2" y="hd2"/>
                </a:cxn>
                <a:cxn ang="10800000">
                  <a:pos x="wd2" y="hd2"/>
                </a:cxn>
                <a:cxn ang="16200000">
                  <a:pos x="wd2" y="hd2"/>
                </a:cxn>
              </a:cxnLst>
              <a:rect l="0" t="0" r="r" b="b"/>
              <a:pathLst>
                <a:path w="21600" h="21600" extrusionOk="0">
                  <a:moveTo>
                    <a:pt x="10800" y="12150"/>
                  </a:moveTo>
                  <a:lnTo>
                    <a:pt x="10800" y="21600"/>
                  </a:lnTo>
                  <a:lnTo>
                    <a:pt x="0" y="10800"/>
                  </a:lnTo>
                  <a:lnTo>
                    <a:pt x="10800" y="0"/>
                  </a:lnTo>
                  <a:lnTo>
                    <a:pt x="10800" y="9450"/>
                  </a:lnTo>
                  <a:lnTo>
                    <a:pt x="21600" y="9450"/>
                  </a:lnTo>
                  <a:lnTo>
                    <a:pt x="21600" y="1215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56" name="成组"/>
          <p:cNvGrpSpPr/>
          <p:nvPr/>
        </p:nvGrpSpPr>
        <p:grpSpPr>
          <a:xfrm>
            <a:off x="2667024" y="2664905"/>
            <a:ext cx="457201" cy="457201"/>
            <a:chOff x="0" y="0"/>
            <a:chExt cx="457200" cy="457200"/>
          </a:xfrm>
        </p:grpSpPr>
        <p:sp>
          <p:nvSpPr>
            <p:cNvPr id="3654" name="任意形状 19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55" name="任意形状 1903"/>
            <p:cNvSpPr/>
            <p:nvPr/>
          </p:nvSpPr>
          <p:spPr>
            <a:xfrm>
              <a:off x="76200" y="80429"/>
              <a:ext cx="304800" cy="296343"/>
            </a:xfrm>
            <a:custGeom>
              <a:avLst/>
              <a:gdLst/>
              <a:ahLst/>
              <a:cxnLst>
                <a:cxn ang="0">
                  <a:pos x="wd2" y="hd2"/>
                </a:cxn>
                <a:cxn ang="5400000">
                  <a:pos x="wd2" y="hd2"/>
                </a:cxn>
                <a:cxn ang="10800000">
                  <a:pos x="wd2" y="hd2"/>
                </a:cxn>
                <a:cxn ang="16200000">
                  <a:pos x="wd2" y="hd2"/>
                </a:cxn>
              </a:cxnLst>
              <a:rect l="0" t="0" r="r" b="b"/>
              <a:pathLst>
                <a:path w="21600" h="21600" extrusionOk="0">
                  <a:moveTo>
                    <a:pt x="5168" y="9411"/>
                  </a:moveTo>
                  <a:lnTo>
                    <a:pt x="21600" y="9411"/>
                  </a:lnTo>
                  <a:lnTo>
                    <a:pt x="21600" y="12188"/>
                  </a:lnTo>
                  <a:lnTo>
                    <a:pt x="5168" y="12188"/>
                  </a:lnTo>
                  <a:lnTo>
                    <a:pt x="12409" y="19637"/>
                  </a:lnTo>
                  <a:lnTo>
                    <a:pt x="10500" y="21600"/>
                  </a:lnTo>
                  <a:lnTo>
                    <a:pt x="0" y="10800"/>
                  </a:lnTo>
                  <a:lnTo>
                    <a:pt x="10500" y="0"/>
                  </a:lnTo>
                  <a:lnTo>
                    <a:pt x="12409" y="196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59" name="成组"/>
          <p:cNvGrpSpPr/>
          <p:nvPr/>
        </p:nvGrpSpPr>
        <p:grpSpPr>
          <a:xfrm>
            <a:off x="9982320" y="3586926"/>
            <a:ext cx="457201" cy="457201"/>
            <a:chOff x="0" y="0"/>
            <a:chExt cx="457200" cy="457200"/>
          </a:xfrm>
        </p:grpSpPr>
        <p:sp>
          <p:nvSpPr>
            <p:cNvPr id="3657" name="任意形状 19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58" name="任意形状 1906"/>
            <p:cNvSpPr/>
            <p:nvPr/>
          </p:nvSpPr>
          <p:spPr>
            <a:xfrm>
              <a:off x="152400" y="114300"/>
              <a:ext cx="114300" cy="2286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21600" y="0"/>
                  </a:lnTo>
                  <a:lnTo>
                    <a:pt x="2160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62" name="成组"/>
          <p:cNvGrpSpPr/>
          <p:nvPr/>
        </p:nvGrpSpPr>
        <p:grpSpPr>
          <a:xfrm>
            <a:off x="9982320" y="2664905"/>
            <a:ext cx="457201" cy="457201"/>
            <a:chOff x="0" y="0"/>
            <a:chExt cx="457200" cy="457200"/>
          </a:xfrm>
        </p:grpSpPr>
        <p:sp>
          <p:nvSpPr>
            <p:cNvPr id="3660" name="任意形状 19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61" name="任意形状 1909"/>
            <p:cNvSpPr/>
            <p:nvPr/>
          </p:nvSpPr>
          <p:spPr>
            <a:xfrm>
              <a:off x="152400" y="107365"/>
              <a:ext cx="148171" cy="242469"/>
            </a:xfrm>
            <a:custGeom>
              <a:avLst/>
              <a:gdLst/>
              <a:ahLst/>
              <a:cxnLst>
                <a:cxn ang="0">
                  <a:pos x="wd2" y="hd2"/>
                </a:cxn>
                <a:cxn ang="5400000">
                  <a:pos x="wd2" y="hd2"/>
                </a:cxn>
                <a:cxn ang="10800000">
                  <a:pos x="wd2" y="hd2"/>
                </a:cxn>
                <a:cxn ang="16200000">
                  <a:pos x="wd2" y="hd2"/>
                </a:cxn>
              </a:cxnLst>
              <a:rect l="0" t="0" r="r" b="b"/>
              <a:pathLst>
                <a:path w="21600" h="21600" extrusionOk="0">
                  <a:moveTo>
                    <a:pt x="7854" y="10800"/>
                  </a:moveTo>
                  <a:lnTo>
                    <a:pt x="21600" y="19200"/>
                  </a:lnTo>
                  <a:lnTo>
                    <a:pt x="17673" y="21600"/>
                  </a:lnTo>
                  <a:lnTo>
                    <a:pt x="0" y="10800"/>
                  </a:lnTo>
                  <a:lnTo>
                    <a:pt x="17673" y="0"/>
                  </a:lnTo>
                  <a:lnTo>
                    <a:pt x="21600"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65" name="成组"/>
          <p:cNvGrpSpPr/>
          <p:nvPr/>
        </p:nvGrpSpPr>
        <p:grpSpPr>
          <a:xfrm>
            <a:off x="7239084" y="1757144"/>
            <a:ext cx="457201" cy="457201"/>
            <a:chOff x="0" y="0"/>
            <a:chExt cx="457200" cy="457200"/>
          </a:xfrm>
        </p:grpSpPr>
        <p:sp>
          <p:nvSpPr>
            <p:cNvPr id="3663" name="任意形状 19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64" name="任意形状 1912"/>
            <p:cNvSpPr/>
            <p:nvPr/>
          </p:nvSpPr>
          <p:spPr>
            <a:xfrm>
              <a:off x="114241" y="114242"/>
              <a:ext cx="229001" cy="229001"/>
            </a:xfrm>
            <a:custGeom>
              <a:avLst/>
              <a:gdLst/>
              <a:ahLst/>
              <a:cxnLst>
                <a:cxn ang="0">
                  <a:pos x="wd2" y="hd2"/>
                </a:cxn>
                <a:cxn ang="5400000">
                  <a:pos x="wd2" y="hd2"/>
                </a:cxn>
                <a:cxn ang="10800000">
                  <a:pos x="wd2" y="hd2"/>
                </a:cxn>
                <a:cxn ang="16200000">
                  <a:pos x="wd2" y="hd2"/>
                </a:cxn>
              </a:cxnLst>
              <a:rect l="0" t="0" r="r" b="b"/>
              <a:pathLst>
                <a:path w="21600" h="21600" extrusionOk="0">
                  <a:moveTo>
                    <a:pt x="11433" y="8894"/>
                  </a:moveTo>
                  <a:lnTo>
                    <a:pt x="21600" y="19057"/>
                  </a:lnTo>
                  <a:lnTo>
                    <a:pt x="19057" y="21600"/>
                  </a:lnTo>
                  <a:lnTo>
                    <a:pt x="8894" y="11435"/>
                  </a:lnTo>
                  <a:lnTo>
                    <a:pt x="0" y="20330"/>
                  </a:lnTo>
                  <a:lnTo>
                    <a:pt x="0" y="0"/>
                  </a:lnTo>
                  <a:lnTo>
                    <a:pt x="20328"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68" name="成组"/>
          <p:cNvGrpSpPr/>
          <p:nvPr/>
        </p:nvGrpSpPr>
        <p:grpSpPr>
          <a:xfrm>
            <a:off x="7239084" y="837376"/>
            <a:ext cx="457201" cy="457201"/>
            <a:chOff x="0" y="0"/>
            <a:chExt cx="457200" cy="457200"/>
          </a:xfrm>
        </p:grpSpPr>
        <p:sp>
          <p:nvSpPr>
            <p:cNvPr id="3666" name="任意形状 19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67" name="任意形状 1915"/>
            <p:cNvSpPr/>
            <p:nvPr/>
          </p:nvSpPr>
          <p:spPr>
            <a:xfrm>
              <a:off x="114300" y="114300"/>
              <a:ext cx="229000" cy="229000"/>
            </a:xfrm>
            <a:custGeom>
              <a:avLst/>
              <a:gdLst/>
              <a:ahLst/>
              <a:cxnLst>
                <a:cxn ang="0">
                  <a:pos x="wd2" y="hd2"/>
                </a:cxn>
                <a:cxn ang="5400000">
                  <a:pos x="wd2" y="hd2"/>
                </a:cxn>
                <a:cxn ang="10800000">
                  <a:pos x="wd2" y="hd2"/>
                </a:cxn>
                <a:cxn ang="16200000">
                  <a:pos x="wd2" y="hd2"/>
                </a:cxn>
              </a:cxnLst>
              <a:rect l="0" t="0" r="r" b="b"/>
              <a:pathLst>
                <a:path w="21600" h="21600" extrusionOk="0">
                  <a:moveTo>
                    <a:pt x="6134" y="3594"/>
                  </a:moveTo>
                  <a:lnTo>
                    <a:pt x="21600" y="19059"/>
                  </a:lnTo>
                  <a:lnTo>
                    <a:pt x="19059" y="21600"/>
                  </a:lnTo>
                  <a:lnTo>
                    <a:pt x="3594" y="6134"/>
                  </a:lnTo>
                  <a:lnTo>
                    <a:pt x="3594" y="19765"/>
                  </a:lnTo>
                  <a:lnTo>
                    <a:pt x="0" y="19765"/>
                  </a:lnTo>
                  <a:lnTo>
                    <a:pt x="0" y="0"/>
                  </a:lnTo>
                  <a:lnTo>
                    <a:pt x="19765" y="0"/>
                  </a:lnTo>
                  <a:lnTo>
                    <a:pt x="19765" y="359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71" name="成组"/>
          <p:cNvGrpSpPr/>
          <p:nvPr/>
        </p:nvGrpSpPr>
        <p:grpSpPr>
          <a:xfrm>
            <a:off x="4495848" y="3586926"/>
            <a:ext cx="457201" cy="457201"/>
            <a:chOff x="0" y="0"/>
            <a:chExt cx="457200" cy="457200"/>
          </a:xfrm>
        </p:grpSpPr>
        <p:sp>
          <p:nvSpPr>
            <p:cNvPr id="3669" name="任意形状 19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70" name="任意形状 191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10800" y="9720"/>
                  </a:moveTo>
                  <a:lnTo>
                    <a:pt x="6480" y="9720"/>
                  </a:lnTo>
                  <a:lnTo>
                    <a:pt x="6480" y="11880"/>
                  </a:lnTo>
                  <a:lnTo>
                    <a:pt x="10800" y="11880"/>
                  </a:lnTo>
                  <a:lnTo>
                    <a:pt x="10800" y="15120"/>
                  </a:lnTo>
                  <a:lnTo>
                    <a:pt x="15120" y="10800"/>
                  </a:lnTo>
                  <a:lnTo>
                    <a:pt x="10800" y="6480"/>
                  </a:lnTo>
                  <a:lnTo>
                    <a:pt x="108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74" name="成组"/>
          <p:cNvGrpSpPr/>
          <p:nvPr/>
        </p:nvGrpSpPr>
        <p:grpSpPr>
          <a:xfrm>
            <a:off x="4495848" y="2664905"/>
            <a:ext cx="457201" cy="457201"/>
            <a:chOff x="0" y="0"/>
            <a:chExt cx="457200" cy="457200"/>
          </a:xfrm>
        </p:grpSpPr>
        <p:sp>
          <p:nvSpPr>
            <p:cNvPr id="3672" name="任意形状 19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73" name="任意形状 192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9720"/>
                  </a:moveTo>
                  <a:lnTo>
                    <a:pt x="10800" y="6480"/>
                  </a:lnTo>
                  <a:lnTo>
                    <a:pt x="15120" y="10800"/>
                  </a:lnTo>
                  <a:lnTo>
                    <a:pt x="10800" y="15120"/>
                  </a:lnTo>
                  <a:lnTo>
                    <a:pt x="10800" y="11880"/>
                  </a:lnTo>
                  <a:lnTo>
                    <a:pt x="6480" y="11880"/>
                  </a:lnTo>
                  <a:lnTo>
                    <a:pt x="6480" y="9720"/>
                  </a:lnTo>
                  <a:lnTo>
                    <a:pt x="10800" y="9720"/>
                  </a:lnTo>
                  <a:close/>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10800" y="19440"/>
                  </a:moveTo>
                  <a:cubicBezTo>
                    <a:pt x="15574" y="19440"/>
                    <a:pt x="19440" y="15574"/>
                    <a:pt x="19440" y="10800"/>
                  </a:cubicBezTo>
                  <a:cubicBezTo>
                    <a:pt x="19440" y="6026"/>
                    <a:pt x="15574" y="2160"/>
                    <a:pt x="10800" y="2160"/>
                  </a:cubicBezTo>
                  <a:cubicBezTo>
                    <a:pt x="6026" y="2160"/>
                    <a:pt x="2160" y="6026"/>
                    <a:pt x="2160" y="10800"/>
                  </a:cubicBezTo>
                  <a:cubicBezTo>
                    <a:pt x="2160" y="15574"/>
                    <a:pt x="6026" y="19440"/>
                    <a:pt x="10800" y="194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77" name="成组"/>
          <p:cNvGrpSpPr/>
          <p:nvPr/>
        </p:nvGrpSpPr>
        <p:grpSpPr>
          <a:xfrm>
            <a:off x="10896732" y="1757144"/>
            <a:ext cx="457201" cy="457201"/>
            <a:chOff x="0" y="0"/>
            <a:chExt cx="457200" cy="457200"/>
          </a:xfrm>
        </p:grpSpPr>
        <p:sp>
          <p:nvSpPr>
            <p:cNvPr id="3675" name="任意形状 19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76" name="任意形状 1924"/>
            <p:cNvSpPr/>
            <p:nvPr/>
          </p:nvSpPr>
          <p:spPr>
            <a:xfrm>
              <a:off x="113920" y="113919"/>
              <a:ext cx="228983" cy="228983"/>
            </a:xfrm>
            <a:custGeom>
              <a:avLst/>
              <a:gdLst/>
              <a:ahLst/>
              <a:cxnLst>
                <a:cxn ang="0">
                  <a:pos x="wd2" y="hd2"/>
                </a:cxn>
                <a:cxn ang="5400000">
                  <a:pos x="wd2" y="hd2"/>
                </a:cxn>
                <a:cxn ang="10800000">
                  <a:pos x="wd2" y="hd2"/>
                </a:cxn>
                <a:cxn ang="16200000">
                  <a:pos x="wd2" y="hd2"/>
                </a:cxn>
              </a:cxnLst>
              <a:rect l="0" t="0" r="r" b="b"/>
              <a:pathLst>
                <a:path w="21600" h="21600" extrusionOk="0">
                  <a:moveTo>
                    <a:pt x="10166" y="12705"/>
                  </a:moveTo>
                  <a:lnTo>
                    <a:pt x="0" y="2543"/>
                  </a:lnTo>
                  <a:lnTo>
                    <a:pt x="2541" y="0"/>
                  </a:lnTo>
                  <a:lnTo>
                    <a:pt x="12707" y="10166"/>
                  </a:lnTo>
                  <a:lnTo>
                    <a:pt x="21600" y="1270"/>
                  </a:lnTo>
                  <a:lnTo>
                    <a:pt x="21600" y="21600"/>
                  </a:lnTo>
                  <a:lnTo>
                    <a:pt x="127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80" name="成组"/>
          <p:cNvGrpSpPr/>
          <p:nvPr/>
        </p:nvGrpSpPr>
        <p:grpSpPr>
          <a:xfrm>
            <a:off x="10896732" y="837376"/>
            <a:ext cx="457201" cy="457201"/>
            <a:chOff x="0" y="0"/>
            <a:chExt cx="457200" cy="457200"/>
          </a:xfrm>
        </p:grpSpPr>
        <p:sp>
          <p:nvSpPr>
            <p:cNvPr id="3678" name="任意形状 19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79" name="任意形状 1927"/>
            <p:cNvSpPr/>
            <p:nvPr/>
          </p:nvSpPr>
          <p:spPr>
            <a:xfrm>
              <a:off x="113958" y="113975"/>
              <a:ext cx="229001" cy="229001"/>
            </a:xfrm>
            <a:custGeom>
              <a:avLst/>
              <a:gdLst/>
              <a:ahLst/>
              <a:cxnLst>
                <a:cxn ang="0">
                  <a:pos x="wd2" y="hd2"/>
                </a:cxn>
                <a:cxn ang="5400000">
                  <a:pos x="wd2" y="hd2"/>
                </a:cxn>
                <a:cxn ang="10800000">
                  <a:pos x="wd2" y="hd2"/>
                </a:cxn>
                <a:cxn ang="16200000">
                  <a:pos x="wd2" y="hd2"/>
                </a:cxn>
              </a:cxnLst>
              <a:rect l="0" t="0" r="r" b="b"/>
              <a:pathLst>
                <a:path w="21600" h="21600" extrusionOk="0">
                  <a:moveTo>
                    <a:pt x="15467" y="18006"/>
                  </a:moveTo>
                  <a:lnTo>
                    <a:pt x="0" y="2541"/>
                  </a:lnTo>
                  <a:lnTo>
                    <a:pt x="2541" y="0"/>
                  </a:lnTo>
                  <a:lnTo>
                    <a:pt x="18006" y="15464"/>
                  </a:lnTo>
                  <a:lnTo>
                    <a:pt x="18006" y="1835"/>
                  </a:lnTo>
                  <a:lnTo>
                    <a:pt x="21600" y="1835"/>
                  </a:lnTo>
                  <a:lnTo>
                    <a:pt x="21600" y="21600"/>
                  </a:lnTo>
                  <a:lnTo>
                    <a:pt x="1835" y="21600"/>
                  </a:lnTo>
                  <a:lnTo>
                    <a:pt x="1835" y="1800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83" name="成组"/>
          <p:cNvGrpSpPr/>
          <p:nvPr/>
        </p:nvGrpSpPr>
        <p:grpSpPr>
          <a:xfrm>
            <a:off x="9982320" y="1757144"/>
            <a:ext cx="457201" cy="457201"/>
            <a:chOff x="0" y="0"/>
            <a:chExt cx="457200" cy="457200"/>
          </a:xfrm>
        </p:grpSpPr>
        <p:sp>
          <p:nvSpPr>
            <p:cNvPr id="3681" name="任意形状 19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82" name="任意形状 1930"/>
            <p:cNvSpPr/>
            <p:nvPr/>
          </p:nvSpPr>
          <p:spPr>
            <a:xfrm>
              <a:off x="76200" y="76200"/>
              <a:ext cx="304800" cy="304800"/>
            </a:xfrm>
            <a:custGeom>
              <a:avLst/>
              <a:gdLst/>
              <a:ahLst/>
              <a:cxnLst>
                <a:cxn ang="0">
                  <a:pos x="wd2" y="hd2"/>
                </a:cxn>
                <a:cxn ang="5400000">
                  <a:pos x="wd2" y="hd2"/>
                </a:cxn>
                <a:cxn ang="10800000">
                  <a:pos x="wd2" y="hd2"/>
                </a:cxn>
                <a:cxn ang="16200000">
                  <a:pos x="wd2" y="hd2"/>
                </a:cxn>
              </a:cxnLst>
              <a:rect l="0" t="0" r="r" b="b"/>
              <a:pathLst>
                <a:path w="21600" h="21600" extrusionOk="0">
                  <a:moveTo>
                    <a:pt x="10800" y="12150"/>
                  </a:moveTo>
                  <a:lnTo>
                    <a:pt x="0" y="12150"/>
                  </a:lnTo>
                  <a:lnTo>
                    <a:pt x="0" y="9450"/>
                  </a:lnTo>
                  <a:lnTo>
                    <a:pt x="10800" y="9450"/>
                  </a:lnTo>
                  <a:lnTo>
                    <a:pt x="10800" y="0"/>
                  </a:lnTo>
                  <a:lnTo>
                    <a:pt x="21600" y="10800"/>
                  </a:lnTo>
                  <a:lnTo>
                    <a:pt x="1080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86" name="成组"/>
          <p:cNvGrpSpPr/>
          <p:nvPr/>
        </p:nvGrpSpPr>
        <p:grpSpPr>
          <a:xfrm>
            <a:off x="9982320" y="837376"/>
            <a:ext cx="457201" cy="457201"/>
            <a:chOff x="0" y="0"/>
            <a:chExt cx="457200" cy="457200"/>
          </a:xfrm>
        </p:grpSpPr>
        <p:sp>
          <p:nvSpPr>
            <p:cNvPr id="3684" name="任意形状 19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85" name="任意形状 1933"/>
            <p:cNvSpPr/>
            <p:nvPr/>
          </p:nvSpPr>
          <p:spPr>
            <a:xfrm>
              <a:off x="76200" y="80429"/>
              <a:ext cx="304800" cy="296343"/>
            </a:xfrm>
            <a:custGeom>
              <a:avLst/>
              <a:gdLst/>
              <a:ahLst/>
              <a:cxnLst>
                <a:cxn ang="0">
                  <a:pos x="wd2" y="hd2"/>
                </a:cxn>
                <a:cxn ang="5400000">
                  <a:pos x="wd2" y="hd2"/>
                </a:cxn>
                <a:cxn ang="10800000">
                  <a:pos x="wd2" y="hd2"/>
                </a:cxn>
                <a:cxn ang="16200000">
                  <a:pos x="wd2" y="hd2"/>
                </a:cxn>
              </a:cxnLst>
              <a:rect l="0" t="0" r="r" b="b"/>
              <a:pathLst>
                <a:path w="21600" h="21600" extrusionOk="0">
                  <a:moveTo>
                    <a:pt x="16432" y="9411"/>
                  </a:moveTo>
                  <a:lnTo>
                    <a:pt x="9191" y="1963"/>
                  </a:lnTo>
                  <a:lnTo>
                    <a:pt x="11100" y="0"/>
                  </a:lnTo>
                  <a:lnTo>
                    <a:pt x="21600" y="10800"/>
                  </a:lnTo>
                  <a:lnTo>
                    <a:pt x="11100" y="21600"/>
                  </a:lnTo>
                  <a:lnTo>
                    <a:pt x="9191" y="19637"/>
                  </a:lnTo>
                  <a:lnTo>
                    <a:pt x="16432" y="12188"/>
                  </a:lnTo>
                  <a:lnTo>
                    <a:pt x="0" y="12188"/>
                  </a:lnTo>
                  <a:lnTo>
                    <a:pt x="0" y="941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89" name="成组"/>
          <p:cNvGrpSpPr/>
          <p:nvPr/>
        </p:nvGrpSpPr>
        <p:grpSpPr>
          <a:xfrm>
            <a:off x="9067908" y="3586926"/>
            <a:ext cx="457201" cy="457201"/>
            <a:chOff x="0" y="0"/>
            <a:chExt cx="457200" cy="457200"/>
          </a:xfrm>
        </p:grpSpPr>
        <p:sp>
          <p:nvSpPr>
            <p:cNvPr id="3687" name="任意形状 19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88" name="任意形状 1936"/>
            <p:cNvSpPr/>
            <p:nvPr/>
          </p:nvSpPr>
          <p:spPr>
            <a:xfrm>
              <a:off x="190500" y="114300"/>
              <a:ext cx="114300" cy="2286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92" name="成组"/>
          <p:cNvGrpSpPr/>
          <p:nvPr/>
        </p:nvGrpSpPr>
        <p:grpSpPr>
          <a:xfrm>
            <a:off x="9067908" y="2664905"/>
            <a:ext cx="457201" cy="457201"/>
            <a:chOff x="0" y="0"/>
            <a:chExt cx="457200" cy="457200"/>
          </a:xfrm>
        </p:grpSpPr>
        <p:sp>
          <p:nvSpPr>
            <p:cNvPr id="3690" name="任意形状 19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91" name="任意形状 1939"/>
            <p:cNvSpPr/>
            <p:nvPr/>
          </p:nvSpPr>
          <p:spPr>
            <a:xfrm>
              <a:off x="156629" y="107365"/>
              <a:ext cx="148171" cy="242469"/>
            </a:xfrm>
            <a:custGeom>
              <a:avLst/>
              <a:gdLst/>
              <a:ahLst/>
              <a:cxnLst>
                <a:cxn ang="0">
                  <a:pos x="wd2" y="hd2"/>
                </a:cxn>
                <a:cxn ang="5400000">
                  <a:pos x="wd2" y="hd2"/>
                </a:cxn>
                <a:cxn ang="10800000">
                  <a:pos x="wd2" y="hd2"/>
                </a:cxn>
                <a:cxn ang="16200000">
                  <a:pos x="wd2" y="hd2"/>
                </a:cxn>
              </a:cxnLst>
              <a:rect l="0" t="0" r="r" b="b"/>
              <a:pathLst>
                <a:path w="21600" h="21600" extrusionOk="0">
                  <a:moveTo>
                    <a:pt x="13747" y="10800"/>
                  </a:moveTo>
                  <a:lnTo>
                    <a:pt x="0" y="2400"/>
                  </a:lnTo>
                  <a:lnTo>
                    <a:pt x="3927" y="0"/>
                  </a:lnTo>
                  <a:lnTo>
                    <a:pt x="21600" y="10800"/>
                  </a:lnTo>
                  <a:lnTo>
                    <a:pt x="3927" y="21600"/>
                  </a:lnTo>
                  <a:lnTo>
                    <a:pt x="0" y="19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95" name="成组"/>
          <p:cNvGrpSpPr/>
          <p:nvPr/>
        </p:nvGrpSpPr>
        <p:grpSpPr>
          <a:xfrm>
            <a:off x="9067908" y="1757144"/>
            <a:ext cx="457201" cy="457201"/>
            <a:chOff x="0" y="0"/>
            <a:chExt cx="457200" cy="457200"/>
          </a:xfrm>
        </p:grpSpPr>
        <p:sp>
          <p:nvSpPr>
            <p:cNvPr id="3693" name="任意形状 19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94" name="任意形状 1942"/>
            <p:cNvSpPr/>
            <p:nvPr/>
          </p:nvSpPr>
          <p:spPr>
            <a:xfrm>
              <a:off x="113920" y="114242"/>
              <a:ext cx="228983" cy="229001"/>
            </a:xfrm>
            <a:custGeom>
              <a:avLst/>
              <a:gdLst/>
              <a:ahLst/>
              <a:cxnLst>
                <a:cxn ang="0">
                  <a:pos x="wd2" y="hd2"/>
                </a:cxn>
                <a:cxn ang="5400000">
                  <a:pos x="wd2" y="hd2"/>
                </a:cxn>
                <a:cxn ang="10800000">
                  <a:pos x="wd2" y="hd2"/>
                </a:cxn>
                <a:cxn ang="16200000">
                  <a:pos x="wd2" y="hd2"/>
                </a:cxn>
              </a:cxnLst>
              <a:rect l="0" t="0" r="r" b="b"/>
              <a:pathLst>
                <a:path w="21600" h="21600" extrusionOk="0">
                  <a:moveTo>
                    <a:pt x="12705" y="11433"/>
                  </a:moveTo>
                  <a:lnTo>
                    <a:pt x="2541" y="21600"/>
                  </a:lnTo>
                  <a:lnTo>
                    <a:pt x="0" y="19057"/>
                  </a:lnTo>
                  <a:lnTo>
                    <a:pt x="10166" y="8894"/>
                  </a:lnTo>
                  <a:lnTo>
                    <a:pt x="1270" y="0"/>
                  </a:lnTo>
                  <a:lnTo>
                    <a:pt x="21600" y="0"/>
                  </a:lnTo>
                  <a:lnTo>
                    <a:pt x="21600" y="2032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98" name="成组"/>
          <p:cNvGrpSpPr/>
          <p:nvPr/>
        </p:nvGrpSpPr>
        <p:grpSpPr>
          <a:xfrm>
            <a:off x="9067908" y="837376"/>
            <a:ext cx="457201" cy="457201"/>
            <a:chOff x="0" y="0"/>
            <a:chExt cx="457200" cy="457200"/>
          </a:xfrm>
        </p:grpSpPr>
        <p:sp>
          <p:nvSpPr>
            <p:cNvPr id="3696" name="任意形状 19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97" name="任意形状 1945"/>
            <p:cNvSpPr/>
            <p:nvPr/>
          </p:nvSpPr>
          <p:spPr>
            <a:xfrm>
              <a:off x="113975" y="114300"/>
              <a:ext cx="229001" cy="229000"/>
            </a:xfrm>
            <a:custGeom>
              <a:avLst/>
              <a:gdLst/>
              <a:ahLst/>
              <a:cxnLst>
                <a:cxn ang="0">
                  <a:pos x="wd2" y="hd2"/>
                </a:cxn>
                <a:cxn ang="5400000">
                  <a:pos x="wd2" y="hd2"/>
                </a:cxn>
                <a:cxn ang="10800000">
                  <a:pos x="wd2" y="hd2"/>
                </a:cxn>
                <a:cxn ang="16200000">
                  <a:pos x="wd2" y="hd2"/>
                </a:cxn>
              </a:cxnLst>
              <a:rect l="0" t="0" r="r" b="b"/>
              <a:pathLst>
                <a:path w="21600" h="21600" extrusionOk="0">
                  <a:moveTo>
                    <a:pt x="18006" y="6134"/>
                  </a:moveTo>
                  <a:lnTo>
                    <a:pt x="2541" y="21600"/>
                  </a:lnTo>
                  <a:lnTo>
                    <a:pt x="0" y="19059"/>
                  </a:lnTo>
                  <a:lnTo>
                    <a:pt x="15464" y="3594"/>
                  </a:lnTo>
                  <a:lnTo>
                    <a:pt x="1835" y="3594"/>
                  </a:lnTo>
                  <a:lnTo>
                    <a:pt x="1835" y="0"/>
                  </a:lnTo>
                  <a:lnTo>
                    <a:pt x="21600" y="0"/>
                  </a:lnTo>
                  <a:lnTo>
                    <a:pt x="21600" y="19765"/>
                  </a:lnTo>
                  <a:lnTo>
                    <a:pt x="18006" y="19765"/>
                  </a:lnTo>
                  <a:lnTo>
                    <a:pt x="18006" y="613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01" name="成组"/>
          <p:cNvGrpSpPr/>
          <p:nvPr/>
        </p:nvGrpSpPr>
        <p:grpSpPr>
          <a:xfrm>
            <a:off x="3581400" y="3586926"/>
            <a:ext cx="457200" cy="457201"/>
            <a:chOff x="0" y="0"/>
            <a:chExt cx="457200" cy="457200"/>
          </a:xfrm>
        </p:grpSpPr>
        <p:sp>
          <p:nvSpPr>
            <p:cNvPr id="3699" name="任意形状 19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00" name="任意形状 194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11880" y="10800"/>
                  </a:moveTo>
                  <a:lnTo>
                    <a:pt x="15120" y="10800"/>
                  </a:lnTo>
                  <a:lnTo>
                    <a:pt x="10800" y="6480"/>
                  </a:lnTo>
                  <a:lnTo>
                    <a:pt x="6480" y="10800"/>
                  </a:lnTo>
                  <a:lnTo>
                    <a:pt x="9720" y="10800"/>
                  </a:lnTo>
                  <a:lnTo>
                    <a:pt x="9720" y="15120"/>
                  </a:lnTo>
                  <a:lnTo>
                    <a:pt x="11880" y="15120"/>
                  </a:lnTo>
                  <a:lnTo>
                    <a:pt x="1188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04" name="成组"/>
          <p:cNvGrpSpPr/>
          <p:nvPr/>
        </p:nvGrpSpPr>
        <p:grpSpPr>
          <a:xfrm>
            <a:off x="3581436" y="2664905"/>
            <a:ext cx="457201" cy="457201"/>
            <a:chOff x="0" y="0"/>
            <a:chExt cx="457200" cy="457200"/>
          </a:xfrm>
        </p:grpSpPr>
        <p:sp>
          <p:nvSpPr>
            <p:cNvPr id="3702" name="任意形状 19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03" name="任意形状 195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10800" y="19440"/>
                  </a:moveTo>
                  <a:cubicBezTo>
                    <a:pt x="15574" y="19440"/>
                    <a:pt x="19440" y="15574"/>
                    <a:pt x="19440" y="10800"/>
                  </a:cubicBezTo>
                  <a:cubicBezTo>
                    <a:pt x="19440" y="6026"/>
                    <a:pt x="15574" y="2160"/>
                    <a:pt x="10800" y="2160"/>
                  </a:cubicBezTo>
                  <a:cubicBezTo>
                    <a:pt x="6026" y="2160"/>
                    <a:pt x="2160" y="6026"/>
                    <a:pt x="2160" y="10800"/>
                  </a:cubicBezTo>
                  <a:cubicBezTo>
                    <a:pt x="2160" y="15574"/>
                    <a:pt x="6026" y="19440"/>
                    <a:pt x="10800" y="19440"/>
                  </a:cubicBezTo>
                  <a:close/>
                  <a:moveTo>
                    <a:pt x="11880" y="10800"/>
                  </a:moveTo>
                  <a:lnTo>
                    <a:pt x="11880" y="15120"/>
                  </a:lnTo>
                  <a:lnTo>
                    <a:pt x="9720" y="15120"/>
                  </a:lnTo>
                  <a:lnTo>
                    <a:pt x="9720" y="10800"/>
                  </a:lnTo>
                  <a:lnTo>
                    <a:pt x="6480" y="10800"/>
                  </a:lnTo>
                  <a:lnTo>
                    <a:pt x="10800" y="6480"/>
                  </a:lnTo>
                  <a:lnTo>
                    <a:pt x="15120" y="10800"/>
                  </a:lnTo>
                  <a:lnTo>
                    <a:pt x="1188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07" name="成组"/>
          <p:cNvGrpSpPr/>
          <p:nvPr/>
        </p:nvGrpSpPr>
        <p:grpSpPr>
          <a:xfrm>
            <a:off x="8153496" y="1757144"/>
            <a:ext cx="457201" cy="457201"/>
            <a:chOff x="0" y="0"/>
            <a:chExt cx="457200" cy="457200"/>
          </a:xfrm>
        </p:grpSpPr>
        <p:sp>
          <p:nvSpPr>
            <p:cNvPr id="3705" name="任意形状 19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06" name="任意形状 1954"/>
            <p:cNvSpPr/>
            <p:nvPr/>
          </p:nvSpPr>
          <p:spPr>
            <a:xfrm>
              <a:off x="76200" y="76200"/>
              <a:ext cx="304800" cy="304800"/>
            </a:xfrm>
            <a:custGeom>
              <a:avLst/>
              <a:gdLst/>
              <a:ahLst/>
              <a:cxnLst>
                <a:cxn ang="0">
                  <a:pos x="wd2" y="hd2"/>
                </a:cxn>
                <a:cxn ang="5400000">
                  <a:pos x="wd2" y="hd2"/>
                </a:cxn>
                <a:cxn ang="10800000">
                  <a:pos x="wd2" y="hd2"/>
                </a:cxn>
                <a:cxn ang="16200000">
                  <a:pos x="wd2" y="hd2"/>
                </a:cxn>
              </a:cxnLst>
              <a:rect l="0" t="0" r="r" b="b"/>
              <a:pathLst>
                <a:path w="21600" h="21600" extrusionOk="0">
                  <a:moveTo>
                    <a:pt x="12150" y="10800"/>
                  </a:moveTo>
                  <a:lnTo>
                    <a:pt x="12150" y="21600"/>
                  </a:lnTo>
                  <a:lnTo>
                    <a:pt x="9450" y="21600"/>
                  </a:lnTo>
                  <a:lnTo>
                    <a:pt x="9450" y="10800"/>
                  </a:lnTo>
                  <a:lnTo>
                    <a:pt x="0" y="10800"/>
                  </a:lnTo>
                  <a:lnTo>
                    <a:pt x="10800" y="0"/>
                  </a:lnTo>
                  <a:lnTo>
                    <a:pt x="216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10" name="成组"/>
          <p:cNvGrpSpPr/>
          <p:nvPr/>
        </p:nvGrpSpPr>
        <p:grpSpPr>
          <a:xfrm>
            <a:off x="8153496" y="837376"/>
            <a:ext cx="457201" cy="457201"/>
            <a:chOff x="0" y="0"/>
            <a:chExt cx="457200" cy="457200"/>
          </a:xfrm>
        </p:grpSpPr>
        <p:sp>
          <p:nvSpPr>
            <p:cNvPr id="3708" name="任意形状 19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09" name="任意形状 1957"/>
            <p:cNvSpPr/>
            <p:nvPr/>
          </p:nvSpPr>
          <p:spPr>
            <a:xfrm>
              <a:off x="80429" y="76200"/>
              <a:ext cx="296343" cy="304800"/>
            </a:xfrm>
            <a:custGeom>
              <a:avLst/>
              <a:gdLst/>
              <a:ahLst/>
              <a:cxnLst>
                <a:cxn ang="0">
                  <a:pos x="wd2" y="hd2"/>
                </a:cxn>
                <a:cxn ang="5400000">
                  <a:pos x="wd2" y="hd2"/>
                </a:cxn>
                <a:cxn ang="10800000">
                  <a:pos x="wd2" y="hd2"/>
                </a:cxn>
                <a:cxn ang="16200000">
                  <a:pos x="wd2" y="hd2"/>
                </a:cxn>
              </a:cxnLst>
              <a:rect l="0" t="0" r="r" b="b"/>
              <a:pathLst>
                <a:path w="21600" h="21600" extrusionOk="0">
                  <a:moveTo>
                    <a:pt x="12188" y="5168"/>
                  </a:moveTo>
                  <a:lnTo>
                    <a:pt x="12188" y="21600"/>
                  </a:lnTo>
                  <a:lnTo>
                    <a:pt x="9411" y="21600"/>
                  </a:lnTo>
                  <a:lnTo>
                    <a:pt x="9411" y="5168"/>
                  </a:lnTo>
                  <a:lnTo>
                    <a:pt x="1963" y="12409"/>
                  </a:lnTo>
                  <a:lnTo>
                    <a:pt x="0" y="10500"/>
                  </a:lnTo>
                  <a:lnTo>
                    <a:pt x="10800" y="0"/>
                  </a:lnTo>
                  <a:lnTo>
                    <a:pt x="21600" y="10500"/>
                  </a:lnTo>
                  <a:lnTo>
                    <a:pt x="19637" y="12409"/>
                  </a:lnTo>
                  <a:lnTo>
                    <a:pt x="12188" y="516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13" name="成组"/>
          <p:cNvGrpSpPr/>
          <p:nvPr/>
        </p:nvGrpSpPr>
        <p:grpSpPr>
          <a:xfrm>
            <a:off x="7239084" y="3586926"/>
            <a:ext cx="457201" cy="457201"/>
            <a:chOff x="0" y="0"/>
            <a:chExt cx="457200" cy="457200"/>
          </a:xfrm>
        </p:grpSpPr>
        <p:sp>
          <p:nvSpPr>
            <p:cNvPr id="3711" name="任意形状 19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12" name="任意形状 1960"/>
            <p:cNvSpPr/>
            <p:nvPr/>
          </p:nvSpPr>
          <p:spPr>
            <a:xfrm>
              <a:off x="114300" y="152400"/>
              <a:ext cx="228600" cy="1143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16" name="成组"/>
          <p:cNvGrpSpPr/>
          <p:nvPr/>
        </p:nvGrpSpPr>
        <p:grpSpPr>
          <a:xfrm>
            <a:off x="7239084" y="2664905"/>
            <a:ext cx="457201" cy="457201"/>
            <a:chOff x="0" y="0"/>
            <a:chExt cx="457200" cy="457200"/>
          </a:xfrm>
        </p:grpSpPr>
        <p:sp>
          <p:nvSpPr>
            <p:cNvPr id="3714" name="任意形状 19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15" name="任意形状 1963"/>
            <p:cNvSpPr/>
            <p:nvPr/>
          </p:nvSpPr>
          <p:spPr>
            <a:xfrm>
              <a:off x="107366" y="152400"/>
              <a:ext cx="242469" cy="148171"/>
            </a:xfrm>
            <a:custGeom>
              <a:avLst/>
              <a:gdLst/>
              <a:ahLst/>
              <a:cxnLst>
                <a:cxn ang="0">
                  <a:pos x="wd2" y="hd2"/>
                </a:cxn>
                <a:cxn ang="5400000">
                  <a:pos x="wd2" y="hd2"/>
                </a:cxn>
                <a:cxn ang="10800000">
                  <a:pos x="wd2" y="hd2"/>
                </a:cxn>
                <a:cxn ang="16200000">
                  <a:pos x="wd2" y="hd2"/>
                </a:cxn>
              </a:cxnLst>
              <a:rect l="0" t="0" r="r" b="b"/>
              <a:pathLst>
                <a:path w="21600" h="21600" extrusionOk="0">
                  <a:moveTo>
                    <a:pt x="10800" y="7854"/>
                  </a:moveTo>
                  <a:lnTo>
                    <a:pt x="2400" y="21600"/>
                  </a:lnTo>
                  <a:lnTo>
                    <a:pt x="0" y="17673"/>
                  </a:lnTo>
                  <a:lnTo>
                    <a:pt x="10800" y="0"/>
                  </a:lnTo>
                  <a:lnTo>
                    <a:pt x="21600" y="17673"/>
                  </a:lnTo>
                  <a:lnTo>
                    <a:pt x="1920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19" name="成组"/>
          <p:cNvGrpSpPr/>
          <p:nvPr/>
        </p:nvGrpSpPr>
        <p:grpSpPr>
          <a:xfrm>
            <a:off x="2667024" y="1757144"/>
            <a:ext cx="457201" cy="457201"/>
            <a:chOff x="0" y="0"/>
            <a:chExt cx="457200" cy="457200"/>
          </a:xfrm>
        </p:grpSpPr>
        <p:sp>
          <p:nvSpPr>
            <p:cNvPr id="3717" name="任意形状 19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18" name="任意形状 1996"/>
            <p:cNvSpPr/>
            <p:nvPr/>
          </p:nvSpPr>
          <p:spPr>
            <a:xfrm>
              <a:off x="19050" y="113900"/>
              <a:ext cx="417081" cy="229001"/>
            </a:xfrm>
            <a:custGeom>
              <a:avLst/>
              <a:gdLst/>
              <a:ahLst/>
              <a:cxnLst>
                <a:cxn ang="0">
                  <a:pos x="wd2" y="hd2"/>
                </a:cxn>
                <a:cxn ang="5400000">
                  <a:pos x="wd2" y="hd2"/>
                </a:cxn>
                <a:cxn ang="10800000">
                  <a:pos x="wd2" y="hd2"/>
                </a:cxn>
                <a:cxn ang="16200000">
                  <a:pos x="wd2" y="hd2"/>
                </a:cxn>
              </a:cxnLst>
              <a:rect l="0" t="0" r="r" b="b"/>
              <a:pathLst>
                <a:path w="21600" h="21600" extrusionOk="0">
                  <a:moveTo>
                    <a:pt x="10460" y="13981"/>
                  </a:moveTo>
                  <a:lnTo>
                    <a:pt x="11853" y="16518"/>
                  </a:lnTo>
                  <a:lnTo>
                    <a:pt x="20205" y="1306"/>
                  </a:lnTo>
                  <a:lnTo>
                    <a:pt x="21600" y="3847"/>
                  </a:lnTo>
                  <a:lnTo>
                    <a:pt x="11853" y="21600"/>
                  </a:lnTo>
                  <a:lnTo>
                    <a:pt x="5574" y="10165"/>
                  </a:lnTo>
                  <a:lnTo>
                    <a:pt x="6969" y="7624"/>
                  </a:lnTo>
                  <a:lnTo>
                    <a:pt x="9066" y="11442"/>
                  </a:lnTo>
                  <a:lnTo>
                    <a:pt x="10460" y="13980"/>
                  </a:lnTo>
                  <a:close/>
                  <a:moveTo>
                    <a:pt x="10462" y="8900"/>
                  </a:moveTo>
                  <a:lnTo>
                    <a:pt x="15347" y="0"/>
                  </a:lnTo>
                  <a:lnTo>
                    <a:pt x="16738" y="2534"/>
                  </a:lnTo>
                  <a:lnTo>
                    <a:pt x="11853" y="11433"/>
                  </a:lnTo>
                  <a:lnTo>
                    <a:pt x="10462" y="8900"/>
                  </a:lnTo>
                  <a:close/>
                  <a:moveTo>
                    <a:pt x="7673" y="19061"/>
                  </a:moveTo>
                  <a:lnTo>
                    <a:pt x="6279" y="21600"/>
                  </a:lnTo>
                  <a:lnTo>
                    <a:pt x="0" y="10165"/>
                  </a:lnTo>
                  <a:lnTo>
                    <a:pt x="1395" y="7624"/>
                  </a:lnTo>
                  <a:lnTo>
                    <a:pt x="2789" y="10163"/>
                  </a:lnTo>
                  <a:lnTo>
                    <a:pt x="2788" y="10165"/>
                  </a:lnTo>
                  <a:lnTo>
                    <a:pt x="7673" y="1906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22" name="成组"/>
          <p:cNvGrpSpPr/>
          <p:nvPr/>
        </p:nvGrpSpPr>
        <p:grpSpPr>
          <a:xfrm>
            <a:off x="2667012" y="837376"/>
            <a:ext cx="457201" cy="457201"/>
            <a:chOff x="0" y="0"/>
            <a:chExt cx="457200" cy="457200"/>
          </a:xfrm>
        </p:grpSpPr>
        <p:sp>
          <p:nvSpPr>
            <p:cNvPr id="3720" name="任意形状 199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21" name="任意形状 1999"/>
            <p:cNvSpPr/>
            <p:nvPr/>
          </p:nvSpPr>
          <p:spPr>
            <a:xfrm>
              <a:off x="19050" y="113900"/>
              <a:ext cx="417081" cy="229001"/>
            </a:xfrm>
            <a:custGeom>
              <a:avLst/>
              <a:gdLst/>
              <a:ahLst/>
              <a:cxnLst>
                <a:cxn ang="0">
                  <a:pos x="wd2" y="hd2"/>
                </a:cxn>
                <a:cxn ang="5400000">
                  <a:pos x="wd2" y="hd2"/>
                </a:cxn>
                <a:cxn ang="10800000">
                  <a:pos x="wd2" y="hd2"/>
                </a:cxn>
                <a:cxn ang="16200000">
                  <a:pos x="wd2" y="hd2"/>
                </a:cxn>
              </a:cxnLst>
              <a:rect l="0" t="0" r="r" b="b"/>
              <a:pathLst>
                <a:path w="21600" h="21600" extrusionOk="0">
                  <a:moveTo>
                    <a:pt x="10460" y="13981"/>
                  </a:moveTo>
                  <a:lnTo>
                    <a:pt x="11853" y="16518"/>
                  </a:lnTo>
                  <a:lnTo>
                    <a:pt x="20205" y="1306"/>
                  </a:lnTo>
                  <a:lnTo>
                    <a:pt x="21600" y="3847"/>
                  </a:lnTo>
                  <a:lnTo>
                    <a:pt x="11853" y="21600"/>
                  </a:lnTo>
                  <a:lnTo>
                    <a:pt x="5574" y="10165"/>
                  </a:lnTo>
                  <a:lnTo>
                    <a:pt x="6969" y="7624"/>
                  </a:lnTo>
                  <a:lnTo>
                    <a:pt x="9066" y="11442"/>
                  </a:lnTo>
                  <a:lnTo>
                    <a:pt x="10460" y="13980"/>
                  </a:lnTo>
                  <a:close/>
                  <a:moveTo>
                    <a:pt x="10462" y="8900"/>
                  </a:moveTo>
                  <a:lnTo>
                    <a:pt x="15347" y="0"/>
                  </a:lnTo>
                  <a:lnTo>
                    <a:pt x="16738" y="2534"/>
                  </a:lnTo>
                  <a:lnTo>
                    <a:pt x="11853" y="11433"/>
                  </a:lnTo>
                  <a:lnTo>
                    <a:pt x="10462" y="8900"/>
                  </a:lnTo>
                  <a:close/>
                  <a:moveTo>
                    <a:pt x="7673" y="19061"/>
                  </a:moveTo>
                  <a:lnTo>
                    <a:pt x="6279" y="21600"/>
                  </a:lnTo>
                  <a:lnTo>
                    <a:pt x="0" y="10165"/>
                  </a:lnTo>
                  <a:lnTo>
                    <a:pt x="1395" y="7624"/>
                  </a:lnTo>
                  <a:lnTo>
                    <a:pt x="2789" y="10163"/>
                  </a:lnTo>
                  <a:lnTo>
                    <a:pt x="2788" y="10165"/>
                  </a:lnTo>
                  <a:lnTo>
                    <a:pt x="7673" y="1906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25" name="成组"/>
          <p:cNvGrpSpPr/>
          <p:nvPr/>
        </p:nvGrpSpPr>
        <p:grpSpPr>
          <a:xfrm>
            <a:off x="1752612" y="1757144"/>
            <a:ext cx="457201" cy="457201"/>
            <a:chOff x="0" y="0"/>
            <a:chExt cx="457200" cy="457200"/>
          </a:xfrm>
        </p:grpSpPr>
        <p:sp>
          <p:nvSpPr>
            <p:cNvPr id="3723" name="任意形状 200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24" name="任意形状 2002"/>
            <p:cNvSpPr/>
            <p:nvPr/>
          </p:nvSpPr>
          <p:spPr>
            <a:xfrm>
              <a:off x="69265" y="113900"/>
              <a:ext cx="323299" cy="229001"/>
            </a:xfrm>
            <a:custGeom>
              <a:avLst/>
              <a:gdLst/>
              <a:ahLst/>
              <a:cxnLst>
                <a:cxn ang="0">
                  <a:pos x="wd2" y="hd2"/>
                </a:cxn>
                <a:cxn ang="5400000">
                  <a:pos x="wd2" y="hd2"/>
                </a:cxn>
                <a:cxn ang="10800000">
                  <a:pos x="wd2" y="hd2"/>
                </a:cxn>
                <a:cxn ang="16200000">
                  <a:pos x="wd2" y="hd2"/>
                </a:cxn>
              </a:cxnLst>
              <a:rect l="0" t="0" r="r" b="b"/>
              <a:pathLst>
                <a:path w="21600" h="21600" extrusionOk="0">
                  <a:moveTo>
                    <a:pt x="8100" y="16518"/>
                  </a:moveTo>
                  <a:lnTo>
                    <a:pt x="19799" y="0"/>
                  </a:lnTo>
                  <a:lnTo>
                    <a:pt x="21600" y="2541"/>
                  </a:lnTo>
                  <a:lnTo>
                    <a:pt x="8100" y="21600"/>
                  </a:lnTo>
                  <a:lnTo>
                    <a:pt x="0" y="10165"/>
                  </a:lnTo>
                  <a:lnTo>
                    <a:pt x="1800" y="762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28" name="成组"/>
          <p:cNvGrpSpPr/>
          <p:nvPr/>
        </p:nvGrpSpPr>
        <p:grpSpPr>
          <a:xfrm>
            <a:off x="1752600" y="837376"/>
            <a:ext cx="457200" cy="457201"/>
            <a:chOff x="0" y="0"/>
            <a:chExt cx="457200" cy="457200"/>
          </a:xfrm>
        </p:grpSpPr>
        <p:sp>
          <p:nvSpPr>
            <p:cNvPr id="3726" name="任意形状 200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27" name="任意形状 2005"/>
            <p:cNvSpPr/>
            <p:nvPr/>
          </p:nvSpPr>
          <p:spPr>
            <a:xfrm>
              <a:off x="69265" y="113900"/>
              <a:ext cx="323299" cy="229001"/>
            </a:xfrm>
            <a:custGeom>
              <a:avLst/>
              <a:gdLst/>
              <a:ahLst/>
              <a:cxnLst>
                <a:cxn ang="0">
                  <a:pos x="wd2" y="hd2"/>
                </a:cxn>
                <a:cxn ang="5400000">
                  <a:pos x="wd2" y="hd2"/>
                </a:cxn>
                <a:cxn ang="10800000">
                  <a:pos x="wd2" y="hd2"/>
                </a:cxn>
                <a:cxn ang="16200000">
                  <a:pos x="wd2" y="hd2"/>
                </a:cxn>
              </a:cxnLst>
              <a:rect l="0" t="0" r="r" b="b"/>
              <a:pathLst>
                <a:path w="21600" h="21600" extrusionOk="0">
                  <a:moveTo>
                    <a:pt x="8100" y="16518"/>
                  </a:moveTo>
                  <a:lnTo>
                    <a:pt x="19799" y="0"/>
                  </a:lnTo>
                  <a:lnTo>
                    <a:pt x="21600" y="2541"/>
                  </a:lnTo>
                  <a:lnTo>
                    <a:pt x="8100" y="21600"/>
                  </a:lnTo>
                  <a:lnTo>
                    <a:pt x="0" y="10165"/>
                  </a:lnTo>
                  <a:lnTo>
                    <a:pt x="1800" y="762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31" name="成组"/>
          <p:cNvGrpSpPr/>
          <p:nvPr/>
        </p:nvGrpSpPr>
        <p:grpSpPr>
          <a:xfrm>
            <a:off x="3581436" y="1757144"/>
            <a:ext cx="457201" cy="457201"/>
            <a:chOff x="0" y="0"/>
            <a:chExt cx="457200" cy="457200"/>
          </a:xfrm>
        </p:grpSpPr>
        <p:sp>
          <p:nvSpPr>
            <p:cNvPr id="3729" name="任意形状 20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30" name="任意形状 2044"/>
            <p:cNvSpPr/>
            <p:nvPr/>
          </p:nvSpPr>
          <p:spPr>
            <a:xfrm>
              <a:off x="107365" y="107365"/>
              <a:ext cx="242469" cy="242469"/>
            </a:xfrm>
            <a:custGeom>
              <a:avLst/>
              <a:gdLst/>
              <a:ahLst/>
              <a:cxnLst>
                <a:cxn ang="0">
                  <a:pos x="wd2" y="hd2"/>
                </a:cxn>
                <a:cxn ang="5400000">
                  <a:pos x="wd2" y="hd2"/>
                </a:cxn>
                <a:cxn ang="10800000">
                  <a:pos x="wd2" y="hd2"/>
                </a:cxn>
                <a:cxn ang="16200000">
                  <a:pos x="wd2" y="hd2"/>
                </a:cxn>
              </a:cxnLst>
              <a:rect l="0" t="0" r="r" b="b"/>
              <a:pathLst>
                <a:path w="21600" h="21600" extrusionOk="0">
                  <a:moveTo>
                    <a:pt x="10800" y="8400"/>
                  </a:moveTo>
                  <a:lnTo>
                    <a:pt x="19200" y="0"/>
                  </a:lnTo>
                  <a:lnTo>
                    <a:pt x="21600" y="2400"/>
                  </a:lnTo>
                  <a:lnTo>
                    <a:pt x="13200" y="10800"/>
                  </a:lnTo>
                  <a:lnTo>
                    <a:pt x="21600" y="19200"/>
                  </a:lnTo>
                  <a:lnTo>
                    <a:pt x="19200" y="21600"/>
                  </a:lnTo>
                  <a:lnTo>
                    <a:pt x="10800" y="13200"/>
                  </a:lnTo>
                  <a:lnTo>
                    <a:pt x="2400" y="21600"/>
                  </a:lnTo>
                  <a:lnTo>
                    <a:pt x="0" y="19200"/>
                  </a:lnTo>
                  <a:lnTo>
                    <a:pt x="8400" y="10800"/>
                  </a:lnTo>
                  <a:lnTo>
                    <a:pt x="0" y="2400"/>
                  </a:lnTo>
                  <a:lnTo>
                    <a:pt x="24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34" name="成组"/>
          <p:cNvGrpSpPr/>
          <p:nvPr/>
        </p:nvGrpSpPr>
        <p:grpSpPr>
          <a:xfrm>
            <a:off x="3581436" y="837376"/>
            <a:ext cx="457201" cy="457201"/>
            <a:chOff x="0" y="0"/>
            <a:chExt cx="457200" cy="457200"/>
          </a:xfrm>
        </p:grpSpPr>
        <p:sp>
          <p:nvSpPr>
            <p:cNvPr id="3732" name="任意形状 20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33" name="任意形状 2047"/>
            <p:cNvSpPr/>
            <p:nvPr/>
          </p:nvSpPr>
          <p:spPr>
            <a:xfrm>
              <a:off x="107365" y="107366"/>
              <a:ext cx="242469" cy="242469"/>
            </a:xfrm>
            <a:custGeom>
              <a:avLst/>
              <a:gdLst/>
              <a:ahLst/>
              <a:cxnLst>
                <a:cxn ang="0">
                  <a:pos x="wd2" y="hd2"/>
                </a:cxn>
                <a:cxn ang="5400000">
                  <a:pos x="wd2" y="hd2"/>
                </a:cxn>
                <a:cxn ang="10800000">
                  <a:pos x="wd2" y="hd2"/>
                </a:cxn>
                <a:cxn ang="16200000">
                  <a:pos x="wd2" y="hd2"/>
                </a:cxn>
              </a:cxnLst>
              <a:rect l="0" t="0" r="r" b="b"/>
              <a:pathLst>
                <a:path w="21600" h="21600" extrusionOk="0">
                  <a:moveTo>
                    <a:pt x="10800" y="8400"/>
                  </a:moveTo>
                  <a:lnTo>
                    <a:pt x="19200" y="0"/>
                  </a:lnTo>
                  <a:lnTo>
                    <a:pt x="21600" y="2400"/>
                  </a:lnTo>
                  <a:lnTo>
                    <a:pt x="13200" y="10800"/>
                  </a:lnTo>
                  <a:lnTo>
                    <a:pt x="21600" y="19200"/>
                  </a:lnTo>
                  <a:lnTo>
                    <a:pt x="19200" y="21600"/>
                  </a:lnTo>
                  <a:lnTo>
                    <a:pt x="10800" y="13200"/>
                  </a:lnTo>
                  <a:lnTo>
                    <a:pt x="2400" y="21600"/>
                  </a:lnTo>
                  <a:lnTo>
                    <a:pt x="0" y="19200"/>
                  </a:lnTo>
                  <a:lnTo>
                    <a:pt x="8400" y="10800"/>
                  </a:lnTo>
                  <a:lnTo>
                    <a:pt x="0" y="2400"/>
                  </a:lnTo>
                  <a:lnTo>
                    <a:pt x="24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37" name="成组"/>
          <p:cNvGrpSpPr/>
          <p:nvPr/>
        </p:nvGrpSpPr>
        <p:grpSpPr>
          <a:xfrm>
            <a:off x="6324672" y="1757144"/>
            <a:ext cx="457201" cy="457201"/>
            <a:chOff x="0" y="0"/>
            <a:chExt cx="457200" cy="457200"/>
          </a:xfrm>
        </p:grpSpPr>
        <p:sp>
          <p:nvSpPr>
            <p:cNvPr id="3735" name="任意形状 210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36" name="任意形状 2110"/>
            <p:cNvSpPr/>
            <p:nvPr/>
          </p:nvSpPr>
          <p:spPr>
            <a:xfrm>
              <a:off x="95250" y="95250"/>
              <a:ext cx="266700" cy="266700"/>
            </a:xfrm>
            <a:custGeom>
              <a:avLst/>
              <a:gdLst/>
              <a:ahLst/>
              <a:cxnLst>
                <a:cxn ang="0">
                  <a:pos x="wd2" y="hd2"/>
                </a:cxn>
                <a:cxn ang="5400000">
                  <a:pos x="wd2" y="hd2"/>
                </a:cxn>
                <a:cxn ang="10800000">
                  <a:pos x="wd2" y="hd2"/>
                </a:cxn>
                <a:cxn ang="16200000">
                  <a:pos x="wd2" y="hd2"/>
                </a:cxn>
              </a:cxnLst>
              <a:rect l="0" t="0" r="r" b="b"/>
              <a:pathLst>
                <a:path w="21600" h="21600" extrusionOk="0">
                  <a:moveTo>
                    <a:pt x="0" y="9257"/>
                  </a:moveTo>
                  <a:lnTo>
                    <a:pt x="21600" y="9257"/>
                  </a:lnTo>
                  <a:lnTo>
                    <a:pt x="21600" y="12343"/>
                  </a:lnTo>
                  <a:lnTo>
                    <a:pt x="0" y="12343"/>
                  </a:lnTo>
                  <a:lnTo>
                    <a:pt x="0" y="9257"/>
                  </a:lnTo>
                  <a:close/>
                  <a:moveTo>
                    <a:pt x="10800" y="4629"/>
                  </a:moveTo>
                  <a:cubicBezTo>
                    <a:pt x="9522" y="4629"/>
                    <a:pt x="8486" y="3592"/>
                    <a:pt x="8486" y="2314"/>
                  </a:cubicBezTo>
                  <a:cubicBezTo>
                    <a:pt x="8486" y="1036"/>
                    <a:pt x="9522" y="0"/>
                    <a:pt x="10800" y="0"/>
                  </a:cubicBezTo>
                  <a:cubicBezTo>
                    <a:pt x="12078" y="0"/>
                    <a:pt x="13114" y="1036"/>
                    <a:pt x="13114" y="2314"/>
                  </a:cubicBezTo>
                  <a:cubicBezTo>
                    <a:pt x="13114" y="3592"/>
                    <a:pt x="12078" y="4629"/>
                    <a:pt x="10800" y="4629"/>
                  </a:cubicBezTo>
                  <a:close/>
                  <a:moveTo>
                    <a:pt x="10800" y="21600"/>
                  </a:moveTo>
                  <a:cubicBezTo>
                    <a:pt x="9522" y="21600"/>
                    <a:pt x="8486" y="20564"/>
                    <a:pt x="8486" y="19286"/>
                  </a:cubicBezTo>
                  <a:cubicBezTo>
                    <a:pt x="8486" y="18008"/>
                    <a:pt x="9522" y="16971"/>
                    <a:pt x="10800" y="16971"/>
                  </a:cubicBezTo>
                  <a:cubicBezTo>
                    <a:pt x="12078" y="16971"/>
                    <a:pt x="13114" y="18008"/>
                    <a:pt x="13114" y="19286"/>
                  </a:cubicBezTo>
                  <a:cubicBezTo>
                    <a:pt x="13114" y="20564"/>
                    <a:pt x="12078" y="21600"/>
                    <a:pt x="10800"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40" name="成组"/>
          <p:cNvGrpSpPr/>
          <p:nvPr/>
        </p:nvGrpSpPr>
        <p:grpSpPr>
          <a:xfrm>
            <a:off x="6324672" y="837376"/>
            <a:ext cx="457201" cy="457201"/>
            <a:chOff x="0" y="0"/>
            <a:chExt cx="457200" cy="457200"/>
          </a:xfrm>
        </p:grpSpPr>
        <p:sp>
          <p:nvSpPr>
            <p:cNvPr id="3738" name="任意形状 211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39" name="任意形状 2113"/>
            <p:cNvSpPr/>
            <p:nvPr/>
          </p:nvSpPr>
          <p:spPr>
            <a:xfrm>
              <a:off x="95250" y="95250"/>
              <a:ext cx="266700" cy="266700"/>
            </a:xfrm>
            <a:custGeom>
              <a:avLst/>
              <a:gdLst/>
              <a:ahLst/>
              <a:cxnLst>
                <a:cxn ang="0">
                  <a:pos x="wd2" y="hd2"/>
                </a:cxn>
                <a:cxn ang="5400000">
                  <a:pos x="wd2" y="hd2"/>
                </a:cxn>
                <a:cxn ang="10800000">
                  <a:pos x="wd2" y="hd2"/>
                </a:cxn>
                <a:cxn ang="16200000">
                  <a:pos x="wd2" y="hd2"/>
                </a:cxn>
              </a:cxnLst>
              <a:rect l="0" t="0" r="r" b="b"/>
              <a:pathLst>
                <a:path w="21600" h="21600" extrusionOk="0">
                  <a:moveTo>
                    <a:pt x="0" y="9257"/>
                  </a:moveTo>
                  <a:lnTo>
                    <a:pt x="21600" y="9257"/>
                  </a:lnTo>
                  <a:lnTo>
                    <a:pt x="21600" y="12343"/>
                  </a:lnTo>
                  <a:lnTo>
                    <a:pt x="0" y="12343"/>
                  </a:lnTo>
                  <a:lnTo>
                    <a:pt x="0" y="9257"/>
                  </a:lnTo>
                  <a:close/>
                  <a:moveTo>
                    <a:pt x="10800" y="4629"/>
                  </a:moveTo>
                  <a:cubicBezTo>
                    <a:pt x="9522" y="4629"/>
                    <a:pt x="8486" y="3592"/>
                    <a:pt x="8486" y="2314"/>
                  </a:cubicBezTo>
                  <a:cubicBezTo>
                    <a:pt x="8486" y="1036"/>
                    <a:pt x="9522" y="0"/>
                    <a:pt x="10800" y="0"/>
                  </a:cubicBezTo>
                  <a:cubicBezTo>
                    <a:pt x="12078" y="0"/>
                    <a:pt x="13114" y="1036"/>
                    <a:pt x="13114" y="2314"/>
                  </a:cubicBezTo>
                  <a:cubicBezTo>
                    <a:pt x="13114" y="3592"/>
                    <a:pt x="12078" y="4629"/>
                    <a:pt x="10800" y="4629"/>
                  </a:cubicBezTo>
                  <a:close/>
                  <a:moveTo>
                    <a:pt x="10800" y="21600"/>
                  </a:moveTo>
                  <a:cubicBezTo>
                    <a:pt x="9522" y="21600"/>
                    <a:pt x="8486" y="20564"/>
                    <a:pt x="8486" y="19286"/>
                  </a:cubicBezTo>
                  <a:cubicBezTo>
                    <a:pt x="8486" y="18008"/>
                    <a:pt x="9522" y="16971"/>
                    <a:pt x="10800" y="16971"/>
                  </a:cubicBezTo>
                  <a:cubicBezTo>
                    <a:pt x="12078" y="16971"/>
                    <a:pt x="13114" y="18008"/>
                    <a:pt x="13114" y="19286"/>
                  </a:cubicBezTo>
                  <a:cubicBezTo>
                    <a:pt x="13114" y="20564"/>
                    <a:pt x="12078" y="21600"/>
                    <a:pt x="10800"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43" name="成组"/>
          <p:cNvGrpSpPr/>
          <p:nvPr/>
        </p:nvGrpSpPr>
        <p:grpSpPr>
          <a:xfrm>
            <a:off x="7239084" y="5406201"/>
            <a:ext cx="457201" cy="457201"/>
            <a:chOff x="0" y="0"/>
            <a:chExt cx="457200" cy="457200"/>
          </a:xfrm>
        </p:grpSpPr>
        <p:sp>
          <p:nvSpPr>
            <p:cNvPr id="3741" name="任意形状 211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42" name="任意形状 211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19200"/>
                  </a:moveTo>
                  <a:lnTo>
                    <a:pt x="19440" y="19200"/>
                  </a:lnTo>
                  <a:lnTo>
                    <a:pt x="19440" y="10800"/>
                  </a:lnTo>
                  <a:lnTo>
                    <a:pt x="21600" y="10800"/>
                  </a:lnTo>
                  <a:lnTo>
                    <a:pt x="21600" y="20400"/>
                  </a:lnTo>
                  <a:cubicBezTo>
                    <a:pt x="21600" y="21063"/>
                    <a:pt x="21117" y="21600"/>
                    <a:pt x="20520" y="21600"/>
                  </a:cubicBezTo>
                  <a:lnTo>
                    <a:pt x="1080" y="21600"/>
                  </a:lnTo>
                  <a:cubicBezTo>
                    <a:pt x="483" y="21600"/>
                    <a:pt x="0" y="21063"/>
                    <a:pt x="0" y="20400"/>
                  </a:cubicBezTo>
                  <a:lnTo>
                    <a:pt x="0" y="10800"/>
                  </a:lnTo>
                  <a:lnTo>
                    <a:pt x="2160" y="10800"/>
                  </a:lnTo>
                  <a:lnTo>
                    <a:pt x="2160" y="19200"/>
                  </a:lnTo>
                  <a:close/>
                  <a:moveTo>
                    <a:pt x="12960" y="7200"/>
                  </a:moveTo>
                  <a:lnTo>
                    <a:pt x="18360" y="7200"/>
                  </a:lnTo>
                  <a:lnTo>
                    <a:pt x="10800" y="15600"/>
                  </a:lnTo>
                  <a:lnTo>
                    <a:pt x="3240" y="7200"/>
                  </a:lnTo>
                  <a:lnTo>
                    <a:pt x="8640" y="7200"/>
                  </a:lnTo>
                  <a:lnTo>
                    <a:pt x="8640" y="0"/>
                  </a:lnTo>
                  <a:lnTo>
                    <a:pt x="12960" y="0"/>
                  </a:lnTo>
                  <a:lnTo>
                    <a:pt x="1296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46" name="成组"/>
          <p:cNvGrpSpPr/>
          <p:nvPr/>
        </p:nvGrpSpPr>
        <p:grpSpPr>
          <a:xfrm>
            <a:off x="7239084" y="4492435"/>
            <a:ext cx="457201" cy="457201"/>
            <a:chOff x="0" y="0"/>
            <a:chExt cx="457200" cy="457200"/>
          </a:xfrm>
        </p:grpSpPr>
        <p:sp>
          <p:nvSpPr>
            <p:cNvPr id="3744" name="任意形状 211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45" name="任意形状 211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1880" y="8400"/>
                  </a:moveTo>
                  <a:lnTo>
                    <a:pt x="17280" y="8400"/>
                  </a:lnTo>
                  <a:lnTo>
                    <a:pt x="10800" y="15600"/>
                  </a:lnTo>
                  <a:lnTo>
                    <a:pt x="4320" y="8400"/>
                  </a:lnTo>
                  <a:lnTo>
                    <a:pt x="9720" y="8400"/>
                  </a:lnTo>
                  <a:lnTo>
                    <a:pt x="9720" y="0"/>
                  </a:lnTo>
                  <a:lnTo>
                    <a:pt x="11880" y="0"/>
                  </a:lnTo>
                  <a:lnTo>
                    <a:pt x="11880" y="8400"/>
                  </a:lnTo>
                  <a:close/>
                  <a:moveTo>
                    <a:pt x="2160" y="19200"/>
                  </a:moveTo>
                  <a:lnTo>
                    <a:pt x="19440" y="19200"/>
                  </a:lnTo>
                  <a:lnTo>
                    <a:pt x="19440" y="10800"/>
                  </a:lnTo>
                  <a:lnTo>
                    <a:pt x="21600" y="10800"/>
                  </a:lnTo>
                  <a:lnTo>
                    <a:pt x="21600" y="20400"/>
                  </a:lnTo>
                  <a:cubicBezTo>
                    <a:pt x="21600" y="21063"/>
                    <a:pt x="21117" y="21600"/>
                    <a:pt x="20520" y="21600"/>
                  </a:cubicBezTo>
                  <a:lnTo>
                    <a:pt x="1080" y="21600"/>
                  </a:lnTo>
                  <a:cubicBezTo>
                    <a:pt x="483" y="21600"/>
                    <a:pt x="0" y="21063"/>
                    <a:pt x="0" y="20400"/>
                  </a:cubicBezTo>
                  <a:lnTo>
                    <a:pt x="0" y="10800"/>
                  </a:lnTo>
                  <a:lnTo>
                    <a:pt x="2160" y="10800"/>
                  </a:lnTo>
                  <a:lnTo>
                    <a:pt x="2160" y="19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49" name="成组"/>
          <p:cNvGrpSpPr/>
          <p:nvPr/>
        </p:nvGrpSpPr>
        <p:grpSpPr>
          <a:xfrm>
            <a:off x="9067908" y="5406201"/>
            <a:ext cx="457201" cy="457201"/>
            <a:chOff x="0" y="0"/>
            <a:chExt cx="457200" cy="457200"/>
          </a:xfrm>
        </p:grpSpPr>
        <p:sp>
          <p:nvSpPr>
            <p:cNvPr id="3747" name="任意形状 212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48" name="任意形状 2122"/>
            <p:cNvSpPr/>
            <p:nvPr/>
          </p:nvSpPr>
          <p:spPr>
            <a:xfrm>
              <a:off x="18998" y="38041"/>
              <a:ext cx="419214" cy="362009"/>
            </a:xfrm>
            <a:custGeom>
              <a:avLst/>
              <a:gdLst/>
              <a:ahLst/>
              <a:cxnLst>
                <a:cxn ang="0">
                  <a:pos x="wd2" y="hd2"/>
                </a:cxn>
                <a:cxn ang="5400000">
                  <a:pos x="wd2" y="hd2"/>
                </a:cxn>
                <a:cxn ang="10800000">
                  <a:pos x="wd2" y="hd2"/>
                </a:cxn>
                <a:cxn ang="16200000">
                  <a:pos x="wd2" y="hd2"/>
                </a:cxn>
              </a:cxnLst>
              <a:rect l="0" t="0" r="r" b="b"/>
              <a:pathLst>
                <a:path w="20510" h="21050" extrusionOk="0">
                  <a:moveTo>
                    <a:pt x="5595" y="21029"/>
                  </a:moveTo>
                  <a:cubicBezTo>
                    <a:pt x="2259" y="20725"/>
                    <a:pt x="-238" y="17264"/>
                    <a:pt x="18" y="13299"/>
                  </a:cubicBezTo>
                  <a:cubicBezTo>
                    <a:pt x="166" y="11013"/>
                    <a:pt x="1220" y="8947"/>
                    <a:pt x="2858" y="7736"/>
                  </a:cubicBezTo>
                  <a:cubicBezTo>
                    <a:pt x="3382" y="2881"/>
                    <a:pt x="7118" y="-550"/>
                    <a:pt x="11203" y="73"/>
                  </a:cubicBezTo>
                  <a:cubicBezTo>
                    <a:pt x="14569" y="586"/>
                    <a:pt x="17219" y="3736"/>
                    <a:pt x="17651" y="7736"/>
                  </a:cubicBezTo>
                  <a:cubicBezTo>
                    <a:pt x="20492" y="9837"/>
                    <a:pt x="21362" y="14277"/>
                    <a:pt x="19595" y="17653"/>
                  </a:cubicBezTo>
                  <a:cubicBezTo>
                    <a:pt x="18576" y="19600"/>
                    <a:pt x="16838" y="20853"/>
                    <a:pt x="14915" y="21029"/>
                  </a:cubicBezTo>
                  <a:lnTo>
                    <a:pt x="14915" y="21050"/>
                  </a:lnTo>
                  <a:lnTo>
                    <a:pt x="5595" y="21050"/>
                  </a:lnTo>
                  <a:lnTo>
                    <a:pt x="5595" y="21029"/>
                  </a:lnTo>
                  <a:close/>
                  <a:moveTo>
                    <a:pt x="11187" y="11080"/>
                  </a:moveTo>
                  <a:lnTo>
                    <a:pt x="11187" y="6649"/>
                  </a:lnTo>
                  <a:lnTo>
                    <a:pt x="9323" y="6649"/>
                  </a:lnTo>
                  <a:lnTo>
                    <a:pt x="9323" y="11080"/>
                  </a:lnTo>
                  <a:lnTo>
                    <a:pt x="6527" y="11080"/>
                  </a:lnTo>
                  <a:lnTo>
                    <a:pt x="10255" y="16619"/>
                  </a:lnTo>
                  <a:lnTo>
                    <a:pt x="13983" y="11080"/>
                  </a:lnTo>
                  <a:lnTo>
                    <a:pt x="11187" y="110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52" name="成组"/>
          <p:cNvGrpSpPr/>
          <p:nvPr/>
        </p:nvGrpSpPr>
        <p:grpSpPr>
          <a:xfrm>
            <a:off x="9067908" y="4492435"/>
            <a:ext cx="457201" cy="457201"/>
            <a:chOff x="0" y="0"/>
            <a:chExt cx="457200" cy="457200"/>
          </a:xfrm>
        </p:grpSpPr>
        <p:sp>
          <p:nvSpPr>
            <p:cNvPr id="3750" name="任意形状 212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51" name="任意形状 2125"/>
            <p:cNvSpPr/>
            <p:nvPr/>
          </p:nvSpPr>
          <p:spPr>
            <a:xfrm>
              <a:off x="19049" y="38041"/>
              <a:ext cx="419164" cy="362009"/>
            </a:xfrm>
            <a:custGeom>
              <a:avLst/>
              <a:gdLst/>
              <a:ahLst/>
              <a:cxnLst>
                <a:cxn ang="0">
                  <a:pos x="wd2" y="hd2"/>
                </a:cxn>
                <a:cxn ang="5400000">
                  <a:pos x="wd2" y="hd2"/>
                </a:cxn>
                <a:cxn ang="10800000">
                  <a:pos x="wd2" y="hd2"/>
                </a:cxn>
                <a:cxn ang="16200000">
                  <a:pos x="wd2" y="hd2"/>
                </a:cxn>
              </a:cxnLst>
              <a:rect l="0" t="0" r="r" b="b"/>
              <a:pathLst>
                <a:path w="20737" h="21050" extrusionOk="0">
                  <a:moveTo>
                    <a:pt x="0" y="13850"/>
                  </a:moveTo>
                  <a:cubicBezTo>
                    <a:pt x="-1" y="11362"/>
                    <a:pt x="1091" y="9050"/>
                    <a:pt x="2888" y="7736"/>
                  </a:cubicBezTo>
                  <a:cubicBezTo>
                    <a:pt x="3418" y="2881"/>
                    <a:pt x="7196" y="-550"/>
                    <a:pt x="11326" y="73"/>
                  </a:cubicBezTo>
                  <a:cubicBezTo>
                    <a:pt x="14730" y="586"/>
                    <a:pt x="17410" y="3736"/>
                    <a:pt x="17846" y="7736"/>
                  </a:cubicBezTo>
                  <a:cubicBezTo>
                    <a:pt x="20719" y="9837"/>
                    <a:pt x="21599" y="14277"/>
                    <a:pt x="19812" y="17653"/>
                  </a:cubicBezTo>
                  <a:cubicBezTo>
                    <a:pt x="18781" y="19600"/>
                    <a:pt x="17024" y="20853"/>
                    <a:pt x="15079" y="21029"/>
                  </a:cubicBezTo>
                  <a:lnTo>
                    <a:pt x="5655" y="21050"/>
                  </a:lnTo>
                  <a:cubicBezTo>
                    <a:pt x="2492" y="20746"/>
                    <a:pt x="0" y="17640"/>
                    <a:pt x="0" y="13850"/>
                  </a:cubicBezTo>
                  <a:close/>
                  <a:moveTo>
                    <a:pt x="14936" y="18820"/>
                  </a:moveTo>
                  <a:cubicBezTo>
                    <a:pt x="17271" y="18609"/>
                    <a:pt x="19019" y="16213"/>
                    <a:pt x="18840" y="13468"/>
                  </a:cubicBezTo>
                  <a:cubicBezTo>
                    <a:pt x="18736" y="11885"/>
                    <a:pt x="17997" y="10454"/>
                    <a:pt x="16849" y="9616"/>
                  </a:cubicBezTo>
                  <a:lnTo>
                    <a:pt x="16089" y="9059"/>
                  </a:lnTo>
                  <a:lnTo>
                    <a:pt x="15976" y="8015"/>
                  </a:lnTo>
                  <a:cubicBezTo>
                    <a:pt x="15575" y="4374"/>
                    <a:pt x="12740" y="1804"/>
                    <a:pt x="9642" y="2275"/>
                  </a:cubicBezTo>
                  <a:cubicBezTo>
                    <a:pt x="7093" y="2662"/>
                    <a:pt x="5087" y="5020"/>
                    <a:pt x="4758" y="8015"/>
                  </a:cubicBezTo>
                  <a:lnTo>
                    <a:pt x="4645" y="9059"/>
                  </a:lnTo>
                  <a:lnTo>
                    <a:pt x="3886" y="9616"/>
                  </a:lnTo>
                  <a:cubicBezTo>
                    <a:pt x="1896" y="11069"/>
                    <a:pt x="1286" y="14142"/>
                    <a:pt x="2522" y="16481"/>
                  </a:cubicBezTo>
                  <a:cubicBezTo>
                    <a:pt x="3235" y="17829"/>
                    <a:pt x="4451" y="18698"/>
                    <a:pt x="5798" y="18820"/>
                  </a:cubicBezTo>
                  <a:lnTo>
                    <a:pt x="5961" y="18835"/>
                  </a:lnTo>
                  <a:lnTo>
                    <a:pt x="14773" y="18835"/>
                  </a:lnTo>
                  <a:lnTo>
                    <a:pt x="14936" y="18820"/>
                  </a:lnTo>
                  <a:close/>
                  <a:moveTo>
                    <a:pt x="11310" y="11080"/>
                  </a:moveTo>
                  <a:lnTo>
                    <a:pt x="14137" y="11080"/>
                  </a:lnTo>
                  <a:lnTo>
                    <a:pt x="10367" y="16619"/>
                  </a:lnTo>
                  <a:lnTo>
                    <a:pt x="6597" y="11080"/>
                  </a:lnTo>
                  <a:lnTo>
                    <a:pt x="9425" y="11080"/>
                  </a:lnTo>
                  <a:lnTo>
                    <a:pt x="9425" y="6649"/>
                  </a:lnTo>
                  <a:lnTo>
                    <a:pt x="11310" y="6649"/>
                  </a:lnTo>
                  <a:lnTo>
                    <a:pt x="11310" y="110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55" name="成组"/>
          <p:cNvGrpSpPr/>
          <p:nvPr/>
        </p:nvGrpSpPr>
        <p:grpSpPr>
          <a:xfrm>
            <a:off x="5410260" y="5406201"/>
            <a:ext cx="457201" cy="457201"/>
            <a:chOff x="0" y="0"/>
            <a:chExt cx="457200" cy="457200"/>
          </a:xfrm>
        </p:grpSpPr>
        <p:sp>
          <p:nvSpPr>
            <p:cNvPr id="3753" name="任意形状 212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54" name="任意形状 2128"/>
            <p:cNvSpPr/>
            <p:nvPr/>
          </p:nvSpPr>
          <p:spPr>
            <a:xfrm>
              <a:off x="57150" y="1905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19440"/>
                  </a:moveTo>
                  <a:lnTo>
                    <a:pt x="21600" y="19440"/>
                  </a:lnTo>
                  <a:lnTo>
                    <a:pt x="21600" y="21600"/>
                  </a:lnTo>
                  <a:lnTo>
                    <a:pt x="0" y="21600"/>
                  </a:lnTo>
                  <a:lnTo>
                    <a:pt x="0" y="19440"/>
                  </a:lnTo>
                  <a:close/>
                  <a:moveTo>
                    <a:pt x="12000" y="8640"/>
                  </a:moveTo>
                  <a:lnTo>
                    <a:pt x="20400" y="8640"/>
                  </a:lnTo>
                  <a:lnTo>
                    <a:pt x="10800" y="17280"/>
                  </a:lnTo>
                  <a:lnTo>
                    <a:pt x="1200" y="8640"/>
                  </a:lnTo>
                  <a:lnTo>
                    <a:pt x="9600" y="8640"/>
                  </a:lnTo>
                  <a:lnTo>
                    <a:pt x="9600" y="0"/>
                  </a:lnTo>
                  <a:lnTo>
                    <a:pt x="12000" y="0"/>
                  </a:lnTo>
                  <a:lnTo>
                    <a:pt x="12000"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58" name="成组"/>
          <p:cNvGrpSpPr/>
          <p:nvPr/>
        </p:nvGrpSpPr>
        <p:grpSpPr>
          <a:xfrm>
            <a:off x="5410260" y="4492435"/>
            <a:ext cx="457201" cy="457201"/>
            <a:chOff x="0" y="0"/>
            <a:chExt cx="457200" cy="457200"/>
          </a:xfrm>
        </p:grpSpPr>
        <p:sp>
          <p:nvSpPr>
            <p:cNvPr id="3756" name="任意形状 213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57" name="任意形状 2131"/>
            <p:cNvSpPr/>
            <p:nvPr/>
          </p:nvSpPr>
          <p:spPr>
            <a:xfrm>
              <a:off x="57150" y="38100"/>
              <a:ext cx="342900" cy="361950"/>
            </a:xfrm>
            <a:custGeom>
              <a:avLst/>
              <a:gdLst/>
              <a:ahLst/>
              <a:cxnLst>
                <a:cxn ang="0">
                  <a:pos x="wd2" y="hd2"/>
                </a:cxn>
                <a:cxn ang="5400000">
                  <a:pos x="wd2" y="hd2"/>
                </a:cxn>
                <a:cxn ang="10800000">
                  <a:pos x="wd2" y="hd2"/>
                </a:cxn>
                <a:cxn ang="16200000">
                  <a:pos x="wd2" y="hd2"/>
                </a:cxn>
              </a:cxnLst>
              <a:rect l="0" t="0" r="r" b="b"/>
              <a:pathLst>
                <a:path w="21600" h="21600" extrusionOk="0">
                  <a:moveTo>
                    <a:pt x="0" y="19326"/>
                  </a:moveTo>
                  <a:lnTo>
                    <a:pt x="21600" y="19326"/>
                  </a:lnTo>
                  <a:lnTo>
                    <a:pt x="21600" y="21600"/>
                  </a:lnTo>
                  <a:lnTo>
                    <a:pt x="0" y="21600"/>
                  </a:lnTo>
                  <a:lnTo>
                    <a:pt x="0" y="19326"/>
                  </a:lnTo>
                  <a:close/>
                  <a:moveTo>
                    <a:pt x="12000" y="12701"/>
                  </a:moveTo>
                  <a:lnTo>
                    <a:pt x="19285" y="5798"/>
                  </a:lnTo>
                  <a:lnTo>
                    <a:pt x="20982" y="7405"/>
                  </a:lnTo>
                  <a:lnTo>
                    <a:pt x="10800" y="17053"/>
                  </a:lnTo>
                  <a:lnTo>
                    <a:pt x="618" y="7406"/>
                  </a:lnTo>
                  <a:lnTo>
                    <a:pt x="2315" y="5798"/>
                  </a:lnTo>
                  <a:lnTo>
                    <a:pt x="9600" y="12698"/>
                  </a:lnTo>
                  <a:lnTo>
                    <a:pt x="9600" y="0"/>
                  </a:lnTo>
                  <a:lnTo>
                    <a:pt x="12000" y="0"/>
                  </a:lnTo>
                  <a:lnTo>
                    <a:pt x="12000" y="127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61" name="成组"/>
          <p:cNvGrpSpPr/>
          <p:nvPr/>
        </p:nvGrpSpPr>
        <p:grpSpPr>
          <a:xfrm>
            <a:off x="10896732" y="5406201"/>
            <a:ext cx="457201" cy="457201"/>
            <a:chOff x="0" y="0"/>
            <a:chExt cx="457200" cy="457200"/>
          </a:xfrm>
        </p:grpSpPr>
        <p:sp>
          <p:nvSpPr>
            <p:cNvPr id="3759" name="任意形状 22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60" name="任意形状 2242"/>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8100" y="9720"/>
                  </a:moveTo>
                  <a:lnTo>
                    <a:pt x="0" y="9720"/>
                  </a:lnTo>
                  <a:lnTo>
                    <a:pt x="0" y="1080"/>
                  </a:lnTo>
                  <a:cubicBezTo>
                    <a:pt x="0" y="483"/>
                    <a:pt x="604" y="0"/>
                    <a:pt x="1350" y="0"/>
                  </a:cubicBezTo>
                  <a:lnTo>
                    <a:pt x="20250" y="0"/>
                  </a:lnTo>
                  <a:cubicBezTo>
                    <a:pt x="20996" y="0"/>
                    <a:pt x="21600" y="483"/>
                    <a:pt x="21600" y="1080"/>
                  </a:cubicBezTo>
                  <a:lnTo>
                    <a:pt x="21600" y="20520"/>
                  </a:lnTo>
                  <a:cubicBezTo>
                    <a:pt x="21600" y="21117"/>
                    <a:pt x="20996" y="21600"/>
                    <a:pt x="20250" y="21600"/>
                  </a:cubicBezTo>
                  <a:lnTo>
                    <a:pt x="1350" y="21600"/>
                  </a:lnTo>
                  <a:cubicBezTo>
                    <a:pt x="604" y="21600"/>
                    <a:pt x="0" y="21117"/>
                    <a:pt x="0" y="20520"/>
                  </a:cubicBezTo>
                  <a:lnTo>
                    <a:pt x="0" y="11880"/>
                  </a:lnTo>
                  <a:lnTo>
                    <a:pt x="8100" y="11880"/>
                  </a:lnTo>
                  <a:lnTo>
                    <a:pt x="8100" y="15120"/>
                  </a:lnTo>
                  <a:lnTo>
                    <a:pt x="14850" y="10800"/>
                  </a:lnTo>
                  <a:lnTo>
                    <a:pt x="8100" y="6480"/>
                  </a:lnTo>
                  <a:lnTo>
                    <a:pt x="81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64" name="成组"/>
          <p:cNvGrpSpPr/>
          <p:nvPr/>
        </p:nvGrpSpPr>
        <p:grpSpPr>
          <a:xfrm>
            <a:off x="10896732" y="4492435"/>
            <a:ext cx="457201" cy="457201"/>
            <a:chOff x="0" y="0"/>
            <a:chExt cx="457200" cy="457200"/>
          </a:xfrm>
        </p:grpSpPr>
        <p:sp>
          <p:nvSpPr>
            <p:cNvPr id="3762" name="任意形状 22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63" name="任意形状 2245"/>
            <p:cNvSpPr/>
            <p:nvPr/>
          </p:nvSpPr>
          <p:spPr>
            <a:xfrm>
              <a:off x="3810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400" y="14040"/>
                  </a:moveTo>
                  <a:lnTo>
                    <a:pt x="4800" y="14040"/>
                  </a:lnTo>
                  <a:lnTo>
                    <a:pt x="4800" y="19440"/>
                  </a:lnTo>
                  <a:lnTo>
                    <a:pt x="19200" y="19440"/>
                  </a:lnTo>
                  <a:lnTo>
                    <a:pt x="19200" y="2160"/>
                  </a:lnTo>
                  <a:lnTo>
                    <a:pt x="4800" y="2160"/>
                  </a:lnTo>
                  <a:lnTo>
                    <a:pt x="4800" y="7560"/>
                  </a:lnTo>
                  <a:lnTo>
                    <a:pt x="2400" y="7560"/>
                  </a:lnTo>
                  <a:lnTo>
                    <a:pt x="2400" y="1080"/>
                  </a:lnTo>
                  <a:cubicBezTo>
                    <a:pt x="2400" y="483"/>
                    <a:pt x="2937" y="0"/>
                    <a:pt x="3600" y="0"/>
                  </a:cubicBezTo>
                  <a:lnTo>
                    <a:pt x="20400" y="0"/>
                  </a:lnTo>
                  <a:cubicBezTo>
                    <a:pt x="21063" y="0"/>
                    <a:pt x="21600" y="483"/>
                    <a:pt x="21600" y="1080"/>
                  </a:cubicBezTo>
                  <a:lnTo>
                    <a:pt x="21600" y="20520"/>
                  </a:lnTo>
                  <a:cubicBezTo>
                    <a:pt x="21600" y="21117"/>
                    <a:pt x="21063" y="21600"/>
                    <a:pt x="20400" y="21600"/>
                  </a:cubicBezTo>
                  <a:lnTo>
                    <a:pt x="3600" y="21600"/>
                  </a:lnTo>
                  <a:cubicBezTo>
                    <a:pt x="2937" y="21600"/>
                    <a:pt x="2400" y="21117"/>
                    <a:pt x="2400" y="20520"/>
                  </a:cubicBezTo>
                  <a:lnTo>
                    <a:pt x="2400" y="14040"/>
                  </a:lnTo>
                  <a:close/>
                  <a:moveTo>
                    <a:pt x="9600" y="9720"/>
                  </a:moveTo>
                  <a:lnTo>
                    <a:pt x="9600" y="6480"/>
                  </a:lnTo>
                  <a:lnTo>
                    <a:pt x="15600" y="10800"/>
                  </a:lnTo>
                  <a:lnTo>
                    <a:pt x="9600" y="15120"/>
                  </a:lnTo>
                  <a:lnTo>
                    <a:pt x="9600" y="11880"/>
                  </a:lnTo>
                  <a:lnTo>
                    <a:pt x="0" y="11880"/>
                  </a:lnTo>
                  <a:lnTo>
                    <a:pt x="0" y="9720"/>
                  </a:lnTo>
                  <a:lnTo>
                    <a:pt x="96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67" name="成组"/>
          <p:cNvGrpSpPr/>
          <p:nvPr/>
        </p:nvGrpSpPr>
        <p:grpSpPr>
          <a:xfrm>
            <a:off x="838200" y="1757144"/>
            <a:ext cx="457200" cy="457201"/>
            <a:chOff x="0" y="0"/>
            <a:chExt cx="457200" cy="457200"/>
          </a:xfrm>
        </p:grpSpPr>
        <p:sp>
          <p:nvSpPr>
            <p:cNvPr id="3765" name="任意形状 23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66" name="任意形状 2332"/>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5120"/>
                  </a:moveTo>
                  <a:cubicBezTo>
                    <a:pt x="13186" y="15120"/>
                    <a:pt x="15120" y="13186"/>
                    <a:pt x="15120" y="10800"/>
                  </a:cubicBezTo>
                  <a:cubicBezTo>
                    <a:pt x="15120" y="8414"/>
                    <a:pt x="13186" y="6480"/>
                    <a:pt x="10800" y="6480"/>
                  </a:cubicBezTo>
                  <a:cubicBezTo>
                    <a:pt x="8414" y="6480"/>
                    <a:pt x="6480" y="8414"/>
                    <a:pt x="6480" y="10800"/>
                  </a:cubicBezTo>
                  <a:cubicBezTo>
                    <a:pt x="6480" y="13186"/>
                    <a:pt x="8414" y="15120"/>
                    <a:pt x="10800" y="151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70" name="成组"/>
          <p:cNvGrpSpPr/>
          <p:nvPr/>
        </p:nvGrpSpPr>
        <p:grpSpPr>
          <a:xfrm>
            <a:off x="838200" y="837376"/>
            <a:ext cx="457200" cy="457201"/>
            <a:chOff x="0" y="0"/>
            <a:chExt cx="457200" cy="457200"/>
          </a:xfrm>
        </p:grpSpPr>
        <p:sp>
          <p:nvSpPr>
            <p:cNvPr id="3768" name="任意形状 23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69" name="任意形状 233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0800" y="16200"/>
                  </a:moveTo>
                  <a:cubicBezTo>
                    <a:pt x="7818" y="16200"/>
                    <a:pt x="5400" y="13782"/>
                    <a:pt x="5400" y="10800"/>
                  </a:cubicBezTo>
                  <a:cubicBezTo>
                    <a:pt x="5400" y="7818"/>
                    <a:pt x="7818" y="5400"/>
                    <a:pt x="10800" y="5400"/>
                  </a:cubicBezTo>
                  <a:cubicBezTo>
                    <a:pt x="13782" y="5400"/>
                    <a:pt x="16200" y="7818"/>
                    <a:pt x="16200" y="10800"/>
                  </a:cubicBezTo>
                  <a:cubicBezTo>
                    <a:pt x="16200" y="13782"/>
                    <a:pt x="13782" y="16200"/>
                    <a:pt x="10800" y="16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73" name="成组"/>
          <p:cNvGrpSpPr/>
          <p:nvPr/>
        </p:nvGrpSpPr>
        <p:grpSpPr>
          <a:xfrm>
            <a:off x="5410260" y="1757144"/>
            <a:ext cx="457201" cy="457201"/>
            <a:chOff x="0" y="0"/>
            <a:chExt cx="457200" cy="457200"/>
          </a:xfrm>
        </p:grpSpPr>
        <p:sp>
          <p:nvSpPr>
            <p:cNvPr id="3771" name="任意形状 25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72" name="任意形状 2518"/>
            <p:cNvSpPr/>
            <p:nvPr/>
          </p:nvSpPr>
          <p:spPr>
            <a:xfrm>
              <a:off x="95250" y="209550"/>
              <a:ext cx="266700" cy="38100"/>
            </a:xfrm>
            <a:prstGeom prst="rect">
              <a:avLst/>
            </a:pr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76" name="成组"/>
          <p:cNvGrpSpPr/>
          <p:nvPr/>
        </p:nvGrpSpPr>
        <p:grpSpPr>
          <a:xfrm>
            <a:off x="5410260" y="837376"/>
            <a:ext cx="457201" cy="457201"/>
            <a:chOff x="0" y="0"/>
            <a:chExt cx="457200" cy="457200"/>
          </a:xfrm>
        </p:grpSpPr>
        <p:sp>
          <p:nvSpPr>
            <p:cNvPr id="3774" name="任意形状 25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75" name="任意形状 2521"/>
            <p:cNvSpPr/>
            <p:nvPr/>
          </p:nvSpPr>
          <p:spPr>
            <a:xfrm>
              <a:off x="95250" y="209550"/>
              <a:ext cx="266700" cy="38100"/>
            </a:xfrm>
            <a:prstGeom prst="rect">
              <a:avLst/>
            </a:pr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79" name="成组"/>
          <p:cNvGrpSpPr/>
          <p:nvPr/>
        </p:nvGrpSpPr>
        <p:grpSpPr>
          <a:xfrm>
            <a:off x="8153496" y="5406201"/>
            <a:ext cx="457201" cy="457201"/>
            <a:chOff x="0" y="0"/>
            <a:chExt cx="457200" cy="457200"/>
          </a:xfrm>
        </p:grpSpPr>
        <p:sp>
          <p:nvSpPr>
            <p:cNvPr id="3777" name="任意形状 25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78" name="任意形状 2560"/>
            <p:cNvSpPr/>
            <p:nvPr/>
          </p:nvSpPr>
          <p:spPr>
            <a:xfrm>
              <a:off x="38100" y="3810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2160" y="19326"/>
                  </a:moveTo>
                  <a:lnTo>
                    <a:pt x="19440" y="19326"/>
                  </a:lnTo>
                  <a:lnTo>
                    <a:pt x="19440" y="11368"/>
                  </a:lnTo>
                  <a:lnTo>
                    <a:pt x="21600" y="11368"/>
                  </a:lnTo>
                  <a:lnTo>
                    <a:pt x="21600" y="20463"/>
                  </a:lnTo>
                  <a:cubicBezTo>
                    <a:pt x="21600" y="21091"/>
                    <a:pt x="21117" y="21600"/>
                    <a:pt x="20520" y="21600"/>
                  </a:cubicBezTo>
                  <a:lnTo>
                    <a:pt x="1080" y="21600"/>
                  </a:lnTo>
                  <a:cubicBezTo>
                    <a:pt x="483" y="21600"/>
                    <a:pt x="0" y="21091"/>
                    <a:pt x="0" y="20463"/>
                  </a:cubicBezTo>
                  <a:lnTo>
                    <a:pt x="0" y="11368"/>
                  </a:lnTo>
                  <a:lnTo>
                    <a:pt x="2160" y="11368"/>
                  </a:lnTo>
                  <a:lnTo>
                    <a:pt x="2160" y="19326"/>
                  </a:lnTo>
                  <a:close/>
                  <a:moveTo>
                    <a:pt x="12960" y="7958"/>
                  </a:moveTo>
                  <a:lnTo>
                    <a:pt x="12960" y="14779"/>
                  </a:lnTo>
                  <a:lnTo>
                    <a:pt x="8640" y="14779"/>
                  </a:lnTo>
                  <a:lnTo>
                    <a:pt x="8640" y="7958"/>
                  </a:lnTo>
                  <a:lnTo>
                    <a:pt x="3240" y="7958"/>
                  </a:lnTo>
                  <a:lnTo>
                    <a:pt x="10800" y="0"/>
                  </a:lnTo>
                  <a:lnTo>
                    <a:pt x="18360" y="7958"/>
                  </a:lnTo>
                  <a:lnTo>
                    <a:pt x="12960" y="795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82" name="成组"/>
          <p:cNvGrpSpPr/>
          <p:nvPr/>
        </p:nvGrpSpPr>
        <p:grpSpPr>
          <a:xfrm>
            <a:off x="8153496" y="4492435"/>
            <a:ext cx="457201" cy="457201"/>
            <a:chOff x="0" y="0"/>
            <a:chExt cx="457200" cy="457200"/>
          </a:xfrm>
        </p:grpSpPr>
        <p:sp>
          <p:nvSpPr>
            <p:cNvPr id="3780" name="任意形状 25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81" name="任意形状 256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19200"/>
                  </a:moveTo>
                  <a:lnTo>
                    <a:pt x="19440" y="19200"/>
                  </a:lnTo>
                  <a:lnTo>
                    <a:pt x="19440" y="10800"/>
                  </a:lnTo>
                  <a:lnTo>
                    <a:pt x="21600" y="10800"/>
                  </a:lnTo>
                  <a:lnTo>
                    <a:pt x="21600" y="20400"/>
                  </a:lnTo>
                  <a:cubicBezTo>
                    <a:pt x="21600" y="21063"/>
                    <a:pt x="21117" y="21600"/>
                    <a:pt x="20520" y="21600"/>
                  </a:cubicBezTo>
                  <a:lnTo>
                    <a:pt x="1080" y="21600"/>
                  </a:lnTo>
                  <a:cubicBezTo>
                    <a:pt x="483" y="21600"/>
                    <a:pt x="0" y="21063"/>
                    <a:pt x="0" y="20400"/>
                  </a:cubicBezTo>
                  <a:lnTo>
                    <a:pt x="0" y="10800"/>
                  </a:lnTo>
                  <a:lnTo>
                    <a:pt x="2160" y="10800"/>
                  </a:lnTo>
                  <a:lnTo>
                    <a:pt x="2160" y="19200"/>
                  </a:lnTo>
                  <a:close/>
                  <a:moveTo>
                    <a:pt x="11880" y="7200"/>
                  </a:moveTo>
                  <a:lnTo>
                    <a:pt x="11880" y="15600"/>
                  </a:lnTo>
                  <a:lnTo>
                    <a:pt x="9720" y="15600"/>
                  </a:lnTo>
                  <a:lnTo>
                    <a:pt x="9720" y="7200"/>
                  </a:lnTo>
                  <a:lnTo>
                    <a:pt x="4320" y="7200"/>
                  </a:lnTo>
                  <a:lnTo>
                    <a:pt x="10800" y="0"/>
                  </a:lnTo>
                  <a:lnTo>
                    <a:pt x="17280" y="7200"/>
                  </a:lnTo>
                  <a:lnTo>
                    <a:pt x="1188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85" name="成组"/>
          <p:cNvGrpSpPr/>
          <p:nvPr/>
        </p:nvGrpSpPr>
        <p:grpSpPr>
          <a:xfrm>
            <a:off x="9982320" y="5406201"/>
            <a:ext cx="457201" cy="457201"/>
            <a:chOff x="0" y="0"/>
            <a:chExt cx="457200" cy="457200"/>
          </a:xfrm>
        </p:grpSpPr>
        <p:sp>
          <p:nvSpPr>
            <p:cNvPr id="3783" name="任意形状 25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84" name="任意形状 2566"/>
            <p:cNvSpPr/>
            <p:nvPr/>
          </p:nvSpPr>
          <p:spPr>
            <a:xfrm>
              <a:off x="18998" y="38041"/>
              <a:ext cx="419214" cy="362009"/>
            </a:xfrm>
            <a:custGeom>
              <a:avLst/>
              <a:gdLst/>
              <a:ahLst/>
              <a:cxnLst>
                <a:cxn ang="0">
                  <a:pos x="wd2" y="hd2"/>
                </a:cxn>
                <a:cxn ang="5400000">
                  <a:pos x="wd2" y="hd2"/>
                </a:cxn>
                <a:cxn ang="10800000">
                  <a:pos x="wd2" y="hd2"/>
                </a:cxn>
                <a:cxn ang="16200000">
                  <a:pos x="wd2" y="hd2"/>
                </a:cxn>
              </a:cxnLst>
              <a:rect l="0" t="0" r="r" b="b"/>
              <a:pathLst>
                <a:path w="20510" h="21050" extrusionOk="0">
                  <a:moveTo>
                    <a:pt x="5595" y="21029"/>
                  </a:moveTo>
                  <a:cubicBezTo>
                    <a:pt x="2259" y="20725"/>
                    <a:pt x="-238" y="17264"/>
                    <a:pt x="18" y="13299"/>
                  </a:cubicBezTo>
                  <a:cubicBezTo>
                    <a:pt x="166" y="11013"/>
                    <a:pt x="1220" y="8947"/>
                    <a:pt x="2858" y="7736"/>
                  </a:cubicBezTo>
                  <a:cubicBezTo>
                    <a:pt x="3382" y="2881"/>
                    <a:pt x="7118" y="-550"/>
                    <a:pt x="11203" y="73"/>
                  </a:cubicBezTo>
                  <a:cubicBezTo>
                    <a:pt x="14569" y="586"/>
                    <a:pt x="17219" y="3736"/>
                    <a:pt x="17651" y="7736"/>
                  </a:cubicBezTo>
                  <a:cubicBezTo>
                    <a:pt x="20492" y="9837"/>
                    <a:pt x="21362" y="14277"/>
                    <a:pt x="19595" y="17653"/>
                  </a:cubicBezTo>
                  <a:cubicBezTo>
                    <a:pt x="18576" y="19600"/>
                    <a:pt x="16838" y="20853"/>
                    <a:pt x="14915" y="21029"/>
                  </a:cubicBezTo>
                  <a:lnTo>
                    <a:pt x="14915" y="21050"/>
                  </a:lnTo>
                  <a:lnTo>
                    <a:pt x="5595" y="21050"/>
                  </a:lnTo>
                  <a:lnTo>
                    <a:pt x="5595" y="21029"/>
                  </a:lnTo>
                  <a:close/>
                  <a:moveTo>
                    <a:pt x="11187" y="12188"/>
                  </a:moveTo>
                  <a:lnTo>
                    <a:pt x="13983" y="12188"/>
                  </a:lnTo>
                  <a:lnTo>
                    <a:pt x="10255" y="6649"/>
                  </a:lnTo>
                  <a:lnTo>
                    <a:pt x="6527" y="12188"/>
                  </a:lnTo>
                  <a:lnTo>
                    <a:pt x="9323" y="12188"/>
                  </a:lnTo>
                  <a:lnTo>
                    <a:pt x="9323" y="16619"/>
                  </a:lnTo>
                  <a:lnTo>
                    <a:pt x="11187" y="16619"/>
                  </a:lnTo>
                  <a:lnTo>
                    <a:pt x="11187" y="1218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88" name="成组"/>
          <p:cNvGrpSpPr/>
          <p:nvPr/>
        </p:nvGrpSpPr>
        <p:grpSpPr>
          <a:xfrm>
            <a:off x="9982320" y="4492435"/>
            <a:ext cx="457201" cy="457201"/>
            <a:chOff x="0" y="0"/>
            <a:chExt cx="457200" cy="457200"/>
          </a:xfrm>
        </p:grpSpPr>
        <p:sp>
          <p:nvSpPr>
            <p:cNvPr id="3786" name="任意形状 25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87" name="任意形状 2569"/>
            <p:cNvSpPr/>
            <p:nvPr/>
          </p:nvSpPr>
          <p:spPr>
            <a:xfrm>
              <a:off x="19049" y="38041"/>
              <a:ext cx="419164" cy="362009"/>
            </a:xfrm>
            <a:custGeom>
              <a:avLst/>
              <a:gdLst/>
              <a:ahLst/>
              <a:cxnLst>
                <a:cxn ang="0">
                  <a:pos x="wd2" y="hd2"/>
                </a:cxn>
                <a:cxn ang="5400000">
                  <a:pos x="wd2" y="hd2"/>
                </a:cxn>
                <a:cxn ang="10800000">
                  <a:pos x="wd2" y="hd2"/>
                </a:cxn>
                <a:cxn ang="16200000">
                  <a:pos x="wd2" y="hd2"/>
                </a:cxn>
              </a:cxnLst>
              <a:rect l="0" t="0" r="r" b="b"/>
              <a:pathLst>
                <a:path w="20737" h="21050" extrusionOk="0">
                  <a:moveTo>
                    <a:pt x="0" y="13850"/>
                  </a:moveTo>
                  <a:cubicBezTo>
                    <a:pt x="-1" y="11362"/>
                    <a:pt x="1091" y="9050"/>
                    <a:pt x="2888" y="7736"/>
                  </a:cubicBezTo>
                  <a:cubicBezTo>
                    <a:pt x="3418" y="2881"/>
                    <a:pt x="7196" y="-550"/>
                    <a:pt x="11326" y="73"/>
                  </a:cubicBezTo>
                  <a:cubicBezTo>
                    <a:pt x="14730" y="586"/>
                    <a:pt x="17410" y="3736"/>
                    <a:pt x="17846" y="7736"/>
                  </a:cubicBezTo>
                  <a:cubicBezTo>
                    <a:pt x="20719" y="9837"/>
                    <a:pt x="21599" y="14277"/>
                    <a:pt x="19812" y="17653"/>
                  </a:cubicBezTo>
                  <a:cubicBezTo>
                    <a:pt x="18781" y="19600"/>
                    <a:pt x="17024" y="20853"/>
                    <a:pt x="15079" y="21029"/>
                  </a:cubicBezTo>
                  <a:lnTo>
                    <a:pt x="5655" y="21050"/>
                  </a:lnTo>
                  <a:cubicBezTo>
                    <a:pt x="2492" y="20746"/>
                    <a:pt x="0" y="17640"/>
                    <a:pt x="0" y="13850"/>
                  </a:cubicBezTo>
                  <a:close/>
                  <a:moveTo>
                    <a:pt x="14936" y="18820"/>
                  </a:moveTo>
                  <a:cubicBezTo>
                    <a:pt x="17271" y="18609"/>
                    <a:pt x="19019" y="16213"/>
                    <a:pt x="18840" y="13468"/>
                  </a:cubicBezTo>
                  <a:cubicBezTo>
                    <a:pt x="18736" y="11885"/>
                    <a:pt x="17997" y="10454"/>
                    <a:pt x="16849" y="9616"/>
                  </a:cubicBezTo>
                  <a:lnTo>
                    <a:pt x="16089" y="9059"/>
                  </a:lnTo>
                  <a:lnTo>
                    <a:pt x="15976" y="8015"/>
                  </a:lnTo>
                  <a:cubicBezTo>
                    <a:pt x="15575" y="4374"/>
                    <a:pt x="12740" y="1804"/>
                    <a:pt x="9642" y="2275"/>
                  </a:cubicBezTo>
                  <a:cubicBezTo>
                    <a:pt x="7093" y="2662"/>
                    <a:pt x="5087" y="5020"/>
                    <a:pt x="4758" y="8015"/>
                  </a:cubicBezTo>
                  <a:lnTo>
                    <a:pt x="4645" y="9059"/>
                  </a:lnTo>
                  <a:lnTo>
                    <a:pt x="3886" y="9616"/>
                  </a:lnTo>
                  <a:cubicBezTo>
                    <a:pt x="1896" y="11069"/>
                    <a:pt x="1286" y="14142"/>
                    <a:pt x="2522" y="16481"/>
                  </a:cubicBezTo>
                  <a:cubicBezTo>
                    <a:pt x="3235" y="17829"/>
                    <a:pt x="4451" y="18698"/>
                    <a:pt x="5798" y="18820"/>
                  </a:cubicBezTo>
                  <a:lnTo>
                    <a:pt x="5961" y="18835"/>
                  </a:lnTo>
                  <a:lnTo>
                    <a:pt x="14773" y="18835"/>
                  </a:lnTo>
                  <a:lnTo>
                    <a:pt x="14936" y="18820"/>
                  </a:lnTo>
                  <a:close/>
                  <a:moveTo>
                    <a:pt x="11310" y="12188"/>
                  </a:moveTo>
                  <a:lnTo>
                    <a:pt x="11310" y="16619"/>
                  </a:lnTo>
                  <a:lnTo>
                    <a:pt x="9425" y="16619"/>
                  </a:lnTo>
                  <a:lnTo>
                    <a:pt x="9425" y="12188"/>
                  </a:lnTo>
                  <a:lnTo>
                    <a:pt x="6597" y="12188"/>
                  </a:lnTo>
                  <a:lnTo>
                    <a:pt x="10367" y="6649"/>
                  </a:lnTo>
                  <a:lnTo>
                    <a:pt x="14137" y="12188"/>
                  </a:lnTo>
                  <a:lnTo>
                    <a:pt x="11310" y="1218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91" name="成组"/>
          <p:cNvGrpSpPr/>
          <p:nvPr/>
        </p:nvGrpSpPr>
        <p:grpSpPr>
          <a:xfrm>
            <a:off x="6324672" y="5406201"/>
            <a:ext cx="457201" cy="457201"/>
            <a:chOff x="0" y="0"/>
            <a:chExt cx="457200" cy="457200"/>
          </a:xfrm>
        </p:grpSpPr>
        <p:sp>
          <p:nvSpPr>
            <p:cNvPr id="3789" name="任意形状 25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90" name="任意形状 2572"/>
            <p:cNvSpPr/>
            <p:nvPr/>
          </p:nvSpPr>
          <p:spPr>
            <a:xfrm>
              <a:off x="57150" y="38100"/>
              <a:ext cx="342900" cy="361950"/>
            </a:xfrm>
            <a:custGeom>
              <a:avLst/>
              <a:gdLst/>
              <a:ahLst/>
              <a:cxnLst>
                <a:cxn ang="0">
                  <a:pos x="wd2" y="hd2"/>
                </a:cxn>
                <a:cxn ang="5400000">
                  <a:pos x="wd2" y="hd2"/>
                </a:cxn>
                <a:cxn ang="10800000">
                  <a:pos x="wd2" y="hd2"/>
                </a:cxn>
                <a:cxn ang="16200000">
                  <a:pos x="wd2" y="hd2"/>
                </a:cxn>
              </a:cxnLst>
              <a:rect l="0" t="0" r="r" b="b"/>
              <a:pathLst>
                <a:path w="21600" h="21600" extrusionOk="0">
                  <a:moveTo>
                    <a:pt x="0" y="19326"/>
                  </a:moveTo>
                  <a:lnTo>
                    <a:pt x="21600" y="19326"/>
                  </a:lnTo>
                  <a:lnTo>
                    <a:pt x="21600" y="21600"/>
                  </a:lnTo>
                  <a:lnTo>
                    <a:pt x="0" y="21600"/>
                  </a:lnTo>
                  <a:lnTo>
                    <a:pt x="0" y="19326"/>
                  </a:lnTo>
                  <a:close/>
                  <a:moveTo>
                    <a:pt x="12000" y="9095"/>
                  </a:moveTo>
                  <a:lnTo>
                    <a:pt x="12000" y="18189"/>
                  </a:lnTo>
                  <a:lnTo>
                    <a:pt x="9600" y="18189"/>
                  </a:lnTo>
                  <a:lnTo>
                    <a:pt x="9600" y="9095"/>
                  </a:lnTo>
                  <a:lnTo>
                    <a:pt x="1200" y="9095"/>
                  </a:lnTo>
                  <a:lnTo>
                    <a:pt x="10800" y="0"/>
                  </a:lnTo>
                  <a:lnTo>
                    <a:pt x="20400" y="9095"/>
                  </a:lnTo>
                  <a:lnTo>
                    <a:pt x="12000" y="909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94" name="成组"/>
          <p:cNvGrpSpPr/>
          <p:nvPr/>
        </p:nvGrpSpPr>
        <p:grpSpPr>
          <a:xfrm>
            <a:off x="6324672" y="4492435"/>
            <a:ext cx="457201" cy="457201"/>
            <a:chOff x="0" y="0"/>
            <a:chExt cx="457200" cy="457200"/>
          </a:xfrm>
        </p:grpSpPr>
        <p:sp>
          <p:nvSpPr>
            <p:cNvPr id="3792" name="任意形状 25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93" name="任意形状 2575"/>
            <p:cNvSpPr/>
            <p:nvPr/>
          </p:nvSpPr>
          <p:spPr>
            <a:xfrm>
              <a:off x="57150" y="38100"/>
              <a:ext cx="342900" cy="361950"/>
            </a:xfrm>
            <a:custGeom>
              <a:avLst/>
              <a:gdLst/>
              <a:ahLst/>
              <a:cxnLst>
                <a:cxn ang="0">
                  <a:pos x="wd2" y="hd2"/>
                </a:cxn>
                <a:cxn ang="5400000">
                  <a:pos x="wd2" y="hd2"/>
                </a:cxn>
                <a:cxn ang="10800000">
                  <a:pos x="wd2" y="hd2"/>
                </a:cxn>
                <a:cxn ang="16200000">
                  <a:pos x="wd2" y="hd2"/>
                </a:cxn>
              </a:cxnLst>
              <a:rect l="0" t="0" r="r" b="b"/>
              <a:pathLst>
                <a:path w="21600" h="21600" extrusionOk="0">
                  <a:moveTo>
                    <a:pt x="0" y="19326"/>
                  </a:moveTo>
                  <a:lnTo>
                    <a:pt x="21600" y="19326"/>
                  </a:lnTo>
                  <a:lnTo>
                    <a:pt x="21600" y="21600"/>
                  </a:lnTo>
                  <a:lnTo>
                    <a:pt x="0" y="21600"/>
                  </a:lnTo>
                  <a:lnTo>
                    <a:pt x="0" y="19326"/>
                  </a:lnTo>
                  <a:close/>
                  <a:moveTo>
                    <a:pt x="12000" y="4352"/>
                  </a:moveTo>
                  <a:lnTo>
                    <a:pt x="12000" y="17053"/>
                  </a:lnTo>
                  <a:lnTo>
                    <a:pt x="9600" y="17053"/>
                  </a:lnTo>
                  <a:lnTo>
                    <a:pt x="9600" y="4352"/>
                  </a:lnTo>
                  <a:lnTo>
                    <a:pt x="2315" y="11255"/>
                  </a:lnTo>
                  <a:lnTo>
                    <a:pt x="618" y="9647"/>
                  </a:lnTo>
                  <a:lnTo>
                    <a:pt x="10800" y="0"/>
                  </a:lnTo>
                  <a:lnTo>
                    <a:pt x="20982" y="9646"/>
                  </a:lnTo>
                  <a:lnTo>
                    <a:pt x="19285" y="11254"/>
                  </a:lnTo>
                  <a:lnTo>
                    <a:pt x="12000" y="43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3795" name="System"/>
          <p:cNvSpPr txBox="1"/>
          <p:nvPr/>
        </p:nvSpPr>
        <p:spPr>
          <a:xfrm>
            <a:off x="10748641" y="6347459"/>
            <a:ext cx="60529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System</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成组"/>
          <p:cNvGrpSpPr/>
          <p:nvPr/>
        </p:nvGrpSpPr>
        <p:grpSpPr>
          <a:xfrm>
            <a:off x="7239084" y="3582223"/>
            <a:ext cx="457201" cy="457201"/>
            <a:chOff x="0" y="0"/>
            <a:chExt cx="457200" cy="457200"/>
          </a:xfrm>
        </p:grpSpPr>
        <p:sp>
          <p:nvSpPr>
            <p:cNvPr id="74" name="任意形状 3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5" name="任意形状 36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19440"/>
                  </a:moveTo>
                  <a:lnTo>
                    <a:pt x="21600" y="19440"/>
                  </a:lnTo>
                  <a:lnTo>
                    <a:pt x="21600" y="21600"/>
                  </a:lnTo>
                  <a:lnTo>
                    <a:pt x="0" y="21600"/>
                  </a:lnTo>
                  <a:lnTo>
                    <a:pt x="0" y="19440"/>
                  </a:lnTo>
                  <a:close/>
                  <a:moveTo>
                    <a:pt x="2160" y="10800"/>
                  </a:moveTo>
                  <a:lnTo>
                    <a:pt x="4320" y="10800"/>
                  </a:lnTo>
                  <a:lnTo>
                    <a:pt x="4320" y="18360"/>
                  </a:lnTo>
                  <a:lnTo>
                    <a:pt x="2160" y="18360"/>
                  </a:lnTo>
                  <a:lnTo>
                    <a:pt x="2160" y="10800"/>
                  </a:lnTo>
                  <a:close/>
                  <a:moveTo>
                    <a:pt x="7560" y="10800"/>
                  </a:moveTo>
                  <a:lnTo>
                    <a:pt x="9720" y="10800"/>
                  </a:lnTo>
                  <a:lnTo>
                    <a:pt x="9720" y="18360"/>
                  </a:lnTo>
                  <a:lnTo>
                    <a:pt x="7560" y="18360"/>
                  </a:lnTo>
                  <a:lnTo>
                    <a:pt x="7560" y="10800"/>
                  </a:lnTo>
                  <a:close/>
                  <a:moveTo>
                    <a:pt x="11880" y="10800"/>
                  </a:moveTo>
                  <a:lnTo>
                    <a:pt x="14040" y="10800"/>
                  </a:lnTo>
                  <a:lnTo>
                    <a:pt x="14040" y="18360"/>
                  </a:lnTo>
                  <a:lnTo>
                    <a:pt x="11880" y="18360"/>
                  </a:lnTo>
                  <a:lnTo>
                    <a:pt x="11880" y="10800"/>
                  </a:lnTo>
                  <a:close/>
                  <a:moveTo>
                    <a:pt x="17280" y="10800"/>
                  </a:moveTo>
                  <a:lnTo>
                    <a:pt x="19440" y="10800"/>
                  </a:lnTo>
                  <a:lnTo>
                    <a:pt x="19440" y="18360"/>
                  </a:lnTo>
                  <a:lnTo>
                    <a:pt x="17280" y="18360"/>
                  </a:lnTo>
                  <a:lnTo>
                    <a:pt x="17280" y="10800"/>
                  </a:lnTo>
                  <a:close/>
                  <a:moveTo>
                    <a:pt x="0" y="5400"/>
                  </a:moveTo>
                  <a:lnTo>
                    <a:pt x="10800" y="0"/>
                  </a:lnTo>
                  <a:lnTo>
                    <a:pt x="21600" y="5400"/>
                  </a:lnTo>
                  <a:lnTo>
                    <a:pt x="21600" y="9720"/>
                  </a:lnTo>
                  <a:lnTo>
                    <a:pt x="0" y="9720"/>
                  </a:lnTo>
                  <a:lnTo>
                    <a:pt x="0" y="5400"/>
                  </a:lnTo>
                  <a:close/>
                  <a:moveTo>
                    <a:pt x="10800" y="6480"/>
                  </a:moveTo>
                  <a:cubicBezTo>
                    <a:pt x="11397" y="6480"/>
                    <a:pt x="11880" y="5997"/>
                    <a:pt x="11880" y="5400"/>
                  </a:cubicBezTo>
                  <a:cubicBezTo>
                    <a:pt x="11880" y="4803"/>
                    <a:pt x="11397" y="4320"/>
                    <a:pt x="10800" y="4320"/>
                  </a:cubicBezTo>
                  <a:cubicBezTo>
                    <a:pt x="10203" y="4320"/>
                    <a:pt x="9720" y="4803"/>
                    <a:pt x="9720" y="5400"/>
                  </a:cubicBezTo>
                  <a:cubicBezTo>
                    <a:pt x="9720" y="5997"/>
                    <a:pt x="10203" y="6480"/>
                    <a:pt x="10800" y="64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79" name="成组"/>
          <p:cNvGrpSpPr/>
          <p:nvPr/>
        </p:nvGrpSpPr>
        <p:grpSpPr>
          <a:xfrm>
            <a:off x="7239084" y="2667000"/>
            <a:ext cx="457201" cy="457200"/>
            <a:chOff x="0" y="0"/>
            <a:chExt cx="457200" cy="457200"/>
          </a:xfrm>
        </p:grpSpPr>
        <p:sp>
          <p:nvSpPr>
            <p:cNvPr id="77" name="任意形状 36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78" name="任意形状 36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19440"/>
                  </a:moveTo>
                  <a:lnTo>
                    <a:pt x="21600" y="19440"/>
                  </a:lnTo>
                  <a:lnTo>
                    <a:pt x="21600" y="21600"/>
                  </a:lnTo>
                  <a:lnTo>
                    <a:pt x="0" y="21600"/>
                  </a:lnTo>
                  <a:lnTo>
                    <a:pt x="0" y="19440"/>
                  </a:lnTo>
                  <a:close/>
                  <a:moveTo>
                    <a:pt x="2160" y="10800"/>
                  </a:moveTo>
                  <a:lnTo>
                    <a:pt x="4320" y="10800"/>
                  </a:lnTo>
                  <a:lnTo>
                    <a:pt x="4320" y="18360"/>
                  </a:lnTo>
                  <a:lnTo>
                    <a:pt x="2160" y="18360"/>
                  </a:lnTo>
                  <a:lnTo>
                    <a:pt x="2160" y="10800"/>
                  </a:lnTo>
                  <a:close/>
                  <a:moveTo>
                    <a:pt x="7560" y="10800"/>
                  </a:moveTo>
                  <a:lnTo>
                    <a:pt x="9720" y="10800"/>
                  </a:lnTo>
                  <a:lnTo>
                    <a:pt x="9720" y="18360"/>
                  </a:lnTo>
                  <a:lnTo>
                    <a:pt x="7560" y="18360"/>
                  </a:lnTo>
                  <a:lnTo>
                    <a:pt x="7560" y="10800"/>
                  </a:lnTo>
                  <a:close/>
                  <a:moveTo>
                    <a:pt x="11880" y="10800"/>
                  </a:moveTo>
                  <a:lnTo>
                    <a:pt x="14040" y="10800"/>
                  </a:lnTo>
                  <a:lnTo>
                    <a:pt x="14040" y="18360"/>
                  </a:lnTo>
                  <a:lnTo>
                    <a:pt x="11880" y="18360"/>
                  </a:lnTo>
                  <a:lnTo>
                    <a:pt x="11880" y="10800"/>
                  </a:lnTo>
                  <a:close/>
                  <a:moveTo>
                    <a:pt x="17280" y="10800"/>
                  </a:moveTo>
                  <a:lnTo>
                    <a:pt x="19440" y="10800"/>
                  </a:lnTo>
                  <a:lnTo>
                    <a:pt x="19440" y="18360"/>
                  </a:lnTo>
                  <a:lnTo>
                    <a:pt x="17280" y="18360"/>
                  </a:lnTo>
                  <a:lnTo>
                    <a:pt x="17280" y="10800"/>
                  </a:lnTo>
                  <a:close/>
                  <a:moveTo>
                    <a:pt x="0" y="5400"/>
                  </a:moveTo>
                  <a:lnTo>
                    <a:pt x="10800" y="0"/>
                  </a:lnTo>
                  <a:lnTo>
                    <a:pt x="21600" y="5400"/>
                  </a:lnTo>
                  <a:lnTo>
                    <a:pt x="21600" y="9720"/>
                  </a:lnTo>
                  <a:lnTo>
                    <a:pt x="0" y="9720"/>
                  </a:lnTo>
                  <a:lnTo>
                    <a:pt x="0" y="5400"/>
                  </a:lnTo>
                  <a:close/>
                  <a:moveTo>
                    <a:pt x="2160" y="6735"/>
                  </a:moveTo>
                  <a:lnTo>
                    <a:pt x="2160" y="7560"/>
                  </a:lnTo>
                  <a:lnTo>
                    <a:pt x="19440" y="7560"/>
                  </a:lnTo>
                  <a:lnTo>
                    <a:pt x="19440" y="6735"/>
                  </a:lnTo>
                  <a:lnTo>
                    <a:pt x="10800" y="2415"/>
                  </a:lnTo>
                  <a:lnTo>
                    <a:pt x="2160" y="6735"/>
                  </a:lnTo>
                  <a:close/>
                  <a:moveTo>
                    <a:pt x="10800" y="6480"/>
                  </a:moveTo>
                  <a:cubicBezTo>
                    <a:pt x="10203" y="6480"/>
                    <a:pt x="9720" y="5997"/>
                    <a:pt x="9720" y="5400"/>
                  </a:cubicBezTo>
                  <a:cubicBezTo>
                    <a:pt x="9720" y="4803"/>
                    <a:pt x="10203" y="4320"/>
                    <a:pt x="10800" y="4320"/>
                  </a:cubicBezTo>
                  <a:cubicBezTo>
                    <a:pt x="11397" y="4320"/>
                    <a:pt x="11880" y="4803"/>
                    <a:pt x="11880" y="5400"/>
                  </a:cubicBezTo>
                  <a:cubicBezTo>
                    <a:pt x="11880" y="5997"/>
                    <a:pt x="11397" y="6480"/>
                    <a:pt x="10800" y="64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2" name="成组"/>
          <p:cNvGrpSpPr/>
          <p:nvPr/>
        </p:nvGrpSpPr>
        <p:grpSpPr>
          <a:xfrm>
            <a:off x="838200" y="3582223"/>
            <a:ext cx="457200" cy="457201"/>
            <a:chOff x="0" y="0"/>
            <a:chExt cx="457200" cy="457200"/>
          </a:xfrm>
        </p:grpSpPr>
        <p:sp>
          <p:nvSpPr>
            <p:cNvPr id="80" name="任意形状 36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1" name="任意形状 367"/>
            <p:cNvSpPr/>
            <p:nvPr/>
          </p:nvSpPr>
          <p:spPr>
            <a:xfrm>
              <a:off x="19050" y="24169"/>
              <a:ext cx="419100" cy="375881"/>
            </a:xfrm>
            <a:custGeom>
              <a:avLst/>
              <a:gdLst/>
              <a:ahLst/>
              <a:cxnLst>
                <a:cxn ang="0">
                  <a:pos x="wd2" y="hd2"/>
                </a:cxn>
                <a:cxn ang="5400000">
                  <a:pos x="wd2" y="hd2"/>
                </a:cxn>
                <a:cxn ang="10800000">
                  <a:pos x="wd2" y="hd2"/>
                </a:cxn>
                <a:cxn ang="16200000">
                  <a:pos x="wd2" y="hd2"/>
                </a:cxn>
              </a:cxnLst>
              <a:rect l="0" t="0" r="r" b="b"/>
              <a:pathLst>
                <a:path w="21600" h="21525" extrusionOk="0">
                  <a:moveTo>
                    <a:pt x="10800" y="19343"/>
                  </a:moveTo>
                  <a:lnTo>
                    <a:pt x="12764" y="19343"/>
                  </a:lnTo>
                  <a:lnTo>
                    <a:pt x="12764" y="5162"/>
                  </a:lnTo>
                  <a:lnTo>
                    <a:pt x="19041" y="8151"/>
                  </a:lnTo>
                  <a:cubicBezTo>
                    <a:pt x="19403" y="8323"/>
                    <a:pt x="19637" y="8717"/>
                    <a:pt x="19636" y="9154"/>
                  </a:cubicBezTo>
                  <a:lnTo>
                    <a:pt x="19636" y="19343"/>
                  </a:lnTo>
                  <a:lnTo>
                    <a:pt x="21600" y="19343"/>
                  </a:lnTo>
                  <a:lnTo>
                    <a:pt x="21600" y="21525"/>
                  </a:lnTo>
                  <a:lnTo>
                    <a:pt x="0" y="21525"/>
                  </a:lnTo>
                  <a:lnTo>
                    <a:pt x="0" y="19343"/>
                  </a:lnTo>
                  <a:lnTo>
                    <a:pt x="1964" y="19343"/>
                  </a:lnTo>
                  <a:lnTo>
                    <a:pt x="1964" y="4780"/>
                  </a:lnTo>
                  <a:cubicBezTo>
                    <a:pt x="1964" y="4348"/>
                    <a:pt x="2192" y="3958"/>
                    <a:pt x="2547" y="3783"/>
                  </a:cubicBezTo>
                  <a:lnTo>
                    <a:pt x="10110" y="47"/>
                  </a:lnTo>
                  <a:cubicBezTo>
                    <a:pt x="10358" y="-75"/>
                    <a:pt x="10648" y="49"/>
                    <a:pt x="10758" y="324"/>
                  </a:cubicBezTo>
                  <a:cubicBezTo>
                    <a:pt x="10786" y="394"/>
                    <a:pt x="10800" y="470"/>
                    <a:pt x="10800" y="547"/>
                  </a:cubicBezTo>
                  <a:lnTo>
                    <a:pt x="10800" y="1934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5" name="成组"/>
          <p:cNvGrpSpPr/>
          <p:nvPr/>
        </p:nvGrpSpPr>
        <p:grpSpPr>
          <a:xfrm>
            <a:off x="838200" y="2667000"/>
            <a:ext cx="457200" cy="457200"/>
            <a:chOff x="0" y="0"/>
            <a:chExt cx="457200" cy="457200"/>
          </a:xfrm>
        </p:grpSpPr>
        <p:sp>
          <p:nvSpPr>
            <p:cNvPr id="83" name="任意形状 3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4" name="任意形状 370"/>
            <p:cNvSpPr/>
            <p:nvPr/>
          </p:nvSpPr>
          <p:spPr>
            <a:xfrm>
              <a:off x="19050" y="23121"/>
              <a:ext cx="419100" cy="376929"/>
            </a:xfrm>
            <a:custGeom>
              <a:avLst/>
              <a:gdLst/>
              <a:ahLst/>
              <a:cxnLst>
                <a:cxn ang="0">
                  <a:pos x="wd2" y="hd2"/>
                </a:cxn>
                <a:cxn ang="5400000">
                  <a:pos x="wd2" y="hd2"/>
                </a:cxn>
                <a:cxn ang="10800000">
                  <a:pos x="wd2" y="hd2"/>
                </a:cxn>
                <a:cxn ang="16200000">
                  <a:pos x="wd2" y="hd2"/>
                </a:cxn>
              </a:cxnLst>
              <a:rect l="0" t="0" r="r" b="b"/>
              <a:pathLst>
                <a:path w="21600" h="21530" extrusionOk="0">
                  <a:moveTo>
                    <a:pt x="1964" y="19354"/>
                  </a:moveTo>
                  <a:lnTo>
                    <a:pt x="1964" y="4882"/>
                  </a:lnTo>
                  <a:cubicBezTo>
                    <a:pt x="1964" y="4424"/>
                    <a:pt x="2222" y="4015"/>
                    <a:pt x="2610" y="3859"/>
                  </a:cubicBezTo>
                  <a:lnTo>
                    <a:pt x="12105" y="33"/>
                  </a:lnTo>
                  <a:cubicBezTo>
                    <a:pt x="12360" y="-70"/>
                    <a:pt x="12641" y="76"/>
                    <a:pt x="12734" y="358"/>
                  </a:cubicBezTo>
                  <a:cubicBezTo>
                    <a:pt x="12754" y="418"/>
                    <a:pt x="12764" y="481"/>
                    <a:pt x="12764" y="544"/>
                  </a:cubicBezTo>
                  <a:lnTo>
                    <a:pt x="12764" y="5934"/>
                  </a:lnTo>
                  <a:lnTo>
                    <a:pt x="18965" y="8224"/>
                  </a:lnTo>
                  <a:cubicBezTo>
                    <a:pt x="19366" y="8372"/>
                    <a:pt x="19636" y="8788"/>
                    <a:pt x="19636" y="9257"/>
                  </a:cubicBezTo>
                  <a:lnTo>
                    <a:pt x="19636" y="19354"/>
                  </a:lnTo>
                  <a:lnTo>
                    <a:pt x="21600" y="19354"/>
                  </a:lnTo>
                  <a:lnTo>
                    <a:pt x="21600" y="21530"/>
                  </a:lnTo>
                  <a:lnTo>
                    <a:pt x="0" y="21530"/>
                  </a:lnTo>
                  <a:lnTo>
                    <a:pt x="0" y="19354"/>
                  </a:lnTo>
                  <a:lnTo>
                    <a:pt x="1964" y="19354"/>
                  </a:lnTo>
                  <a:close/>
                  <a:moveTo>
                    <a:pt x="3927" y="19354"/>
                  </a:moveTo>
                  <a:lnTo>
                    <a:pt x="10800" y="19354"/>
                  </a:lnTo>
                  <a:lnTo>
                    <a:pt x="10800" y="2874"/>
                  </a:lnTo>
                  <a:lnTo>
                    <a:pt x="3927" y="5644"/>
                  </a:lnTo>
                  <a:lnTo>
                    <a:pt x="3927" y="19354"/>
                  </a:lnTo>
                  <a:close/>
                  <a:moveTo>
                    <a:pt x="17673" y="19354"/>
                  </a:moveTo>
                  <a:lnTo>
                    <a:pt x="17673" y="10041"/>
                  </a:lnTo>
                  <a:lnTo>
                    <a:pt x="12764" y="8228"/>
                  </a:lnTo>
                  <a:lnTo>
                    <a:pt x="12764" y="19354"/>
                  </a:lnTo>
                  <a:lnTo>
                    <a:pt x="17673" y="193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88" name="成组"/>
          <p:cNvGrpSpPr/>
          <p:nvPr/>
        </p:nvGrpSpPr>
        <p:grpSpPr>
          <a:xfrm>
            <a:off x="5410260" y="3582223"/>
            <a:ext cx="457201" cy="457201"/>
            <a:chOff x="0" y="0"/>
            <a:chExt cx="457200" cy="457200"/>
          </a:xfrm>
        </p:grpSpPr>
        <p:sp>
          <p:nvSpPr>
            <p:cNvPr id="86" name="任意形状 3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87" name="任意形状 373"/>
            <p:cNvSpPr/>
            <p:nvPr/>
          </p:nvSpPr>
          <p:spPr>
            <a:xfrm>
              <a:off x="57150" y="1905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8400" y="9840"/>
                  </a:moveTo>
                  <a:lnTo>
                    <a:pt x="8400" y="0"/>
                  </a:lnTo>
                  <a:lnTo>
                    <a:pt x="21600" y="6480"/>
                  </a:lnTo>
                  <a:lnTo>
                    <a:pt x="21600" y="21600"/>
                  </a:lnTo>
                  <a:lnTo>
                    <a:pt x="0" y="21600"/>
                  </a:lnTo>
                  <a:lnTo>
                    <a:pt x="0" y="64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1" name="成组"/>
          <p:cNvGrpSpPr/>
          <p:nvPr/>
        </p:nvGrpSpPr>
        <p:grpSpPr>
          <a:xfrm>
            <a:off x="5410260" y="2667000"/>
            <a:ext cx="457201" cy="457200"/>
            <a:chOff x="0" y="0"/>
            <a:chExt cx="457200" cy="457200"/>
          </a:xfrm>
        </p:grpSpPr>
        <p:sp>
          <p:nvSpPr>
            <p:cNvPr id="89" name="任意形状 3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0" name="任意形状 376"/>
            <p:cNvSpPr/>
            <p:nvPr/>
          </p:nvSpPr>
          <p:spPr>
            <a:xfrm>
              <a:off x="57150" y="1905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8400" y="9840"/>
                  </a:moveTo>
                  <a:lnTo>
                    <a:pt x="8400" y="0"/>
                  </a:lnTo>
                  <a:lnTo>
                    <a:pt x="21600" y="6480"/>
                  </a:lnTo>
                  <a:lnTo>
                    <a:pt x="21600" y="21600"/>
                  </a:lnTo>
                  <a:lnTo>
                    <a:pt x="0" y="21600"/>
                  </a:lnTo>
                  <a:lnTo>
                    <a:pt x="0" y="6480"/>
                  </a:lnTo>
                  <a:lnTo>
                    <a:pt x="8400" y="9840"/>
                  </a:lnTo>
                  <a:close/>
                  <a:moveTo>
                    <a:pt x="10800" y="3639"/>
                  </a:moveTo>
                  <a:lnTo>
                    <a:pt x="10800" y="13164"/>
                  </a:lnTo>
                  <a:lnTo>
                    <a:pt x="2400" y="9804"/>
                  </a:lnTo>
                  <a:lnTo>
                    <a:pt x="2400" y="19440"/>
                  </a:lnTo>
                  <a:lnTo>
                    <a:pt x="19200" y="19440"/>
                  </a:lnTo>
                  <a:lnTo>
                    <a:pt x="19200" y="7762"/>
                  </a:lnTo>
                  <a:lnTo>
                    <a:pt x="10800" y="3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4" name="成组"/>
          <p:cNvGrpSpPr/>
          <p:nvPr/>
        </p:nvGrpSpPr>
        <p:grpSpPr>
          <a:xfrm>
            <a:off x="4495848" y="3582223"/>
            <a:ext cx="457201" cy="457201"/>
            <a:chOff x="0" y="0"/>
            <a:chExt cx="457200" cy="457200"/>
          </a:xfrm>
        </p:grpSpPr>
        <p:sp>
          <p:nvSpPr>
            <p:cNvPr id="92" name="任意形状 3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3" name="任意形状 379"/>
            <p:cNvSpPr/>
            <p:nvPr/>
          </p:nvSpPr>
          <p:spPr>
            <a:xfrm>
              <a:off x="19050" y="38100"/>
              <a:ext cx="4191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636" y="19440"/>
                  </a:moveTo>
                  <a:lnTo>
                    <a:pt x="21600" y="19440"/>
                  </a:lnTo>
                  <a:lnTo>
                    <a:pt x="21600" y="21600"/>
                  </a:lnTo>
                  <a:lnTo>
                    <a:pt x="0" y="21600"/>
                  </a:lnTo>
                  <a:lnTo>
                    <a:pt x="0" y="19440"/>
                  </a:lnTo>
                  <a:lnTo>
                    <a:pt x="1964" y="19440"/>
                  </a:lnTo>
                  <a:lnTo>
                    <a:pt x="1964" y="1080"/>
                  </a:lnTo>
                  <a:cubicBezTo>
                    <a:pt x="1964" y="483"/>
                    <a:pt x="2403" y="0"/>
                    <a:pt x="2945" y="0"/>
                  </a:cubicBezTo>
                  <a:lnTo>
                    <a:pt x="18655" y="0"/>
                  </a:lnTo>
                  <a:cubicBezTo>
                    <a:pt x="19197" y="0"/>
                    <a:pt x="19636" y="483"/>
                    <a:pt x="19636" y="1080"/>
                  </a:cubicBezTo>
                  <a:lnTo>
                    <a:pt x="19636" y="19440"/>
                  </a:lnTo>
                  <a:close/>
                  <a:moveTo>
                    <a:pt x="6873" y="9720"/>
                  </a:moveTo>
                  <a:lnTo>
                    <a:pt x="6873" y="11880"/>
                  </a:lnTo>
                  <a:lnTo>
                    <a:pt x="9818" y="11880"/>
                  </a:lnTo>
                  <a:lnTo>
                    <a:pt x="9818" y="9720"/>
                  </a:lnTo>
                  <a:lnTo>
                    <a:pt x="6873" y="9720"/>
                  </a:lnTo>
                  <a:close/>
                  <a:moveTo>
                    <a:pt x="6873" y="5400"/>
                  </a:moveTo>
                  <a:lnTo>
                    <a:pt x="6873" y="7560"/>
                  </a:lnTo>
                  <a:lnTo>
                    <a:pt x="9818" y="7560"/>
                  </a:lnTo>
                  <a:lnTo>
                    <a:pt x="9818" y="5400"/>
                  </a:lnTo>
                  <a:lnTo>
                    <a:pt x="6873" y="5400"/>
                  </a:lnTo>
                  <a:close/>
                  <a:moveTo>
                    <a:pt x="6873" y="14040"/>
                  </a:moveTo>
                  <a:lnTo>
                    <a:pt x="6873" y="16200"/>
                  </a:lnTo>
                  <a:lnTo>
                    <a:pt x="9818" y="16200"/>
                  </a:lnTo>
                  <a:lnTo>
                    <a:pt x="9818" y="14040"/>
                  </a:lnTo>
                  <a:lnTo>
                    <a:pt x="6873" y="14040"/>
                  </a:lnTo>
                  <a:close/>
                  <a:moveTo>
                    <a:pt x="11782" y="14040"/>
                  </a:moveTo>
                  <a:lnTo>
                    <a:pt x="11782" y="16200"/>
                  </a:lnTo>
                  <a:lnTo>
                    <a:pt x="14727" y="16200"/>
                  </a:lnTo>
                  <a:lnTo>
                    <a:pt x="14727" y="14040"/>
                  </a:lnTo>
                  <a:lnTo>
                    <a:pt x="11782" y="14040"/>
                  </a:lnTo>
                  <a:close/>
                  <a:moveTo>
                    <a:pt x="11782" y="9720"/>
                  </a:moveTo>
                  <a:lnTo>
                    <a:pt x="11782" y="11880"/>
                  </a:lnTo>
                  <a:lnTo>
                    <a:pt x="14727" y="11880"/>
                  </a:lnTo>
                  <a:lnTo>
                    <a:pt x="14727" y="9720"/>
                  </a:lnTo>
                  <a:lnTo>
                    <a:pt x="11782" y="9720"/>
                  </a:lnTo>
                  <a:close/>
                  <a:moveTo>
                    <a:pt x="11782" y="5400"/>
                  </a:moveTo>
                  <a:lnTo>
                    <a:pt x="11782" y="7560"/>
                  </a:lnTo>
                  <a:lnTo>
                    <a:pt x="14727" y="7560"/>
                  </a:lnTo>
                  <a:lnTo>
                    <a:pt x="14727" y="5400"/>
                  </a:lnTo>
                  <a:lnTo>
                    <a:pt x="11782"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97" name="成组"/>
          <p:cNvGrpSpPr/>
          <p:nvPr/>
        </p:nvGrpSpPr>
        <p:grpSpPr>
          <a:xfrm>
            <a:off x="4495848" y="2667000"/>
            <a:ext cx="457201" cy="457200"/>
            <a:chOff x="0" y="0"/>
            <a:chExt cx="457200" cy="457200"/>
          </a:xfrm>
        </p:grpSpPr>
        <p:sp>
          <p:nvSpPr>
            <p:cNvPr id="95" name="任意形状 3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6" name="任意形状 382"/>
            <p:cNvSpPr/>
            <p:nvPr/>
          </p:nvSpPr>
          <p:spPr>
            <a:xfrm>
              <a:off x="19050" y="38100"/>
              <a:ext cx="4191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636" y="19440"/>
                  </a:moveTo>
                  <a:lnTo>
                    <a:pt x="21600" y="19440"/>
                  </a:lnTo>
                  <a:lnTo>
                    <a:pt x="21600" y="21600"/>
                  </a:lnTo>
                  <a:lnTo>
                    <a:pt x="0" y="21600"/>
                  </a:lnTo>
                  <a:lnTo>
                    <a:pt x="0" y="19440"/>
                  </a:lnTo>
                  <a:lnTo>
                    <a:pt x="1964" y="19440"/>
                  </a:lnTo>
                  <a:lnTo>
                    <a:pt x="1964" y="1080"/>
                  </a:lnTo>
                  <a:cubicBezTo>
                    <a:pt x="1964" y="483"/>
                    <a:pt x="2403" y="0"/>
                    <a:pt x="2945" y="0"/>
                  </a:cubicBezTo>
                  <a:lnTo>
                    <a:pt x="18655" y="0"/>
                  </a:lnTo>
                  <a:cubicBezTo>
                    <a:pt x="19197" y="0"/>
                    <a:pt x="19636" y="483"/>
                    <a:pt x="19636" y="1080"/>
                  </a:cubicBezTo>
                  <a:lnTo>
                    <a:pt x="19636" y="19440"/>
                  </a:lnTo>
                  <a:close/>
                  <a:moveTo>
                    <a:pt x="17673" y="19440"/>
                  </a:moveTo>
                  <a:lnTo>
                    <a:pt x="17673" y="2160"/>
                  </a:lnTo>
                  <a:lnTo>
                    <a:pt x="3927" y="2160"/>
                  </a:lnTo>
                  <a:lnTo>
                    <a:pt x="3927" y="19440"/>
                  </a:lnTo>
                  <a:lnTo>
                    <a:pt x="17673" y="19440"/>
                  </a:lnTo>
                  <a:close/>
                  <a:moveTo>
                    <a:pt x="6873" y="9720"/>
                  </a:moveTo>
                  <a:lnTo>
                    <a:pt x="9818" y="9720"/>
                  </a:lnTo>
                  <a:lnTo>
                    <a:pt x="9818" y="11880"/>
                  </a:lnTo>
                  <a:lnTo>
                    <a:pt x="6873" y="11880"/>
                  </a:lnTo>
                  <a:lnTo>
                    <a:pt x="6873" y="9720"/>
                  </a:lnTo>
                  <a:close/>
                  <a:moveTo>
                    <a:pt x="6873" y="5400"/>
                  </a:moveTo>
                  <a:lnTo>
                    <a:pt x="9818" y="5400"/>
                  </a:lnTo>
                  <a:lnTo>
                    <a:pt x="9818" y="7560"/>
                  </a:lnTo>
                  <a:lnTo>
                    <a:pt x="6873" y="7560"/>
                  </a:lnTo>
                  <a:lnTo>
                    <a:pt x="6873" y="5400"/>
                  </a:lnTo>
                  <a:close/>
                  <a:moveTo>
                    <a:pt x="6873" y="14040"/>
                  </a:moveTo>
                  <a:lnTo>
                    <a:pt x="9818" y="14040"/>
                  </a:lnTo>
                  <a:lnTo>
                    <a:pt x="9818" y="16200"/>
                  </a:lnTo>
                  <a:lnTo>
                    <a:pt x="6873" y="16200"/>
                  </a:lnTo>
                  <a:lnTo>
                    <a:pt x="6873" y="14040"/>
                  </a:lnTo>
                  <a:close/>
                  <a:moveTo>
                    <a:pt x="11782" y="14040"/>
                  </a:moveTo>
                  <a:lnTo>
                    <a:pt x="14727" y="14040"/>
                  </a:lnTo>
                  <a:lnTo>
                    <a:pt x="14727" y="16200"/>
                  </a:lnTo>
                  <a:lnTo>
                    <a:pt x="11782" y="16200"/>
                  </a:lnTo>
                  <a:lnTo>
                    <a:pt x="11782" y="14040"/>
                  </a:lnTo>
                  <a:close/>
                  <a:moveTo>
                    <a:pt x="11782" y="9720"/>
                  </a:moveTo>
                  <a:lnTo>
                    <a:pt x="14727" y="9720"/>
                  </a:lnTo>
                  <a:lnTo>
                    <a:pt x="14727" y="11880"/>
                  </a:lnTo>
                  <a:lnTo>
                    <a:pt x="11782" y="11880"/>
                  </a:lnTo>
                  <a:lnTo>
                    <a:pt x="11782" y="9720"/>
                  </a:lnTo>
                  <a:close/>
                  <a:moveTo>
                    <a:pt x="11782" y="5400"/>
                  </a:moveTo>
                  <a:lnTo>
                    <a:pt x="14727" y="5400"/>
                  </a:lnTo>
                  <a:lnTo>
                    <a:pt x="14727" y="7560"/>
                  </a:lnTo>
                  <a:lnTo>
                    <a:pt x="11782" y="7560"/>
                  </a:lnTo>
                  <a:lnTo>
                    <a:pt x="11782" y="5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0" name="成组"/>
          <p:cNvGrpSpPr/>
          <p:nvPr/>
        </p:nvGrpSpPr>
        <p:grpSpPr>
          <a:xfrm>
            <a:off x="2667024" y="3582223"/>
            <a:ext cx="457201" cy="457201"/>
            <a:chOff x="0" y="0"/>
            <a:chExt cx="457200" cy="457200"/>
          </a:xfrm>
        </p:grpSpPr>
        <p:sp>
          <p:nvSpPr>
            <p:cNvPr id="98" name="任意形状 3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99" name="任意形状 385"/>
            <p:cNvSpPr/>
            <p:nvPr/>
          </p:nvSpPr>
          <p:spPr>
            <a:xfrm>
              <a:off x="19050" y="57150"/>
              <a:ext cx="419100" cy="342900"/>
            </a:xfrm>
            <a:custGeom>
              <a:avLst/>
              <a:gdLst/>
              <a:ahLst/>
              <a:cxnLst>
                <a:cxn ang="0">
                  <a:pos x="wd2" y="hd2"/>
                </a:cxn>
                <a:cxn ang="5400000">
                  <a:pos x="wd2" y="hd2"/>
                </a:cxn>
                <a:cxn ang="10800000">
                  <a:pos x="wd2" y="hd2"/>
                </a:cxn>
                <a:cxn ang="16200000">
                  <a:pos x="wd2" y="hd2"/>
                </a:cxn>
              </a:cxnLst>
              <a:rect l="0" t="0" r="r" b="b"/>
              <a:pathLst>
                <a:path w="21600" h="21600" extrusionOk="0">
                  <a:moveTo>
                    <a:pt x="19636" y="19200"/>
                  </a:moveTo>
                  <a:lnTo>
                    <a:pt x="21600" y="19200"/>
                  </a:lnTo>
                  <a:lnTo>
                    <a:pt x="21600" y="21600"/>
                  </a:lnTo>
                  <a:lnTo>
                    <a:pt x="0" y="21600"/>
                  </a:lnTo>
                  <a:lnTo>
                    <a:pt x="0" y="19200"/>
                  </a:lnTo>
                  <a:lnTo>
                    <a:pt x="1964" y="19200"/>
                  </a:lnTo>
                  <a:lnTo>
                    <a:pt x="1964" y="1200"/>
                  </a:lnTo>
                  <a:cubicBezTo>
                    <a:pt x="1964" y="537"/>
                    <a:pt x="2403" y="0"/>
                    <a:pt x="2945" y="0"/>
                  </a:cubicBezTo>
                  <a:lnTo>
                    <a:pt x="12764" y="0"/>
                  </a:lnTo>
                  <a:cubicBezTo>
                    <a:pt x="13306" y="0"/>
                    <a:pt x="13745" y="537"/>
                    <a:pt x="13745" y="1200"/>
                  </a:cubicBezTo>
                  <a:lnTo>
                    <a:pt x="13745" y="19200"/>
                  </a:lnTo>
                  <a:lnTo>
                    <a:pt x="15709" y="19200"/>
                  </a:lnTo>
                  <a:lnTo>
                    <a:pt x="15709" y="7200"/>
                  </a:lnTo>
                  <a:lnTo>
                    <a:pt x="18655" y="7200"/>
                  </a:lnTo>
                  <a:cubicBezTo>
                    <a:pt x="19197" y="7200"/>
                    <a:pt x="19636" y="7737"/>
                    <a:pt x="19636" y="8400"/>
                  </a:cubicBezTo>
                  <a:lnTo>
                    <a:pt x="19636" y="19200"/>
                  </a:lnTo>
                  <a:close/>
                  <a:moveTo>
                    <a:pt x="5891" y="9600"/>
                  </a:moveTo>
                  <a:lnTo>
                    <a:pt x="5891" y="12000"/>
                  </a:lnTo>
                  <a:lnTo>
                    <a:pt x="9818" y="12000"/>
                  </a:lnTo>
                  <a:lnTo>
                    <a:pt x="9818" y="9600"/>
                  </a:lnTo>
                  <a:lnTo>
                    <a:pt x="5891" y="9600"/>
                  </a:lnTo>
                  <a:close/>
                  <a:moveTo>
                    <a:pt x="5891" y="4800"/>
                  </a:moveTo>
                  <a:lnTo>
                    <a:pt x="5891" y="7200"/>
                  </a:lnTo>
                  <a:lnTo>
                    <a:pt x="9818" y="7200"/>
                  </a:lnTo>
                  <a:lnTo>
                    <a:pt x="9818" y="4800"/>
                  </a:lnTo>
                  <a:lnTo>
                    <a:pt x="5891"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3" name="成组"/>
          <p:cNvGrpSpPr/>
          <p:nvPr/>
        </p:nvGrpSpPr>
        <p:grpSpPr>
          <a:xfrm>
            <a:off x="2667024" y="2667000"/>
            <a:ext cx="457201" cy="457200"/>
            <a:chOff x="0" y="0"/>
            <a:chExt cx="457200" cy="457200"/>
          </a:xfrm>
        </p:grpSpPr>
        <p:sp>
          <p:nvSpPr>
            <p:cNvPr id="101" name="任意形状 3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2" name="任意形状 388"/>
            <p:cNvSpPr/>
            <p:nvPr/>
          </p:nvSpPr>
          <p:spPr>
            <a:xfrm>
              <a:off x="19050" y="57150"/>
              <a:ext cx="419100" cy="342900"/>
            </a:xfrm>
            <a:custGeom>
              <a:avLst/>
              <a:gdLst/>
              <a:ahLst/>
              <a:cxnLst>
                <a:cxn ang="0">
                  <a:pos x="wd2" y="hd2"/>
                </a:cxn>
                <a:cxn ang="5400000">
                  <a:pos x="wd2" y="hd2"/>
                </a:cxn>
                <a:cxn ang="10800000">
                  <a:pos x="wd2" y="hd2"/>
                </a:cxn>
                <a:cxn ang="16200000">
                  <a:pos x="wd2" y="hd2"/>
                </a:cxn>
              </a:cxnLst>
              <a:rect l="0" t="0" r="r" b="b"/>
              <a:pathLst>
                <a:path w="21600" h="21600" extrusionOk="0">
                  <a:moveTo>
                    <a:pt x="19636" y="19200"/>
                  </a:moveTo>
                  <a:lnTo>
                    <a:pt x="21600" y="19200"/>
                  </a:lnTo>
                  <a:lnTo>
                    <a:pt x="21600" y="21600"/>
                  </a:lnTo>
                  <a:lnTo>
                    <a:pt x="0" y="21600"/>
                  </a:lnTo>
                  <a:lnTo>
                    <a:pt x="0" y="19200"/>
                  </a:lnTo>
                  <a:lnTo>
                    <a:pt x="1964" y="19200"/>
                  </a:lnTo>
                  <a:lnTo>
                    <a:pt x="1964" y="1200"/>
                  </a:lnTo>
                  <a:cubicBezTo>
                    <a:pt x="1964" y="537"/>
                    <a:pt x="2403" y="0"/>
                    <a:pt x="2945" y="0"/>
                  </a:cubicBezTo>
                  <a:lnTo>
                    <a:pt x="12764" y="0"/>
                  </a:lnTo>
                  <a:cubicBezTo>
                    <a:pt x="13306" y="0"/>
                    <a:pt x="13745" y="537"/>
                    <a:pt x="13745" y="1200"/>
                  </a:cubicBezTo>
                  <a:lnTo>
                    <a:pt x="13745" y="19200"/>
                  </a:lnTo>
                  <a:lnTo>
                    <a:pt x="17673" y="19200"/>
                  </a:lnTo>
                  <a:lnTo>
                    <a:pt x="17673" y="9600"/>
                  </a:lnTo>
                  <a:lnTo>
                    <a:pt x="15709" y="9600"/>
                  </a:lnTo>
                  <a:lnTo>
                    <a:pt x="15709" y="7200"/>
                  </a:lnTo>
                  <a:lnTo>
                    <a:pt x="18655" y="7200"/>
                  </a:lnTo>
                  <a:cubicBezTo>
                    <a:pt x="19197" y="7200"/>
                    <a:pt x="19636" y="7737"/>
                    <a:pt x="19636" y="8400"/>
                  </a:cubicBezTo>
                  <a:lnTo>
                    <a:pt x="19636" y="19200"/>
                  </a:lnTo>
                  <a:close/>
                  <a:moveTo>
                    <a:pt x="3927" y="2400"/>
                  </a:moveTo>
                  <a:lnTo>
                    <a:pt x="3927" y="19200"/>
                  </a:lnTo>
                  <a:lnTo>
                    <a:pt x="11782" y="19200"/>
                  </a:lnTo>
                  <a:lnTo>
                    <a:pt x="11782" y="2400"/>
                  </a:lnTo>
                  <a:lnTo>
                    <a:pt x="3927" y="2400"/>
                  </a:lnTo>
                  <a:close/>
                  <a:moveTo>
                    <a:pt x="5891" y="9600"/>
                  </a:moveTo>
                  <a:lnTo>
                    <a:pt x="9818" y="9600"/>
                  </a:lnTo>
                  <a:lnTo>
                    <a:pt x="9818" y="12000"/>
                  </a:lnTo>
                  <a:lnTo>
                    <a:pt x="5891" y="12000"/>
                  </a:lnTo>
                  <a:lnTo>
                    <a:pt x="5891" y="9600"/>
                  </a:lnTo>
                  <a:close/>
                  <a:moveTo>
                    <a:pt x="5891" y="4800"/>
                  </a:moveTo>
                  <a:lnTo>
                    <a:pt x="9818" y="4800"/>
                  </a:lnTo>
                  <a:lnTo>
                    <a:pt x="9818" y="7200"/>
                  </a:lnTo>
                  <a:lnTo>
                    <a:pt x="5891" y="7200"/>
                  </a:lnTo>
                  <a:lnTo>
                    <a:pt x="5891"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6" name="成组"/>
          <p:cNvGrpSpPr/>
          <p:nvPr/>
        </p:nvGrpSpPr>
        <p:grpSpPr>
          <a:xfrm>
            <a:off x="1752612" y="3582223"/>
            <a:ext cx="457201" cy="457201"/>
            <a:chOff x="0" y="0"/>
            <a:chExt cx="457200" cy="457200"/>
          </a:xfrm>
        </p:grpSpPr>
        <p:sp>
          <p:nvSpPr>
            <p:cNvPr id="104" name="任意形状 3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5" name="任意形状 39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7560" y="19200"/>
                  </a:moveTo>
                  <a:lnTo>
                    <a:pt x="10800" y="19200"/>
                  </a:lnTo>
                  <a:lnTo>
                    <a:pt x="10800" y="11930"/>
                  </a:lnTo>
                  <a:lnTo>
                    <a:pt x="6480" y="7745"/>
                  </a:lnTo>
                  <a:lnTo>
                    <a:pt x="2160" y="11930"/>
                  </a:lnTo>
                  <a:lnTo>
                    <a:pt x="2160" y="19200"/>
                  </a:lnTo>
                  <a:lnTo>
                    <a:pt x="5400" y="19200"/>
                  </a:lnTo>
                  <a:lnTo>
                    <a:pt x="5400" y="14400"/>
                  </a:lnTo>
                  <a:lnTo>
                    <a:pt x="7560" y="14400"/>
                  </a:lnTo>
                  <a:lnTo>
                    <a:pt x="7560" y="19200"/>
                  </a:lnTo>
                  <a:close/>
                  <a:moveTo>
                    <a:pt x="20520" y="21600"/>
                  </a:moveTo>
                  <a:lnTo>
                    <a:pt x="1080" y="21600"/>
                  </a:lnTo>
                  <a:cubicBezTo>
                    <a:pt x="483" y="21600"/>
                    <a:pt x="0" y="21063"/>
                    <a:pt x="0" y="20400"/>
                  </a:cubicBezTo>
                  <a:lnTo>
                    <a:pt x="0" y="11384"/>
                  </a:lnTo>
                  <a:cubicBezTo>
                    <a:pt x="0" y="11037"/>
                    <a:pt x="135" y="10708"/>
                    <a:pt x="370" y="10480"/>
                  </a:cubicBezTo>
                  <a:lnTo>
                    <a:pt x="4320" y="6653"/>
                  </a:lnTo>
                  <a:lnTo>
                    <a:pt x="4320" y="1200"/>
                  </a:lnTo>
                  <a:cubicBezTo>
                    <a:pt x="4320" y="537"/>
                    <a:pt x="4803" y="0"/>
                    <a:pt x="5400" y="0"/>
                  </a:cubicBezTo>
                  <a:lnTo>
                    <a:pt x="20520" y="0"/>
                  </a:lnTo>
                  <a:cubicBezTo>
                    <a:pt x="21117" y="0"/>
                    <a:pt x="21600" y="537"/>
                    <a:pt x="21600" y="1200"/>
                  </a:cubicBezTo>
                  <a:lnTo>
                    <a:pt x="21600" y="20400"/>
                  </a:lnTo>
                  <a:cubicBezTo>
                    <a:pt x="21600" y="21063"/>
                    <a:pt x="21117" y="21600"/>
                    <a:pt x="20520" y="21600"/>
                  </a:cubicBezTo>
                  <a:close/>
                  <a:moveTo>
                    <a:pt x="15120" y="9600"/>
                  </a:moveTo>
                  <a:lnTo>
                    <a:pt x="15120" y="12000"/>
                  </a:lnTo>
                  <a:lnTo>
                    <a:pt x="17280" y="12000"/>
                  </a:lnTo>
                  <a:lnTo>
                    <a:pt x="17280" y="9600"/>
                  </a:lnTo>
                  <a:lnTo>
                    <a:pt x="15120" y="9600"/>
                  </a:lnTo>
                  <a:close/>
                  <a:moveTo>
                    <a:pt x="15120" y="14400"/>
                  </a:moveTo>
                  <a:lnTo>
                    <a:pt x="15120" y="16800"/>
                  </a:lnTo>
                  <a:lnTo>
                    <a:pt x="17280" y="16800"/>
                  </a:lnTo>
                  <a:lnTo>
                    <a:pt x="17280" y="14400"/>
                  </a:lnTo>
                  <a:lnTo>
                    <a:pt x="15120" y="14400"/>
                  </a:lnTo>
                  <a:close/>
                  <a:moveTo>
                    <a:pt x="15120" y="4800"/>
                  </a:moveTo>
                  <a:lnTo>
                    <a:pt x="15120" y="7200"/>
                  </a:lnTo>
                  <a:lnTo>
                    <a:pt x="17280" y="7200"/>
                  </a:lnTo>
                  <a:lnTo>
                    <a:pt x="17280" y="4800"/>
                  </a:lnTo>
                  <a:lnTo>
                    <a:pt x="15120" y="4800"/>
                  </a:lnTo>
                  <a:close/>
                  <a:moveTo>
                    <a:pt x="10800" y="4800"/>
                  </a:moveTo>
                  <a:lnTo>
                    <a:pt x="10800" y="7200"/>
                  </a:lnTo>
                  <a:lnTo>
                    <a:pt x="12960" y="7200"/>
                  </a:lnTo>
                  <a:lnTo>
                    <a:pt x="12960" y="4800"/>
                  </a:lnTo>
                  <a:lnTo>
                    <a:pt x="10800"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09" name="成组"/>
          <p:cNvGrpSpPr/>
          <p:nvPr/>
        </p:nvGrpSpPr>
        <p:grpSpPr>
          <a:xfrm>
            <a:off x="1752612" y="2667000"/>
            <a:ext cx="457201" cy="457200"/>
            <a:chOff x="0" y="0"/>
            <a:chExt cx="457200" cy="457200"/>
          </a:xfrm>
        </p:grpSpPr>
        <p:sp>
          <p:nvSpPr>
            <p:cNvPr id="107" name="任意形状 3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08" name="任意形状 394"/>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0520" y="21600"/>
                  </a:moveTo>
                  <a:lnTo>
                    <a:pt x="1080" y="21600"/>
                  </a:lnTo>
                  <a:cubicBezTo>
                    <a:pt x="483" y="21600"/>
                    <a:pt x="0" y="21063"/>
                    <a:pt x="0" y="20400"/>
                  </a:cubicBezTo>
                  <a:lnTo>
                    <a:pt x="0" y="11384"/>
                  </a:lnTo>
                  <a:cubicBezTo>
                    <a:pt x="0" y="11037"/>
                    <a:pt x="135" y="10708"/>
                    <a:pt x="370" y="10480"/>
                  </a:cubicBezTo>
                  <a:lnTo>
                    <a:pt x="4320" y="6653"/>
                  </a:lnTo>
                  <a:lnTo>
                    <a:pt x="4320" y="1200"/>
                  </a:lnTo>
                  <a:cubicBezTo>
                    <a:pt x="4320" y="537"/>
                    <a:pt x="4803" y="0"/>
                    <a:pt x="5400" y="0"/>
                  </a:cubicBezTo>
                  <a:lnTo>
                    <a:pt x="20520" y="0"/>
                  </a:lnTo>
                  <a:cubicBezTo>
                    <a:pt x="21117" y="0"/>
                    <a:pt x="21600" y="537"/>
                    <a:pt x="21600" y="1200"/>
                  </a:cubicBezTo>
                  <a:lnTo>
                    <a:pt x="21600" y="20400"/>
                  </a:lnTo>
                  <a:cubicBezTo>
                    <a:pt x="21600" y="21063"/>
                    <a:pt x="21117" y="21600"/>
                    <a:pt x="20520" y="21600"/>
                  </a:cubicBezTo>
                  <a:close/>
                  <a:moveTo>
                    <a:pt x="7560" y="19200"/>
                  </a:moveTo>
                  <a:lnTo>
                    <a:pt x="10800" y="19200"/>
                  </a:lnTo>
                  <a:lnTo>
                    <a:pt x="10800" y="11930"/>
                  </a:lnTo>
                  <a:lnTo>
                    <a:pt x="6480" y="7745"/>
                  </a:lnTo>
                  <a:lnTo>
                    <a:pt x="2160" y="11930"/>
                  </a:lnTo>
                  <a:lnTo>
                    <a:pt x="2160" y="19200"/>
                  </a:lnTo>
                  <a:lnTo>
                    <a:pt x="5400" y="19200"/>
                  </a:lnTo>
                  <a:lnTo>
                    <a:pt x="5400" y="14400"/>
                  </a:lnTo>
                  <a:lnTo>
                    <a:pt x="7560" y="14400"/>
                  </a:lnTo>
                  <a:lnTo>
                    <a:pt x="7560" y="19200"/>
                  </a:lnTo>
                  <a:close/>
                  <a:moveTo>
                    <a:pt x="12960" y="19200"/>
                  </a:moveTo>
                  <a:lnTo>
                    <a:pt x="19440" y="19200"/>
                  </a:lnTo>
                  <a:lnTo>
                    <a:pt x="19440" y="2400"/>
                  </a:lnTo>
                  <a:lnTo>
                    <a:pt x="6480" y="2400"/>
                  </a:lnTo>
                  <a:lnTo>
                    <a:pt x="6480" y="4952"/>
                  </a:lnTo>
                  <a:cubicBezTo>
                    <a:pt x="6733" y="4952"/>
                    <a:pt x="6986" y="5051"/>
                    <a:pt x="7190" y="5249"/>
                  </a:cubicBezTo>
                  <a:lnTo>
                    <a:pt x="12590" y="10480"/>
                  </a:lnTo>
                  <a:cubicBezTo>
                    <a:pt x="12825" y="10708"/>
                    <a:pt x="12960" y="11037"/>
                    <a:pt x="12960" y="11384"/>
                  </a:cubicBezTo>
                  <a:lnTo>
                    <a:pt x="12960" y="19200"/>
                  </a:lnTo>
                  <a:close/>
                  <a:moveTo>
                    <a:pt x="15120" y="9600"/>
                  </a:moveTo>
                  <a:lnTo>
                    <a:pt x="17280" y="9600"/>
                  </a:lnTo>
                  <a:lnTo>
                    <a:pt x="17280" y="12000"/>
                  </a:lnTo>
                  <a:lnTo>
                    <a:pt x="15120" y="12000"/>
                  </a:lnTo>
                  <a:lnTo>
                    <a:pt x="15120" y="9600"/>
                  </a:lnTo>
                  <a:close/>
                  <a:moveTo>
                    <a:pt x="15120" y="14400"/>
                  </a:moveTo>
                  <a:lnTo>
                    <a:pt x="17280" y="14400"/>
                  </a:lnTo>
                  <a:lnTo>
                    <a:pt x="17280" y="16800"/>
                  </a:lnTo>
                  <a:lnTo>
                    <a:pt x="15120" y="16800"/>
                  </a:lnTo>
                  <a:lnTo>
                    <a:pt x="15120" y="14400"/>
                  </a:lnTo>
                  <a:close/>
                  <a:moveTo>
                    <a:pt x="15120" y="4800"/>
                  </a:moveTo>
                  <a:lnTo>
                    <a:pt x="17280" y="4800"/>
                  </a:lnTo>
                  <a:lnTo>
                    <a:pt x="17280" y="7200"/>
                  </a:lnTo>
                  <a:lnTo>
                    <a:pt x="15120" y="7200"/>
                  </a:lnTo>
                  <a:lnTo>
                    <a:pt x="15120" y="4800"/>
                  </a:lnTo>
                  <a:close/>
                  <a:moveTo>
                    <a:pt x="10800" y="4800"/>
                  </a:moveTo>
                  <a:lnTo>
                    <a:pt x="12960" y="4800"/>
                  </a:lnTo>
                  <a:lnTo>
                    <a:pt x="12960" y="7200"/>
                  </a:lnTo>
                  <a:lnTo>
                    <a:pt x="10800" y="7200"/>
                  </a:lnTo>
                  <a:lnTo>
                    <a:pt x="10800"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2" name="成组"/>
          <p:cNvGrpSpPr/>
          <p:nvPr/>
        </p:nvGrpSpPr>
        <p:grpSpPr>
          <a:xfrm>
            <a:off x="6324672" y="3582223"/>
            <a:ext cx="457201" cy="457201"/>
            <a:chOff x="0" y="0"/>
            <a:chExt cx="457200" cy="457200"/>
          </a:xfrm>
        </p:grpSpPr>
        <p:sp>
          <p:nvSpPr>
            <p:cNvPr id="110" name="任意形状 3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1" name="任意形状 397"/>
            <p:cNvSpPr/>
            <p:nvPr/>
          </p:nvSpPr>
          <p:spPr>
            <a:xfrm>
              <a:off x="19050" y="57150"/>
              <a:ext cx="419100" cy="342900"/>
            </a:xfrm>
            <a:custGeom>
              <a:avLst/>
              <a:gdLst/>
              <a:ahLst/>
              <a:cxnLst>
                <a:cxn ang="0">
                  <a:pos x="wd2" y="hd2"/>
                </a:cxn>
                <a:cxn ang="5400000">
                  <a:pos x="wd2" y="hd2"/>
                </a:cxn>
                <a:cxn ang="10800000">
                  <a:pos x="wd2" y="hd2"/>
                </a:cxn>
                <a:cxn ang="16200000">
                  <a:pos x="wd2" y="hd2"/>
                </a:cxn>
              </a:cxnLst>
              <a:rect l="0" t="0" r="r" b="b"/>
              <a:pathLst>
                <a:path w="21600" h="21600" extrusionOk="0">
                  <a:moveTo>
                    <a:pt x="982" y="19200"/>
                  </a:moveTo>
                  <a:lnTo>
                    <a:pt x="982" y="6000"/>
                  </a:lnTo>
                  <a:lnTo>
                    <a:pt x="0" y="6000"/>
                  </a:lnTo>
                  <a:lnTo>
                    <a:pt x="0" y="3600"/>
                  </a:lnTo>
                  <a:lnTo>
                    <a:pt x="2945" y="3600"/>
                  </a:lnTo>
                  <a:lnTo>
                    <a:pt x="2945" y="1200"/>
                  </a:lnTo>
                  <a:cubicBezTo>
                    <a:pt x="2945" y="537"/>
                    <a:pt x="3385" y="0"/>
                    <a:pt x="3927" y="0"/>
                  </a:cubicBezTo>
                  <a:lnTo>
                    <a:pt x="17673" y="0"/>
                  </a:lnTo>
                  <a:cubicBezTo>
                    <a:pt x="18215" y="0"/>
                    <a:pt x="18655" y="537"/>
                    <a:pt x="18655" y="1200"/>
                  </a:cubicBezTo>
                  <a:lnTo>
                    <a:pt x="18655" y="3600"/>
                  </a:lnTo>
                  <a:lnTo>
                    <a:pt x="21600" y="3600"/>
                  </a:lnTo>
                  <a:lnTo>
                    <a:pt x="21600" y="6000"/>
                  </a:lnTo>
                  <a:lnTo>
                    <a:pt x="20618" y="6000"/>
                  </a:lnTo>
                  <a:lnTo>
                    <a:pt x="20618" y="19200"/>
                  </a:lnTo>
                  <a:lnTo>
                    <a:pt x="21600" y="19200"/>
                  </a:lnTo>
                  <a:lnTo>
                    <a:pt x="21600" y="21600"/>
                  </a:lnTo>
                  <a:lnTo>
                    <a:pt x="0" y="21600"/>
                  </a:lnTo>
                  <a:lnTo>
                    <a:pt x="0" y="19200"/>
                  </a:lnTo>
                  <a:lnTo>
                    <a:pt x="982" y="19200"/>
                  </a:lnTo>
                  <a:close/>
                  <a:moveTo>
                    <a:pt x="11782" y="19200"/>
                  </a:moveTo>
                  <a:lnTo>
                    <a:pt x="11782" y="10800"/>
                  </a:lnTo>
                  <a:lnTo>
                    <a:pt x="9818" y="10800"/>
                  </a:lnTo>
                  <a:lnTo>
                    <a:pt x="9818" y="19200"/>
                  </a:lnTo>
                  <a:lnTo>
                    <a:pt x="11782" y="19200"/>
                  </a:lnTo>
                  <a:close/>
                  <a:moveTo>
                    <a:pt x="6873" y="19200"/>
                  </a:moveTo>
                  <a:lnTo>
                    <a:pt x="6873" y="10800"/>
                  </a:lnTo>
                  <a:lnTo>
                    <a:pt x="4909" y="10800"/>
                  </a:lnTo>
                  <a:lnTo>
                    <a:pt x="4909" y="19200"/>
                  </a:lnTo>
                  <a:lnTo>
                    <a:pt x="6873" y="19200"/>
                  </a:lnTo>
                  <a:close/>
                  <a:moveTo>
                    <a:pt x="16691" y="19200"/>
                  </a:moveTo>
                  <a:lnTo>
                    <a:pt x="16691" y="10800"/>
                  </a:lnTo>
                  <a:lnTo>
                    <a:pt x="14727" y="10800"/>
                  </a:lnTo>
                  <a:lnTo>
                    <a:pt x="14727" y="19200"/>
                  </a:lnTo>
                  <a:lnTo>
                    <a:pt x="16691" y="19200"/>
                  </a:lnTo>
                  <a:close/>
                  <a:moveTo>
                    <a:pt x="4909" y="2400"/>
                  </a:moveTo>
                  <a:lnTo>
                    <a:pt x="4909" y="3600"/>
                  </a:lnTo>
                  <a:lnTo>
                    <a:pt x="16691" y="3600"/>
                  </a:lnTo>
                  <a:lnTo>
                    <a:pt x="16691" y="2400"/>
                  </a:lnTo>
                  <a:lnTo>
                    <a:pt x="4909"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5" name="成组"/>
          <p:cNvGrpSpPr/>
          <p:nvPr/>
        </p:nvGrpSpPr>
        <p:grpSpPr>
          <a:xfrm>
            <a:off x="6324672" y="2667000"/>
            <a:ext cx="457201" cy="457200"/>
            <a:chOff x="0" y="0"/>
            <a:chExt cx="457200" cy="457200"/>
          </a:xfrm>
        </p:grpSpPr>
        <p:sp>
          <p:nvSpPr>
            <p:cNvPr id="113" name="任意形状 3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4" name="任意形状 400"/>
            <p:cNvSpPr/>
            <p:nvPr/>
          </p:nvSpPr>
          <p:spPr>
            <a:xfrm>
              <a:off x="19050" y="57150"/>
              <a:ext cx="419100" cy="342900"/>
            </a:xfrm>
            <a:custGeom>
              <a:avLst/>
              <a:gdLst/>
              <a:ahLst/>
              <a:cxnLst>
                <a:cxn ang="0">
                  <a:pos x="wd2" y="hd2"/>
                </a:cxn>
                <a:cxn ang="5400000">
                  <a:pos x="wd2" y="hd2"/>
                </a:cxn>
                <a:cxn ang="10800000">
                  <a:pos x="wd2" y="hd2"/>
                </a:cxn>
                <a:cxn ang="16200000">
                  <a:pos x="wd2" y="hd2"/>
                </a:cxn>
              </a:cxnLst>
              <a:rect l="0" t="0" r="r" b="b"/>
              <a:pathLst>
                <a:path w="21600" h="21600" extrusionOk="0">
                  <a:moveTo>
                    <a:pt x="18655" y="3600"/>
                  </a:moveTo>
                  <a:lnTo>
                    <a:pt x="21600" y="3600"/>
                  </a:lnTo>
                  <a:lnTo>
                    <a:pt x="21600" y="6000"/>
                  </a:lnTo>
                  <a:lnTo>
                    <a:pt x="20618" y="6000"/>
                  </a:lnTo>
                  <a:lnTo>
                    <a:pt x="20618" y="19200"/>
                  </a:lnTo>
                  <a:lnTo>
                    <a:pt x="21600" y="19200"/>
                  </a:lnTo>
                  <a:lnTo>
                    <a:pt x="21600" y="21600"/>
                  </a:lnTo>
                  <a:lnTo>
                    <a:pt x="0" y="21600"/>
                  </a:lnTo>
                  <a:lnTo>
                    <a:pt x="0" y="19200"/>
                  </a:lnTo>
                  <a:lnTo>
                    <a:pt x="982" y="19200"/>
                  </a:lnTo>
                  <a:lnTo>
                    <a:pt x="982" y="6000"/>
                  </a:lnTo>
                  <a:lnTo>
                    <a:pt x="0" y="6000"/>
                  </a:lnTo>
                  <a:lnTo>
                    <a:pt x="0" y="3600"/>
                  </a:lnTo>
                  <a:lnTo>
                    <a:pt x="2945" y="3600"/>
                  </a:lnTo>
                  <a:lnTo>
                    <a:pt x="2945" y="1200"/>
                  </a:lnTo>
                  <a:cubicBezTo>
                    <a:pt x="2945" y="537"/>
                    <a:pt x="3385" y="0"/>
                    <a:pt x="3927" y="0"/>
                  </a:cubicBezTo>
                  <a:lnTo>
                    <a:pt x="17673" y="0"/>
                  </a:lnTo>
                  <a:cubicBezTo>
                    <a:pt x="18215" y="0"/>
                    <a:pt x="18655" y="537"/>
                    <a:pt x="18655" y="1200"/>
                  </a:cubicBezTo>
                  <a:lnTo>
                    <a:pt x="18655" y="3600"/>
                  </a:lnTo>
                  <a:close/>
                  <a:moveTo>
                    <a:pt x="18655" y="6000"/>
                  </a:moveTo>
                  <a:lnTo>
                    <a:pt x="2945" y="6000"/>
                  </a:lnTo>
                  <a:lnTo>
                    <a:pt x="2945" y="19200"/>
                  </a:lnTo>
                  <a:lnTo>
                    <a:pt x="5891" y="19200"/>
                  </a:lnTo>
                  <a:lnTo>
                    <a:pt x="5891" y="10800"/>
                  </a:lnTo>
                  <a:lnTo>
                    <a:pt x="7855" y="10800"/>
                  </a:lnTo>
                  <a:lnTo>
                    <a:pt x="7855" y="19200"/>
                  </a:lnTo>
                  <a:lnTo>
                    <a:pt x="9818" y="19200"/>
                  </a:lnTo>
                  <a:lnTo>
                    <a:pt x="9818" y="10800"/>
                  </a:lnTo>
                  <a:lnTo>
                    <a:pt x="11782" y="10800"/>
                  </a:lnTo>
                  <a:lnTo>
                    <a:pt x="11782" y="19200"/>
                  </a:lnTo>
                  <a:lnTo>
                    <a:pt x="13745" y="19200"/>
                  </a:lnTo>
                  <a:lnTo>
                    <a:pt x="13745" y="10800"/>
                  </a:lnTo>
                  <a:lnTo>
                    <a:pt x="15709" y="10800"/>
                  </a:lnTo>
                  <a:lnTo>
                    <a:pt x="15709" y="19200"/>
                  </a:lnTo>
                  <a:lnTo>
                    <a:pt x="18655" y="19200"/>
                  </a:lnTo>
                  <a:lnTo>
                    <a:pt x="18655" y="6000"/>
                  </a:lnTo>
                  <a:close/>
                  <a:moveTo>
                    <a:pt x="4909" y="2400"/>
                  </a:moveTo>
                  <a:lnTo>
                    <a:pt x="4909" y="3600"/>
                  </a:lnTo>
                  <a:lnTo>
                    <a:pt x="16691" y="3600"/>
                  </a:lnTo>
                  <a:lnTo>
                    <a:pt x="16691" y="2400"/>
                  </a:lnTo>
                  <a:lnTo>
                    <a:pt x="4909"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18" name="成组"/>
          <p:cNvGrpSpPr/>
          <p:nvPr/>
        </p:nvGrpSpPr>
        <p:grpSpPr>
          <a:xfrm>
            <a:off x="4495848" y="1752600"/>
            <a:ext cx="457201" cy="457200"/>
            <a:chOff x="0" y="0"/>
            <a:chExt cx="457200" cy="457200"/>
          </a:xfrm>
        </p:grpSpPr>
        <p:sp>
          <p:nvSpPr>
            <p:cNvPr id="116" name="任意形状 4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7" name="任意形状 403"/>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8655" y="20411"/>
                  </a:moveTo>
                  <a:cubicBezTo>
                    <a:pt x="18655" y="21015"/>
                    <a:pt x="18215" y="21505"/>
                    <a:pt x="17673" y="21505"/>
                  </a:cubicBez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1" name="成组"/>
          <p:cNvGrpSpPr/>
          <p:nvPr/>
        </p:nvGrpSpPr>
        <p:grpSpPr>
          <a:xfrm>
            <a:off x="4495848" y="838200"/>
            <a:ext cx="457201" cy="457200"/>
            <a:chOff x="0" y="0"/>
            <a:chExt cx="457200" cy="457200"/>
          </a:xfrm>
        </p:grpSpPr>
        <p:sp>
          <p:nvSpPr>
            <p:cNvPr id="119" name="任意形状 4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0" name="任意形状 406"/>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7673" y="21505"/>
                  </a:move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ubicBezTo>
                    <a:pt x="18655" y="21015"/>
                    <a:pt x="18215" y="21505"/>
                    <a:pt x="17673" y="21505"/>
                  </a:cubicBezTo>
                  <a:close/>
                  <a:moveTo>
                    <a:pt x="4909" y="19316"/>
                  </a:moveTo>
                  <a:lnTo>
                    <a:pt x="16691" y="19316"/>
                  </a:lnTo>
                  <a:lnTo>
                    <a:pt x="16691" y="8543"/>
                  </a:lnTo>
                  <a:lnTo>
                    <a:pt x="10800" y="2574"/>
                  </a:lnTo>
                  <a:lnTo>
                    <a:pt x="4909" y="8543"/>
                  </a:lnTo>
                  <a:lnTo>
                    <a:pt x="4909" y="1931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4" name="成组"/>
          <p:cNvGrpSpPr/>
          <p:nvPr/>
        </p:nvGrpSpPr>
        <p:grpSpPr>
          <a:xfrm>
            <a:off x="5410260" y="1752600"/>
            <a:ext cx="457201" cy="457200"/>
            <a:chOff x="0" y="0"/>
            <a:chExt cx="457200" cy="457200"/>
          </a:xfrm>
        </p:grpSpPr>
        <p:sp>
          <p:nvSpPr>
            <p:cNvPr id="122" name="任意形状 4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3" name="任意形状 409"/>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8655" y="20411"/>
                  </a:moveTo>
                  <a:cubicBezTo>
                    <a:pt x="18655" y="21015"/>
                    <a:pt x="18215" y="21505"/>
                    <a:pt x="17673" y="21505"/>
                  </a:cubicBez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lose/>
                  <a:moveTo>
                    <a:pt x="6873" y="14938"/>
                  </a:moveTo>
                  <a:lnTo>
                    <a:pt x="6873" y="17127"/>
                  </a:lnTo>
                  <a:lnTo>
                    <a:pt x="14727" y="17127"/>
                  </a:lnTo>
                  <a:lnTo>
                    <a:pt x="14727" y="14938"/>
                  </a:lnTo>
                  <a:lnTo>
                    <a:pt x="6873" y="1493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7" name="成组"/>
          <p:cNvGrpSpPr/>
          <p:nvPr/>
        </p:nvGrpSpPr>
        <p:grpSpPr>
          <a:xfrm>
            <a:off x="5410260" y="838200"/>
            <a:ext cx="457201" cy="457200"/>
            <a:chOff x="0" y="0"/>
            <a:chExt cx="457200" cy="457200"/>
          </a:xfrm>
        </p:grpSpPr>
        <p:sp>
          <p:nvSpPr>
            <p:cNvPr id="125" name="任意形状 4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6" name="任意形状 412"/>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7673" y="21505"/>
                  </a:move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ubicBezTo>
                    <a:pt x="18655" y="21015"/>
                    <a:pt x="18215" y="21505"/>
                    <a:pt x="17673" y="21505"/>
                  </a:cubicBezTo>
                  <a:close/>
                  <a:moveTo>
                    <a:pt x="4909" y="19316"/>
                  </a:moveTo>
                  <a:lnTo>
                    <a:pt x="16691" y="19316"/>
                  </a:lnTo>
                  <a:lnTo>
                    <a:pt x="16691" y="8543"/>
                  </a:lnTo>
                  <a:lnTo>
                    <a:pt x="10800" y="2574"/>
                  </a:lnTo>
                  <a:lnTo>
                    <a:pt x="4909" y="8543"/>
                  </a:lnTo>
                  <a:lnTo>
                    <a:pt x="4909" y="19316"/>
                  </a:lnTo>
                  <a:close/>
                  <a:moveTo>
                    <a:pt x="6873" y="14938"/>
                  </a:moveTo>
                  <a:lnTo>
                    <a:pt x="14727" y="14938"/>
                  </a:lnTo>
                  <a:lnTo>
                    <a:pt x="14727" y="17127"/>
                  </a:lnTo>
                  <a:lnTo>
                    <a:pt x="6873" y="17127"/>
                  </a:lnTo>
                  <a:lnTo>
                    <a:pt x="6873" y="1493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0" name="成组"/>
          <p:cNvGrpSpPr/>
          <p:nvPr/>
        </p:nvGrpSpPr>
        <p:grpSpPr>
          <a:xfrm>
            <a:off x="6324672" y="1752600"/>
            <a:ext cx="457201" cy="457200"/>
            <a:chOff x="0" y="0"/>
            <a:chExt cx="457200" cy="457200"/>
          </a:xfrm>
        </p:grpSpPr>
        <p:sp>
          <p:nvSpPr>
            <p:cNvPr id="128" name="任意形状 4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9" name="任意形状 415"/>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8655" y="20411"/>
                  </a:moveTo>
                  <a:cubicBezTo>
                    <a:pt x="18655" y="21015"/>
                    <a:pt x="18215" y="21505"/>
                    <a:pt x="17673" y="21505"/>
                  </a:cubicBez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lose/>
                  <a:moveTo>
                    <a:pt x="9818" y="12749"/>
                  </a:moveTo>
                  <a:lnTo>
                    <a:pt x="9818" y="19316"/>
                  </a:lnTo>
                  <a:lnTo>
                    <a:pt x="11782" y="19316"/>
                  </a:lnTo>
                  <a:lnTo>
                    <a:pt x="11782" y="12749"/>
                  </a:lnTo>
                  <a:lnTo>
                    <a:pt x="9818" y="1274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3" name="成组"/>
          <p:cNvGrpSpPr/>
          <p:nvPr/>
        </p:nvGrpSpPr>
        <p:grpSpPr>
          <a:xfrm>
            <a:off x="6324672" y="838200"/>
            <a:ext cx="457201" cy="457200"/>
            <a:chOff x="0" y="0"/>
            <a:chExt cx="457200" cy="457200"/>
          </a:xfrm>
        </p:grpSpPr>
        <p:sp>
          <p:nvSpPr>
            <p:cNvPr id="131" name="任意形状 4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2" name="任意形状 418"/>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7673" y="21505"/>
                  </a:move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ubicBezTo>
                    <a:pt x="18655" y="21015"/>
                    <a:pt x="18215" y="21505"/>
                    <a:pt x="17673" y="21505"/>
                  </a:cubicBezTo>
                  <a:close/>
                  <a:moveTo>
                    <a:pt x="11782" y="19316"/>
                  </a:moveTo>
                  <a:lnTo>
                    <a:pt x="16691" y="19316"/>
                  </a:lnTo>
                  <a:lnTo>
                    <a:pt x="16691" y="8543"/>
                  </a:lnTo>
                  <a:lnTo>
                    <a:pt x="10800" y="2574"/>
                  </a:lnTo>
                  <a:lnTo>
                    <a:pt x="4909" y="8543"/>
                  </a:lnTo>
                  <a:lnTo>
                    <a:pt x="4909" y="19316"/>
                  </a:lnTo>
                  <a:lnTo>
                    <a:pt x="9818" y="19316"/>
                  </a:lnTo>
                  <a:lnTo>
                    <a:pt x="9818" y="12749"/>
                  </a:lnTo>
                  <a:lnTo>
                    <a:pt x="11782" y="12749"/>
                  </a:lnTo>
                  <a:lnTo>
                    <a:pt x="11782" y="1931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6" name="成组"/>
          <p:cNvGrpSpPr/>
          <p:nvPr/>
        </p:nvGrpSpPr>
        <p:grpSpPr>
          <a:xfrm>
            <a:off x="2667024" y="1752600"/>
            <a:ext cx="457201" cy="457200"/>
            <a:chOff x="0" y="0"/>
            <a:chExt cx="457200" cy="457200"/>
          </a:xfrm>
        </p:grpSpPr>
        <p:sp>
          <p:nvSpPr>
            <p:cNvPr id="134" name="任意形状 4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5" name="任意形状 421"/>
            <p:cNvSpPr/>
            <p:nvPr/>
          </p:nvSpPr>
          <p:spPr>
            <a:xfrm>
              <a:off x="57150" y="43191"/>
              <a:ext cx="342901" cy="356859"/>
            </a:xfrm>
            <a:custGeom>
              <a:avLst/>
              <a:gdLst/>
              <a:ahLst/>
              <a:cxnLst>
                <a:cxn ang="0">
                  <a:pos x="wd2" y="hd2"/>
                </a:cxn>
                <a:cxn ang="5400000">
                  <a:pos x="wd2" y="hd2"/>
                </a:cxn>
                <a:cxn ang="10800000">
                  <a:pos x="wd2" y="hd2"/>
                </a:cxn>
                <a:cxn ang="16200000">
                  <a:pos x="wd2" y="hd2"/>
                </a:cxn>
              </a:cxnLst>
              <a:rect l="0" t="0" r="r" b="b"/>
              <a:pathLst>
                <a:path w="21599" h="21519" extrusionOk="0">
                  <a:moveTo>
                    <a:pt x="21600" y="20370"/>
                  </a:moveTo>
                  <a:cubicBezTo>
                    <a:pt x="21600" y="21005"/>
                    <a:pt x="21063" y="21519"/>
                    <a:pt x="20400" y="21519"/>
                  </a:cubicBezTo>
                  <a:lnTo>
                    <a:pt x="1200" y="21519"/>
                  </a:lnTo>
                  <a:cubicBezTo>
                    <a:pt x="537" y="21519"/>
                    <a:pt x="0" y="21005"/>
                    <a:pt x="0" y="20370"/>
                  </a:cubicBezTo>
                  <a:lnTo>
                    <a:pt x="0" y="8297"/>
                  </a:lnTo>
                  <a:cubicBezTo>
                    <a:pt x="0" y="7942"/>
                    <a:pt x="171" y="7607"/>
                    <a:pt x="463" y="7389"/>
                  </a:cubicBezTo>
                  <a:lnTo>
                    <a:pt x="10063" y="242"/>
                  </a:lnTo>
                  <a:cubicBezTo>
                    <a:pt x="10497" y="-81"/>
                    <a:pt x="11103" y="-81"/>
                    <a:pt x="11537" y="242"/>
                  </a:cubicBezTo>
                  <a:lnTo>
                    <a:pt x="21137" y="7389"/>
                  </a:lnTo>
                  <a:cubicBezTo>
                    <a:pt x="21429" y="7607"/>
                    <a:pt x="21600" y="7942"/>
                    <a:pt x="21600" y="8297"/>
                  </a:cubicBezTo>
                  <a:lnTo>
                    <a:pt x="21600" y="20370"/>
                  </a:lnTo>
                  <a:close/>
                  <a:moveTo>
                    <a:pt x="9600" y="12329"/>
                  </a:moveTo>
                  <a:lnTo>
                    <a:pt x="9600" y="19221"/>
                  </a:lnTo>
                  <a:lnTo>
                    <a:pt x="12000" y="19221"/>
                  </a:lnTo>
                  <a:lnTo>
                    <a:pt x="12000" y="12329"/>
                  </a:lnTo>
                  <a:lnTo>
                    <a:pt x="9600" y="1232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9" name="成组"/>
          <p:cNvGrpSpPr/>
          <p:nvPr/>
        </p:nvGrpSpPr>
        <p:grpSpPr>
          <a:xfrm>
            <a:off x="2667024" y="838200"/>
            <a:ext cx="457201" cy="457200"/>
            <a:chOff x="0" y="0"/>
            <a:chExt cx="457200" cy="457200"/>
          </a:xfrm>
        </p:grpSpPr>
        <p:sp>
          <p:nvSpPr>
            <p:cNvPr id="137" name="任意形状 4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38" name="任意形状 424"/>
            <p:cNvSpPr/>
            <p:nvPr/>
          </p:nvSpPr>
          <p:spPr>
            <a:xfrm>
              <a:off x="57150" y="43192"/>
              <a:ext cx="342901" cy="356859"/>
            </a:xfrm>
            <a:custGeom>
              <a:avLst/>
              <a:gdLst/>
              <a:ahLst/>
              <a:cxnLst>
                <a:cxn ang="0">
                  <a:pos x="wd2" y="hd2"/>
                </a:cxn>
                <a:cxn ang="5400000">
                  <a:pos x="wd2" y="hd2"/>
                </a:cxn>
                <a:cxn ang="10800000">
                  <a:pos x="wd2" y="hd2"/>
                </a:cxn>
                <a:cxn ang="16200000">
                  <a:pos x="wd2" y="hd2"/>
                </a:cxn>
              </a:cxnLst>
              <a:rect l="0" t="0" r="r" b="b"/>
              <a:pathLst>
                <a:path w="21599" h="21519" extrusionOk="0">
                  <a:moveTo>
                    <a:pt x="12000" y="19221"/>
                  </a:moveTo>
                  <a:lnTo>
                    <a:pt x="19200" y="19221"/>
                  </a:lnTo>
                  <a:lnTo>
                    <a:pt x="19200" y="8857"/>
                  </a:lnTo>
                  <a:lnTo>
                    <a:pt x="10800" y="2604"/>
                  </a:lnTo>
                  <a:lnTo>
                    <a:pt x="2400" y="8857"/>
                  </a:lnTo>
                  <a:lnTo>
                    <a:pt x="2400" y="19221"/>
                  </a:lnTo>
                  <a:lnTo>
                    <a:pt x="9600" y="19221"/>
                  </a:lnTo>
                  <a:lnTo>
                    <a:pt x="9600" y="12329"/>
                  </a:lnTo>
                  <a:lnTo>
                    <a:pt x="12000" y="12329"/>
                  </a:lnTo>
                  <a:lnTo>
                    <a:pt x="12000" y="19221"/>
                  </a:lnTo>
                  <a:close/>
                  <a:moveTo>
                    <a:pt x="21600" y="20370"/>
                  </a:moveTo>
                  <a:cubicBezTo>
                    <a:pt x="21600" y="21005"/>
                    <a:pt x="21063" y="21519"/>
                    <a:pt x="20400" y="21519"/>
                  </a:cubicBezTo>
                  <a:lnTo>
                    <a:pt x="1200" y="21519"/>
                  </a:lnTo>
                  <a:cubicBezTo>
                    <a:pt x="537" y="21519"/>
                    <a:pt x="0" y="21005"/>
                    <a:pt x="0" y="20370"/>
                  </a:cubicBezTo>
                  <a:lnTo>
                    <a:pt x="0" y="8297"/>
                  </a:lnTo>
                  <a:cubicBezTo>
                    <a:pt x="0" y="7942"/>
                    <a:pt x="171" y="7607"/>
                    <a:pt x="463" y="7389"/>
                  </a:cubicBezTo>
                  <a:lnTo>
                    <a:pt x="10063" y="242"/>
                  </a:lnTo>
                  <a:cubicBezTo>
                    <a:pt x="10497" y="-81"/>
                    <a:pt x="11103" y="-81"/>
                    <a:pt x="11537" y="242"/>
                  </a:cubicBezTo>
                  <a:lnTo>
                    <a:pt x="21137" y="7389"/>
                  </a:lnTo>
                  <a:cubicBezTo>
                    <a:pt x="21429" y="7607"/>
                    <a:pt x="21600" y="7942"/>
                    <a:pt x="21600" y="8297"/>
                  </a:cubicBezTo>
                  <a:lnTo>
                    <a:pt x="21600" y="2037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2" name="成组"/>
          <p:cNvGrpSpPr/>
          <p:nvPr/>
        </p:nvGrpSpPr>
        <p:grpSpPr>
          <a:xfrm>
            <a:off x="1752612" y="1752600"/>
            <a:ext cx="457201" cy="457200"/>
            <a:chOff x="0" y="0"/>
            <a:chExt cx="457200" cy="457200"/>
          </a:xfrm>
        </p:grpSpPr>
        <p:sp>
          <p:nvSpPr>
            <p:cNvPr id="140" name="任意形状 4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1" name="任意形状 427"/>
            <p:cNvSpPr/>
            <p:nvPr/>
          </p:nvSpPr>
          <p:spPr>
            <a:xfrm>
              <a:off x="57150" y="43191"/>
              <a:ext cx="342901" cy="356859"/>
            </a:xfrm>
            <a:custGeom>
              <a:avLst/>
              <a:gdLst/>
              <a:ahLst/>
              <a:cxnLst>
                <a:cxn ang="0">
                  <a:pos x="wd2" y="hd2"/>
                </a:cxn>
                <a:cxn ang="5400000">
                  <a:pos x="wd2" y="hd2"/>
                </a:cxn>
                <a:cxn ang="10800000">
                  <a:pos x="wd2" y="hd2"/>
                </a:cxn>
                <a:cxn ang="16200000">
                  <a:pos x="wd2" y="hd2"/>
                </a:cxn>
              </a:cxnLst>
              <a:rect l="0" t="0" r="r" b="b"/>
              <a:pathLst>
                <a:path w="21599" h="21519" extrusionOk="0">
                  <a:moveTo>
                    <a:pt x="21600" y="20370"/>
                  </a:moveTo>
                  <a:cubicBezTo>
                    <a:pt x="21600" y="21005"/>
                    <a:pt x="21063" y="21519"/>
                    <a:pt x="20400" y="21519"/>
                  </a:cubicBezTo>
                  <a:lnTo>
                    <a:pt x="1200" y="21519"/>
                  </a:lnTo>
                  <a:cubicBezTo>
                    <a:pt x="537" y="21519"/>
                    <a:pt x="0" y="21005"/>
                    <a:pt x="0" y="20370"/>
                  </a:cubicBezTo>
                  <a:lnTo>
                    <a:pt x="0" y="8297"/>
                  </a:lnTo>
                  <a:cubicBezTo>
                    <a:pt x="0" y="7942"/>
                    <a:pt x="171" y="7607"/>
                    <a:pt x="463" y="7389"/>
                  </a:cubicBezTo>
                  <a:lnTo>
                    <a:pt x="10063" y="242"/>
                  </a:lnTo>
                  <a:cubicBezTo>
                    <a:pt x="10497" y="-81"/>
                    <a:pt x="11103" y="-81"/>
                    <a:pt x="11537" y="242"/>
                  </a:cubicBezTo>
                  <a:lnTo>
                    <a:pt x="21137" y="7389"/>
                  </a:lnTo>
                  <a:cubicBezTo>
                    <a:pt x="21429" y="7607"/>
                    <a:pt x="21600" y="7942"/>
                    <a:pt x="21600" y="8297"/>
                  </a:cubicBezTo>
                  <a:lnTo>
                    <a:pt x="21600" y="20370"/>
                  </a:lnTo>
                  <a:close/>
                  <a:moveTo>
                    <a:pt x="4800" y="14626"/>
                  </a:moveTo>
                  <a:lnTo>
                    <a:pt x="4800" y="16924"/>
                  </a:lnTo>
                  <a:lnTo>
                    <a:pt x="16800" y="16924"/>
                  </a:lnTo>
                  <a:lnTo>
                    <a:pt x="16800" y="14626"/>
                  </a:lnTo>
                  <a:lnTo>
                    <a:pt x="4800" y="1462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5" name="成组"/>
          <p:cNvGrpSpPr/>
          <p:nvPr/>
        </p:nvGrpSpPr>
        <p:grpSpPr>
          <a:xfrm>
            <a:off x="1752612" y="838200"/>
            <a:ext cx="457201" cy="457200"/>
            <a:chOff x="0" y="0"/>
            <a:chExt cx="457200" cy="457200"/>
          </a:xfrm>
        </p:grpSpPr>
        <p:sp>
          <p:nvSpPr>
            <p:cNvPr id="143" name="任意形状 4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4" name="任意形状 430"/>
            <p:cNvSpPr/>
            <p:nvPr/>
          </p:nvSpPr>
          <p:spPr>
            <a:xfrm>
              <a:off x="57150" y="43192"/>
              <a:ext cx="342901" cy="356859"/>
            </a:xfrm>
            <a:custGeom>
              <a:avLst/>
              <a:gdLst/>
              <a:ahLst/>
              <a:cxnLst>
                <a:cxn ang="0">
                  <a:pos x="wd2" y="hd2"/>
                </a:cxn>
                <a:cxn ang="5400000">
                  <a:pos x="wd2" y="hd2"/>
                </a:cxn>
                <a:cxn ang="10800000">
                  <a:pos x="wd2" y="hd2"/>
                </a:cxn>
                <a:cxn ang="16200000">
                  <a:pos x="wd2" y="hd2"/>
                </a:cxn>
              </a:cxnLst>
              <a:rect l="0" t="0" r="r" b="b"/>
              <a:pathLst>
                <a:path w="21599" h="21519" extrusionOk="0">
                  <a:moveTo>
                    <a:pt x="21600" y="20370"/>
                  </a:moveTo>
                  <a:cubicBezTo>
                    <a:pt x="21600" y="21005"/>
                    <a:pt x="21063" y="21519"/>
                    <a:pt x="20400" y="21519"/>
                  </a:cubicBezTo>
                  <a:lnTo>
                    <a:pt x="1200" y="21519"/>
                  </a:lnTo>
                  <a:cubicBezTo>
                    <a:pt x="537" y="21519"/>
                    <a:pt x="0" y="21005"/>
                    <a:pt x="0" y="20370"/>
                  </a:cubicBezTo>
                  <a:lnTo>
                    <a:pt x="0" y="8297"/>
                  </a:lnTo>
                  <a:cubicBezTo>
                    <a:pt x="0" y="7942"/>
                    <a:pt x="171" y="7607"/>
                    <a:pt x="463" y="7389"/>
                  </a:cubicBezTo>
                  <a:lnTo>
                    <a:pt x="10063" y="242"/>
                  </a:lnTo>
                  <a:cubicBezTo>
                    <a:pt x="10497" y="-81"/>
                    <a:pt x="11103" y="-81"/>
                    <a:pt x="11537" y="242"/>
                  </a:cubicBezTo>
                  <a:lnTo>
                    <a:pt x="21137" y="7389"/>
                  </a:lnTo>
                  <a:cubicBezTo>
                    <a:pt x="21429" y="7607"/>
                    <a:pt x="21600" y="7942"/>
                    <a:pt x="21600" y="8297"/>
                  </a:cubicBezTo>
                  <a:lnTo>
                    <a:pt x="21600" y="20370"/>
                  </a:lnTo>
                  <a:close/>
                  <a:moveTo>
                    <a:pt x="19200" y="19221"/>
                  </a:moveTo>
                  <a:lnTo>
                    <a:pt x="19200" y="8857"/>
                  </a:lnTo>
                  <a:lnTo>
                    <a:pt x="10800" y="2604"/>
                  </a:lnTo>
                  <a:lnTo>
                    <a:pt x="2400" y="8857"/>
                  </a:lnTo>
                  <a:lnTo>
                    <a:pt x="2400" y="19221"/>
                  </a:lnTo>
                  <a:lnTo>
                    <a:pt x="19200" y="19221"/>
                  </a:lnTo>
                  <a:close/>
                  <a:moveTo>
                    <a:pt x="4800" y="14626"/>
                  </a:moveTo>
                  <a:lnTo>
                    <a:pt x="16800" y="14626"/>
                  </a:lnTo>
                  <a:lnTo>
                    <a:pt x="16800" y="16924"/>
                  </a:lnTo>
                  <a:lnTo>
                    <a:pt x="4800" y="16924"/>
                  </a:lnTo>
                  <a:lnTo>
                    <a:pt x="4800" y="1462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48" name="成组"/>
          <p:cNvGrpSpPr/>
          <p:nvPr/>
        </p:nvGrpSpPr>
        <p:grpSpPr>
          <a:xfrm>
            <a:off x="8153496" y="1752600"/>
            <a:ext cx="457201" cy="457200"/>
            <a:chOff x="0" y="0"/>
            <a:chExt cx="457200" cy="457200"/>
          </a:xfrm>
        </p:grpSpPr>
        <p:sp>
          <p:nvSpPr>
            <p:cNvPr id="146" name="任意形状 4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7" name="任意形状 433"/>
            <p:cNvSpPr/>
            <p:nvPr/>
          </p:nvSpPr>
          <p:spPr>
            <a:xfrm>
              <a:off x="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8655" y="20411"/>
                  </a:moveTo>
                  <a:cubicBezTo>
                    <a:pt x="18655" y="21015"/>
                    <a:pt x="18215" y="21505"/>
                    <a:pt x="17673" y="21505"/>
                  </a:cubicBez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lose/>
                  <a:moveTo>
                    <a:pt x="10800" y="14938"/>
                  </a:moveTo>
                  <a:cubicBezTo>
                    <a:pt x="12156" y="14938"/>
                    <a:pt x="13255" y="13713"/>
                    <a:pt x="13255" y="12202"/>
                  </a:cubicBezTo>
                  <a:cubicBezTo>
                    <a:pt x="13255" y="10691"/>
                    <a:pt x="12156" y="9466"/>
                    <a:pt x="10800" y="9466"/>
                  </a:cubicBezTo>
                  <a:cubicBezTo>
                    <a:pt x="9444" y="9466"/>
                    <a:pt x="8346" y="10691"/>
                    <a:pt x="8346" y="12202"/>
                  </a:cubicBezTo>
                  <a:cubicBezTo>
                    <a:pt x="8346" y="13713"/>
                    <a:pt x="9444" y="14938"/>
                    <a:pt x="10800" y="1493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1" name="成组"/>
          <p:cNvGrpSpPr/>
          <p:nvPr/>
        </p:nvGrpSpPr>
        <p:grpSpPr>
          <a:xfrm>
            <a:off x="8153496" y="838200"/>
            <a:ext cx="457201" cy="457200"/>
            <a:chOff x="0" y="0"/>
            <a:chExt cx="457200" cy="457200"/>
          </a:xfrm>
        </p:grpSpPr>
        <p:sp>
          <p:nvSpPr>
            <p:cNvPr id="149" name="任意形状 4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0" name="任意形状 436"/>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7673" y="21505"/>
                  </a:move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ubicBezTo>
                    <a:pt x="18655" y="21015"/>
                    <a:pt x="18215" y="21505"/>
                    <a:pt x="17673" y="21505"/>
                  </a:cubicBezTo>
                  <a:close/>
                  <a:moveTo>
                    <a:pt x="4909" y="19316"/>
                  </a:moveTo>
                  <a:lnTo>
                    <a:pt x="16691" y="19316"/>
                  </a:lnTo>
                  <a:lnTo>
                    <a:pt x="16691" y="8543"/>
                  </a:lnTo>
                  <a:lnTo>
                    <a:pt x="10800" y="2574"/>
                  </a:lnTo>
                  <a:lnTo>
                    <a:pt x="4909" y="8543"/>
                  </a:lnTo>
                  <a:lnTo>
                    <a:pt x="4909" y="19316"/>
                  </a:lnTo>
                  <a:close/>
                  <a:moveTo>
                    <a:pt x="10800" y="14938"/>
                  </a:moveTo>
                  <a:cubicBezTo>
                    <a:pt x="9444" y="14938"/>
                    <a:pt x="8346" y="13713"/>
                    <a:pt x="8346" y="12202"/>
                  </a:cubicBezTo>
                  <a:cubicBezTo>
                    <a:pt x="8346" y="10691"/>
                    <a:pt x="9444" y="9466"/>
                    <a:pt x="10800" y="9466"/>
                  </a:cubicBezTo>
                  <a:cubicBezTo>
                    <a:pt x="12156" y="9466"/>
                    <a:pt x="13255" y="10691"/>
                    <a:pt x="13255" y="12202"/>
                  </a:cubicBezTo>
                  <a:cubicBezTo>
                    <a:pt x="13255" y="13713"/>
                    <a:pt x="12156" y="14938"/>
                    <a:pt x="10800" y="1493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4" name="成组"/>
          <p:cNvGrpSpPr/>
          <p:nvPr/>
        </p:nvGrpSpPr>
        <p:grpSpPr>
          <a:xfrm>
            <a:off x="9067908" y="1752600"/>
            <a:ext cx="457201" cy="457200"/>
            <a:chOff x="0" y="0"/>
            <a:chExt cx="457200" cy="457200"/>
          </a:xfrm>
        </p:grpSpPr>
        <p:sp>
          <p:nvSpPr>
            <p:cNvPr id="152" name="任意形状 4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3" name="任意形状 439"/>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8655" y="20411"/>
                  </a:moveTo>
                  <a:cubicBezTo>
                    <a:pt x="18655" y="21015"/>
                    <a:pt x="18215" y="21505"/>
                    <a:pt x="17673" y="21505"/>
                  </a:cubicBez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lose/>
                  <a:moveTo>
                    <a:pt x="7855" y="9466"/>
                  </a:moveTo>
                  <a:lnTo>
                    <a:pt x="7855" y="16033"/>
                  </a:lnTo>
                  <a:lnTo>
                    <a:pt x="13745" y="16033"/>
                  </a:lnTo>
                  <a:lnTo>
                    <a:pt x="13745" y="9466"/>
                  </a:lnTo>
                  <a:lnTo>
                    <a:pt x="7855" y="9466"/>
                  </a:lnTo>
                  <a:close/>
                  <a:moveTo>
                    <a:pt x="9818" y="11655"/>
                  </a:moveTo>
                  <a:lnTo>
                    <a:pt x="11782" y="11655"/>
                  </a:lnTo>
                  <a:lnTo>
                    <a:pt x="11782" y="13844"/>
                  </a:lnTo>
                  <a:lnTo>
                    <a:pt x="9818" y="13844"/>
                  </a:lnTo>
                  <a:lnTo>
                    <a:pt x="9818" y="1165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7" name="成组"/>
          <p:cNvGrpSpPr/>
          <p:nvPr/>
        </p:nvGrpSpPr>
        <p:grpSpPr>
          <a:xfrm>
            <a:off x="9067908" y="838200"/>
            <a:ext cx="457201" cy="457200"/>
            <a:chOff x="0" y="0"/>
            <a:chExt cx="457200" cy="457200"/>
          </a:xfrm>
        </p:grpSpPr>
        <p:sp>
          <p:nvSpPr>
            <p:cNvPr id="155" name="任意形状 4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6" name="任意形状 442"/>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7673" y="21505"/>
                  </a:move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ubicBezTo>
                    <a:pt x="18655" y="21015"/>
                    <a:pt x="18215" y="21505"/>
                    <a:pt x="17673" y="21505"/>
                  </a:cubicBezTo>
                  <a:close/>
                  <a:moveTo>
                    <a:pt x="4909" y="19316"/>
                  </a:moveTo>
                  <a:lnTo>
                    <a:pt x="16691" y="19316"/>
                  </a:lnTo>
                  <a:lnTo>
                    <a:pt x="16691" y="8543"/>
                  </a:lnTo>
                  <a:lnTo>
                    <a:pt x="10800" y="2574"/>
                  </a:lnTo>
                  <a:lnTo>
                    <a:pt x="4909" y="8543"/>
                  </a:lnTo>
                  <a:lnTo>
                    <a:pt x="4909" y="19316"/>
                  </a:lnTo>
                  <a:close/>
                  <a:moveTo>
                    <a:pt x="7855" y="9466"/>
                  </a:moveTo>
                  <a:lnTo>
                    <a:pt x="13745" y="9466"/>
                  </a:lnTo>
                  <a:lnTo>
                    <a:pt x="13745" y="16033"/>
                  </a:lnTo>
                  <a:lnTo>
                    <a:pt x="7855" y="16033"/>
                  </a:lnTo>
                  <a:lnTo>
                    <a:pt x="7855" y="9466"/>
                  </a:lnTo>
                  <a:close/>
                  <a:moveTo>
                    <a:pt x="9818" y="11655"/>
                  </a:moveTo>
                  <a:lnTo>
                    <a:pt x="9818" y="13844"/>
                  </a:lnTo>
                  <a:lnTo>
                    <a:pt x="11782" y="13844"/>
                  </a:lnTo>
                  <a:lnTo>
                    <a:pt x="11782" y="11655"/>
                  </a:lnTo>
                  <a:lnTo>
                    <a:pt x="9818" y="1165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0" name="成组"/>
          <p:cNvGrpSpPr/>
          <p:nvPr/>
        </p:nvGrpSpPr>
        <p:grpSpPr>
          <a:xfrm>
            <a:off x="838200" y="1752600"/>
            <a:ext cx="457200" cy="457200"/>
            <a:chOff x="0" y="0"/>
            <a:chExt cx="457200" cy="457200"/>
          </a:xfrm>
        </p:grpSpPr>
        <p:sp>
          <p:nvSpPr>
            <p:cNvPr id="158" name="任意形状 4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9" name="任意形状 445"/>
            <p:cNvSpPr/>
            <p:nvPr/>
          </p:nvSpPr>
          <p:spPr>
            <a:xfrm>
              <a:off x="57150" y="43191"/>
              <a:ext cx="342901" cy="356859"/>
            </a:xfrm>
            <a:custGeom>
              <a:avLst/>
              <a:gdLst/>
              <a:ahLst/>
              <a:cxnLst>
                <a:cxn ang="0">
                  <a:pos x="wd2" y="hd2"/>
                </a:cxn>
                <a:cxn ang="5400000">
                  <a:pos x="wd2" y="hd2"/>
                </a:cxn>
                <a:cxn ang="10800000">
                  <a:pos x="wd2" y="hd2"/>
                </a:cxn>
                <a:cxn ang="16200000">
                  <a:pos x="wd2" y="hd2"/>
                </a:cxn>
              </a:cxnLst>
              <a:rect l="0" t="0" r="r" b="b"/>
              <a:pathLst>
                <a:path w="21599" h="21519" extrusionOk="0">
                  <a:moveTo>
                    <a:pt x="21600" y="20370"/>
                  </a:moveTo>
                  <a:cubicBezTo>
                    <a:pt x="21600" y="21005"/>
                    <a:pt x="21063" y="21519"/>
                    <a:pt x="20400" y="21519"/>
                  </a:cubicBezTo>
                  <a:lnTo>
                    <a:pt x="1200" y="21519"/>
                  </a:lnTo>
                  <a:cubicBezTo>
                    <a:pt x="537" y="21519"/>
                    <a:pt x="0" y="21005"/>
                    <a:pt x="0" y="20370"/>
                  </a:cubicBezTo>
                  <a:lnTo>
                    <a:pt x="0" y="8297"/>
                  </a:lnTo>
                  <a:cubicBezTo>
                    <a:pt x="0" y="7942"/>
                    <a:pt x="171" y="7607"/>
                    <a:pt x="463" y="7389"/>
                  </a:cubicBezTo>
                  <a:lnTo>
                    <a:pt x="10063" y="242"/>
                  </a:lnTo>
                  <a:cubicBezTo>
                    <a:pt x="10497" y="-81"/>
                    <a:pt x="11103" y="-81"/>
                    <a:pt x="11537" y="242"/>
                  </a:cubicBezTo>
                  <a:lnTo>
                    <a:pt x="21137" y="7389"/>
                  </a:lnTo>
                  <a:cubicBezTo>
                    <a:pt x="21429" y="7607"/>
                    <a:pt x="21600" y="7942"/>
                    <a:pt x="21600" y="8297"/>
                  </a:cubicBezTo>
                  <a:lnTo>
                    <a:pt x="21600" y="2037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3" name="成组"/>
          <p:cNvGrpSpPr/>
          <p:nvPr/>
        </p:nvGrpSpPr>
        <p:grpSpPr>
          <a:xfrm>
            <a:off x="9982320" y="1752600"/>
            <a:ext cx="457201" cy="457200"/>
            <a:chOff x="0" y="0"/>
            <a:chExt cx="457200" cy="457200"/>
          </a:xfrm>
        </p:grpSpPr>
        <p:sp>
          <p:nvSpPr>
            <p:cNvPr id="161" name="任意形状 4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2" name="任意形状 448"/>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8655" y="20411"/>
                  </a:moveTo>
                  <a:cubicBezTo>
                    <a:pt x="18655" y="21015"/>
                    <a:pt x="18215" y="21505"/>
                    <a:pt x="17673" y="21505"/>
                  </a:cubicBez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lose/>
                  <a:moveTo>
                    <a:pt x="7454" y="13633"/>
                  </a:moveTo>
                  <a:lnTo>
                    <a:pt x="6481" y="14259"/>
                  </a:lnTo>
                  <a:lnTo>
                    <a:pt x="7463" y="16156"/>
                  </a:lnTo>
                  <a:lnTo>
                    <a:pt x="8438" y="15529"/>
                  </a:lnTo>
                  <a:cubicBezTo>
                    <a:pt x="8829" y="15941"/>
                    <a:pt x="9301" y="16245"/>
                    <a:pt x="9817" y="16417"/>
                  </a:cubicBezTo>
                  <a:lnTo>
                    <a:pt x="9817" y="17670"/>
                  </a:lnTo>
                  <a:lnTo>
                    <a:pt x="11783" y="17670"/>
                  </a:lnTo>
                  <a:lnTo>
                    <a:pt x="11783" y="16416"/>
                  </a:lnTo>
                  <a:cubicBezTo>
                    <a:pt x="12299" y="16245"/>
                    <a:pt x="12771" y="15941"/>
                    <a:pt x="13162" y="15529"/>
                  </a:cubicBezTo>
                  <a:lnTo>
                    <a:pt x="14136" y="16155"/>
                  </a:lnTo>
                  <a:lnTo>
                    <a:pt x="15120" y="14259"/>
                  </a:lnTo>
                  <a:lnTo>
                    <a:pt x="14147" y="13633"/>
                  </a:lnTo>
                  <a:cubicBezTo>
                    <a:pt x="14271" y="13050"/>
                    <a:pt x="14271" y="12443"/>
                    <a:pt x="14147" y="11860"/>
                  </a:cubicBezTo>
                  <a:lnTo>
                    <a:pt x="15120" y="11233"/>
                  </a:lnTo>
                  <a:lnTo>
                    <a:pt x="14138" y="9336"/>
                  </a:lnTo>
                  <a:lnTo>
                    <a:pt x="13163" y="9964"/>
                  </a:lnTo>
                  <a:cubicBezTo>
                    <a:pt x="12771" y="9551"/>
                    <a:pt x="12298" y="9248"/>
                    <a:pt x="11782" y="9077"/>
                  </a:cubicBezTo>
                  <a:lnTo>
                    <a:pt x="11782" y="7824"/>
                  </a:lnTo>
                  <a:lnTo>
                    <a:pt x="9816" y="7824"/>
                  </a:lnTo>
                  <a:lnTo>
                    <a:pt x="9816" y="9076"/>
                  </a:lnTo>
                  <a:cubicBezTo>
                    <a:pt x="9300" y="9247"/>
                    <a:pt x="8828" y="9551"/>
                    <a:pt x="8437" y="9964"/>
                  </a:cubicBezTo>
                  <a:lnTo>
                    <a:pt x="7463" y="9336"/>
                  </a:lnTo>
                  <a:lnTo>
                    <a:pt x="6480" y="11234"/>
                  </a:lnTo>
                  <a:lnTo>
                    <a:pt x="7453" y="11860"/>
                  </a:lnTo>
                  <a:cubicBezTo>
                    <a:pt x="7329" y="12443"/>
                    <a:pt x="7329" y="13050"/>
                    <a:pt x="7453" y="13633"/>
                  </a:cubicBezTo>
                  <a:close/>
                  <a:moveTo>
                    <a:pt x="10800" y="14389"/>
                  </a:moveTo>
                  <a:cubicBezTo>
                    <a:pt x="9986" y="14389"/>
                    <a:pt x="9326" y="13654"/>
                    <a:pt x="9326" y="12747"/>
                  </a:cubicBezTo>
                  <a:cubicBezTo>
                    <a:pt x="9325" y="11840"/>
                    <a:pt x="9984" y="11105"/>
                    <a:pt x="10798" y="11104"/>
                  </a:cubicBezTo>
                  <a:cubicBezTo>
                    <a:pt x="11611" y="11103"/>
                    <a:pt x="12271" y="11838"/>
                    <a:pt x="12272" y="12745"/>
                  </a:cubicBezTo>
                  <a:cubicBezTo>
                    <a:pt x="12272" y="13651"/>
                    <a:pt x="11613" y="14387"/>
                    <a:pt x="10800" y="1438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6" name="成组"/>
          <p:cNvGrpSpPr/>
          <p:nvPr/>
        </p:nvGrpSpPr>
        <p:grpSpPr>
          <a:xfrm>
            <a:off x="9982320" y="838200"/>
            <a:ext cx="457201" cy="457200"/>
            <a:chOff x="0" y="0"/>
            <a:chExt cx="457200" cy="457200"/>
          </a:xfrm>
        </p:grpSpPr>
        <p:sp>
          <p:nvSpPr>
            <p:cNvPr id="164" name="任意形状 4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5" name="任意形状 451"/>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7673" y="21505"/>
                  </a:move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ubicBezTo>
                    <a:pt x="18655" y="21015"/>
                    <a:pt x="18215" y="21505"/>
                    <a:pt x="17673" y="21505"/>
                  </a:cubicBezTo>
                  <a:close/>
                  <a:moveTo>
                    <a:pt x="4909" y="19316"/>
                  </a:moveTo>
                  <a:lnTo>
                    <a:pt x="16691" y="19316"/>
                  </a:lnTo>
                  <a:lnTo>
                    <a:pt x="16691" y="8543"/>
                  </a:lnTo>
                  <a:lnTo>
                    <a:pt x="10800" y="2574"/>
                  </a:lnTo>
                  <a:lnTo>
                    <a:pt x="4909" y="8543"/>
                  </a:lnTo>
                  <a:lnTo>
                    <a:pt x="4909" y="19316"/>
                  </a:lnTo>
                  <a:close/>
                  <a:moveTo>
                    <a:pt x="7453" y="13634"/>
                  </a:moveTo>
                  <a:cubicBezTo>
                    <a:pt x="7329" y="13051"/>
                    <a:pt x="7329" y="12443"/>
                    <a:pt x="7453" y="11859"/>
                  </a:cubicBezTo>
                  <a:lnTo>
                    <a:pt x="6480" y="11233"/>
                  </a:lnTo>
                  <a:lnTo>
                    <a:pt x="7462" y="9337"/>
                  </a:lnTo>
                  <a:lnTo>
                    <a:pt x="8435" y="9965"/>
                  </a:lnTo>
                  <a:cubicBezTo>
                    <a:pt x="8825" y="9552"/>
                    <a:pt x="9298" y="9248"/>
                    <a:pt x="9813" y="9076"/>
                  </a:cubicBezTo>
                  <a:lnTo>
                    <a:pt x="9813" y="7824"/>
                  </a:lnTo>
                  <a:lnTo>
                    <a:pt x="11777" y="7824"/>
                  </a:lnTo>
                  <a:lnTo>
                    <a:pt x="11777" y="9076"/>
                  </a:lnTo>
                  <a:cubicBezTo>
                    <a:pt x="12299" y="9250"/>
                    <a:pt x="12769" y="9558"/>
                    <a:pt x="13155" y="9965"/>
                  </a:cubicBezTo>
                  <a:lnTo>
                    <a:pt x="14128" y="9337"/>
                  </a:lnTo>
                  <a:lnTo>
                    <a:pt x="15110" y="11232"/>
                  </a:lnTo>
                  <a:lnTo>
                    <a:pt x="14137" y="11859"/>
                  </a:lnTo>
                  <a:cubicBezTo>
                    <a:pt x="14262" y="12443"/>
                    <a:pt x="14262" y="13051"/>
                    <a:pt x="14137" y="13634"/>
                  </a:cubicBezTo>
                  <a:lnTo>
                    <a:pt x="15110" y="14261"/>
                  </a:lnTo>
                  <a:lnTo>
                    <a:pt x="14128" y="16155"/>
                  </a:lnTo>
                  <a:lnTo>
                    <a:pt x="13155" y="15529"/>
                  </a:lnTo>
                  <a:cubicBezTo>
                    <a:pt x="12765" y="15941"/>
                    <a:pt x="12292" y="16245"/>
                    <a:pt x="11777" y="16417"/>
                  </a:cubicBezTo>
                  <a:lnTo>
                    <a:pt x="11777" y="17670"/>
                  </a:lnTo>
                  <a:lnTo>
                    <a:pt x="9813" y="17670"/>
                  </a:lnTo>
                  <a:lnTo>
                    <a:pt x="9813" y="16416"/>
                  </a:lnTo>
                  <a:cubicBezTo>
                    <a:pt x="9298" y="16244"/>
                    <a:pt x="8826" y="15940"/>
                    <a:pt x="8435" y="15528"/>
                  </a:cubicBezTo>
                  <a:lnTo>
                    <a:pt x="7462" y="16154"/>
                  </a:lnTo>
                  <a:lnTo>
                    <a:pt x="6480" y="14261"/>
                  </a:lnTo>
                  <a:lnTo>
                    <a:pt x="7453" y="13633"/>
                  </a:lnTo>
                  <a:close/>
                  <a:moveTo>
                    <a:pt x="10795" y="14388"/>
                  </a:moveTo>
                  <a:cubicBezTo>
                    <a:pt x="11608" y="14421"/>
                    <a:pt x="12291" y="13713"/>
                    <a:pt x="12321" y="12807"/>
                  </a:cubicBezTo>
                  <a:cubicBezTo>
                    <a:pt x="12350" y="11901"/>
                    <a:pt x="11715" y="11139"/>
                    <a:pt x="10903" y="11106"/>
                  </a:cubicBezTo>
                  <a:cubicBezTo>
                    <a:pt x="10867" y="11105"/>
                    <a:pt x="10831" y="11105"/>
                    <a:pt x="10795" y="11106"/>
                  </a:cubicBezTo>
                  <a:cubicBezTo>
                    <a:pt x="9982" y="11139"/>
                    <a:pt x="9347" y="11901"/>
                    <a:pt x="9377" y="12807"/>
                  </a:cubicBezTo>
                  <a:cubicBezTo>
                    <a:pt x="9405" y="13666"/>
                    <a:pt x="10024" y="14356"/>
                    <a:pt x="10795" y="1438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9" name="成组"/>
          <p:cNvGrpSpPr/>
          <p:nvPr/>
        </p:nvGrpSpPr>
        <p:grpSpPr>
          <a:xfrm>
            <a:off x="838200" y="838200"/>
            <a:ext cx="457200" cy="457200"/>
            <a:chOff x="0" y="0"/>
            <a:chExt cx="457200" cy="457200"/>
          </a:xfrm>
        </p:grpSpPr>
        <p:sp>
          <p:nvSpPr>
            <p:cNvPr id="167" name="任意形状 4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68" name="任意形状 454"/>
            <p:cNvSpPr/>
            <p:nvPr/>
          </p:nvSpPr>
          <p:spPr>
            <a:xfrm>
              <a:off x="57150" y="43192"/>
              <a:ext cx="342901" cy="356859"/>
            </a:xfrm>
            <a:custGeom>
              <a:avLst/>
              <a:gdLst/>
              <a:ahLst/>
              <a:cxnLst>
                <a:cxn ang="0">
                  <a:pos x="wd2" y="hd2"/>
                </a:cxn>
                <a:cxn ang="5400000">
                  <a:pos x="wd2" y="hd2"/>
                </a:cxn>
                <a:cxn ang="10800000">
                  <a:pos x="wd2" y="hd2"/>
                </a:cxn>
                <a:cxn ang="16200000">
                  <a:pos x="wd2" y="hd2"/>
                </a:cxn>
              </a:cxnLst>
              <a:rect l="0" t="0" r="r" b="b"/>
              <a:pathLst>
                <a:path w="21599" h="21519" extrusionOk="0">
                  <a:moveTo>
                    <a:pt x="21600" y="20370"/>
                  </a:moveTo>
                  <a:cubicBezTo>
                    <a:pt x="21600" y="21005"/>
                    <a:pt x="21063" y="21519"/>
                    <a:pt x="20400" y="21519"/>
                  </a:cubicBezTo>
                  <a:lnTo>
                    <a:pt x="1200" y="21519"/>
                  </a:lnTo>
                  <a:cubicBezTo>
                    <a:pt x="537" y="21519"/>
                    <a:pt x="0" y="21005"/>
                    <a:pt x="0" y="20370"/>
                  </a:cubicBezTo>
                  <a:lnTo>
                    <a:pt x="0" y="8297"/>
                  </a:lnTo>
                  <a:cubicBezTo>
                    <a:pt x="0" y="7942"/>
                    <a:pt x="171" y="7607"/>
                    <a:pt x="463" y="7389"/>
                  </a:cubicBezTo>
                  <a:lnTo>
                    <a:pt x="10063" y="242"/>
                  </a:lnTo>
                  <a:cubicBezTo>
                    <a:pt x="10497" y="-81"/>
                    <a:pt x="11103" y="-81"/>
                    <a:pt x="11537" y="242"/>
                  </a:cubicBezTo>
                  <a:lnTo>
                    <a:pt x="21137" y="7389"/>
                  </a:lnTo>
                  <a:cubicBezTo>
                    <a:pt x="21429" y="7607"/>
                    <a:pt x="21600" y="7942"/>
                    <a:pt x="21600" y="8297"/>
                  </a:cubicBezTo>
                  <a:lnTo>
                    <a:pt x="21600" y="20370"/>
                  </a:lnTo>
                  <a:close/>
                  <a:moveTo>
                    <a:pt x="19200" y="19221"/>
                  </a:moveTo>
                  <a:lnTo>
                    <a:pt x="19200" y="8857"/>
                  </a:lnTo>
                  <a:lnTo>
                    <a:pt x="10800" y="2604"/>
                  </a:lnTo>
                  <a:lnTo>
                    <a:pt x="2400" y="8857"/>
                  </a:lnTo>
                  <a:lnTo>
                    <a:pt x="2400" y="19221"/>
                  </a:lnTo>
                  <a:lnTo>
                    <a:pt x="19200" y="1922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2" name="成组"/>
          <p:cNvGrpSpPr/>
          <p:nvPr/>
        </p:nvGrpSpPr>
        <p:grpSpPr>
          <a:xfrm>
            <a:off x="3581436" y="1752600"/>
            <a:ext cx="457201" cy="457200"/>
            <a:chOff x="0" y="0"/>
            <a:chExt cx="457200" cy="457200"/>
          </a:xfrm>
        </p:grpSpPr>
        <p:sp>
          <p:nvSpPr>
            <p:cNvPr id="170" name="任意形状 4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1" name="任意形状 457"/>
            <p:cNvSpPr/>
            <p:nvPr/>
          </p:nvSpPr>
          <p:spPr>
            <a:xfrm>
              <a:off x="57150" y="38149"/>
              <a:ext cx="342901" cy="361901"/>
            </a:xfrm>
            <a:custGeom>
              <a:avLst/>
              <a:gdLst/>
              <a:ahLst/>
              <a:cxnLst>
                <a:cxn ang="0">
                  <a:pos x="wd2" y="hd2"/>
                </a:cxn>
                <a:cxn ang="5400000">
                  <a:pos x="wd2" y="hd2"/>
                </a:cxn>
                <a:cxn ang="10800000">
                  <a:pos x="wd2" y="hd2"/>
                </a:cxn>
                <a:cxn ang="16200000">
                  <a:pos x="wd2" y="hd2"/>
                </a:cxn>
              </a:cxnLst>
              <a:rect l="0" t="0" r="r" b="b"/>
              <a:pathLst>
                <a:path w="21599" h="21519" extrusionOk="0">
                  <a:moveTo>
                    <a:pt x="21599" y="20386"/>
                  </a:moveTo>
                  <a:cubicBezTo>
                    <a:pt x="21599" y="21012"/>
                    <a:pt x="21062" y="21519"/>
                    <a:pt x="20400" y="21519"/>
                  </a:cubicBezTo>
                  <a:lnTo>
                    <a:pt x="1200" y="21519"/>
                  </a:lnTo>
                  <a:cubicBezTo>
                    <a:pt x="537" y="21519"/>
                    <a:pt x="0" y="21012"/>
                    <a:pt x="0" y="20386"/>
                  </a:cubicBezTo>
                  <a:lnTo>
                    <a:pt x="0" y="8282"/>
                  </a:lnTo>
                  <a:cubicBezTo>
                    <a:pt x="0" y="7935"/>
                    <a:pt x="168" y="7608"/>
                    <a:pt x="456" y="7393"/>
                  </a:cubicBezTo>
                  <a:lnTo>
                    <a:pt x="10056" y="244"/>
                  </a:lnTo>
                  <a:cubicBezTo>
                    <a:pt x="10492" y="-81"/>
                    <a:pt x="11108" y="-81"/>
                    <a:pt x="11544" y="244"/>
                  </a:cubicBezTo>
                  <a:lnTo>
                    <a:pt x="21144" y="7392"/>
                  </a:lnTo>
                  <a:cubicBezTo>
                    <a:pt x="21432" y="7607"/>
                    <a:pt x="21600" y="7935"/>
                    <a:pt x="21599" y="8282"/>
                  </a:cubicBezTo>
                  <a:lnTo>
                    <a:pt x="21599" y="20386"/>
                  </a:lnTo>
                  <a:close/>
                  <a:moveTo>
                    <a:pt x="4800" y="11325"/>
                  </a:moveTo>
                  <a:cubicBezTo>
                    <a:pt x="4800" y="14453"/>
                    <a:pt x="7486" y="16988"/>
                    <a:pt x="10800" y="16988"/>
                  </a:cubicBezTo>
                  <a:cubicBezTo>
                    <a:pt x="14113" y="16988"/>
                    <a:pt x="16800" y="14453"/>
                    <a:pt x="16800" y="11325"/>
                  </a:cubicBezTo>
                  <a:lnTo>
                    <a:pt x="14400" y="11325"/>
                  </a:lnTo>
                  <a:cubicBezTo>
                    <a:pt x="14400" y="13201"/>
                    <a:pt x="12788" y="14723"/>
                    <a:pt x="10800" y="14723"/>
                  </a:cubicBezTo>
                  <a:cubicBezTo>
                    <a:pt x="8812" y="14723"/>
                    <a:pt x="7200" y="13201"/>
                    <a:pt x="7200" y="11325"/>
                  </a:cubicBezTo>
                  <a:lnTo>
                    <a:pt x="4800" y="1132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5" name="成组"/>
          <p:cNvGrpSpPr/>
          <p:nvPr/>
        </p:nvGrpSpPr>
        <p:grpSpPr>
          <a:xfrm>
            <a:off x="3581436" y="838200"/>
            <a:ext cx="457201" cy="457200"/>
            <a:chOff x="0" y="0"/>
            <a:chExt cx="457200" cy="457200"/>
          </a:xfrm>
        </p:grpSpPr>
        <p:sp>
          <p:nvSpPr>
            <p:cNvPr id="173" name="任意形状 4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4" name="任意形状 460"/>
            <p:cNvSpPr/>
            <p:nvPr/>
          </p:nvSpPr>
          <p:spPr>
            <a:xfrm>
              <a:off x="57150" y="38149"/>
              <a:ext cx="342901" cy="361901"/>
            </a:xfrm>
            <a:custGeom>
              <a:avLst/>
              <a:gdLst/>
              <a:ahLst/>
              <a:cxnLst>
                <a:cxn ang="0">
                  <a:pos x="wd2" y="hd2"/>
                </a:cxn>
                <a:cxn ang="5400000">
                  <a:pos x="wd2" y="hd2"/>
                </a:cxn>
                <a:cxn ang="10800000">
                  <a:pos x="wd2" y="hd2"/>
                </a:cxn>
                <a:cxn ang="16200000">
                  <a:pos x="wd2" y="hd2"/>
                </a:cxn>
              </a:cxnLst>
              <a:rect l="0" t="0" r="r" b="b"/>
              <a:pathLst>
                <a:path w="21599" h="21519" extrusionOk="0">
                  <a:moveTo>
                    <a:pt x="19200" y="19254"/>
                  </a:moveTo>
                  <a:lnTo>
                    <a:pt x="19200" y="8831"/>
                  </a:lnTo>
                  <a:lnTo>
                    <a:pt x="10800" y="2577"/>
                  </a:lnTo>
                  <a:lnTo>
                    <a:pt x="2400" y="8831"/>
                  </a:lnTo>
                  <a:lnTo>
                    <a:pt x="2400" y="19254"/>
                  </a:lnTo>
                  <a:lnTo>
                    <a:pt x="19200" y="19254"/>
                  </a:lnTo>
                  <a:close/>
                  <a:moveTo>
                    <a:pt x="21599" y="20386"/>
                  </a:moveTo>
                  <a:cubicBezTo>
                    <a:pt x="21599" y="21012"/>
                    <a:pt x="21062" y="21519"/>
                    <a:pt x="20400" y="21519"/>
                  </a:cubicBezTo>
                  <a:lnTo>
                    <a:pt x="1200" y="21519"/>
                  </a:lnTo>
                  <a:cubicBezTo>
                    <a:pt x="537" y="21519"/>
                    <a:pt x="0" y="21012"/>
                    <a:pt x="0" y="20386"/>
                  </a:cubicBezTo>
                  <a:lnTo>
                    <a:pt x="0" y="8282"/>
                  </a:lnTo>
                  <a:cubicBezTo>
                    <a:pt x="0" y="7935"/>
                    <a:pt x="168" y="7608"/>
                    <a:pt x="456" y="7393"/>
                  </a:cubicBezTo>
                  <a:lnTo>
                    <a:pt x="10056" y="244"/>
                  </a:lnTo>
                  <a:cubicBezTo>
                    <a:pt x="10492" y="-81"/>
                    <a:pt x="11108" y="-81"/>
                    <a:pt x="11544" y="244"/>
                  </a:cubicBezTo>
                  <a:lnTo>
                    <a:pt x="21144" y="7392"/>
                  </a:lnTo>
                  <a:cubicBezTo>
                    <a:pt x="21432" y="7607"/>
                    <a:pt x="21600" y="7935"/>
                    <a:pt x="21599" y="8282"/>
                  </a:cubicBezTo>
                  <a:lnTo>
                    <a:pt x="21599" y="20386"/>
                  </a:lnTo>
                  <a:close/>
                  <a:moveTo>
                    <a:pt x="4800" y="11325"/>
                  </a:moveTo>
                  <a:lnTo>
                    <a:pt x="7200" y="11325"/>
                  </a:lnTo>
                  <a:cubicBezTo>
                    <a:pt x="7200" y="13201"/>
                    <a:pt x="8812" y="14723"/>
                    <a:pt x="10800" y="14723"/>
                  </a:cubicBezTo>
                  <a:cubicBezTo>
                    <a:pt x="12788" y="14723"/>
                    <a:pt x="14400" y="13201"/>
                    <a:pt x="14400" y="11325"/>
                  </a:cubicBezTo>
                  <a:lnTo>
                    <a:pt x="16800" y="11325"/>
                  </a:lnTo>
                  <a:cubicBezTo>
                    <a:pt x="16800" y="14453"/>
                    <a:pt x="14113" y="16988"/>
                    <a:pt x="10800" y="16988"/>
                  </a:cubicBezTo>
                  <a:cubicBezTo>
                    <a:pt x="7486" y="16988"/>
                    <a:pt x="4800" y="14453"/>
                    <a:pt x="4800" y="1132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78" name="成组"/>
          <p:cNvGrpSpPr/>
          <p:nvPr/>
        </p:nvGrpSpPr>
        <p:grpSpPr>
          <a:xfrm>
            <a:off x="7239084" y="1752600"/>
            <a:ext cx="457201" cy="457200"/>
            <a:chOff x="0" y="0"/>
            <a:chExt cx="457200" cy="457200"/>
          </a:xfrm>
        </p:grpSpPr>
        <p:sp>
          <p:nvSpPr>
            <p:cNvPr id="176" name="任意形状 4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7" name="任意形状 463"/>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8655" y="20411"/>
                  </a:moveTo>
                  <a:cubicBezTo>
                    <a:pt x="18655" y="21015"/>
                    <a:pt x="18215" y="21505"/>
                    <a:pt x="17673" y="21505"/>
                  </a:cubicBez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lose/>
                  <a:moveTo>
                    <a:pt x="6382" y="12749"/>
                  </a:moveTo>
                  <a:cubicBezTo>
                    <a:pt x="6382" y="15469"/>
                    <a:pt x="8360" y="17674"/>
                    <a:pt x="10800" y="17674"/>
                  </a:cubicBezTo>
                  <a:cubicBezTo>
                    <a:pt x="13240" y="17674"/>
                    <a:pt x="15218" y="15469"/>
                    <a:pt x="15218" y="12749"/>
                  </a:cubicBezTo>
                  <a:lnTo>
                    <a:pt x="13255" y="12749"/>
                  </a:lnTo>
                  <a:cubicBezTo>
                    <a:pt x="13255" y="14260"/>
                    <a:pt x="12156" y="15485"/>
                    <a:pt x="10800" y="15485"/>
                  </a:cubicBezTo>
                  <a:cubicBezTo>
                    <a:pt x="9444" y="15485"/>
                    <a:pt x="8346" y="14260"/>
                    <a:pt x="8346" y="12749"/>
                  </a:cubicBezTo>
                  <a:lnTo>
                    <a:pt x="6382" y="1274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1" name="成组"/>
          <p:cNvGrpSpPr/>
          <p:nvPr/>
        </p:nvGrpSpPr>
        <p:grpSpPr>
          <a:xfrm>
            <a:off x="7239084" y="838200"/>
            <a:ext cx="457201" cy="457200"/>
            <a:chOff x="0" y="0"/>
            <a:chExt cx="457200" cy="457200"/>
          </a:xfrm>
        </p:grpSpPr>
        <p:sp>
          <p:nvSpPr>
            <p:cNvPr id="179" name="任意形状 4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0" name="任意形状 466"/>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4909" y="19316"/>
                  </a:moveTo>
                  <a:lnTo>
                    <a:pt x="16691" y="19316"/>
                  </a:lnTo>
                  <a:lnTo>
                    <a:pt x="16691" y="8543"/>
                  </a:lnTo>
                  <a:lnTo>
                    <a:pt x="10800" y="2574"/>
                  </a:lnTo>
                  <a:lnTo>
                    <a:pt x="4909" y="8543"/>
                  </a:lnTo>
                  <a:lnTo>
                    <a:pt x="4909" y="19316"/>
                  </a:lnTo>
                  <a:close/>
                  <a:moveTo>
                    <a:pt x="17673" y="21505"/>
                  </a:move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ubicBezTo>
                    <a:pt x="18655" y="21015"/>
                    <a:pt x="18215" y="21505"/>
                    <a:pt x="17673" y="21505"/>
                  </a:cubicBezTo>
                  <a:close/>
                  <a:moveTo>
                    <a:pt x="6382" y="12749"/>
                  </a:moveTo>
                  <a:lnTo>
                    <a:pt x="8346" y="12749"/>
                  </a:lnTo>
                  <a:cubicBezTo>
                    <a:pt x="8346" y="14260"/>
                    <a:pt x="9444" y="15485"/>
                    <a:pt x="10800" y="15485"/>
                  </a:cubicBezTo>
                  <a:cubicBezTo>
                    <a:pt x="12156" y="15485"/>
                    <a:pt x="13255" y="14260"/>
                    <a:pt x="13255" y="12749"/>
                  </a:cubicBezTo>
                  <a:lnTo>
                    <a:pt x="15218" y="12749"/>
                  </a:lnTo>
                  <a:cubicBezTo>
                    <a:pt x="15218" y="15469"/>
                    <a:pt x="13240" y="17674"/>
                    <a:pt x="10800" y="17674"/>
                  </a:cubicBezTo>
                  <a:cubicBezTo>
                    <a:pt x="8360" y="17674"/>
                    <a:pt x="6382" y="15469"/>
                    <a:pt x="6382" y="1274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4" name="成组"/>
          <p:cNvGrpSpPr/>
          <p:nvPr/>
        </p:nvGrpSpPr>
        <p:grpSpPr>
          <a:xfrm>
            <a:off x="10896732" y="1752600"/>
            <a:ext cx="457201" cy="457200"/>
            <a:chOff x="0" y="0"/>
            <a:chExt cx="457200" cy="457200"/>
          </a:xfrm>
        </p:grpSpPr>
        <p:sp>
          <p:nvSpPr>
            <p:cNvPr id="182" name="任意形状 4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3" name="任意形状 469"/>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18655" y="20411"/>
                  </a:moveTo>
                  <a:cubicBezTo>
                    <a:pt x="18655" y="21015"/>
                    <a:pt x="18215" y="21505"/>
                    <a:pt x="17673" y="21505"/>
                  </a:cubicBez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lose/>
                  <a:moveTo>
                    <a:pt x="5891" y="10560"/>
                  </a:moveTo>
                  <a:lnTo>
                    <a:pt x="5891" y="12749"/>
                  </a:lnTo>
                  <a:cubicBezTo>
                    <a:pt x="8602" y="12749"/>
                    <a:pt x="10800" y="15199"/>
                    <a:pt x="10800" y="18222"/>
                  </a:cubicBezTo>
                  <a:lnTo>
                    <a:pt x="12764" y="18222"/>
                  </a:lnTo>
                  <a:cubicBezTo>
                    <a:pt x="12764" y="13990"/>
                    <a:pt x="9687" y="10560"/>
                    <a:pt x="5891" y="10560"/>
                  </a:cubicBezTo>
                  <a:close/>
                  <a:moveTo>
                    <a:pt x="5891" y="14938"/>
                  </a:moveTo>
                  <a:lnTo>
                    <a:pt x="5891" y="18222"/>
                  </a:lnTo>
                  <a:lnTo>
                    <a:pt x="8836" y="18222"/>
                  </a:lnTo>
                  <a:cubicBezTo>
                    <a:pt x="8836" y="16408"/>
                    <a:pt x="7518" y="14938"/>
                    <a:pt x="5891" y="1493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87" name="成组"/>
          <p:cNvGrpSpPr/>
          <p:nvPr/>
        </p:nvGrpSpPr>
        <p:grpSpPr>
          <a:xfrm>
            <a:off x="10896732" y="838200"/>
            <a:ext cx="457201" cy="457200"/>
            <a:chOff x="0" y="0"/>
            <a:chExt cx="457200" cy="457200"/>
          </a:xfrm>
        </p:grpSpPr>
        <p:sp>
          <p:nvSpPr>
            <p:cNvPr id="185" name="任意形状 4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6" name="任意形状 472"/>
            <p:cNvSpPr/>
            <p:nvPr/>
          </p:nvSpPr>
          <p:spPr>
            <a:xfrm>
              <a:off x="19050" y="25747"/>
              <a:ext cx="419100" cy="374303"/>
            </a:xfrm>
            <a:custGeom>
              <a:avLst/>
              <a:gdLst/>
              <a:ahLst/>
              <a:cxnLst>
                <a:cxn ang="0">
                  <a:pos x="wd2" y="hd2"/>
                </a:cxn>
                <a:cxn ang="5400000">
                  <a:pos x="wd2" y="hd2"/>
                </a:cxn>
                <a:cxn ang="10800000">
                  <a:pos x="wd2" y="hd2"/>
                </a:cxn>
                <a:cxn ang="16200000">
                  <a:pos x="wd2" y="hd2"/>
                </a:cxn>
              </a:cxnLst>
              <a:rect l="0" t="0" r="r" b="b"/>
              <a:pathLst>
                <a:path w="21600" h="21505" extrusionOk="0">
                  <a:moveTo>
                    <a:pt x="4909" y="19316"/>
                  </a:moveTo>
                  <a:lnTo>
                    <a:pt x="16691" y="19316"/>
                  </a:lnTo>
                  <a:lnTo>
                    <a:pt x="16691" y="8543"/>
                  </a:lnTo>
                  <a:lnTo>
                    <a:pt x="10800" y="2574"/>
                  </a:lnTo>
                  <a:lnTo>
                    <a:pt x="4909" y="8543"/>
                  </a:lnTo>
                  <a:lnTo>
                    <a:pt x="4909" y="19316"/>
                  </a:lnTo>
                  <a:close/>
                  <a:moveTo>
                    <a:pt x="17673" y="21505"/>
                  </a:moveTo>
                  <a:lnTo>
                    <a:pt x="3927" y="21505"/>
                  </a:lnTo>
                  <a:cubicBezTo>
                    <a:pt x="3385" y="21505"/>
                    <a:pt x="2945" y="21015"/>
                    <a:pt x="2945" y="20411"/>
                  </a:cubicBezTo>
                  <a:lnTo>
                    <a:pt x="2945" y="10560"/>
                  </a:lnTo>
                  <a:lnTo>
                    <a:pt x="0" y="10560"/>
                  </a:lnTo>
                  <a:lnTo>
                    <a:pt x="10139" y="285"/>
                  </a:lnTo>
                  <a:cubicBezTo>
                    <a:pt x="10514" y="-95"/>
                    <a:pt x="11086" y="-95"/>
                    <a:pt x="11461" y="285"/>
                  </a:cubicBezTo>
                  <a:lnTo>
                    <a:pt x="21600" y="10560"/>
                  </a:lnTo>
                  <a:lnTo>
                    <a:pt x="18655" y="10560"/>
                  </a:lnTo>
                  <a:lnTo>
                    <a:pt x="18655" y="20411"/>
                  </a:lnTo>
                  <a:cubicBezTo>
                    <a:pt x="18655" y="21015"/>
                    <a:pt x="18215" y="21505"/>
                    <a:pt x="17673" y="21505"/>
                  </a:cubicBezTo>
                  <a:close/>
                  <a:moveTo>
                    <a:pt x="6873" y="9466"/>
                  </a:moveTo>
                  <a:cubicBezTo>
                    <a:pt x="10668" y="9466"/>
                    <a:pt x="13745" y="12896"/>
                    <a:pt x="13745" y="17127"/>
                  </a:cubicBezTo>
                  <a:lnTo>
                    <a:pt x="11782" y="17127"/>
                  </a:lnTo>
                  <a:cubicBezTo>
                    <a:pt x="11782" y="14105"/>
                    <a:pt x="9584" y="11655"/>
                    <a:pt x="6873" y="11655"/>
                  </a:cubicBezTo>
                  <a:lnTo>
                    <a:pt x="6873" y="9466"/>
                  </a:lnTo>
                  <a:close/>
                  <a:moveTo>
                    <a:pt x="6873" y="13844"/>
                  </a:moveTo>
                  <a:cubicBezTo>
                    <a:pt x="8500" y="13844"/>
                    <a:pt x="9818" y="15314"/>
                    <a:pt x="9818" y="17127"/>
                  </a:cubicBezTo>
                  <a:lnTo>
                    <a:pt x="6873" y="17127"/>
                  </a:lnTo>
                  <a:lnTo>
                    <a:pt x="6873" y="1384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0" name="成组"/>
          <p:cNvGrpSpPr/>
          <p:nvPr/>
        </p:nvGrpSpPr>
        <p:grpSpPr>
          <a:xfrm>
            <a:off x="3581436" y="3582223"/>
            <a:ext cx="457201" cy="457201"/>
            <a:chOff x="0" y="0"/>
            <a:chExt cx="457200" cy="457200"/>
          </a:xfrm>
        </p:grpSpPr>
        <p:sp>
          <p:nvSpPr>
            <p:cNvPr id="188" name="任意形状 4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9" name="任意形状 47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6200" y="19200"/>
                  </a:moveTo>
                  <a:lnTo>
                    <a:pt x="18360" y="19200"/>
                  </a:lnTo>
                  <a:lnTo>
                    <a:pt x="18360" y="9600"/>
                  </a:lnTo>
                  <a:lnTo>
                    <a:pt x="11880" y="9600"/>
                  </a:lnTo>
                  <a:lnTo>
                    <a:pt x="11880" y="19200"/>
                  </a:lnTo>
                  <a:lnTo>
                    <a:pt x="14040" y="19200"/>
                  </a:lnTo>
                  <a:lnTo>
                    <a:pt x="14040" y="12000"/>
                  </a:lnTo>
                  <a:lnTo>
                    <a:pt x="16200" y="12000"/>
                  </a:lnTo>
                  <a:lnTo>
                    <a:pt x="16200" y="19200"/>
                  </a:lnTo>
                  <a:close/>
                  <a:moveTo>
                    <a:pt x="1080" y="19200"/>
                  </a:moveTo>
                  <a:lnTo>
                    <a:pt x="1080" y="1200"/>
                  </a:lnTo>
                  <a:cubicBezTo>
                    <a:pt x="1080" y="537"/>
                    <a:pt x="1563" y="0"/>
                    <a:pt x="2160" y="0"/>
                  </a:cubicBezTo>
                  <a:lnTo>
                    <a:pt x="17280" y="0"/>
                  </a:lnTo>
                  <a:cubicBezTo>
                    <a:pt x="17877" y="0"/>
                    <a:pt x="18360" y="537"/>
                    <a:pt x="18360" y="1200"/>
                  </a:cubicBezTo>
                  <a:lnTo>
                    <a:pt x="18360" y="7200"/>
                  </a:lnTo>
                  <a:lnTo>
                    <a:pt x="20520" y="7200"/>
                  </a:lnTo>
                  <a:lnTo>
                    <a:pt x="20520" y="19200"/>
                  </a:lnTo>
                  <a:lnTo>
                    <a:pt x="21600" y="19200"/>
                  </a:lnTo>
                  <a:lnTo>
                    <a:pt x="21600" y="21600"/>
                  </a:lnTo>
                  <a:lnTo>
                    <a:pt x="0" y="21600"/>
                  </a:lnTo>
                  <a:lnTo>
                    <a:pt x="0" y="19200"/>
                  </a:lnTo>
                  <a:lnTo>
                    <a:pt x="1080" y="19200"/>
                  </a:lnTo>
                  <a:close/>
                  <a:moveTo>
                    <a:pt x="5400" y="9600"/>
                  </a:moveTo>
                  <a:lnTo>
                    <a:pt x="5400" y="12000"/>
                  </a:lnTo>
                  <a:lnTo>
                    <a:pt x="7560" y="12000"/>
                  </a:lnTo>
                  <a:lnTo>
                    <a:pt x="7560" y="9600"/>
                  </a:lnTo>
                  <a:lnTo>
                    <a:pt x="5400" y="9600"/>
                  </a:lnTo>
                  <a:close/>
                  <a:moveTo>
                    <a:pt x="5400" y="14400"/>
                  </a:moveTo>
                  <a:lnTo>
                    <a:pt x="5400" y="16800"/>
                  </a:lnTo>
                  <a:lnTo>
                    <a:pt x="7560" y="16800"/>
                  </a:lnTo>
                  <a:lnTo>
                    <a:pt x="7560" y="14400"/>
                  </a:lnTo>
                  <a:lnTo>
                    <a:pt x="5400" y="14400"/>
                  </a:lnTo>
                  <a:close/>
                  <a:moveTo>
                    <a:pt x="5400" y="4800"/>
                  </a:moveTo>
                  <a:lnTo>
                    <a:pt x="5400" y="7200"/>
                  </a:lnTo>
                  <a:lnTo>
                    <a:pt x="7560" y="7200"/>
                  </a:lnTo>
                  <a:lnTo>
                    <a:pt x="7560" y="4800"/>
                  </a:lnTo>
                  <a:lnTo>
                    <a:pt x="5400"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3" name="成组"/>
          <p:cNvGrpSpPr/>
          <p:nvPr/>
        </p:nvGrpSpPr>
        <p:grpSpPr>
          <a:xfrm>
            <a:off x="3581436" y="2667000"/>
            <a:ext cx="457201" cy="457200"/>
            <a:chOff x="0" y="0"/>
            <a:chExt cx="457200" cy="457200"/>
          </a:xfrm>
        </p:grpSpPr>
        <p:sp>
          <p:nvSpPr>
            <p:cNvPr id="191" name="任意形状 4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2" name="任意形状 47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200"/>
                  </a:lnTo>
                  <a:lnTo>
                    <a:pt x="1080" y="19200"/>
                  </a:lnTo>
                  <a:lnTo>
                    <a:pt x="1080" y="1200"/>
                  </a:lnTo>
                  <a:cubicBezTo>
                    <a:pt x="1080" y="537"/>
                    <a:pt x="1563" y="0"/>
                    <a:pt x="2160" y="0"/>
                  </a:cubicBezTo>
                  <a:lnTo>
                    <a:pt x="17280" y="0"/>
                  </a:lnTo>
                  <a:cubicBezTo>
                    <a:pt x="17877" y="0"/>
                    <a:pt x="18360" y="537"/>
                    <a:pt x="18360" y="1200"/>
                  </a:cubicBezTo>
                  <a:lnTo>
                    <a:pt x="18360" y="7200"/>
                  </a:lnTo>
                  <a:lnTo>
                    <a:pt x="20520" y="7200"/>
                  </a:lnTo>
                  <a:lnTo>
                    <a:pt x="20520" y="19200"/>
                  </a:lnTo>
                  <a:lnTo>
                    <a:pt x="21600" y="19200"/>
                  </a:lnTo>
                  <a:lnTo>
                    <a:pt x="21600" y="21600"/>
                  </a:lnTo>
                  <a:close/>
                  <a:moveTo>
                    <a:pt x="16200" y="19200"/>
                  </a:moveTo>
                  <a:lnTo>
                    <a:pt x="18360" y="19200"/>
                  </a:lnTo>
                  <a:lnTo>
                    <a:pt x="18360" y="9600"/>
                  </a:lnTo>
                  <a:lnTo>
                    <a:pt x="11880" y="9600"/>
                  </a:lnTo>
                  <a:lnTo>
                    <a:pt x="11880" y="19200"/>
                  </a:lnTo>
                  <a:lnTo>
                    <a:pt x="14040" y="19200"/>
                  </a:lnTo>
                  <a:lnTo>
                    <a:pt x="14040" y="12000"/>
                  </a:lnTo>
                  <a:lnTo>
                    <a:pt x="16200" y="12000"/>
                  </a:lnTo>
                  <a:lnTo>
                    <a:pt x="16200" y="19200"/>
                  </a:lnTo>
                  <a:close/>
                  <a:moveTo>
                    <a:pt x="16200" y="7200"/>
                  </a:moveTo>
                  <a:lnTo>
                    <a:pt x="16200" y="2400"/>
                  </a:lnTo>
                  <a:lnTo>
                    <a:pt x="3240" y="2400"/>
                  </a:lnTo>
                  <a:lnTo>
                    <a:pt x="3240" y="19200"/>
                  </a:lnTo>
                  <a:lnTo>
                    <a:pt x="9720" y="19200"/>
                  </a:lnTo>
                  <a:lnTo>
                    <a:pt x="9720" y="7200"/>
                  </a:lnTo>
                  <a:lnTo>
                    <a:pt x="16200" y="7200"/>
                  </a:lnTo>
                  <a:close/>
                  <a:moveTo>
                    <a:pt x="5400" y="9600"/>
                  </a:moveTo>
                  <a:lnTo>
                    <a:pt x="7560" y="9600"/>
                  </a:lnTo>
                  <a:lnTo>
                    <a:pt x="7560" y="12000"/>
                  </a:lnTo>
                  <a:lnTo>
                    <a:pt x="5400" y="12000"/>
                  </a:lnTo>
                  <a:lnTo>
                    <a:pt x="5400" y="9600"/>
                  </a:lnTo>
                  <a:close/>
                  <a:moveTo>
                    <a:pt x="5400" y="14400"/>
                  </a:moveTo>
                  <a:lnTo>
                    <a:pt x="7560" y="14400"/>
                  </a:lnTo>
                  <a:lnTo>
                    <a:pt x="7560" y="16800"/>
                  </a:lnTo>
                  <a:lnTo>
                    <a:pt x="5400" y="16800"/>
                  </a:lnTo>
                  <a:lnTo>
                    <a:pt x="5400" y="14400"/>
                  </a:lnTo>
                  <a:close/>
                  <a:moveTo>
                    <a:pt x="5400" y="4800"/>
                  </a:moveTo>
                  <a:lnTo>
                    <a:pt x="7560" y="4800"/>
                  </a:lnTo>
                  <a:lnTo>
                    <a:pt x="7560" y="7200"/>
                  </a:lnTo>
                  <a:lnTo>
                    <a:pt x="5400" y="7200"/>
                  </a:lnTo>
                  <a:lnTo>
                    <a:pt x="5400"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6" name="成组"/>
          <p:cNvGrpSpPr/>
          <p:nvPr/>
        </p:nvGrpSpPr>
        <p:grpSpPr>
          <a:xfrm>
            <a:off x="8153496" y="3582223"/>
            <a:ext cx="457201" cy="457201"/>
            <a:chOff x="0" y="0"/>
            <a:chExt cx="457200" cy="457200"/>
          </a:xfrm>
        </p:grpSpPr>
        <p:sp>
          <p:nvSpPr>
            <p:cNvPr id="194" name="任意形状 4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5" name="任意形状 481"/>
            <p:cNvSpPr/>
            <p:nvPr/>
          </p:nvSpPr>
          <p:spPr>
            <a:xfrm>
              <a:off x="19049" y="38100"/>
              <a:ext cx="419153" cy="381000"/>
            </a:xfrm>
            <a:custGeom>
              <a:avLst/>
              <a:gdLst/>
              <a:ahLst/>
              <a:cxnLst>
                <a:cxn ang="0">
                  <a:pos x="wd2" y="hd2"/>
                </a:cxn>
                <a:cxn ang="5400000">
                  <a:pos x="wd2" y="hd2"/>
                </a:cxn>
                <a:cxn ang="10800000">
                  <a:pos x="wd2" y="hd2"/>
                </a:cxn>
                <a:cxn ang="16200000">
                  <a:pos x="wd2" y="hd2"/>
                </a:cxn>
              </a:cxnLst>
              <a:rect l="0" t="0" r="r" b="b"/>
              <a:pathLst>
                <a:path w="21031" h="21600" extrusionOk="0">
                  <a:moveTo>
                    <a:pt x="20072" y="19440"/>
                  </a:moveTo>
                  <a:lnTo>
                    <a:pt x="20072" y="21600"/>
                  </a:lnTo>
                  <a:lnTo>
                    <a:pt x="956" y="21600"/>
                  </a:lnTo>
                  <a:lnTo>
                    <a:pt x="956" y="19440"/>
                  </a:lnTo>
                  <a:lnTo>
                    <a:pt x="1911" y="19440"/>
                  </a:lnTo>
                  <a:lnTo>
                    <a:pt x="1911" y="12141"/>
                  </a:lnTo>
                  <a:cubicBezTo>
                    <a:pt x="716" y="11240"/>
                    <a:pt x="-1" y="9724"/>
                    <a:pt x="0" y="8100"/>
                  </a:cubicBezTo>
                  <a:cubicBezTo>
                    <a:pt x="0" y="7207"/>
                    <a:pt x="214" y="6346"/>
                    <a:pt x="605" y="5613"/>
                  </a:cubicBezTo>
                  <a:lnTo>
                    <a:pt x="3197" y="540"/>
                  </a:lnTo>
                  <a:cubicBezTo>
                    <a:pt x="3368" y="206"/>
                    <a:pt x="3683" y="0"/>
                    <a:pt x="4025" y="0"/>
                  </a:cubicBezTo>
                  <a:lnTo>
                    <a:pt x="17004" y="0"/>
                  </a:lnTo>
                  <a:cubicBezTo>
                    <a:pt x="17346" y="0"/>
                    <a:pt x="17661" y="206"/>
                    <a:pt x="17832" y="540"/>
                  </a:cubicBezTo>
                  <a:lnTo>
                    <a:pt x="20414" y="5597"/>
                  </a:lnTo>
                  <a:cubicBezTo>
                    <a:pt x="21599" y="7820"/>
                    <a:pt x="21027" y="10702"/>
                    <a:pt x="19116" y="12141"/>
                  </a:cubicBezTo>
                  <a:lnTo>
                    <a:pt x="19116" y="19440"/>
                  </a:lnTo>
                  <a:lnTo>
                    <a:pt x="20072" y="19440"/>
                  </a:lnTo>
                  <a:close/>
                  <a:moveTo>
                    <a:pt x="4577" y="2160"/>
                  </a:moveTo>
                  <a:lnTo>
                    <a:pt x="2252" y="6710"/>
                  </a:lnTo>
                  <a:cubicBezTo>
                    <a:pt x="1757" y="8092"/>
                    <a:pt x="2347" y="9666"/>
                    <a:pt x="3570" y="10226"/>
                  </a:cubicBezTo>
                  <a:cubicBezTo>
                    <a:pt x="4664" y="10726"/>
                    <a:pt x="5917" y="10249"/>
                    <a:pt x="6521" y="9103"/>
                  </a:cubicBezTo>
                  <a:cubicBezTo>
                    <a:pt x="6841" y="8199"/>
                    <a:pt x="7973" y="8199"/>
                    <a:pt x="8295" y="9103"/>
                  </a:cubicBezTo>
                  <a:cubicBezTo>
                    <a:pt x="8784" y="10488"/>
                    <a:pt x="10174" y="11163"/>
                    <a:pt x="11399" y="10611"/>
                  </a:cubicBezTo>
                  <a:cubicBezTo>
                    <a:pt x="12008" y="10336"/>
                    <a:pt x="12491" y="9791"/>
                    <a:pt x="12733" y="9103"/>
                  </a:cubicBezTo>
                  <a:cubicBezTo>
                    <a:pt x="13054" y="8199"/>
                    <a:pt x="14186" y="8199"/>
                    <a:pt x="14507" y="9103"/>
                  </a:cubicBezTo>
                  <a:cubicBezTo>
                    <a:pt x="15004" y="10485"/>
                    <a:pt x="16398" y="11150"/>
                    <a:pt x="17621" y="10589"/>
                  </a:cubicBezTo>
                  <a:cubicBezTo>
                    <a:pt x="18843" y="10027"/>
                    <a:pt x="19432" y="8452"/>
                    <a:pt x="18935" y="7071"/>
                  </a:cubicBezTo>
                  <a:cubicBezTo>
                    <a:pt x="18888" y="6940"/>
                    <a:pt x="18832" y="6814"/>
                    <a:pt x="18768" y="6693"/>
                  </a:cubicBezTo>
                  <a:lnTo>
                    <a:pt x="16450" y="2160"/>
                  </a:lnTo>
                  <a:lnTo>
                    <a:pt x="4578"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9" name="成组"/>
          <p:cNvGrpSpPr/>
          <p:nvPr/>
        </p:nvGrpSpPr>
        <p:grpSpPr>
          <a:xfrm>
            <a:off x="8153496" y="2667000"/>
            <a:ext cx="457201" cy="457200"/>
            <a:chOff x="0" y="0"/>
            <a:chExt cx="457200" cy="457200"/>
          </a:xfrm>
        </p:grpSpPr>
        <p:sp>
          <p:nvSpPr>
            <p:cNvPr id="197" name="任意形状 4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8" name="任意形状 484"/>
            <p:cNvSpPr/>
            <p:nvPr/>
          </p:nvSpPr>
          <p:spPr>
            <a:xfrm>
              <a:off x="19049" y="38100"/>
              <a:ext cx="419153" cy="381000"/>
            </a:xfrm>
            <a:custGeom>
              <a:avLst/>
              <a:gdLst/>
              <a:ahLst/>
              <a:cxnLst>
                <a:cxn ang="0">
                  <a:pos x="wd2" y="hd2"/>
                </a:cxn>
                <a:cxn ang="5400000">
                  <a:pos x="wd2" y="hd2"/>
                </a:cxn>
                <a:cxn ang="10800000">
                  <a:pos x="wd2" y="hd2"/>
                </a:cxn>
                <a:cxn ang="16200000">
                  <a:pos x="wd2" y="hd2"/>
                </a:cxn>
              </a:cxnLst>
              <a:rect l="0" t="0" r="r" b="b"/>
              <a:pathLst>
                <a:path w="21031" h="21600" extrusionOk="0">
                  <a:moveTo>
                    <a:pt x="19116" y="12141"/>
                  </a:moveTo>
                  <a:lnTo>
                    <a:pt x="19116" y="19440"/>
                  </a:lnTo>
                  <a:lnTo>
                    <a:pt x="20072" y="19440"/>
                  </a:lnTo>
                  <a:lnTo>
                    <a:pt x="20072" y="21600"/>
                  </a:lnTo>
                  <a:lnTo>
                    <a:pt x="956" y="21600"/>
                  </a:lnTo>
                  <a:lnTo>
                    <a:pt x="956" y="19440"/>
                  </a:lnTo>
                  <a:lnTo>
                    <a:pt x="1911" y="19440"/>
                  </a:lnTo>
                  <a:lnTo>
                    <a:pt x="1911" y="12141"/>
                  </a:lnTo>
                  <a:cubicBezTo>
                    <a:pt x="716" y="11240"/>
                    <a:pt x="-1" y="9724"/>
                    <a:pt x="0" y="8100"/>
                  </a:cubicBezTo>
                  <a:cubicBezTo>
                    <a:pt x="0" y="7207"/>
                    <a:pt x="214" y="6346"/>
                    <a:pt x="605" y="5613"/>
                  </a:cubicBezTo>
                  <a:lnTo>
                    <a:pt x="3197" y="540"/>
                  </a:lnTo>
                  <a:cubicBezTo>
                    <a:pt x="3368" y="206"/>
                    <a:pt x="3683" y="0"/>
                    <a:pt x="4025" y="0"/>
                  </a:cubicBezTo>
                  <a:lnTo>
                    <a:pt x="17004" y="0"/>
                  </a:lnTo>
                  <a:cubicBezTo>
                    <a:pt x="17346" y="0"/>
                    <a:pt x="17661" y="206"/>
                    <a:pt x="17832" y="540"/>
                  </a:cubicBezTo>
                  <a:lnTo>
                    <a:pt x="20414" y="5597"/>
                  </a:lnTo>
                  <a:cubicBezTo>
                    <a:pt x="21599" y="7820"/>
                    <a:pt x="21027" y="10702"/>
                    <a:pt x="19116" y="12141"/>
                  </a:cubicBezTo>
                  <a:close/>
                  <a:moveTo>
                    <a:pt x="17205" y="12930"/>
                  </a:moveTo>
                  <a:cubicBezTo>
                    <a:pt x="15873" y="13099"/>
                    <a:pt x="14547" y="12555"/>
                    <a:pt x="13620" y="11461"/>
                  </a:cubicBezTo>
                  <a:cubicBezTo>
                    <a:pt x="12810" y="12419"/>
                    <a:pt x="11687" y="12961"/>
                    <a:pt x="10514" y="12961"/>
                  </a:cubicBezTo>
                  <a:cubicBezTo>
                    <a:pt x="9341" y="12962"/>
                    <a:pt x="8219" y="12421"/>
                    <a:pt x="7408" y="11463"/>
                  </a:cubicBezTo>
                  <a:cubicBezTo>
                    <a:pt x="6481" y="12557"/>
                    <a:pt x="5155" y="13100"/>
                    <a:pt x="3823" y="12931"/>
                  </a:cubicBezTo>
                  <a:lnTo>
                    <a:pt x="3823" y="19440"/>
                  </a:lnTo>
                  <a:lnTo>
                    <a:pt x="17205" y="19440"/>
                  </a:lnTo>
                  <a:lnTo>
                    <a:pt x="17205" y="12931"/>
                  </a:lnTo>
                  <a:close/>
                  <a:moveTo>
                    <a:pt x="4577" y="2160"/>
                  </a:moveTo>
                  <a:lnTo>
                    <a:pt x="2252" y="6710"/>
                  </a:lnTo>
                  <a:cubicBezTo>
                    <a:pt x="1757" y="8092"/>
                    <a:pt x="2347" y="9666"/>
                    <a:pt x="3570" y="10226"/>
                  </a:cubicBezTo>
                  <a:cubicBezTo>
                    <a:pt x="4664" y="10726"/>
                    <a:pt x="5917" y="10249"/>
                    <a:pt x="6521" y="9103"/>
                  </a:cubicBezTo>
                  <a:cubicBezTo>
                    <a:pt x="6841" y="8199"/>
                    <a:pt x="7973" y="8199"/>
                    <a:pt x="8295" y="9103"/>
                  </a:cubicBezTo>
                  <a:cubicBezTo>
                    <a:pt x="8784" y="10488"/>
                    <a:pt x="10174" y="11163"/>
                    <a:pt x="11399" y="10611"/>
                  </a:cubicBezTo>
                  <a:cubicBezTo>
                    <a:pt x="12008" y="10336"/>
                    <a:pt x="12491" y="9791"/>
                    <a:pt x="12733" y="9103"/>
                  </a:cubicBezTo>
                  <a:cubicBezTo>
                    <a:pt x="13054" y="8199"/>
                    <a:pt x="14186" y="8199"/>
                    <a:pt x="14507" y="9103"/>
                  </a:cubicBezTo>
                  <a:cubicBezTo>
                    <a:pt x="15004" y="10485"/>
                    <a:pt x="16398" y="11150"/>
                    <a:pt x="17621" y="10589"/>
                  </a:cubicBezTo>
                  <a:cubicBezTo>
                    <a:pt x="18843" y="10027"/>
                    <a:pt x="19432" y="8452"/>
                    <a:pt x="18935" y="7071"/>
                  </a:cubicBezTo>
                  <a:cubicBezTo>
                    <a:pt x="18888" y="6940"/>
                    <a:pt x="18832" y="6814"/>
                    <a:pt x="18768" y="6693"/>
                  </a:cubicBezTo>
                  <a:lnTo>
                    <a:pt x="16450" y="2160"/>
                  </a:lnTo>
                  <a:lnTo>
                    <a:pt x="4578"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2" name="成组"/>
          <p:cNvGrpSpPr/>
          <p:nvPr/>
        </p:nvGrpSpPr>
        <p:grpSpPr>
          <a:xfrm>
            <a:off x="9067908" y="3582223"/>
            <a:ext cx="457201" cy="457201"/>
            <a:chOff x="0" y="0"/>
            <a:chExt cx="457200" cy="457200"/>
          </a:xfrm>
        </p:grpSpPr>
        <p:sp>
          <p:nvSpPr>
            <p:cNvPr id="200" name="任意形状 4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1" name="任意形状 487"/>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0520" y="12000"/>
                  </a:moveTo>
                  <a:lnTo>
                    <a:pt x="20520" y="20400"/>
                  </a:lnTo>
                  <a:cubicBezTo>
                    <a:pt x="20520" y="21063"/>
                    <a:pt x="20037" y="21600"/>
                    <a:pt x="19440" y="21600"/>
                  </a:cubicBezTo>
                  <a:lnTo>
                    <a:pt x="2160" y="21600"/>
                  </a:lnTo>
                  <a:cubicBezTo>
                    <a:pt x="1563" y="21600"/>
                    <a:pt x="1080" y="21063"/>
                    <a:pt x="1080" y="20400"/>
                  </a:cubicBezTo>
                  <a:lnTo>
                    <a:pt x="1080" y="12000"/>
                  </a:lnTo>
                  <a:lnTo>
                    <a:pt x="0" y="12000"/>
                  </a:lnTo>
                  <a:lnTo>
                    <a:pt x="0" y="9600"/>
                  </a:lnTo>
                  <a:lnTo>
                    <a:pt x="1080" y="3600"/>
                  </a:lnTo>
                  <a:lnTo>
                    <a:pt x="20520" y="3600"/>
                  </a:lnTo>
                  <a:lnTo>
                    <a:pt x="21600" y="9600"/>
                  </a:lnTo>
                  <a:lnTo>
                    <a:pt x="21600" y="12000"/>
                  </a:lnTo>
                  <a:lnTo>
                    <a:pt x="20520" y="12000"/>
                  </a:lnTo>
                  <a:close/>
                  <a:moveTo>
                    <a:pt x="3240" y="12000"/>
                  </a:moveTo>
                  <a:lnTo>
                    <a:pt x="3240" y="19200"/>
                  </a:lnTo>
                  <a:lnTo>
                    <a:pt x="18360" y="19200"/>
                  </a:lnTo>
                  <a:lnTo>
                    <a:pt x="18360" y="12000"/>
                  </a:lnTo>
                  <a:lnTo>
                    <a:pt x="3240" y="12000"/>
                  </a:lnTo>
                  <a:close/>
                  <a:moveTo>
                    <a:pt x="4320" y="13200"/>
                  </a:moveTo>
                  <a:lnTo>
                    <a:pt x="12960" y="13200"/>
                  </a:lnTo>
                  <a:lnTo>
                    <a:pt x="12960" y="16800"/>
                  </a:lnTo>
                  <a:lnTo>
                    <a:pt x="4320" y="16800"/>
                  </a:lnTo>
                  <a:lnTo>
                    <a:pt x="4320" y="13200"/>
                  </a:lnTo>
                  <a:close/>
                  <a:moveTo>
                    <a:pt x="1080" y="0"/>
                  </a:moveTo>
                  <a:lnTo>
                    <a:pt x="20520" y="0"/>
                  </a:lnTo>
                  <a:lnTo>
                    <a:pt x="20520" y="2400"/>
                  </a:lnTo>
                  <a:lnTo>
                    <a:pt x="1080" y="2400"/>
                  </a:lnTo>
                  <a:lnTo>
                    <a:pt x="108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5" name="成组"/>
          <p:cNvGrpSpPr/>
          <p:nvPr/>
        </p:nvGrpSpPr>
        <p:grpSpPr>
          <a:xfrm>
            <a:off x="9067908" y="2667000"/>
            <a:ext cx="457201" cy="457200"/>
            <a:chOff x="0" y="0"/>
            <a:chExt cx="457200" cy="457200"/>
          </a:xfrm>
        </p:grpSpPr>
        <p:sp>
          <p:nvSpPr>
            <p:cNvPr id="203" name="任意形状 4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4" name="任意形状 49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0520" y="12000"/>
                  </a:moveTo>
                  <a:lnTo>
                    <a:pt x="20520" y="20400"/>
                  </a:lnTo>
                  <a:cubicBezTo>
                    <a:pt x="20520" y="21063"/>
                    <a:pt x="20037" y="21600"/>
                    <a:pt x="19440" y="21600"/>
                  </a:cubicBezTo>
                  <a:lnTo>
                    <a:pt x="2160" y="21600"/>
                  </a:lnTo>
                  <a:cubicBezTo>
                    <a:pt x="1563" y="21600"/>
                    <a:pt x="1080" y="21063"/>
                    <a:pt x="1080" y="20400"/>
                  </a:cubicBezTo>
                  <a:lnTo>
                    <a:pt x="1080" y="12000"/>
                  </a:lnTo>
                  <a:lnTo>
                    <a:pt x="0" y="12000"/>
                  </a:lnTo>
                  <a:lnTo>
                    <a:pt x="0" y="9600"/>
                  </a:lnTo>
                  <a:lnTo>
                    <a:pt x="1080" y="3600"/>
                  </a:lnTo>
                  <a:lnTo>
                    <a:pt x="20520" y="3600"/>
                  </a:lnTo>
                  <a:lnTo>
                    <a:pt x="21600" y="9600"/>
                  </a:lnTo>
                  <a:lnTo>
                    <a:pt x="21600" y="12000"/>
                  </a:lnTo>
                  <a:lnTo>
                    <a:pt x="20520" y="12000"/>
                  </a:lnTo>
                  <a:close/>
                  <a:moveTo>
                    <a:pt x="3240" y="12000"/>
                  </a:moveTo>
                  <a:lnTo>
                    <a:pt x="3240" y="19200"/>
                  </a:lnTo>
                  <a:lnTo>
                    <a:pt x="18360" y="19200"/>
                  </a:lnTo>
                  <a:lnTo>
                    <a:pt x="18360" y="12000"/>
                  </a:lnTo>
                  <a:lnTo>
                    <a:pt x="3240" y="12000"/>
                  </a:lnTo>
                  <a:close/>
                  <a:moveTo>
                    <a:pt x="2203" y="9600"/>
                  </a:moveTo>
                  <a:lnTo>
                    <a:pt x="19397" y="9600"/>
                  </a:lnTo>
                  <a:lnTo>
                    <a:pt x="18749" y="6000"/>
                  </a:lnTo>
                  <a:lnTo>
                    <a:pt x="2851" y="6000"/>
                  </a:lnTo>
                  <a:lnTo>
                    <a:pt x="2203" y="9600"/>
                  </a:lnTo>
                  <a:close/>
                  <a:moveTo>
                    <a:pt x="4320" y="13200"/>
                  </a:moveTo>
                  <a:lnTo>
                    <a:pt x="12960" y="13200"/>
                  </a:lnTo>
                  <a:lnTo>
                    <a:pt x="12960" y="16800"/>
                  </a:lnTo>
                  <a:lnTo>
                    <a:pt x="4320" y="16800"/>
                  </a:lnTo>
                  <a:lnTo>
                    <a:pt x="4320" y="13200"/>
                  </a:lnTo>
                  <a:close/>
                  <a:moveTo>
                    <a:pt x="1080" y="0"/>
                  </a:moveTo>
                  <a:lnTo>
                    <a:pt x="20520" y="0"/>
                  </a:lnTo>
                  <a:lnTo>
                    <a:pt x="20520" y="2400"/>
                  </a:lnTo>
                  <a:lnTo>
                    <a:pt x="1080" y="2400"/>
                  </a:lnTo>
                  <a:lnTo>
                    <a:pt x="108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8" name="成组"/>
          <p:cNvGrpSpPr/>
          <p:nvPr/>
        </p:nvGrpSpPr>
        <p:grpSpPr>
          <a:xfrm>
            <a:off x="9982320" y="3582223"/>
            <a:ext cx="457201" cy="457201"/>
            <a:chOff x="0" y="0"/>
            <a:chExt cx="457200" cy="457200"/>
          </a:xfrm>
        </p:grpSpPr>
        <p:sp>
          <p:nvSpPr>
            <p:cNvPr id="206" name="任意形状 4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07" name="任意形状 493"/>
            <p:cNvSpPr/>
            <p:nvPr/>
          </p:nvSpPr>
          <p:spPr>
            <a:xfrm>
              <a:off x="38100" y="38100"/>
              <a:ext cx="381001" cy="381000"/>
            </a:xfrm>
            <a:custGeom>
              <a:avLst/>
              <a:gdLst/>
              <a:ahLst/>
              <a:cxnLst>
                <a:cxn ang="0">
                  <a:pos x="wd2" y="hd2"/>
                </a:cxn>
                <a:cxn ang="5400000">
                  <a:pos x="wd2" y="hd2"/>
                </a:cxn>
                <a:cxn ang="10800000">
                  <a:pos x="wd2" y="hd2"/>
                </a:cxn>
                <a:cxn ang="16200000">
                  <a:pos x="wd2" y="hd2"/>
                </a:cxn>
              </a:cxnLst>
              <a:rect l="0" t="0" r="r" b="b"/>
              <a:pathLst>
                <a:path w="21598" h="21600" extrusionOk="0">
                  <a:moveTo>
                    <a:pt x="20518" y="10418"/>
                  </a:moveTo>
                  <a:lnTo>
                    <a:pt x="20518" y="20520"/>
                  </a:lnTo>
                  <a:cubicBezTo>
                    <a:pt x="20518" y="21117"/>
                    <a:pt x="20035" y="21600"/>
                    <a:pt x="19438" y="21600"/>
                  </a:cubicBezTo>
                  <a:lnTo>
                    <a:pt x="2159" y="21600"/>
                  </a:lnTo>
                  <a:cubicBezTo>
                    <a:pt x="1563" y="21600"/>
                    <a:pt x="1080" y="21117"/>
                    <a:pt x="1080" y="20520"/>
                  </a:cubicBezTo>
                  <a:lnTo>
                    <a:pt x="1080" y="10418"/>
                  </a:lnTo>
                  <a:cubicBezTo>
                    <a:pt x="382" y="9629"/>
                    <a:pt x="-2" y="8613"/>
                    <a:pt x="0" y="7560"/>
                  </a:cubicBezTo>
                  <a:lnTo>
                    <a:pt x="0" y="1080"/>
                  </a:lnTo>
                  <a:cubicBezTo>
                    <a:pt x="0" y="483"/>
                    <a:pt x="483" y="0"/>
                    <a:pt x="1080" y="0"/>
                  </a:cubicBezTo>
                  <a:lnTo>
                    <a:pt x="20518" y="0"/>
                  </a:lnTo>
                  <a:cubicBezTo>
                    <a:pt x="21115" y="0"/>
                    <a:pt x="21598" y="483"/>
                    <a:pt x="21598" y="1080"/>
                  </a:cubicBezTo>
                  <a:lnTo>
                    <a:pt x="21598" y="7560"/>
                  </a:lnTo>
                  <a:cubicBezTo>
                    <a:pt x="21598" y="8655"/>
                    <a:pt x="21190" y="9655"/>
                    <a:pt x="20518" y="10418"/>
                  </a:cubicBezTo>
                  <a:close/>
                  <a:moveTo>
                    <a:pt x="12959" y="7560"/>
                  </a:moveTo>
                  <a:cubicBezTo>
                    <a:pt x="12959" y="6963"/>
                    <a:pt x="13442" y="6480"/>
                    <a:pt x="14039" y="6480"/>
                  </a:cubicBezTo>
                  <a:cubicBezTo>
                    <a:pt x="14635" y="6480"/>
                    <a:pt x="15118" y="6963"/>
                    <a:pt x="15118" y="7560"/>
                  </a:cubicBezTo>
                  <a:cubicBezTo>
                    <a:pt x="15118" y="8753"/>
                    <a:pt x="16085" y="9720"/>
                    <a:pt x="17278" y="9720"/>
                  </a:cubicBezTo>
                  <a:cubicBezTo>
                    <a:pt x="18471" y="9720"/>
                    <a:pt x="19438" y="8753"/>
                    <a:pt x="19438" y="7560"/>
                  </a:cubicBezTo>
                  <a:lnTo>
                    <a:pt x="19438" y="2160"/>
                  </a:lnTo>
                  <a:lnTo>
                    <a:pt x="2159" y="2160"/>
                  </a:lnTo>
                  <a:lnTo>
                    <a:pt x="2159" y="7560"/>
                  </a:lnTo>
                  <a:cubicBezTo>
                    <a:pt x="2159" y="8753"/>
                    <a:pt x="3126" y="9720"/>
                    <a:pt x="4319" y="9720"/>
                  </a:cubicBezTo>
                  <a:cubicBezTo>
                    <a:pt x="5512" y="9720"/>
                    <a:pt x="6479" y="8753"/>
                    <a:pt x="6479" y="7560"/>
                  </a:cubicBezTo>
                  <a:cubicBezTo>
                    <a:pt x="6479" y="6963"/>
                    <a:pt x="6963" y="6480"/>
                    <a:pt x="7559" y="6480"/>
                  </a:cubicBezTo>
                  <a:cubicBezTo>
                    <a:pt x="8156" y="6480"/>
                    <a:pt x="8639" y="6963"/>
                    <a:pt x="8639" y="7560"/>
                  </a:cubicBezTo>
                  <a:cubicBezTo>
                    <a:pt x="8639" y="8753"/>
                    <a:pt x="9606" y="9720"/>
                    <a:pt x="10799" y="9720"/>
                  </a:cubicBezTo>
                  <a:cubicBezTo>
                    <a:pt x="11992" y="9720"/>
                    <a:pt x="12959" y="8753"/>
                    <a:pt x="12959" y="75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11" name="成组"/>
          <p:cNvGrpSpPr/>
          <p:nvPr/>
        </p:nvGrpSpPr>
        <p:grpSpPr>
          <a:xfrm>
            <a:off x="9982320" y="2667000"/>
            <a:ext cx="457201" cy="457200"/>
            <a:chOff x="0" y="0"/>
            <a:chExt cx="457200" cy="457200"/>
          </a:xfrm>
        </p:grpSpPr>
        <p:sp>
          <p:nvSpPr>
            <p:cNvPr id="209" name="任意形状 4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0" name="任意形状 496"/>
            <p:cNvSpPr/>
            <p:nvPr/>
          </p:nvSpPr>
          <p:spPr>
            <a:xfrm>
              <a:off x="38100" y="38100"/>
              <a:ext cx="381001" cy="381000"/>
            </a:xfrm>
            <a:custGeom>
              <a:avLst/>
              <a:gdLst/>
              <a:ahLst/>
              <a:cxnLst>
                <a:cxn ang="0">
                  <a:pos x="wd2" y="hd2"/>
                </a:cxn>
                <a:cxn ang="5400000">
                  <a:pos x="wd2" y="hd2"/>
                </a:cxn>
                <a:cxn ang="10800000">
                  <a:pos x="wd2" y="hd2"/>
                </a:cxn>
                <a:cxn ang="16200000">
                  <a:pos x="wd2" y="hd2"/>
                </a:cxn>
              </a:cxnLst>
              <a:rect l="0" t="0" r="r" b="b"/>
              <a:pathLst>
                <a:path w="21598" h="21600" extrusionOk="0">
                  <a:moveTo>
                    <a:pt x="20518" y="10418"/>
                  </a:moveTo>
                  <a:lnTo>
                    <a:pt x="20518" y="20520"/>
                  </a:lnTo>
                  <a:cubicBezTo>
                    <a:pt x="20518" y="21117"/>
                    <a:pt x="20035" y="21600"/>
                    <a:pt x="19438" y="21600"/>
                  </a:cubicBezTo>
                  <a:lnTo>
                    <a:pt x="2159" y="21600"/>
                  </a:lnTo>
                  <a:cubicBezTo>
                    <a:pt x="1563" y="21600"/>
                    <a:pt x="1080" y="21117"/>
                    <a:pt x="1080" y="20520"/>
                  </a:cubicBezTo>
                  <a:lnTo>
                    <a:pt x="1080" y="10418"/>
                  </a:lnTo>
                  <a:cubicBezTo>
                    <a:pt x="382" y="9629"/>
                    <a:pt x="-2" y="8613"/>
                    <a:pt x="0" y="7560"/>
                  </a:cubicBezTo>
                  <a:lnTo>
                    <a:pt x="0" y="1080"/>
                  </a:lnTo>
                  <a:cubicBezTo>
                    <a:pt x="0" y="483"/>
                    <a:pt x="483" y="0"/>
                    <a:pt x="1080" y="0"/>
                  </a:cubicBezTo>
                  <a:lnTo>
                    <a:pt x="20518" y="0"/>
                  </a:lnTo>
                  <a:cubicBezTo>
                    <a:pt x="21115" y="0"/>
                    <a:pt x="21598" y="483"/>
                    <a:pt x="21598" y="1080"/>
                  </a:cubicBezTo>
                  <a:lnTo>
                    <a:pt x="21598" y="7560"/>
                  </a:lnTo>
                  <a:cubicBezTo>
                    <a:pt x="21598" y="8655"/>
                    <a:pt x="21190" y="9655"/>
                    <a:pt x="20518" y="10418"/>
                  </a:cubicBezTo>
                  <a:close/>
                  <a:moveTo>
                    <a:pt x="18358" y="11744"/>
                  </a:moveTo>
                  <a:cubicBezTo>
                    <a:pt x="16784" y="12148"/>
                    <a:pt x="15115" y="11636"/>
                    <a:pt x="14039" y="10418"/>
                  </a:cubicBezTo>
                  <a:cubicBezTo>
                    <a:pt x="13219" y="11349"/>
                    <a:pt x="12039" y="11881"/>
                    <a:pt x="10799" y="11880"/>
                  </a:cubicBezTo>
                  <a:cubicBezTo>
                    <a:pt x="9559" y="11881"/>
                    <a:pt x="8378" y="11349"/>
                    <a:pt x="7559" y="10418"/>
                  </a:cubicBezTo>
                  <a:cubicBezTo>
                    <a:pt x="6485" y="11640"/>
                    <a:pt x="4814" y="12153"/>
                    <a:pt x="3239" y="11744"/>
                  </a:cubicBezTo>
                  <a:lnTo>
                    <a:pt x="3239" y="19440"/>
                  </a:lnTo>
                  <a:lnTo>
                    <a:pt x="18358" y="19440"/>
                  </a:lnTo>
                  <a:lnTo>
                    <a:pt x="18358" y="11744"/>
                  </a:lnTo>
                  <a:close/>
                  <a:moveTo>
                    <a:pt x="12959" y="7560"/>
                  </a:moveTo>
                  <a:cubicBezTo>
                    <a:pt x="12959" y="6963"/>
                    <a:pt x="13442" y="6480"/>
                    <a:pt x="14039" y="6480"/>
                  </a:cubicBezTo>
                  <a:cubicBezTo>
                    <a:pt x="14635" y="6480"/>
                    <a:pt x="15118" y="6963"/>
                    <a:pt x="15118" y="7560"/>
                  </a:cubicBezTo>
                  <a:cubicBezTo>
                    <a:pt x="15118" y="8753"/>
                    <a:pt x="16085" y="9720"/>
                    <a:pt x="17278" y="9720"/>
                  </a:cubicBezTo>
                  <a:cubicBezTo>
                    <a:pt x="18471" y="9720"/>
                    <a:pt x="19438" y="8753"/>
                    <a:pt x="19438" y="7560"/>
                  </a:cubicBezTo>
                  <a:lnTo>
                    <a:pt x="19438" y="2160"/>
                  </a:lnTo>
                  <a:lnTo>
                    <a:pt x="2159" y="2160"/>
                  </a:lnTo>
                  <a:lnTo>
                    <a:pt x="2159" y="7560"/>
                  </a:lnTo>
                  <a:cubicBezTo>
                    <a:pt x="2159" y="8753"/>
                    <a:pt x="3126" y="9720"/>
                    <a:pt x="4319" y="9720"/>
                  </a:cubicBezTo>
                  <a:cubicBezTo>
                    <a:pt x="5512" y="9720"/>
                    <a:pt x="6479" y="8753"/>
                    <a:pt x="6479" y="7560"/>
                  </a:cubicBezTo>
                  <a:cubicBezTo>
                    <a:pt x="6479" y="6963"/>
                    <a:pt x="6963" y="6480"/>
                    <a:pt x="7559" y="6480"/>
                  </a:cubicBezTo>
                  <a:cubicBezTo>
                    <a:pt x="8156" y="6480"/>
                    <a:pt x="8639" y="6963"/>
                    <a:pt x="8639" y="7560"/>
                  </a:cubicBezTo>
                  <a:cubicBezTo>
                    <a:pt x="8639" y="8753"/>
                    <a:pt x="9606" y="9720"/>
                    <a:pt x="10799" y="9720"/>
                  </a:cubicBezTo>
                  <a:cubicBezTo>
                    <a:pt x="11992" y="9720"/>
                    <a:pt x="12959" y="8753"/>
                    <a:pt x="12959" y="75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212" name="Buildings"/>
          <p:cNvSpPr txBox="1"/>
          <p:nvPr/>
        </p:nvSpPr>
        <p:spPr>
          <a:xfrm>
            <a:off x="10641107" y="6347459"/>
            <a:ext cx="712693"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Buildings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99" name="成组"/>
          <p:cNvGrpSpPr/>
          <p:nvPr/>
        </p:nvGrpSpPr>
        <p:grpSpPr>
          <a:xfrm>
            <a:off x="10890233" y="1752435"/>
            <a:ext cx="457201" cy="457201"/>
            <a:chOff x="0" y="0"/>
            <a:chExt cx="457200" cy="457200"/>
          </a:xfrm>
        </p:grpSpPr>
        <p:sp>
          <p:nvSpPr>
            <p:cNvPr id="3797" name="任意形状 205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98" name="任意形状 2056"/>
            <p:cNvSpPr/>
            <p:nvPr/>
          </p:nvSpPr>
          <p:spPr>
            <a:xfrm>
              <a:off x="3846" y="57150"/>
              <a:ext cx="415255" cy="342900"/>
            </a:xfrm>
            <a:custGeom>
              <a:avLst/>
              <a:gdLst/>
              <a:ahLst/>
              <a:cxnLst>
                <a:cxn ang="0">
                  <a:pos x="wd2" y="hd2"/>
                </a:cxn>
                <a:cxn ang="5400000">
                  <a:pos x="wd2" y="hd2"/>
                </a:cxn>
                <a:cxn ang="10800000">
                  <a:pos x="wd2" y="hd2"/>
                </a:cxn>
                <a:cxn ang="16200000">
                  <a:pos x="wd2" y="hd2"/>
                </a:cxn>
              </a:cxnLst>
              <a:rect l="0" t="0" r="r" b="b"/>
              <a:pathLst>
                <a:path w="21545" h="21600" extrusionOk="0">
                  <a:moveTo>
                    <a:pt x="6260" y="0"/>
                  </a:moveTo>
                  <a:lnTo>
                    <a:pt x="20557" y="0"/>
                  </a:lnTo>
                  <a:cubicBezTo>
                    <a:pt x="21103" y="0"/>
                    <a:pt x="21545" y="537"/>
                    <a:pt x="21545" y="1200"/>
                  </a:cubicBezTo>
                  <a:lnTo>
                    <a:pt x="21545" y="20400"/>
                  </a:lnTo>
                  <a:cubicBezTo>
                    <a:pt x="21545" y="21063"/>
                    <a:pt x="21103" y="21600"/>
                    <a:pt x="20557" y="21600"/>
                  </a:cubicBezTo>
                  <a:lnTo>
                    <a:pt x="6260" y="21600"/>
                  </a:lnTo>
                  <a:cubicBezTo>
                    <a:pt x="5929" y="21600"/>
                    <a:pt x="5621" y="21400"/>
                    <a:pt x="5438" y="21066"/>
                  </a:cubicBezTo>
                  <a:lnTo>
                    <a:pt x="167" y="11466"/>
                  </a:lnTo>
                  <a:cubicBezTo>
                    <a:pt x="-55" y="11063"/>
                    <a:pt x="-55" y="10537"/>
                    <a:pt x="167" y="10134"/>
                  </a:cubicBezTo>
                  <a:lnTo>
                    <a:pt x="5438" y="534"/>
                  </a:lnTo>
                  <a:cubicBezTo>
                    <a:pt x="5621" y="200"/>
                    <a:pt x="5929" y="0"/>
                    <a:pt x="6260" y="0"/>
                  </a:cubicBezTo>
                  <a:close/>
                  <a:moveTo>
                    <a:pt x="12650" y="9103"/>
                  </a:moveTo>
                  <a:lnTo>
                    <a:pt x="9855" y="5708"/>
                  </a:lnTo>
                  <a:lnTo>
                    <a:pt x="8456" y="7406"/>
                  </a:lnTo>
                  <a:lnTo>
                    <a:pt x="11252" y="10800"/>
                  </a:lnTo>
                  <a:lnTo>
                    <a:pt x="8456" y="14194"/>
                  </a:lnTo>
                  <a:lnTo>
                    <a:pt x="9855" y="15892"/>
                  </a:lnTo>
                  <a:lnTo>
                    <a:pt x="12650" y="12497"/>
                  </a:lnTo>
                  <a:lnTo>
                    <a:pt x="15445" y="15892"/>
                  </a:lnTo>
                  <a:lnTo>
                    <a:pt x="16843" y="14194"/>
                  </a:lnTo>
                  <a:lnTo>
                    <a:pt x="14047" y="10800"/>
                  </a:lnTo>
                  <a:lnTo>
                    <a:pt x="16843" y="7406"/>
                  </a:lnTo>
                  <a:lnTo>
                    <a:pt x="15445" y="5708"/>
                  </a:lnTo>
                  <a:lnTo>
                    <a:pt x="12650" y="910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02" name="成组"/>
          <p:cNvGrpSpPr/>
          <p:nvPr/>
        </p:nvGrpSpPr>
        <p:grpSpPr>
          <a:xfrm>
            <a:off x="10896334" y="838200"/>
            <a:ext cx="457201" cy="457200"/>
            <a:chOff x="0" y="0"/>
            <a:chExt cx="457200" cy="457200"/>
          </a:xfrm>
        </p:grpSpPr>
        <p:sp>
          <p:nvSpPr>
            <p:cNvPr id="3800" name="任意形状 205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01" name="任意形状 2059"/>
            <p:cNvSpPr/>
            <p:nvPr/>
          </p:nvSpPr>
          <p:spPr>
            <a:xfrm>
              <a:off x="3846" y="57150"/>
              <a:ext cx="415255" cy="342900"/>
            </a:xfrm>
            <a:custGeom>
              <a:avLst/>
              <a:gdLst/>
              <a:ahLst/>
              <a:cxnLst>
                <a:cxn ang="0">
                  <a:pos x="wd2" y="hd2"/>
                </a:cxn>
                <a:cxn ang="5400000">
                  <a:pos x="wd2" y="hd2"/>
                </a:cxn>
                <a:cxn ang="10800000">
                  <a:pos x="wd2" y="hd2"/>
                </a:cxn>
                <a:cxn ang="16200000">
                  <a:pos x="wd2" y="hd2"/>
                </a:cxn>
              </a:cxnLst>
              <a:rect l="0" t="0" r="r" b="b"/>
              <a:pathLst>
                <a:path w="21545" h="21600" extrusionOk="0">
                  <a:moveTo>
                    <a:pt x="6260" y="0"/>
                  </a:moveTo>
                  <a:lnTo>
                    <a:pt x="20557" y="0"/>
                  </a:lnTo>
                  <a:cubicBezTo>
                    <a:pt x="21103" y="0"/>
                    <a:pt x="21545" y="537"/>
                    <a:pt x="21545" y="1200"/>
                  </a:cubicBezTo>
                  <a:lnTo>
                    <a:pt x="21545" y="20400"/>
                  </a:lnTo>
                  <a:cubicBezTo>
                    <a:pt x="21545" y="21063"/>
                    <a:pt x="21103" y="21600"/>
                    <a:pt x="20557" y="21600"/>
                  </a:cubicBezTo>
                  <a:lnTo>
                    <a:pt x="6260" y="21600"/>
                  </a:lnTo>
                  <a:cubicBezTo>
                    <a:pt x="5929" y="21600"/>
                    <a:pt x="5621" y="21400"/>
                    <a:pt x="5438" y="21066"/>
                  </a:cubicBezTo>
                  <a:lnTo>
                    <a:pt x="167" y="11466"/>
                  </a:lnTo>
                  <a:cubicBezTo>
                    <a:pt x="-55" y="11063"/>
                    <a:pt x="-55" y="10537"/>
                    <a:pt x="167" y="10134"/>
                  </a:cubicBezTo>
                  <a:lnTo>
                    <a:pt x="5438" y="534"/>
                  </a:lnTo>
                  <a:cubicBezTo>
                    <a:pt x="5621" y="200"/>
                    <a:pt x="5929" y="0"/>
                    <a:pt x="6260" y="0"/>
                  </a:cubicBezTo>
                  <a:close/>
                  <a:moveTo>
                    <a:pt x="6789" y="2400"/>
                  </a:moveTo>
                  <a:lnTo>
                    <a:pt x="2177" y="10800"/>
                  </a:lnTo>
                  <a:lnTo>
                    <a:pt x="6789" y="19200"/>
                  </a:lnTo>
                  <a:lnTo>
                    <a:pt x="19568" y="19200"/>
                  </a:lnTo>
                  <a:lnTo>
                    <a:pt x="19568" y="2400"/>
                  </a:lnTo>
                  <a:lnTo>
                    <a:pt x="6789" y="2400"/>
                  </a:lnTo>
                  <a:close/>
                  <a:moveTo>
                    <a:pt x="12650" y="9103"/>
                  </a:moveTo>
                  <a:lnTo>
                    <a:pt x="15445" y="5708"/>
                  </a:lnTo>
                  <a:lnTo>
                    <a:pt x="16843" y="7406"/>
                  </a:lnTo>
                  <a:lnTo>
                    <a:pt x="14047" y="10800"/>
                  </a:lnTo>
                  <a:lnTo>
                    <a:pt x="16843" y="14194"/>
                  </a:lnTo>
                  <a:lnTo>
                    <a:pt x="15445" y="15892"/>
                  </a:lnTo>
                  <a:lnTo>
                    <a:pt x="12650" y="12497"/>
                  </a:lnTo>
                  <a:lnTo>
                    <a:pt x="9855" y="15892"/>
                  </a:lnTo>
                  <a:lnTo>
                    <a:pt x="8456" y="14194"/>
                  </a:lnTo>
                  <a:lnTo>
                    <a:pt x="11252" y="10800"/>
                  </a:lnTo>
                  <a:lnTo>
                    <a:pt x="8456" y="7406"/>
                  </a:lnTo>
                  <a:lnTo>
                    <a:pt x="9855" y="5708"/>
                  </a:lnTo>
                  <a:lnTo>
                    <a:pt x="12650" y="910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05" name="成组"/>
          <p:cNvGrpSpPr/>
          <p:nvPr/>
        </p:nvGrpSpPr>
        <p:grpSpPr>
          <a:xfrm>
            <a:off x="9976528" y="1752435"/>
            <a:ext cx="457201" cy="457201"/>
            <a:chOff x="0" y="0"/>
            <a:chExt cx="457200" cy="457200"/>
          </a:xfrm>
        </p:grpSpPr>
        <p:sp>
          <p:nvSpPr>
            <p:cNvPr id="3803" name="任意形状 206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04" name="任意形状 2062"/>
            <p:cNvSpPr/>
            <p:nvPr/>
          </p:nvSpPr>
          <p:spPr>
            <a:xfrm>
              <a:off x="3846" y="57150"/>
              <a:ext cx="415255" cy="342900"/>
            </a:xfrm>
            <a:custGeom>
              <a:avLst/>
              <a:gdLst/>
              <a:ahLst/>
              <a:cxnLst>
                <a:cxn ang="0">
                  <a:pos x="wd2" y="hd2"/>
                </a:cxn>
                <a:cxn ang="5400000">
                  <a:pos x="wd2" y="hd2"/>
                </a:cxn>
                <a:cxn ang="10800000">
                  <a:pos x="wd2" y="hd2"/>
                </a:cxn>
                <a:cxn ang="16200000">
                  <a:pos x="wd2" y="hd2"/>
                </a:cxn>
              </a:cxnLst>
              <a:rect l="0" t="0" r="r" b="b"/>
              <a:pathLst>
                <a:path w="21545" h="21600" extrusionOk="0">
                  <a:moveTo>
                    <a:pt x="6260" y="0"/>
                  </a:moveTo>
                  <a:lnTo>
                    <a:pt x="20557" y="0"/>
                  </a:lnTo>
                  <a:cubicBezTo>
                    <a:pt x="21103" y="0"/>
                    <a:pt x="21545" y="537"/>
                    <a:pt x="21545" y="1200"/>
                  </a:cubicBezTo>
                  <a:lnTo>
                    <a:pt x="21545" y="20400"/>
                  </a:lnTo>
                  <a:cubicBezTo>
                    <a:pt x="21545" y="21063"/>
                    <a:pt x="21103" y="21600"/>
                    <a:pt x="20557" y="21600"/>
                  </a:cubicBezTo>
                  <a:lnTo>
                    <a:pt x="6260" y="21600"/>
                  </a:lnTo>
                  <a:cubicBezTo>
                    <a:pt x="5929" y="21600"/>
                    <a:pt x="5621" y="21400"/>
                    <a:pt x="5438" y="21066"/>
                  </a:cubicBezTo>
                  <a:lnTo>
                    <a:pt x="167" y="11466"/>
                  </a:lnTo>
                  <a:cubicBezTo>
                    <a:pt x="-55" y="11063"/>
                    <a:pt x="-55" y="10537"/>
                    <a:pt x="167" y="10134"/>
                  </a:cubicBezTo>
                  <a:lnTo>
                    <a:pt x="5438" y="534"/>
                  </a:lnTo>
                  <a:cubicBezTo>
                    <a:pt x="5621" y="200"/>
                    <a:pt x="5929" y="0"/>
                    <a:pt x="6260" y="0"/>
                  </a:cubicBezTo>
                  <a:close/>
                  <a:moveTo>
                    <a:pt x="15615" y="9600"/>
                  </a:moveTo>
                  <a:lnTo>
                    <a:pt x="8696" y="9600"/>
                  </a:lnTo>
                  <a:lnTo>
                    <a:pt x="8696" y="12000"/>
                  </a:lnTo>
                  <a:lnTo>
                    <a:pt x="15615" y="12000"/>
                  </a:lnTo>
                  <a:lnTo>
                    <a:pt x="15615"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08" name="成组"/>
          <p:cNvGrpSpPr/>
          <p:nvPr/>
        </p:nvGrpSpPr>
        <p:grpSpPr>
          <a:xfrm>
            <a:off x="9981958" y="838200"/>
            <a:ext cx="457201" cy="457200"/>
            <a:chOff x="0" y="0"/>
            <a:chExt cx="457200" cy="457200"/>
          </a:xfrm>
        </p:grpSpPr>
        <p:sp>
          <p:nvSpPr>
            <p:cNvPr id="3806" name="任意形状 206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07" name="任意形状 2065"/>
            <p:cNvSpPr/>
            <p:nvPr/>
          </p:nvSpPr>
          <p:spPr>
            <a:xfrm>
              <a:off x="3846" y="57150"/>
              <a:ext cx="415255" cy="342900"/>
            </a:xfrm>
            <a:custGeom>
              <a:avLst/>
              <a:gdLst/>
              <a:ahLst/>
              <a:cxnLst>
                <a:cxn ang="0">
                  <a:pos x="wd2" y="hd2"/>
                </a:cxn>
                <a:cxn ang="5400000">
                  <a:pos x="wd2" y="hd2"/>
                </a:cxn>
                <a:cxn ang="10800000">
                  <a:pos x="wd2" y="hd2"/>
                </a:cxn>
                <a:cxn ang="16200000">
                  <a:pos x="wd2" y="hd2"/>
                </a:cxn>
              </a:cxnLst>
              <a:rect l="0" t="0" r="r" b="b"/>
              <a:pathLst>
                <a:path w="21545" h="21600" extrusionOk="0">
                  <a:moveTo>
                    <a:pt x="6260" y="0"/>
                  </a:moveTo>
                  <a:lnTo>
                    <a:pt x="20557" y="0"/>
                  </a:lnTo>
                  <a:cubicBezTo>
                    <a:pt x="21103" y="0"/>
                    <a:pt x="21545" y="537"/>
                    <a:pt x="21545" y="1200"/>
                  </a:cubicBezTo>
                  <a:lnTo>
                    <a:pt x="21545" y="20400"/>
                  </a:lnTo>
                  <a:cubicBezTo>
                    <a:pt x="21545" y="21063"/>
                    <a:pt x="21103" y="21600"/>
                    <a:pt x="20557" y="21600"/>
                  </a:cubicBezTo>
                  <a:lnTo>
                    <a:pt x="6260" y="21600"/>
                  </a:lnTo>
                  <a:cubicBezTo>
                    <a:pt x="5929" y="21600"/>
                    <a:pt x="5621" y="21400"/>
                    <a:pt x="5438" y="21066"/>
                  </a:cubicBezTo>
                  <a:lnTo>
                    <a:pt x="167" y="11466"/>
                  </a:lnTo>
                  <a:cubicBezTo>
                    <a:pt x="-55" y="11063"/>
                    <a:pt x="-55" y="10537"/>
                    <a:pt x="167" y="10134"/>
                  </a:cubicBezTo>
                  <a:lnTo>
                    <a:pt x="5438" y="534"/>
                  </a:lnTo>
                  <a:cubicBezTo>
                    <a:pt x="5621" y="200"/>
                    <a:pt x="5929" y="0"/>
                    <a:pt x="6260" y="0"/>
                  </a:cubicBezTo>
                  <a:close/>
                  <a:moveTo>
                    <a:pt x="6789" y="2400"/>
                  </a:moveTo>
                  <a:lnTo>
                    <a:pt x="2177" y="10800"/>
                  </a:lnTo>
                  <a:lnTo>
                    <a:pt x="6789" y="19200"/>
                  </a:lnTo>
                  <a:lnTo>
                    <a:pt x="19568" y="19200"/>
                  </a:lnTo>
                  <a:lnTo>
                    <a:pt x="19568" y="2400"/>
                  </a:lnTo>
                  <a:lnTo>
                    <a:pt x="6789" y="2400"/>
                  </a:lnTo>
                  <a:close/>
                  <a:moveTo>
                    <a:pt x="15615" y="9600"/>
                  </a:moveTo>
                  <a:lnTo>
                    <a:pt x="15615" y="12000"/>
                  </a:lnTo>
                  <a:lnTo>
                    <a:pt x="8696" y="12000"/>
                  </a:lnTo>
                  <a:lnTo>
                    <a:pt x="8696" y="9600"/>
                  </a:lnTo>
                  <a:lnTo>
                    <a:pt x="15615"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11" name="成组"/>
          <p:cNvGrpSpPr/>
          <p:nvPr/>
        </p:nvGrpSpPr>
        <p:grpSpPr>
          <a:xfrm>
            <a:off x="1756075" y="3580905"/>
            <a:ext cx="457201" cy="457201"/>
            <a:chOff x="0" y="0"/>
            <a:chExt cx="457200" cy="457200"/>
          </a:xfrm>
        </p:grpSpPr>
        <p:sp>
          <p:nvSpPr>
            <p:cNvPr id="3809" name="任意形状 206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10" name="任意形状 206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4320"/>
                  </a:moveTo>
                  <a:lnTo>
                    <a:pt x="5400" y="1080"/>
                  </a:lnTo>
                  <a:cubicBezTo>
                    <a:pt x="5400" y="483"/>
                    <a:pt x="5883" y="0"/>
                    <a:pt x="6480" y="0"/>
                  </a:cubicBezTo>
                  <a:lnTo>
                    <a:pt x="15120" y="0"/>
                  </a:lnTo>
                  <a:cubicBezTo>
                    <a:pt x="15717" y="0"/>
                    <a:pt x="16200" y="483"/>
                    <a:pt x="16200" y="1080"/>
                  </a:cubicBezTo>
                  <a:lnTo>
                    <a:pt x="16200" y="4320"/>
                  </a:lnTo>
                  <a:lnTo>
                    <a:pt x="21600" y="4320"/>
                  </a:lnTo>
                  <a:lnTo>
                    <a:pt x="21600" y="6480"/>
                  </a:lnTo>
                  <a:lnTo>
                    <a:pt x="19440" y="6480"/>
                  </a:lnTo>
                  <a:lnTo>
                    <a:pt x="19440" y="20520"/>
                  </a:lnTo>
                  <a:cubicBezTo>
                    <a:pt x="19440" y="21117"/>
                    <a:pt x="18957" y="21600"/>
                    <a:pt x="18360" y="21600"/>
                  </a:cubicBezTo>
                  <a:lnTo>
                    <a:pt x="3240" y="21600"/>
                  </a:lnTo>
                  <a:cubicBezTo>
                    <a:pt x="2643" y="21600"/>
                    <a:pt x="2160" y="21117"/>
                    <a:pt x="2160" y="20520"/>
                  </a:cubicBezTo>
                  <a:lnTo>
                    <a:pt x="2160" y="6480"/>
                  </a:lnTo>
                  <a:lnTo>
                    <a:pt x="0" y="6480"/>
                  </a:lnTo>
                  <a:lnTo>
                    <a:pt x="0" y="4320"/>
                  </a:lnTo>
                  <a:lnTo>
                    <a:pt x="5400" y="4320"/>
                  </a:lnTo>
                  <a:close/>
                  <a:moveTo>
                    <a:pt x="12327" y="12960"/>
                  </a:moveTo>
                  <a:lnTo>
                    <a:pt x="14237" y="11051"/>
                  </a:lnTo>
                  <a:lnTo>
                    <a:pt x="12709" y="9523"/>
                  </a:lnTo>
                  <a:lnTo>
                    <a:pt x="10800" y="11433"/>
                  </a:lnTo>
                  <a:lnTo>
                    <a:pt x="8891" y="9523"/>
                  </a:lnTo>
                  <a:lnTo>
                    <a:pt x="7363" y="11051"/>
                  </a:lnTo>
                  <a:lnTo>
                    <a:pt x="9273" y="12960"/>
                  </a:lnTo>
                  <a:lnTo>
                    <a:pt x="7363" y="14869"/>
                  </a:lnTo>
                  <a:lnTo>
                    <a:pt x="8891" y="16397"/>
                  </a:lnTo>
                  <a:lnTo>
                    <a:pt x="10800" y="14487"/>
                  </a:lnTo>
                  <a:lnTo>
                    <a:pt x="12709" y="16397"/>
                  </a:lnTo>
                  <a:lnTo>
                    <a:pt x="14237" y="14869"/>
                  </a:lnTo>
                  <a:lnTo>
                    <a:pt x="12327" y="1296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14" name="成组"/>
          <p:cNvGrpSpPr/>
          <p:nvPr/>
        </p:nvGrpSpPr>
        <p:grpSpPr>
          <a:xfrm>
            <a:off x="1754921" y="2666670"/>
            <a:ext cx="457201" cy="457201"/>
            <a:chOff x="0" y="0"/>
            <a:chExt cx="457200" cy="457200"/>
          </a:xfrm>
        </p:grpSpPr>
        <p:sp>
          <p:nvSpPr>
            <p:cNvPr id="3812" name="任意形状 207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13" name="任意形状 207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4320"/>
                  </a:moveTo>
                  <a:lnTo>
                    <a:pt x="21600" y="4320"/>
                  </a:lnTo>
                  <a:lnTo>
                    <a:pt x="21600" y="6480"/>
                  </a:lnTo>
                  <a:lnTo>
                    <a:pt x="19440" y="6480"/>
                  </a:lnTo>
                  <a:lnTo>
                    <a:pt x="19440" y="20520"/>
                  </a:lnTo>
                  <a:cubicBezTo>
                    <a:pt x="19440" y="21117"/>
                    <a:pt x="18957" y="21600"/>
                    <a:pt x="18360" y="21600"/>
                  </a:cubicBezTo>
                  <a:lnTo>
                    <a:pt x="3240" y="21600"/>
                  </a:lnTo>
                  <a:cubicBezTo>
                    <a:pt x="2643" y="21600"/>
                    <a:pt x="2160" y="21117"/>
                    <a:pt x="2160" y="20520"/>
                  </a:cubicBezTo>
                  <a:lnTo>
                    <a:pt x="2160" y="6480"/>
                  </a:lnTo>
                  <a:lnTo>
                    <a:pt x="0" y="6480"/>
                  </a:lnTo>
                  <a:lnTo>
                    <a:pt x="0" y="4320"/>
                  </a:lnTo>
                  <a:lnTo>
                    <a:pt x="5400" y="4320"/>
                  </a:lnTo>
                  <a:lnTo>
                    <a:pt x="5400" y="1080"/>
                  </a:lnTo>
                  <a:cubicBezTo>
                    <a:pt x="5400" y="483"/>
                    <a:pt x="5883" y="0"/>
                    <a:pt x="6480" y="0"/>
                  </a:cubicBezTo>
                  <a:lnTo>
                    <a:pt x="15120" y="0"/>
                  </a:lnTo>
                  <a:cubicBezTo>
                    <a:pt x="15717" y="0"/>
                    <a:pt x="16200" y="483"/>
                    <a:pt x="16200" y="1080"/>
                  </a:cubicBezTo>
                  <a:lnTo>
                    <a:pt x="16200" y="4320"/>
                  </a:lnTo>
                  <a:close/>
                  <a:moveTo>
                    <a:pt x="17280" y="6480"/>
                  </a:moveTo>
                  <a:lnTo>
                    <a:pt x="4320" y="6480"/>
                  </a:lnTo>
                  <a:lnTo>
                    <a:pt x="4320" y="19440"/>
                  </a:lnTo>
                  <a:lnTo>
                    <a:pt x="17280" y="19440"/>
                  </a:lnTo>
                  <a:lnTo>
                    <a:pt x="17280" y="6480"/>
                  </a:lnTo>
                  <a:close/>
                  <a:moveTo>
                    <a:pt x="12327" y="12960"/>
                  </a:moveTo>
                  <a:lnTo>
                    <a:pt x="14237" y="14869"/>
                  </a:lnTo>
                  <a:lnTo>
                    <a:pt x="12709" y="16397"/>
                  </a:lnTo>
                  <a:lnTo>
                    <a:pt x="10800" y="14487"/>
                  </a:lnTo>
                  <a:lnTo>
                    <a:pt x="8891" y="16397"/>
                  </a:lnTo>
                  <a:lnTo>
                    <a:pt x="7363" y="14869"/>
                  </a:lnTo>
                  <a:lnTo>
                    <a:pt x="9273" y="12960"/>
                  </a:lnTo>
                  <a:lnTo>
                    <a:pt x="7363" y="11051"/>
                  </a:lnTo>
                  <a:lnTo>
                    <a:pt x="8891" y="9523"/>
                  </a:lnTo>
                  <a:lnTo>
                    <a:pt x="10800" y="11433"/>
                  </a:lnTo>
                  <a:lnTo>
                    <a:pt x="12709" y="9523"/>
                  </a:lnTo>
                  <a:lnTo>
                    <a:pt x="14237" y="11051"/>
                  </a:lnTo>
                  <a:lnTo>
                    <a:pt x="12327" y="1296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17" name="成组"/>
          <p:cNvGrpSpPr/>
          <p:nvPr/>
        </p:nvGrpSpPr>
        <p:grpSpPr>
          <a:xfrm>
            <a:off x="2670141" y="3580905"/>
            <a:ext cx="457201" cy="457201"/>
            <a:chOff x="0" y="0"/>
            <a:chExt cx="457200" cy="457200"/>
          </a:xfrm>
        </p:grpSpPr>
        <p:sp>
          <p:nvSpPr>
            <p:cNvPr id="3815" name="任意形状 207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16" name="任意形状 207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440" y="5400"/>
                  </a:moveTo>
                  <a:lnTo>
                    <a:pt x="19440" y="20520"/>
                  </a:lnTo>
                  <a:cubicBezTo>
                    <a:pt x="19440" y="21117"/>
                    <a:pt x="18957" y="21600"/>
                    <a:pt x="18360" y="21600"/>
                  </a:cubicBezTo>
                  <a:lnTo>
                    <a:pt x="3240" y="21600"/>
                  </a:lnTo>
                  <a:cubicBezTo>
                    <a:pt x="2643" y="21600"/>
                    <a:pt x="2160" y="21117"/>
                    <a:pt x="2160" y="20520"/>
                  </a:cubicBezTo>
                  <a:lnTo>
                    <a:pt x="2160" y="5400"/>
                  </a:lnTo>
                  <a:lnTo>
                    <a:pt x="0" y="5400"/>
                  </a:lnTo>
                  <a:lnTo>
                    <a:pt x="0" y="3240"/>
                  </a:lnTo>
                  <a:lnTo>
                    <a:pt x="21600" y="3240"/>
                  </a:lnTo>
                  <a:lnTo>
                    <a:pt x="21600" y="5400"/>
                  </a:lnTo>
                  <a:lnTo>
                    <a:pt x="19440" y="5400"/>
                  </a:lnTo>
                  <a:close/>
                  <a:moveTo>
                    <a:pt x="9720" y="7560"/>
                  </a:moveTo>
                  <a:lnTo>
                    <a:pt x="9720" y="9720"/>
                  </a:lnTo>
                  <a:lnTo>
                    <a:pt x="11880" y="9720"/>
                  </a:lnTo>
                  <a:lnTo>
                    <a:pt x="11880" y="7560"/>
                  </a:lnTo>
                  <a:lnTo>
                    <a:pt x="9720" y="7560"/>
                  </a:lnTo>
                  <a:close/>
                  <a:moveTo>
                    <a:pt x="9720" y="10800"/>
                  </a:moveTo>
                  <a:lnTo>
                    <a:pt x="9720" y="12960"/>
                  </a:lnTo>
                  <a:lnTo>
                    <a:pt x="11880" y="12960"/>
                  </a:lnTo>
                  <a:lnTo>
                    <a:pt x="11880" y="10800"/>
                  </a:lnTo>
                  <a:lnTo>
                    <a:pt x="9720" y="10800"/>
                  </a:lnTo>
                  <a:close/>
                  <a:moveTo>
                    <a:pt x="9720" y="14040"/>
                  </a:moveTo>
                  <a:lnTo>
                    <a:pt x="9720" y="16200"/>
                  </a:lnTo>
                  <a:lnTo>
                    <a:pt x="11880" y="16200"/>
                  </a:lnTo>
                  <a:lnTo>
                    <a:pt x="11880" y="14040"/>
                  </a:lnTo>
                  <a:lnTo>
                    <a:pt x="9720" y="14040"/>
                  </a:lnTo>
                  <a:close/>
                  <a:moveTo>
                    <a:pt x="5400" y="0"/>
                  </a:moveTo>
                  <a:lnTo>
                    <a:pt x="16200" y="0"/>
                  </a:lnTo>
                  <a:lnTo>
                    <a:pt x="16200" y="2160"/>
                  </a:lnTo>
                  <a:lnTo>
                    <a:pt x="5400" y="2160"/>
                  </a:lnTo>
                  <a:lnTo>
                    <a:pt x="54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20" name="成组"/>
          <p:cNvGrpSpPr/>
          <p:nvPr/>
        </p:nvGrpSpPr>
        <p:grpSpPr>
          <a:xfrm>
            <a:off x="2669102" y="2666670"/>
            <a:ext cx="457201" cy="457201"/>
            <a:chOff x="0" y="0"/>
            <a:chExt cx="457200" cy="457200"/>
          </a:xfrm>
        </p:grpSpPr>
        <p:sp>
          <p:nvSpPr>
            <p:cNvPr id="3818" name="任意形状 207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19" name="任意形状 207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440" y="5400"/>
                  </a:moveTo>
                  <a:lnTo>
                    <a:pt x="19440" y="19440"/>
                  </a:lnTo>
                  <a:cubicBezTo>
                    <a:pt x="19440" y="20633"/>
                    <a:pt x="18473" y="21600"/>
                    <a:pt x="17280" y="21600"/>
                  </a:cubicBezTo>
                  <a:lnTo>
                    <a:pt x="4320" y="21600"/>
                  </a:lnTo>
                  <a:cubicBezTo>
                    <a:pt x="3127" y="21600"/>
                    <a:pt x="2160" y="20633"/>
                    <a:pt x="2160" y="19440"/>
                  </a:cubicBezTo>
                  <a:lnTo>
                    <a:pt x="2160" y="5400"/>
                  </a:lnTo>
                  <a:lnTo>
                    <a:pt x="0" y="5400"/>
                  </a:lnTo>
                  <a:lnTo>
                    <a:pt x="0" y="3240"/>
                  </a:lnTo>
                  <a:lnTo>
                    <a:pt x="21600" y="3240"/>
                  </a:lnTo>
                  <a:lnTo>
                    <a:pt x="21600" y="5400"/>
                  </a:lnTo>
                  <a:lnTo>
                    <a:pt x="19440" y="5400"/>
                  </a:lnTo>
                  <a:close/>
                  <a:moveTo>
                    <a:pt x="4320" y="5400"/>
                  </a:moveTo>
                  <a:lnTo>
                    <a:pt x="4320" y="19440"/>
                  </a:lnTo>
                  <a:lnTo>
                    <a:pt x="17280" y="19440"/>
                  </a:lnTo>
                  <a:lnTo>
                    <a:pt x="17280" y="5400"/>
                  </a:lnTo>
                  <a:lnTo>
                    <a:pt x="4320" y="5400"/>
                  </a:lnTo>
                  <a:close/>
                  <a:moveTo>
                    <a:pt x="9720" y="7560"/>
                  </a:moveTo>
                  <a:lnTo>
                    <a:pt x="11880" y="7560"/>
                  </a:lnTo>
                  <a:lnTo>
                    <a:pt x="11880" y="9720"/>
                  </a:lnTo>
                  <a:lnTo>
                    <a:pt x="9720" y="9720"/>
                  </a:lnTo>
                  <a:lnTo>
                    <a:pt x="9720" y="7560"/>
                  </a:lnTo>
                  <a:close/>
                  <a:moveTo>
                    <a:pt x="9720" y="10800"/>
                  </a:moveTo>
                  <a:lnTo>
                    <a:pt x="11880" y="10800"/>
                  </a:lnTo>
                  <a:lnTo>
                    <a:pt x="11880" y="12960"/>
                  </a:lnTo>
                  <a:lnTo>
                    <a:pt x="9720" y="12960"/>
                  </a:lnTo>
                  <a:lnTo>
                    <a:pt x="9720" y="10800"/>
                  </a:lnTo>
                  <a:close/>
                  <a:moveTo>
                    <a:pt x="9720" y="14040"/>
                  </a:moveTo>
                  <a:lnTo>
                    <a:pt x="11880" y="14040"/>
                  </a:lnTo>
                  <a:lnTo>
                    <a:pt x="11880" y="16200"/>
                  </a:lnTo>
                  <a:lnTo>
                    <a:pt x="9720" y="16200"/>
                  </a:lnTo>
                  <a:lnTo>
                    <a:pt x="9720" y="14040"/>
                  </a:lnTo>
                  <a:close/>
                  <a:moveTo>
                    <a:pt x="5400" y="0"/>
                  </a:moveTo>
                  <a:lnTo>
                    <a:pt x="16200" y="0"/>
                  </a:lnTo>
                  <a:lnTo>
                    <a:pt x="16200" y="2160"/>
                  </a:lnTo>
                  <a:lnTo>
                    <a:pt x="5400" y="2160"/>
                  </a:lnTo>
                  <a:lnTo>
                    <a:pt x="54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23" name="成组"/>
          <p:cNvGrpSpPr/>
          <p:nvPr/>
        </p:nvGrpSpPr>
        <p:grpSpPr>
          <a:xfrm>
            <a:off x="3584207" y="3580905"/>
            <a:ext cx="457201" cy="457201"/>
            <a:chOff x="0" y="0"/>
            <a:chExt cx="457200" cy="457200"/>
          </a:xfrm>
        </p:grpSpPr>
        <p:sp>
          <p:nvSpPr>
            <p:cNvPr id="3821" name="任意形状 207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22" name="任意形状 208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440" y="5400"/>
                  </a:moveTo>
                  <a:lnTo>
                    <a:pt x="19440" y="20520"/>
                  </a:lnTo>
                  <a:cubicBezTo>
                    <a:pt x="19440" y="21117"/>
                    <a:pt x="18957" y="21600"/>
                    <a:pt x="18360" y="21600"/>
                  </a:cubicBezTo>
                  <a:lnTo>
                    <a:pt x="3240" y="21600"/>
                  </a:lnTo>
                  <a:cubicBezTo>
                    <a:pt x="2643" y="21600"/>
                    <a:pt x="2160" y="21117"/>
                    <a:pt x="2160" y="20520"/>
                  </a:cubicBezTo>
                  <a:lnTo>
                    <a:pt x="2160" y="5400"/>
                  </a:lnTo>
                  <a:lnTo>
                    <a:pt x="0" y="5400"/>
                  </a:lnTo>
                  <a:lnTo>
                    <a:pt x="0" y="3240"/>
                  </a:lnTo>
                  <a:lnTo>
                    <a:pt x="21600" y="3240"/>
                  </a:lnTo>
                  <a:lnTo>
                    <a:pt x="21600" y="5400"/>
                  </a:lnTo>
                  <a:lnTo>
                    <a:pt x="19440" y="5400"/>
                  </a:lnTo>
                  <a:close/>
                  <a:moveTo>
                    <a:pt x="9720" y="8640"/>
                  </a:moveTo>
                  <a:lnTo>
                    <a:pt x="9720" y="16200"/>
                  </a:lnTo>
                  <a:lnTo>
                    <a:pt x="11880" y="16200"/>
                  </a:lnTo>
                  <a:lnTo>
                    <a:pt x="11880" y="8640"/>
                  </a:lnTo>
                  <a:lnTo>
                    <a:pt x="9720" y="8640"/>
                  </a:lnTo>
                  <a:close/>
                  <a:moveTo>
                    <a:pt x="5400" y="0"/>
                  </a:moveTo>
                  <a:lnTo>
                    <a:pt x="16200" y="0"/>
                  </a:lnTo>
                  <a:lnTo>
                    <a:pt x="16200" y="2160"/>
                  </a:lnTo>
                  <a:lnTo>
                    <a:pt x="5400" y="2160"/>
                  </a:lnTo>
                  <a:lnTo>
                    <a:pt x="54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26" name="成组"/>
          <p:cNvGrpSpPr/>
          <p:nvPr/>
        </p:nvGrpSpPr>
        <p:grpSpPr>
          <a:xfrm>
            <a:off x="3583283" y="2666670"/>
            <a:ext cx="457201" cy="457201"/>
            <a:chOff x="0" y="0"/>
            <a:chExt cx="457200" cy="457200"/>
          </a:xfrm>
        </p:grpSpPr>
        <p:sp>
          <p:nvSpPr>
            <p:cNvPr id="3824" name="任意形状 208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25" name="任意形状 208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440" y="5400"/>
                  </a:moveTo>
                  <a:lnTo>
                    <a:pt x="19440" y="20520"/>
                  </a:lnTo>
                  <a:cubicBezTo>
                    <a:pt x="19440" y="21117"/>
                    <a:pt x="18957" y="21600"/>
                    <a:pt x="18360" y="21600"/>
                  </a:cubicBezTo>
                  <a:lnTo>
                    <a:pt x="3240" y="21600"/>
                  </a:lnTo>
                  <a:cubicBezTo>
                    <a:pt x="2643" y="21600"/>
                    <a:pt x="2160" y="21117"/>
                    <a:pt x="2160" y="20520"/>
                  </a:cubicBezTo>
                  <a:lnTo>
                    <a:pt x="2160" y="5400"/>
                  </a:lnTo>
                  <a:lnTo>
                    <a:pt x="0" y="5400"/>
                  </a:lnTo>
                  <a:lnTo>
                    <a:pt x="0" y="3240"/>
                  </a:lnTo>
                  <a:lnTo>
                    <a:pt x="21600" y="3240"/>
                  </a:lnTo>
                  <a:lnTo>
                    <a:pt x="21600" y="5400"/>
                  </a:lnTo>
                  <a:lnTo>
                    <a:pt x="19440" y="5400"/>
                  </a:lnTo>
                  <a:close/>
                  <a:moveTo>
                    <a:pt x="4320" y="5400"/>
                  </a:moveTo>
                  <a:lnTo>
                    <a:pt x="4320" y="19440"/>
                  </a:lnTo>
                  <a:lnTo>
                    <a:pt x="17280" y="19440"/>
                  </a:lnTo>
                  <a:lnTo>
                    <a:pt x="17280" y="5400"/>
                  </a:lnTo>
                  <a:lnTo>
                    <a:pt x="4320" y="5400"/>
                  </a:lnTo>
                  <a:close/>
                  <a:moveTo>
                    <a:pt x="5400" y="0"/>
                  </a:moveTo>
                  <a:lnTo>
                    <a:pt x="16200" y="0"/>
                  </a:lnTo>
                  <a:lnTo>
                    <a:pt x="16200" y="2160"/>
                  </a:lnTo>
                  <a:lnTo>
                    <a:pt x="5400" y="2160"/>
                  </a:lnTo>
                  <a:lnTo>
                    <a:pt x="5400" y="0"/>
                  </a:lnTo>
                  <a:close/>
                  <a:moveTo>
                    <a:pt x="9720" y="8640"/>
                  </a:moveTo>
                  <a:lnTo>
                    <a:pt x="11880" y="8640"/>
                  </a:lnTo>
                  <a:lnTo>
                    <a:pt x="11880" y="16200"/>
                  </a:lnTo>
                  <a:lnTo>
                    <a:pt x="9720" y="16200"/>
                  </a:lnTo>
                  <a:lnTo>
                    <a:pt x="9720"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29" name="成组"/>
          <p:cNvGrpSpPr/>
          <p:nvPr/>
        </p:nvGrpSpPr>
        <p:grpSpPr>
          <a:xfrm>
            <a:off x="4498272" y="3580905"/>
            <a:ext cx="457201" cy="457201"/>
            <a:chOff x="0" y="0"/>
            <a:chExt cx="457200" cy="457200"/>
          </a:xfrm>
        </p:grpSpPr>
        <p:sp>
          <p:nvSpPr>
            <p:cNvPr id="3827" name="任意形状 208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28" name="任意形状 208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 y="6480"/>
                  </a:moveTo>
                  <a:lnTo>
                    <a:pt x="19440" y="6480"/>
                  </a:lnTo>
                  <a:lnTo>
                    <a:pt x="19440" y="20520"/>
                  </a:lnTo>
                  <a:cubicBezTo>
                    <a:pt x="19440" y="21117"/>
                    <a:pt x="18957" y="21600"/>
                    <a:pt x="18360" y="21600"/>
                  </a:cubicBezTo>
                  <a:lnTo>
                    <a:pt x="3240" y="21600"/>
                  </a:lnTo>
                  <a:cubicBezTo>
                    <a:pt x="2643" y="21600"/>
                    <a:pt x="2160" y="21117"/>
                    <a:pt x="2160" y="20520"/>
                  </a:cubicBezTo>
                  <a:lnTo>
                    <a:pt x="2160" y="6480"/>
                  </a:lnTo>
                  <a:close/>
                  <a:moveTo>
                    <a:pt x="5400" y="3240"/>
                  </a:moveTo>
                  <a:lnTo>
                    <a:pt x="5400" y="1080"/>
                  </a:lnTo>
                  <a:cubicBezTo>
                    <a:pt x="5400" y="483"/>
                    <a:pt x="5883" y="0"/>
                    <a:pt x="6480" y="0"/>
                  </a:cubicBezTo>
                  <a:lnTo>
                    <a:pt x="15120" y="0"/>
                  </a:lnTo>
                  <a:cubicBezTo>
                    <a:pt x="15717" y="0"/>
                    <a:pt x="16200" y="483"/>
                    <a:pt x="16200" y="1080"/>
                  </a:cubicBezTo>
                  <a:lnTo>
                    <a:pt x="16200" y="3240"/>
                  </a:lnTo>
                  <a:lnTo>
                    <a:pt x="21600" y="3240"/>
                  </a:lnTo>
                  <a:lnTo>
                    <a:pt x="21600" y="5400"/>
                  </a:lnTo>
                  <a:lnTo>
                    <a:pt x="0" y="5400"/>
                  </a:lnTo>
                  <a:lnTo>
                    <a:pt x="0" y="3240"/>
                  </a:lnTo>
                  <a:lnTo>
                    <a:pt x="5400" y="3240"/>
                  </a:lnTo>
                  <a:close/>
                  <a:moveTo>
                    <a:pt x="7560" y="2160"/>
                  </a:moveTo>
                  <a:lnTo>
                    <a:pt x="7560" y="3240"/>
                  </a:lnTo>
                  <a:lnTo>
                    <a:pt x="14040" y="3240"/>
                  </a:lnTo>
                  <a:lnTo>
                    <a:pt x="14040" y="2160"/>
                  </a:lnTo>
                  <a:lnTo>
                    <a:pt x="7560" y="2160"/>
                  </a:lnTo>
                  <a:close/>
                  <a:moveTo>
                    <a:pt x="7560" y="10800"/>
                  </a:moveTo>
                  <a:lnTo>
                    <a:pt x="7560" y="17280"/>
                  </a:lnTo>
                  <a:lnTo>
                    <a:pt x="9720" y="17280"/>
                  </a:lnTo>
                  <a:lnTo>
                    <a:pt x="9720" y="10800"/>
                  </a:lnTo>
                  <a:lnTo>
                    <a:pt x="7560" y="10800"/>
                  </a:lnTo>
                  <a:close/>
                  <a:moveTo>
                    <a:pt x="11880" y="10800"/>
                  </a:moveTo>
                  <a:lnTo>
                    <a:pt x="11880" y="17280"/>
                  </a:lnTo>
                  <a:lnTo>
                    <a:pt x="14040" y="17280"/>
                  </a:lnTo>
                  <a:lnTo>
                    <a:pt x="14040" y="10800"/>
                  </a:lnTo>
                  <a:lnTo>
                    <a:pt x="1188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32" name="成组"/>
          <p:cNvGrpSpPr/>
          <p:nvPr/>
        </p:nvGrpSpPr>
        <p:grpSpPr>
          <a:xfrm>
            <a:off x="4497464" y="2666670"/>
            <a:ext cx="457201" cy="457201"/>
            <a:chOff x="0" y="0"/>
            <a:chExt cx="457200" cy="457200"/>
          </a:xfrm>
        </p:grpSpPr>
        <p:sp>
          <p:nvSpPr>
            <p:cNvPr id="3830" name="任意形状 208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31" name="任意形状 208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 y="6480"/>
                  </a:moveTo>
                  <a:lnTo>
                    <a:pt x="19440" y="6480"/>
                  </a:lnTo>
                  <a:lnTo>
                    <a:pt x="19440" y="20520"/>
                  </a:lnTo>
                  <a:cubicBezTo>
                    <a:pt x="19440" y="21117"/>
                    <a:pt x="18957" y="21600"/>
                    <a:pt x="18360" y="21600"/>
                  </a:cubicBezTo>
                  <a:lnTo>
                    <a:pt x="3240" y="21600"/>
                  </a:lnTo>
                  <a:cubicBezTo>
                    <a:pt x="2643" y="21600"/>
                    <a:pt x="2160" y="21117"/>
                    <a:pt x="2160" y="20520"/>
                  </a:cubicBezTo>
                  <a:lnTo>
                    <a:pt x="2160" y="6480"/>
                  </a:lnTo>
                  <a:close/>
                  <a:moveTo>
                    <a:pt x="4320" y="8640"/>
                  </a:moveTo>
                  <a:lnTo>
                    <a:pt x="4320" y="19440"/>
                  </a:lnTo>
                  <a:lnTo>
                    <a:pt x="17280" y="19440"/>
                  </a:lnTo>
                  <a:lnTo>
                    <a:pt x="17280" y="8640"/>
                  </a:lnTo>
                  <a:lnTo>
                    <a:pt x="4320" y="8640"/>
                  </a:lnTo>
                  <a:close/>
                  <a:moveTo>
                    <a:pt x="7560" y="10800"/>
                  </a:moveTo>
                  <a:lnTo>
                    <a:pt x="9720" y="10800"/>
                  </a:lnTo>
                  <a:lnTo>
                    <a:pt x="9720" y="17280"/>
                  </a:lnTo>
                  <a:lnTo>
                    <a:pt x="7560" y="17280"/>
                  </a:lnTo>
                  <a:lnTo>
                    <a:pt x="7560" y="10800"/>
                  </a:lnTo>
                  <a:close/>
                  <a:moveTo>
                    <a:pt x="11880" y="10800"/>
                  </a:moveTo>
                  <a:lnTo>
                    <a:pt x="14040" y="10800"/>
                  </a:lnTo>
                  <a:lnTo>
                    <a:pt x="14040" y="17280"/>
                  </a:lnTo>
                  <a:lnTo>
                    <a:pt x="11880" y="17280"/>
                  </a:lnTo>
                  <a:lnTo>
                    <a:pt x="11880" y="10800"/>
                  </a:lnTo>
                  <a:close/>
                  <a:moveTo>
                    <a:pt x="5400" y="3240"/>
                  </a:moveTo>
                  <a:lnTo>
                    <a:pt x="5400" y="1080"/>
                  </a:lnTo>
                  <a:cubicBezTo>
                    <a:pt x="5400" y="483"/>
                    <a:pt x="5883" y="0"/>
                    <a:pt x="6480" y="0"/>
                  </a:cubicBezTo>
                  <a:lnTo>
                    <a:pt x="15120" y="0"/>
                  </a:lnTo>
                  <a:cubicBezTo>
                    <a:pt x="15717" y="0"/>
                    <a:pt x="16200" y="483"/>
                    <a:pt x="16200" y="1080"/>
                  </a:cubicBezTo>
                  <a:lnTo>
                    <a:pt x="16200" y="3240"/>
                  </a:lnTo>
                  <a:lnTo>
                    <a:pt x="21600" y="3240"/>
                  </a:lnTo>
                  <a:lnTo>
                    <a:pt x="21600" y="5400"/>
                  </a:lnTo>
                  <a:lnTo>
                    <a:pt x="0" y="5400"/>
                  </a:lnTo>
                  <a:lnTo>
                    <a:pt x="0" y="3240"/>
                  </a:lnTo>
                  <a:lnTo>
                    <a:pt x="5400" y="3240"/>
                  </a:lnTo>
                  <a:close/>
                  <a:moveTo>
                    <a:pt x="7560" y="2160"/>
                  </a:moveTo>
                  <a:lnTo>
                    <a:pt x="7560" y="3240"/>
                  </a:lnTo>
                  <a:lnTo>
                    <a:pt x="14040" y="324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35" name="成组"/>
          <p:cNvGrpSpPr/>
          <p:nvPr/>
        </p:nvGrpSpPr>
        <p:grpSpPr>
          <a:xfrm>
            <a:off x="5412338" y="3580905"/>
            <a:ext cx="457201" cy="457201"/>
            <a:chOff x="0" y="0"/>
            <a:chExt cx="457200" cy="457200"/>
          </a:xfrm>
        </p:grpSpPr>
        <p:sp>
          <p:nvSpPr>
            <p:cNvPr id="3833" name="任意形状 209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34" name="任意形状 2092"/>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2160"/>
                  </a:moveTo>
                  <a:lnTo>
                    <a:pt x="21600" y="2160"/>
                  </a:lnTo>
                  <a:lnTo>
                    <a:pt x="21600" y="4320"/>
                  </a:lnTo>
                  <a:lnTo>
                    <a:pt x="19440" y="4320"/>
                  </a:lnTo>
                  <a:lnTo>
                    <a:pt x="19440" y="20520"/>
                  </a:lnTo>
                  <a:cubicBezTo>
                    <a:pt x="19440" y="21117"/>
                    <a:pt x="18957" y="21600"/>
                    <a:pt x="18360" y="21600"/>
                  </a:cubicBezTo>
                  <a:lnTo>
                    <a:pt x="3240" y="21600"/>
                  </a:lnTo>
                  <a:cubicBezTo>
                    <a:pt x="2643" y="21600"/>
                    <a:pt x="2160" y="21117"/>
                    <a:pt x="2160" y="20520"/>
                  </a:cubicBezTo>
                  <a:lnTo>
                    <a:pt x="2160" y="4320"/>
                  </a:lnTo>
                  <a:lnTo>
                    <a:pt x="0" y="4320"/>
                  </a:lnTo>
                  <a:lnTo>
                    <a:pt x="0" y="2160"/>
                  </a:lnTo>
                  <a:lnTo>
                    <a:pt x="5400" y="2160"/>
                  </a:lnTo>
                  <a:lnTo>
                    <a:pt x="5400" y="0"/>
                  </a:lnTo>
                  <a:lnTo>
                    <a:pt x="16200" y="0"/>
                  </a:lnTo>
                  <a:lnTo>
                    <a:pt x="16200" y="2160"/>
                  </a:lnTo>
                  <a:close/>
                  <a:moveTo>
                    <a:pt x="7560" y="7560"/>
                  </a:moveTo>
                  <a:lnTo>
                    <a:pt x="7560" y="16200"/>
                  </a:lnTo>
                  <a:lnTo>
                    <a:pt x="9720" y="16200"/>
                  </a:lnTo>
                  <a:lnTo>
                    <a:pt x="9720" y="7560"/>
                  </a:lnTo>
                  <a:lnTo>
                    <a:pt x="7560" y="7560"/>
                  </a:lnTo>
                  <a:close/>
                  <a:moveTo>
                    <a:pt x="11880" y="7560"/>
                  </a:moveTo>
                  <a:lnTo>
                    <a:pt x="11880" y="16200"/>
                  </a:lnTo>
                  <a:lnTo>
                    <a:pt x="14040" y="16200"/>
                  </a:lnTo>
                  <a:lnTo>
                    <a:pt x="14040" y="7560"/>
                  </a:lnTo>
                  <a:lnTo>
                    <a:pt x="11880" y="7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38" name="成组"/>
          <p:cNvGrpSpPr/>
          <p:nvPr/>
        </p:nvGrpSpPr>
        <p:grpSpPr>
          <a:xfrm>
            <a:off x="5411645" y="2666670"/>
            <a:ext cx="457201" cy="457201"/>
            <a:chOff x="0" y="0"/>
            <a:chExt cx="457200" cy="457200"/>
          </a:xfrm>
        </p:grpSpPr>
        <p:sp>
          <p:nvSpPr>
            <p:cNvPr id="3836" name="任意形状 209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37" name="任意形状 209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2160"/>
                  </a:moveTo>
                  <a:lnTo>
                    <a:pt x="5400" y="0"/>
                  </a:lnTo>
                  <a:lnTo>
                    <a:pt x="16200" y="0"/>
                  </a:lnTo>
                  <a:lnTo>
                    <a:pt x="16200" y="2160"/>
                  </a:lnTo>
                  <a:lnTo>
                    <a:pt x="21600" y="2160"/>
                  </a:lnTo>
                  <a:lnTo>
                    <a:pt x="21600" y="4320"/>
                  </a:lnTo>
                  <a:lnTo>
                    <a:pt x="19440" y="4320"/>
                  </a:lnTo>
                  <a:lnTo>
                    <a:pt x="19440" y="20520"/>
                  </a:lnTo>
                  <a:cubicBezTo>
                    <a:pt x="19440" y="21117"/>
                    <a:pt x="18957" y="21600"/>
                    <a:pt x="18360" y="21600"/>
                  </a:cubicBezTo>
                  <a:lnTo>
                    <a:pt x="3240" y="21600"/>
                  </a:lnTo>
                  <a:cubicBezTo>
                    <a:pt x="2643" y="21600"/>
                    <a:pt x="2160" y="21117"/>
                    <a:pt x="2160" y="20520"/>
                  </a:cubicBezTo>
                  <a:lnTo>
                    <a:pt x="2160" y="4320"/>
                  </a:lnTo>
                  <a:lnTo>
                    <a:pt x="0" y="4320"/>
                  </a:lnTo>
                  <a:lnTo>
                    <a:pt x="0" y="2160"/>
                  </a:lnTo>
                  <a:lnTo>
                    <a:pt x="5400" y="2160"/>
                  </a:lnTo>
                  <a:close/>
                  <a:moveTo>
                    <a:pt x="4320" y="4320"/>
                  </a:moveTo>
                  <a:lnTo>
                    <a:pt x="4320" y="19440"/>
                  </a:lnTo>
                  <a:lnTo>
                    <a:pt x="17280" y="19440"/>
                  </a:lnTo>
                  <a:lnTo>
                    <a:pt x="17280" y="4320"/>
                  </a:lnTo>
                  <a:lnTo>
                    <a:pt x="4320" y="4320"/>
                  </a:lnTo>
                  <a:close/>
                  <a:moveTo>
                    <a:pt x="7560" y="7560"/>
                  </a:moveTo>
                  <a:lnTo>
                    <a:pt x="9720" y="7560"/>
                  </a:lnTo>
                  <a:lnTo>
                    <a:pt x="9720" y="16200"/>
                  </a:lnTo>
                  <a:lnTo>
                    <a:pt x="7560" y="16200"/>
                  </a:lnTo>
                  <a:lnTo>
                    <a:pt x="7560" y="7560"/>
                  </a:lnTo>
                  <a:close/>
                  <a:moveTo>
                    <a:pt x="11880" y="7560"/>
                  </a:moveTo>
                  <a:lnTo>
                    <a:pt x="14040" y="7560"/>
                  </a:lnTo>
                  <a:lnTo>
                    <a:pt x="14040" y="16200"/>
                  </a:lnTo>
                  <a:lnTo>
                    <a:pt x="11880" y="16200"/>
                  </a:lnTo>
                  <a:lnTo>
                    <a:pt x="11880" y="7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41" name="成组"/>
          <p:cNvGrpSpPr/>
          <p:nvPr/>
        </p:nvGrpSpPr>
        <p:grpSpPr>
          <a:xfrm>
            <a:off x="6326404" y="3580905"/>
            <a:ext cx="457201" cy="457201"/>
            <a:chOff x="0" y="0"/>
            <a:chExt cx="457200" cy="457200"/>
          </a:xfrm>
        </p:grpSpPr>
        <p:sp>
          <p:nvSpPr>
            <p:cNvPr id="3839" name="任意形状 209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40" name="任意形状 209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4320"/>
                  </a:moveTo>
                  <a:lnTo>
                    <a:pt x="5400" y="1080"/>
                  </a:lnTo>
                  <a:cubicBezTo>
                    <a:pt x="5400" y="483"/>
                    <a:pt x="5883" y="0"/>
                    <a:pt x="6480" y="0"/>
                  </a:cubicBezTo>
                  <a:lnTo>
                    <a:pt x="15120" y="0"/>
                  </a:lnTo>
                  <a:cubicBezTo>
                    <a:pt x="15717" y="0"/>
                    <a:pt x="16200" y="483"/>
                    <a:pt x="16200" y="1080"/>
                  </a:cubicBezTo>
                  <a:lnTo>
                    <a:pt x="16200" y="4320"/>
                  </a:lnTo>
                  <a:lnTo>
                    <a:pt x="21600" y="4320"/>
                  </a:lnTo>
                  <a:lnTo>
                    <a:pt x="21600" y="6480"/>
                  </a:lnTo>
                  <a:lnTo>
                    <a:pt x="19440" y="6480"/>
                  </a:lnTo>
                  <a:lnTo>
                    <a:pt x="19440" y="20520"/>
                  </a:lnTo>
                  <a:cubicBezTo>
                    <a:pt x="19440" y="21117"/>
                    <a:pt x="18957" y="21600"/>
                    <a:pt x="18360" y="21600"/>
                  </a:cubicBezTo>
                  <a:lnTo>
                    <a:pt x="3240" y="21600"/>
                  </a:lnTo>
                  <a:cubicBezTo>
                    <a:pt x="2643" y="21600"/>
                    <a:pt x="2160" y="21117"/>
                    <a:pt x="2160" y="20520"/>
                  </a:cubicBezTo>
                  <a:lnTo>
                    <a:pt x="2160" y="6480"/>
                  </a:lnTo>
                  <a:lnTo>
                    <a:pt x="0" y="6480"/>
                  </a:lnTo>
                  <a:lnTo>
                    <a:pt x="0" y="4320"/>
                  </a:lnTo>
                  <a:lnTo>
                    <a:pt x="5400" y="432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44" name="成组"/>
          <p:cNvGrpSpPr/>
          <p:nvPr/>
        </p:nvGrpSpPr>
        <p:grpSpPr>
          <a:xfrm>
            <a:off x="6325826" y="2666670"/>
            <a:ext cx="457201" cy="457201"/>
            <a:chOff x="0" y="0"/>
            <a:chExt cx="457200" cy="457200"/>
          </a:xfrm>
        </p:grpSpPr>
        <p:sp>
          <p:nvSpPr>
            <p:cNvPr id="3842" name="任意形状 21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43" name="任意形状 210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4320"/>
                  </a:moveTo>
                  <a:lnTo>
                    <a:pt x="21600" y="4320"/>
                  </a:lnTo>
                  <a:lnTo>
                    <a:pt x="21600" y="6480"/>
                  </a:lnTo>
                  <a:lnTo>
                    <a:pt x="19440" y="6480"/>
                  </a:lnTo>
                  <a:lnTo>
                    <a:pt x="19440" y="20520"/>
                  </a:lnTo>
                  <a:cubicBezTo>
                    <a:pt x="19440" y="21117"/>
                    <a:pt x="18957" y="21600"/>
                    <a:pt x="18360" y="21600"/>
                  </a:cubicBezTo>
                  <a:lnTo>
                    <a:pt x="3240" y="21600"/>
                  </a:lnTo>
                  <a:cubicBezTo>
                    <a:pt x="2643" y="21600"/>
                    <a:pt x="2160" y="21117"/>
                    <a:pt x="2160" y="20520"/>
                  </a:cubicBezTo>
                  <a:lnTo>
                    <a:pt x="2160" y="6480"/>
                  </a:lnTo>
                  <a:lnTo>
                    <a:pt x="0" y="6480"/>
                  </a:lnTo>
                  <a:lnTo>
                    <a:pt x="0" y="4320"/>
                  </a:lnTo>
                  <a:lnTo>
                    <a:pt x="5400" y="4320"/>
                  </a:lnTo>
                  <a:lnTo>
                    <a:pt x="5400" y="1080"/>
                  </a:lnTo>
                  <a:cubicBezTo>
                    <a:pt x="5400" y="483"/>
                    <a:pt x="5883" y="0"/>
                    <a:pt x="6480" y="0"/>
                  </a:cubicBezTo>
                  <a:lnTo>
                    <a:pt x="15120" y="0"/>
                  </a:lnTo>
                  <a:cubicBezTo>
                    <a:pt x="15717" y="0"/>
                    <a:pt x="16200" y="483"/>
                    <a:pt x="16200" y="1080"/>
                  </a:cubicBezTo>
                  <a:lnTo>
                    <a:pt x="16200" y="4320"/>
                  </a:lnTo>
                  <a:close/>
                  <a:moveTo>
                    <a:pt x="17280" y="6480"/>
                  </a:moveTo>
                  <a:lnTo>
                    <a:pt x="4320" y="6480"/>
                  </a:lnTo>
                  <a:lnTo>
                    <a:pt x="4320" y="19440"/>
                  </a:lnTo>
                  <a:lnTo>
                    <a:pt x="17280" y="19440"/>
                  </a:lnTo>
                  <a:lnTo>
                    <a:pt x="17280" y="648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47" name="成组"/>
          <p:cNvGrpSpPr/>
          <p:nvPr/>
        </p:nvGrpSpPr>
        <p:grpSpPr>
          <a:xfrm>
            <a:off x="842010" y="3580905"/>
            <a:ext cx="457201" cy="457201"/>
            <a:chOff x="0" y="0"/>
            <a:chExt cx="457200" cy="457200"/>
          </a:xfrm>
        </p:grpSpPr>
        <p:sp>
          <p:nvSpPr>
            <p:cNvPr id="3845" name="任意形状 210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46" name="任意形状 210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4320"/>
                  </a:moveTo>
                  <a:lnTo>
                    <a:pt x="21600" y="4320"/>
                  </a:lnTo>
                  <a:lnTo>
                    <a:pt x="21600" y="6480"/>
                  </a:lnTo>
                  <a:lnTo>
                    <a:pt x="19440" y="6480"/>
                  </a:lnTo>
                  <a:lnTo>
                    <a:pt x="19440" y="20520"/>
                  </a:lnTo>
                  <a:cubicBezTo>
                    <a:pt x="19440" y="21117"/>
                    <a:pt x="18957" y="21600"/>
                    <a:pt x="18360" y="21600"/>
                  </a:cubicBezTo>
                  <a:lnTo>
                    <a:pt x="3240" y="21600"/>
                  </a:lnTo>
                  <a:cubicBezTo>
                    <a:pt x="2643" y="21600"/>
                    <a:pt x="2160" y="21117"/>
                    <a:pt x="2160" y="20520"/>
                  </a:cubicBezTo>
                  <a:lnTo>
                    <a:pt x="2160" y="6480"/>
                  </a:lnTo>
                  <a:lnTo>
                    <a:pt x="0" y="6480"/>
                  </a:lnTo>
                  <a:lnTo>
                    <a:pt x="0" y="4320"/>
                  </a:lnTo>
                  <a:lnTo>
                    <a:pt x="5400" y="4320"/>
                  </a:lnTo>
                  <a:lnTo>
                    <a:pt x="5400" y="1080"/>
                  </a:lnTo>
                  <a:cubicBezTo>
                    <a:pt x="5400" y="483"/>
                    <a:pt x="5883" y="0"/>
                    <a:pt x="6480" y="0"/>
                  </a:cubicBezTo>
                  <a:lnTo>
                    <a:pt x="15120" y="0"/>
                  </a:lnTo>
                  <a:cubicBezTo>
                    <a:pt x="15717" y="0"/>
                    <a:pt x="16200" y="483"/>
                    <a:pt x="16200" y="1080"/>
                  </a:cubicBezTo>
                  <a:lnTo>
                    <a:pt x="16200" y="4320"/>
                  </a:lnTo>
                  <a:close/>
                  <a:moveTo>
                    <a:pt x="7560" y="9720"/>
                  </a:moveTo>
                  <a:lnTo>
                    <a:pt x="7560" y="16200"/>
                  </a:lnTo>
                  <a:lnTo>
                    <a:pt x="9720" y="16200"/>
                  </a:lnTo>
                  <a:lnTo>
                    <a:pt x="9720" y="9720"/>
                  </a:lnTo>
                  <a:lnTo>
                    <a:pt x="7560" y="9720"/>
                  </a:lnTo>
                  <a:close/>
                  <a:moveTo>
                    <a:pt x="11880" y="9720"/>
                  </a:moveTo>
                  <a:lnTo>
                    <a:pt x="11880" y="16200"/>
                  </a:lnTo>
                  <a:lnTo>
                    <a:pt x="14040" y="16200"/>
                  </a:lnTo>
                  <a:lnTo>
                    <a:pt x="14040" y="9720"/>
                  </a:lnTo>
                  <a:lnTo>
                    <a:pt x="11880" y="972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50" name="成组"/>
          <p:cNvGrpSpPr/>
          <p:nvPr/>
        </p:nvGrpSpPr>
        <p:grpSpPr>
          <a:xfrm>
            <a:off x="840739" y="2666670"/>
            <a:ext cx="457201" cy="457201"/>
            <a:chOff x="0" y="0"/>
            <a:chExt cx="457200" cy="457200"/>
          </a:xfrm>
        </p:grpSpPr>
        <p:sp>
          <p:nvSpPr>
            <p:cNvPr id="3848" name="任意形状 210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49" name="任意形状 210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4320"/>
                  </a:moveTo>
                  <a:lnTo>
                    <a:pt x="21600" y="4320"/>
                  </a:lnTo>
                  <a:lnTo>
                    <a:pt x="21600" y="6480"/>
                  </a:lnTo>
                  <a:lnTo>
                    <a:pt x="19440" y="6480"/>
                  </a:lnTo>
                  <a:lnTo>
                    <a:pt x="19440" y="20520"/>
                  </a:lnTo>
                  <a:cubicBezTo>
                    <a:pt x="19440" y="21117"/>
                    <a:pt x="18957" y="21600"/>
                    <a:pt x="18360" y="21600"/>
                  </a:cubicBezTo>
                  <a:lnTo>
                    <a:pt x="3240" y="21600"/>
                  </a:lnTo>
                  <a:cubicBezTo>
                    <a:pt x="2643" y="21600"/>
                    <a:pt x="2160" y="21117"/>
                    <a:pt x="2160" y="20520"/>
                  </a:cubicBezTo>
                  <a:lnTo>
                    <a:pt x="2160" y="6480"/>
                  </a:lnTo>
                  <a:lnTo>
                    <a:pt x="0" y="6480"/>
                  </a:lnTo>
                  <a:lnTo>
                    <a:pt x="0" y="4320"/>
                  </a:lnTo>
                  <a:lnTo>
                    <a:pt x="5400" y="4320"/>
                  </a:lnTo>
                  <a:lnTo>
                    <a:pt x="5400" y="1080"/>
                  </a:lnTo>
                  <a:cubicBezTo>
                    <a:pt x="5400" y="483"/>
                    <a:pt x="5883" y="0"/>
                    <a:pt x="6480" y="0"/>
                  </a:cubicBezTo>
                  <a:lnTo>
                    <a:pt x="15120" y="0"/>
                  </a:lnTo>
                  <a:cubicBezTo>
                    <a:pt x="15717" y="0"/>
                    <a:pt x="16200" y="483"/>
                    <a:pt x="16200" y="1080"/>
                  </a:cubicBezTo>
                  <a:lnTo>
                    <a:pt x="16200" y="4320"/>
                  </a:lnTo>
                  <a:close/>
                  <a:moveTo>
                    <a:pt x="17280" y="6480"/>
                  </a:moveTo>
                  <a:lnTo>
                    <a:pt x="4320" y="6480"/>
                  </a:lnTo>
                  <a:lnTo>
                    <a:pt x="4320" y="19440"/>
                  </a:lnTo>
                  <a:lnTo>
                    <a:pt x="17280" y="19440"/>
                  </a:lnTo>
                  <a:lnTo>
                    <a:pt x="17280" y="6480"/>
                  </a:lnTo>
                  <a:close/>
                  <a:moveTo>
                    <a:pt x="7560" y="9720"/>
                  </a:moveTo>
                  <a:lnTo>
                    <a:pt x="9720" y="9720"/>
                  </a:lnTo>
                  <a:lnTo>
                    <a:pt x="9720" y="16200"/>
                  </a:lnTo>
                  <a:lnTo>
                    <a:pt x="7560" y="16200"/>
                  </a:lnTo>
                  <a:lnTo>
                    <a:pt x="7560" y="9720"/>
                  </a:lnTo>
                  <a:close/>
                  <a:moveTo>
                    <a:pt x="11880" y="9720"/>
                  </a:moveTo>
                  <a:lnTo>
                    <a:pt x="14040" y="9720"/>
                  </a:lnTo>
                  <a:lnTo>
                    <a:pt x="14040" y="16200"/>
                  </a:lnTo>
                  <a:lnTo>
                    <a:pt x="11880" y="16200"/>
                  </a:lnTo>
                  <a:lnTo>
                    <a:pt x="11880" y="972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53" name="成组"/>
          <p:cNvGrpSpPr/>
          <p:nvPr/>
        </p:nvGrpSpPr>
        <p:grpSpPr>
          <a:xfrm>
            <a:off x="1758948" y="5409376"/>
            <a:ext cx="457201" cy="457201"/>
            <a:chOff x="0" y="0"/>
            <a:chExt cx="457200" cy="457200"/>
          </a:xfrm>
        </p:grpSpPr>
        <p:sp>
          <p:nvSpPr>
            <p:cNvPr id="3851" name="任意形状 213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52" name="任意形状 2140"/>
            <p:cNvSpPr/>
            <p:nvPr/>
          </p:nvSpPr>
          <p:spPr>
            <a:xfrm>
              <a:off x="22401" y="129616"/>
              <a:ext cx="412395" cy="228181"/>
            </a:xfrm>
            <a:custGeom>
              <a:avLst/>
              <a:gdLst/>
              <a:ahLst/>
              <a:cxnLst>
                <a:cxn ang="0">
                  <a:pos x="wd2" y="hd2"/>
                </a:cxn>
                <a:cxn ang="5400000">
                  <a:pos x="wd2" y="hd2"/>
                </a:cxn>
                <a:cxn ang="10800000">
                  <a:pos x="wd2" y="hd2"/>
                </a:cxn>
                <a:cxn ang="16200000">
                  <a:pos x="wd2" y="hd2"/>
                </a:cxn>
              </a:cxnLst>
              <a:rect l="0" t="0" r="r" b="b"/>
              <a:pathLst>
                <a:path w="21600" h="21600" extrusionOk="0">
                  <a:moveTo>
                    <a:pt x="8934" y="16298"/>
                  </a:moveTo>
                  <a:lnTo>
                    <a:pt x="8148" y="21600"/>
                  </a:lnTo>
                  <a:lnTo>
                    <a:pt x="6221" y="20666"/>
                  </a:lnTo>
                  <a:lnTo>
                    <a:pt x="7006" y="15366"/>
                  </a:lnTo>
                  <a:cubicBezTo>
                    <a:pt x="5831" y="14583"/>
                    <a:pt x="4739" y="13441"/>
                    <a:pt x="3777" y="11990"/>
                  </a:cubicBezTo>
                  <a:lnTo>
                    <a:pt x="1628" y="15875"/>
                  </a:lnTo>
                  <a:lnTo>
                    <a:pt x="217" y="13323"/>
                  </a:lnTo>
                  <a:lnTo>
                    <a:pt x="2366" y="9440"/>
                  </a:lnTo>
                  <a:cubicBezTo>
                    <a:pt x="1153" y="6814"/>
                    <a:pt x="337" y="3664"/>
                    <a:pt x="0" y="298"/>
                  </a:cubicBezTo>
                  <a:lnTo>
                    <a:pt x="898" y="0"/>
                  </a:lnTo>
                  <a:cubicBezTo>
                    <a:pt x="3781" y="3757"/>
                    <a:pt x="7246" y="5773"/>
                    <a:pt x="10800" y="5763"/>
                  </a:cubicBezTo>
                  <a:cubicBezTo>
                    <a:pt x="14496" y="5763"/>
                    <a:pt x="17915" y="3627"/>
                    <a:pt x="20702" y="0"/>
                  </a:cubicBezTo>
                  <a:lnTo>
                    <a:pt x="21600" y="296"/>
                  </a:lnTo>
                  <a:cubicBezTo>
                    <a:pt x="21263" y="3662"/>
                    <a:pt x="20448" y="6814"/>
                    <a:pt x="19235" y="9440"/>
                  </a:cubicBezTo>
                  <a:lnTo>
                    <a:pt x="21383" y="13323"/>
                  </a:lnTo>
                  <a:lnTo>
                    <a:pt x="19972" y="15875"/>
                  </a:lnTo>
                  <a:lnTo>
                    <a:pt x="17823" y="11990"/>
                  </a:lnTo>
                  <a:cubicBezTo>
                    <a:pt x="16861" y="13441"/>
                    <a:pt x="15769" y="14583"/>
                    <a:pt x="14594" y="15366"/>
                  </a:cubicBezTo>
                  <a:lnTo>
                    <a:pt x="15379" y="20668"/>
                  </a:lnTo>
                  <a:lnTo>
                    <a:pt x="13452" y="21600"/>
                  </a:lnTo>
                  <a:lnTo>
                    <a:pt x="12666" y="16298"/>
                  </a:lnTo>
                  <a:cubicBezTo>
                    <a:pt x="11431" y="16681"/>
                    <a:pt x="10169" y="16681"/>
                    <a:pt x="8934" y="1629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56" name="成组"/>
          <p:cNvGrpSpPr/>
          <p:nvPr/>
        </p:nvGrpSpPr>
        <p:grpSpPr>
          <a:xfrm>
            <a:off x="1757194" y="4495140"/>
            <a:ext cx="457201" cy="457201"/>
            <a:chOff x="0" y="0"/>
            <a:chExt cx="457200" cy="457200"/>
          </a:xfrm>
        </p:grpSpPr>
        <p:sp>
          <p:nvSpPr>
            <p:cNvPr id="3854" name="任意形状 214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55" name="任意形状 2143"/>
            <p:cNvSpPr/>
            <p:nvPr/>
          </p:nvSpPr>
          <p:spPr>
            <a:xfrm>
              <a:off x="22401" y="125919"/>
              <a:ext cx="412395" cy="231877"/>
            </a:xfrm>
            <a:custGeom>
              <a:avLst/>
              <a:gdLst/>
              <a:ahLst/>
              <a:cxnLst>
                <a:cxn ang="0">
                  <a:pos x="wd2" y="hd2"/>
                </a:cxn>
                <a:cxn ang="5400000">
                  <a:pos x="wd2" y="hd2"/>
                </a:cxn>
                <a:cxn ang="10800000">
                  <a:pos x="wd2" y="hd2"/>
                </a:cxn>
                <a:cxn ang="16200000">
                  <a:pos x="wd2" y="hd2"/>
                </a:cxn>
              </a:cxnLst>
              <a:rect l="0" t="0" r="r" b="b"/>
              <a:pathLst>
                <a:path w="21600" h="21600" extrusionOk="0">
                  <a:moveTo>
                    <a:pt x="8148" y="21600"/>
                  </a:moveTo>
                  <a:lnTo>
                    <a:pt x="6221" y="20681"/>
                  </a:lnTo>
                  <a:lnTo>
                    <a:pt x="7006" y="15465"/>
                  </a:lnTo>
                  <a:cubicBezTo>
                    <a:pt x="5831" y="14694"/>
                    <a:pt x="4739" y="13571"/>
                    <a:pt x="3777" y="12143"/>
                  </a:cubicBezTo>
                  <a:lnTo>
                    <a:pt x="1628" y="15966"/>
                  </a:lnTo>
                  <a:lnTo>
                    <a:pt x="217" y="13455"/>
                  </a:lnTo>
                  <a:lnTo>
                    <a:pt x="2366" y="9634"/>
                  </a:lnTo>
                  <a:cubicBezTo>
                    <a:pt x="1153" y="7050"/>
                    <a:pt x="337" y="3950"/>
                    <a:pt x="0" y="637"/>
                  </a:cubicBezTo>
                  <a:lnTo>
                    <a:pt x="1964" y="0"/>
                  </a:lnTo>
                  <a:cubicBezTo>
                    <a:pt x="2721" y="7457"/>
                    <a:pt x="6389" y="13114"/>
                    <a:pt x="10800" y="13114"/>
                  </a:cubicBezTo>
                  <a:cubicBezTo>
                    <a:pt x="15210" y="13114"/>
                    <a:pt x="18879" y="7457"/>
                    <a:pt x="19636" y="0"/>
                  </a:cubicBezTo>
                  <a:lnTo>
                    <a:pt x="21600" y="635"/>
                  </a:lnTo>
                  <a:cubicBezTo>
                    <a:pt x="21263" y="3948"/>
                    <a:pt x="20448" y="7049"/>
                    <a:pt x="19235" y="9634"/>
                  </a:cubicBezTo>
                  <a:lnTo>
                    <a:pt x="21383" y="13455"/>
                  </a:lnTo>
                  <a:lnTo>
                    <a:pt x="19972" y="15966"/>
                  </a:lnTo>
                  <a:lnTo>
                    <a:pt x="17823" y="12143"/>
                  </a:lnTo>
                  <a:cubicBezTo>
                    <a:pt x="16861" y="13571"/>
                    <a:pt x="15769" y="14694"/>
                    <a:pt x="14594" y="15465"/>
                  </a:cubicBezTo>
                  <a:lnTo>
                    <a:pt x="15379" y="20683"/>
                  </a:lnTo>
                  <a:lnTo>
                    <a:pt x="13452" y="21600"/>
                  </a:lnTo>
                  <a:lnTo>
                    <a:pt x="12666" y="16383"/>
                  </a:lnTo>
                  <a:cubicBezTo>
                    <a:pt x="11431" y="16759"/>
                    <a:pt x="10169" y="16759"/>
                    <a:pt x="8934" y="16383"/>
                  </a:cubicBezTo>
                  <a:lnTo>
                    <a:pt x="8148"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59" name="成组"/>
          <p:cNvGrpSpPr/>
          <p:nvPr/>
        </p:nvGrpSpPr>
        <p:grpSpPr>
          <a:xfrm>
            <a:off x="10896732" y="3580905"/>
            <a:ext cx="457201" cy="457201"/>
            <a:chOff x="0" y="0"/>
            <a:chExt cx="457200" cy="457200"/>
          </a:xfrm>
        </p:grpSpPr>
        <p:sp>
          <p:nvSpPr>
            <p:cNvPr id="3857" name="任意形状 214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58" name="任意形状 2146"/>
            <p:cNvSpPr/>
            <p:nvPr/>
          </p:nvSpPr>
          <p:spPr>
            <a:xfrm>
              <a:off x="22497" y="57150"/>
              <a:ext cx="412205"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938" y="4656"/>
                    <a:pt x="5417" y="0"/>
                    <a:pt x="10800" y="0"/>
                  </a:cubicBezTo>
                  <a:cubicBezTo>
                    <a:pt x="16183" y="0"/>
                    <a:pt x="20661" y="4656"/>
                    <a:pt x="21600" y="10800"/>
                  </a:cubicBezTo>
                  <a:cubicBezTo>
                    <a:pt x="20662" y="16944"/>
                    <a:pt x="16183" y="21600"/>
                    <a:pt x="10800" y="21600"/>
                  </a:cubicBezTo>
                  <a:cubicBezTo>
                    <a:pt x="5417" y="21600"/>
                    <a:pt x="939" y="16944"/>
                    <a:pt x="0" y="10800"/>
                  </a:cubicBezTo>
                  <a:close/>
                  <a:moveTo>
                    <a:pt x="10800" y="16800"/>
                  </a:moveTo>
                  <a:cubicBezTo>
                    <a:pt x="13557" y="16800"/>
                    <a:pt x="15791" y="14114"/>
                    <a:pt x="15791" y="10800"/>
                  </a:cubicBezTo>
                  <a:cubicBezTo>
                    <a:pt x="15791" y="7486"/>
                    <a:pt x="13557" y="4800"/>
                    <a:pt x="10800" y="4800"/>
                  </a:cubicBezTo>
                  <a:cubicBezTo>
                    <a:pt x="8043" y="4800"/>
                    <a:pt x="5809" y="7486"/>
                    <a:pt x="5809" y="10800"/>
                  </a:cubicBezTo>
                  <a:cubicBezTo>
                    <a:pt x="5809" y="14114"/>
                    <a:pt x="8043" y="16800"/>
                    <a:pt x="10800" y="16800"/>
                  </a:cubicBezTo>
                  <a:close/>
                  <a:moveTo>
                    <a:pt x="10800" y="14400"/>
                  </a:moveTo>
                  <a:cubicBezTo>
                    <a:pt x="9146" y="14400"/>
                    <a:pt x="7805" y="12788"/>
                    <a:pt x="7805" y="10800"/>
                  </a:cubicBezTo>
                  <a:cubicBezTo>
                    <a:pt x="7805" y="8812"/>
                    <a:pt x="9146" y="7200"/>
                    <a:pt x="10800" y="7200"/>
                  </a:cubicBezTo>
                  <a:cubicBezTo>
                    <a:pt x="12454" y="7200"/>
                    <a:pt x="13795" y="8812"/>
                    <a:pt x="13795" y="10800"/>
                  </a:cubicBezTo>
                  <a:cubicBezTo>
                    <a:pt x="13795" y="12788"/>
                    <a:pt x="12454" y="14400"/>
                    <a:pt x="10800" y="144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62" name="成组"/>
          <p:cNvGrpSpPr/>
          <p:nvPr/>
        </p:nvGrpSpPr>
        <p:grpSpPr>
          <a:xfrm>
            <a:off x="10896732" y="2666670"/>
            <a:ext cx="457201" cy="457201"/>
            <a:chOff x="0" y="0"/>
            <a:chExt cx="457200" cy="457200"/>
          </a:xfrm>
        </p:grpSpPr>
        <p:sp>
          <p:nvSpPr>
            <p:cNvPr id="3860" name="任意形状 214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61" name="任意形状 2149"/>
            <p:cNvSpPr/>
            <p:nvPr/>
          </p:nvSpPr>
          <p:spPr>
            <a:xfrm>
              <a:off x="22497" y="57150"/>
              <a:ext cx="412205"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183" y="0"/>
                    <a:pt x="20661" y="4656"/>
                    <a:pt x="21600" y="10800"/>
                  </a:cubicBezTo>
                  <a:cubicBezTo>
                    <a:pt x="20662" y="16944"/>
                    <a:pt x="16183" y="21600"/>
                    <a:pt x="10800" y="21600"/>
                  </a:cubicBezTo>
                  <a:cubicBezTo>
                    <a:pt x="5417" y="21600"/>
                    <a:pt x="939" y="16944"/>
                    <a:pt x="0" y="10800"/>
                  </a:cubicBezTo>
                  <a:cubicBezTo>
                    <a:pt x="938" y="4656"/>
                    <a:pt x="5417" y="0"/>
                    <a:pt x="10800" y="0"/>
                  </a:cubicBezTo>
                  <a:close/>
                  <a:moveTo>
                    <a:pt x="10800" y="19200"/>
                  </a:moveTo>
                  <a:cubicBezTo>
                    <a:pt x="14993" y="19199"/>
                    <a:pt x="18628" y="15714"/>
                    <a:pt x="19562" y="10800"/>
                  </a:cubicBezTo>
                  <a:cubicBezTo>
                    <a:pt x="18452" y="4983"/>
                    <a:pt x="13629" y="1349"/>
                    <a:pt x="8790" y="2684"/>
                  </a:cubicBezTo>
                  <a:cubicBezTo>
                    <a:pt x="5431" y="3610"/>
                    <a:pt x="2809" y="6763"/>
                    <a:pt x="2038" y="10800"/>
                  </a:cubicBezTo>
                  <a:cubicBezTo>
                    <a:pt x="2972" y="15714"/>
                    <a:pt x="6607" y="19199"/>
                    <a:pt x="10800" y="19200"/>
                  </a:cubicBezTo>
                  <a:close/>
                  <a:moveTo>
                    <a:pt x="10800" y="16200"/>
                  </a:moveTo>
                  <a:cubicBezTo>
                    <a:pt x="8319" y="16200"/>
                    <a:pt x="6308" y="13782"/>
                    <a:pt x="6308" y="10800"/>
                  </a:cubicBezTo>
                  <a:cubicBezTo>
                    <a:pt x="6308" y="7818"/>
                    <a:pt x="8319" y="5400"/>
                    <a:pt x="10800" y="5400"/>
                  </a:cubicBezTo>
                  <a:cubicBezTo>
                    <a:pt x="13281" y="5400"/>
                    <a:pt x="15292" y="7818"/>
                    <a:pt x="15292" y="10800"/>
                  </a:cubicBezTo>
                  <a:cubicBezTo>
                    <a:pt x="15292" y="13782"/>
                    <a:pt x="13281" y="16200"/>
                    <a:pt x="10800" y="16200"/>
                  </a:cubicBezTo>
                  <a:close/>
                  <a:moveTo>
                    <a:pt x="10800" y="13800"/>
                  </a:moveTo>
                  <a:cubicBezTo>
                    <a:pt x="12178" y="13800"/>
                    <a:pt x="13296" y="12457"/>
                    <a:pt x="13296" y="10800"/>
                  </a:cubicBezTo>
                  <a:cubicBezTo>
                    <a:pt x="13296" y="9143"/>
                    <a:pt x="12178" y="7800"/>
                    <a:pt x="10800" y="7800"/>
                  </a:cubicBezTo>
                  <a:cubicBezTo>
                    <a:pt x="9422" y="7800"/>
                    <a:pt x="8304" y="9143"/>
                    <a:pt x="8304" y="10800"/>
                  </a:cubicBezTo>
                  <a:cubicBezTo>
                    <a:pt x="8304" y="12457"/>
                    <a:pt x="9422" y="13800"/>
                    <a:pt x="10800" y="138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65" name="成组"/>
          <p:cNvGrpSpPr/>
          <p:nvPr/>
        </p:nvGrpSpPr>
        <p:grpSpPr>
          <a:xfrm>
            <a:off x="844550" y="5409376"/>
            <a:ext cx="457200" cy="457201"/>
            <a:chOff x="0" y="0"/>
            <a:chExt cx="457200" cy="457200"/>
          </a:xfrm>
        </p:grpSpPr>
        <p:sp>
          <p:nvSpPr>
            <p:cNvPr id="3863" name="任意形状 215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64" name="任意形状 2152"/>
            <p:cNvSpPr/>
            <p:nvPr/>
          </p:nvSpPr>
          <p:spPr>
            <a:xfrm>
              <a:off x="22498" y="26535"/>
              <a:ext cx="412205" cy="404127"/>
            </a:xfrm>
            <a:custGeom>
              <a:avLst/>
              <a:gdLst/>
              <a:ahLst/>
              <a:cxnLst>
                <a:cxn ang="0">
                  <a:pos x="wd2" y="hd2"/>
                </a:cxn>
                <a:cxn ang="5400000">
                  <a:pos x="wd2" y="hd2"/>
                </a:cxn>
                <a:cxn ang="10800000">
                  <a:pos x="wd2" y="hd2"/>
                </a:cxn>
                <a:cxn ang="16200000">
                  <a:pos x="wd2" y="hd2"/>
                </a:cxn>
              </a:cxnLst>
              <a:rect l="0" t="0" r="r" b="b"/>
              <a:pathLst>
                <a:path w="21600" h="21600" extrusionOk="0">
                  <a:moveTo>
                    <a:pt x="3333" y="4624"/>
                  </a:moveTo>
                  <a:lnTo>
                    <a:pt x="212" y="1441"/>
                  </a:lnTo>
                  <a:lnTo>
                    <a:pt x="1624" y="0"/>
                  </a:lnTo>
                  <a:lnTo>
                    <a:pt x="21388" y="20160"/>
                  </a:lnTo>
                  <a:lnTo>
                    <a:pt x="19976" y="21600"/>
                  </a:lnTo>
                  <a:lnTo>
                    <a:pt x="16672" y="18230"/>
                  </a:lnTo>
                  <a:cubicBezTo>
                    <a:pt x="14916" y="19366"/>
                    <a:pt x="12879" y="19967"/>
                    <a:pt x="10800" y="19964"/>
                  </a:cubicBezTo>
                  <a:cubicBezTo>
                    <a:pt x="5417" y="19964"/>
                    <a:pt x="939" y="16013"/>
                    <a:pt x="0" y="10800"/>
                  </a:cubicBezTo>
                  <a:cubicBezTo>
                    <a:pt x="429" y="8428"/>
                    <a:pt x="1599" y="6262"/>
                    <a:pt x="3334" y="4624"/>
                  </a:cubicBezTo>
                  <a:close/>
                  <a:moveTo>
                    <a:pt x="13552" y="15048"/>
                  </a:moveTo>
                  <a:lnTo>
                    <a:pt x="12091" y="13557"/>
                  </a:lnTo>
                  <a:cubicBezTo>
                    <a:pt x="10599" y="14285"/>
                    <a:pt x="8811" y="13642"/>
                    <a:pt x="8097" y="12120"/>
                  </a:cubicBezTo>
                  <a:cubicBezTo>
                    <a:pt x="7706" y="11287"/>
                    <a:pt x="7706" y="10317"/>
                    <a:pt x="8097" y="9484"/>
                  </a:cubicBezTo>
                  <a:lnTo>
                    <a:pt x="6635" y="7993"/>
                  </a:lnTo>
                  <a:cubicBezTo>
                    <a:pt x="5114" y="10338"/>
                    <a:pt x="5744" y="13496"/>
                    <a:pt x="8043" y="15048"/>
                  </a:cubicBezTo>
                  <a:cubicBezTo>
                    <a:pt x="9713" y="16175"/>
                    <a:pt x="11882" y="16175"/>
                    <a:pt x="13552" y="15048"/>
                  </a:cubicBezTo>
                  <a:close/>
                  <a:moveTo>
                    <a:pt x="6781" y="2410"/>
                  </a:moveTo>
                  <a:cubicBezTo>
                    <a:pt x="8026" y="1911"/>
                    <a:pt x="9382" y="1636"/>
                    <a:pt x="10800" y="1636"/>
                  </a:cubicBezTo>
                  <a:cubicBezTo>
                    <a:pt x="16183" y="1636"/>
                    <a:pt x="20661" y="5587"/>
                    <a:pt x="21600" y="10800"/>
                  </a:cubicBezTo>
                  <a:cubicBezTo>
                    <a:pt x="21294" y="12496"/>
                    <a:pt x="20607" y="14097"/>
                    <a:pt x="19592" y="15476"/>
                  </a:cubicBezTo>
                  <a:lnTo>
                    <a:pt x="15738" y="11545"/>
                  </a:lnTo>
                  <a:cubicBezTo>
                    <a:pt x="16143" y="8764"/>
                    <a:pt x="14261" y="6175"/>
                    <a:pt x="11534" y="5762"/>
                  </a:cubicBezTo>
                  <a:cubicBezTo>
                    <a:pt x="11048" y="5688"/>
                    <a:pt x="10554" y="5688"/>
                    <a:pt x="10068" y="5762"/>
                  </a:cubicBezTo>
                  <a:lnTo>
                    <a:pt x="6781" y="241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68" name="成组"/>
          <p:cNvGrpSpPr/>
          <p:nvPr/>
        </p:nvGrpSpPr>
        <p:grpSpPr>
          <a:xfrm>
            <a:off x="843280" y="4495140"/>
            <a:ext cx="457201" cy="457201"/>
            <a:chOff x="0" y="0"/>
            <a:chExt cx="457200" cy="457200"/>
          </a:xfrm>
        </p:grpSpPr>
        <p:sp>
          <p:nvSpPr>
            <p:cNvPr id="3866" name="任意形状 215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67" name="任意形状 2155"/>
            <p:cNvSpPr/>
            <p:nvPr/>
          </p:nvSpPr>
          <p:spPr>
            <a:xfrm>
              <a:off x="22497" y="26535"/>
              <a:ext cx="412205" cy="404127"/>
            </a:xfrm>
            <a:custGeom>
              <a:avLst/>
              <a:gdLst/>
              <a:ahLst/>
              <a:cxnLst>
                <a:cxn ang="0">
                  <a:pos x="wd2" y="hd2"/>
                </a:cxn>
                <a:cxn ang="5400000">
                  <a:pos x="wd2" y="hd2"/>
                </a:cxn>
                <a:cxn ang="10800000">
                  <a:pos x="wd2" y="hd2"/>
                </a:cxn>
                <a:cxn ang="16200000">
                  <a:pos x="wd2" y="hd2"/>
                </a:cxn>
              </a:cxnLst>
              <a:rect l="0" t="0" r="r" b="b"/>
              <a:pathLst>
                <a:path w="21600" h="21600" extrusionOk="0">
                  <a:moveTo>
                    <a:pt x="16672" y="18230"/>
                  </a:moveTo>
                  <a:cubicBezTo>
                    <a:pt x="14916" y="19366"/>
                    <a:pt x="12879" y="19967"/>
                    <a:pt x="10800" y="19964"/>
                  </a:cubicBezTo>
                  <a:cubicBezTo>
                    <a:pt x="5417" y="19964"/>
                    <a:pt x="939" y="16013"/>
                    <a:pt x="0" y="10800"/>
                  </a:cubicBezTo>
                  <a:cubicBezTo>
                    <a:pt x="429" y="8428"/>
                    <a:pt x="1599" y="6262"/>
                    <a:pt x="3334" y="4624"/>
                  </a:cubicBezTo>
                  <a:lnTo>
                    <a:pt x="211" y="1441"/>
                  </a:lnTo>
                  <a:lnTo>
                    <a:pt x="1623" y="0"/>
                  </a:lnTo>
                  <a:lnTo>
                    <a:pt x="21387" y="20160"/>
                  </a:lnTo>
                  <a:lnTo>
                    <a:pt x="19975" y="21600"/>
                  </a:lnTo>
                  <a:lnTo>
                    <a:pt x="16671" y="18230"/>
                  </a:lnTo>
                  <a:close/>
                  <a:moveTo>
                    <a:pt x="4746" y="6065"/>
                  </a:moveTo>
                  <a:cubicBezTo>
                    <a:pt x="3389" y="7323"/>
                    <a:pt x="2444" y="8976"/>
                    <a:pt x="2038" y="10800"/>
                  </a:cubicBezTo>
                  <a:cubicBezTo>
                    <a:pt x="3144" y="15737"/>
                    <a:pt x="7965" y="18824"/>
                    <a:pt x="12804" y="17696"/>
                  </a:cubicBezTo>
                  <a:cubicBezTo>
                    <a:pt x="13649" y="17499"/>
                    <a:pt x="14461" y="17178"/>
                    <a:pt x="15216" y="16744"/>
                  </a:cubicBezTo>
                  <a:lnTo>
                    <a:pt x="13192" y="14679"/>
                  </a:lnTo>
                  <a:cubicBezTo>
                    <a:pt x="11093" y="16028"/>
                    <a:pt x="8319" y="15386"/>
                    <a:pt x="6997" y="13245"/>
                  </a:cubicBezTo>
                  <a:cubicBezTo>
                    <a:pt x="6075" y="11752"/>
                    <a:pt x="6075" y="9853"/>
                    <a:pt x="6997" y="8360"/>
                  </a:cubicBezTo>
                  <a:lnTo>
                    <a:pt x="4746" y="6065"/>
                  </a:lnTo>
                  <a:close/>
                  <a:moveTo>
                    <a:pt x="11712" y="13170"/>
                  </a:moveTo>
                  <a:lnTo>
                    <a:pt x="8476" y="9869"/>
                  </a:lnTo>
                  <a:cubicBezTo>
                    <a:pt x="7972" y="11178"/>
                    <a:pt x="8604" y="12655"/>
                    <a:pt x="9886" y="13169"/>
                  </a:cubicBezTo>
                  <a:cubicBezTo>
                    <a:pt x="10473" y="13404"/>
                    <a:pt x="11125" y="13404"/>
                    <a:pt x="11711" y="13169"/>
                  </a:cubicBezTo>
                  <a:close/>
                  <a:moveTo>
                    <a:pt x="19592" y="15476"/>
                  </a:moveTo>
                  <a:lnTo>
                    <a:pt x="18163" y="14020"/>
                  </a:lnTo>
                  <a:cubicBezTo>
                    <a:pt x="18830" y="13049"/>
                    <a:pt x="19305" y="11956"/>
                    <a:pt x="19562" y="10800"/>
                  </a:cubicBezTo>
                  <a:cubicBezTo>
                    <a:pt x="18456" y="5863"/>
                    <a:pt x="13637" y="2775"/>
                    <a:pt x="8797" y="3902"/>
                  </a:cubicBezTo>
                  <a:cubicBezTo>
                    <a:pt x="8649" y="3936"/>
                    <a:pt x="8502" y="3975"/>
                    <a:pt x="8356" y="4017"/>
                  </a:cubicBezTo>
                  <a:lnTo>
                    <a:pt x="6781" y="2410"/>
                  </a:lnTo>
                  <a:cubicBezTo>
                    <a:pt x="8026" y="1911"/>
                    <a:pt x="9382" y="1636"/>
                    <a:pt x="10800" y="1636"/>
                  </a:cubicBezTo>
                  <a:cubicBezTo>
                    <a:pt x="16183" y="1636"/>
                    <a:pt x="20661" y="5587"/>
                    <a:pt x="21600" y="10800"/>
                  </a:cubicBezTo>
                  <a:cubicBezTo>
                    <a:pt x="21294" y="12496"/>
                    <a:pt x="20607" y="14097"/>
                    <a:pt x="19592" y="15476"/>
                  </a:cubicBezTo>
                  <a:close/>
                  <a:moveTo>
                    <a:pt x="10524" y="6226"/>
                  </a:moveTo>
                  <a:cubicBezTo>
                    <a:pt x="13000" y="6070"/>
                    <a:pt x="15131" y="7991"/>
                    <a:pt x="15284" y="10517"/>
                  </a:cubicBezTo>
                  <a:cubicBezTo>
                    <a:pt x="15296" y="10705"/>
                    <a:pt x="15296" y="10894"/>
                    <a:pt x="15284" y="11082"/>
                  </a:cubicBezTo>
                  <a:lnTo>
                    <a:pt x="10522" y="622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71" name="成组"/>
          <p:cNvGrpSpPr/>
          <p:nvPr/>
        </p:nvGrpSpPr>
        <p:grpSpPr>
          <a:xfrm>
            <a:off x="7245339" y="5409376"/>
            <a:ext cx="457201" cy="457201"/>
            <a:chOff x="0" y="0"/>
            <a:chExt cx="457200" cy="457200"/>
          </a:xfrm>
        </p:grpSpPr>
        <p:sp>
          <p:nvSpPr>
            <p:cNvPr id="3869" name="任意形状 215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70" name="任意形状 2158"/>
            <p:cNvSpPr/>
            <p:nvPr/>
          </p:nvSpPr>
          <p:spPr>
            <a:xfrm>
              <a:off x="38100" y="38100"/>
              <a:ext cx="386982" cy="386982"/>
            </a:xfrm>
            <a:custGeom>
              <a:avLst/>
              <a:gdLst/>
              <a:ahLst/>
              <a:cxnLst>
                <a:cxn ang="0">
                  <a:pos x="wd2" y="hd2"/>
                </a:cxn>
                <a:cxn ang="5400000">
                  <a:pos x="wd2" y="hd2"/>
                </a:cxn>
                <a:cxn ang="10800000">
                  <a:pos x="wd2" y="hd2"/>
                </a:cxn>
                <a:cxn ang="16200000">
                  <a:pos x="wd2" y="hd2"/>
                </a:cxn>
              </a:cxnLst>
              <a:rect l="0" t="0" r="r" b="b"/>
              <a:pathLst>
                <a:path w="21600" h="21600" extrusionOk="0">
                  <a:moveTo>
                    <a:pt x="17046" y="15542"/>
                  </a:moveTo>
                  <a:lnTo>
                    <a:pt x="21600" y="20095"/>
                  </a:lnTo>
                  <a:lnTo>
                    <a:pt x="20095" y="21600"/>
                  </a:lnTo>
                  <a:lnTo>
                    <a:pt x="15542" y="17046"/>
                  </a:lnTo>
                  <a:cubicBezTo>
                    <a:pt x="13848" y="18404"/>
                    <a:pt x="11741" y="19143"/>
                    <a:pt x="9570" y="19139"/>
                  </a:cubicBezTo>
                  <a:cubicBezTo>
                    <a:pt x="4287" y="19139"/>
                    <a:pt x="0" y="14852"/>
                    <a:pt x="0" y="9570"/>
                  </a:cubicBezTo>
                  <a:cubicBezTo>
                    <a:pt x="0" y="4287"/>
                    <a:pt x="4287" y="0"/>
                    <a:pt x="9570" y="0"/>
                  </a:cubicBezTo>
                  <a:cubicBezTo>
                    <a:pt x="14852" y="0"/>
                    <a:pt x="19139" y="4287"/>
                    <a:pt x="19139" y="9570"/>
                  </a:cubicBezTo>
                  <a:cubicBezTo>
                    <a:pt x="19143" y="11741"/>
                    <a:pt x="18404" y="13848"/>
                    <a:pt x="17046" y="15542"/>
                  </a:cubicBezTo>
                  <a:close/>
                  <a:moveTo>
                    <a:pt x="15587" y="7443"/>
                  </a:moveTo>
                  <a:cubicBezTo>
                    <a:pt x="14685" y="4893"/>
                    <a:pt x="12274" y="3189"/>
                    <a:pt x="9570" y="3190"/>
                  </a:cubicBezTo>
                  <a:cubicBezTo>
                    <a:pt x="6045" y="3190"/>
                    <a:pt x="3190" y="6045"/>
                    <a:pt x="3190" y="9570"/>
                  </a:cubicBezTo>
                  <a:lnTo>
                    <a:pt x="5317" y="9570"/>
                  </a:lnTo>
                  <a:cubicBezTo>
                    <a:pt x="5317" y="7220"/>
                    <a:pt x="7223" y="5316"/>
                    <a:pt x="9572" y="5317"/>
                  </a:cubicBezTo>
                  <a:cubicBezTo>
                    <a:pt x="10281" y="5317"/>
                    <a:pt x="10978" y="5494"/>
                    <a:pt x="11601" y="5832"/>
                  </a:cubicBezTo>
                  <a:lnTo>
                    <a:pt x="10633" y="7443"/>
                  </a:lnTo>
                  <a:lnTo>
                    <a:pt x="15587" y="7443"/>
                  </a:lnTo>
                  <a:close/>
                  <a:moveTo>
                    <a:pt x="15950" y="9570"/>
                  </a:moveTo>
                  <a:lnTo>
                    <a:pt x="13823" y="9570"/>
                  </a:lnTo>
                  <a:cubicBezTo>
                    <a:pt x="13822" y="11919"/>
                    <a:pt x="11917" y="13823"/>
                    <a:pt x="9567" y="13823"/>
                  </a:cubicBezTo>
                  <a:cubicBezTo>
                    <a:pt x="8859" y="13823"/>
                    <a:pt x="8161" y="13645"/>
                    <a:pt x="7539" y="13307"/>
                  </a:cubicBezTo>
                  <a:lnTo>
                    <a:pt x="8506" y="11696"/>
                  </a:lnTo>
                  <a:lnTo>
                    <a:pt x="3553" y="11696"/>
                  </a:lnTo>
                  <a:cubicBezTo>
                    <a:pt x="4454" y="14246"/>
                    <a:pt x="6865" y="15951"/>
                    <a:pt x="9570" y="15950"/>
                  </a:cubicBezTo>
                  <a:cubicBezTo>
                    <a:pt x="13095" y="15950"/>
                    <a:pt x="15950" y="13095"/>
                    <a:pt x="15950" y="957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74" name="成组"/>
          <p:cNvGrpSpPr/>
          <p:nvPr/>
        </p:nvGrpSpPr>
        <p:grpSpPr>
          <a:xfrm>
            <a:off x="7240678" y="4495140"/>
            <a:ext cx="457201" cy="457201"/>
            <a:chOff x="0" y="0"/>
            <a:chExt cx="457200" cy="457200"/>
          </a:xfrm>
        </p:grpSpPr>
        <p:sp>
          <p:nvSpPr>
            <p:cNvPr id="3872" name="任意形状 21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73" name="任意形状 2161"/>
            <p:cNvSpPr/>
            <p:nvPr/>
          </p:nvSpPr>
          <p:spPr>
            <a:xfrm>
              <a:off x="38100" y="38099"/>
              <a:ext cx="386963" cy="386984"/>
            </a:xfrm>
            <a:custGeom>
              <a:avLst/>
              <a:gdLst/>
              <a:ahLst/>
              <a:cxnLst>
                <a:cxn ang="0">
                  <a:pos x="wd2" y="hd2"/>
                </a:cxn>
                <a:cxn ang="5400000">
                  <a:pos x="wd2" y="hd2"/>
                </a:cxn>
                <a:cxn ang="10800000">
                  <a:pos x="wd2" y="hd2"/>
                </a:cxn>
                <a:cxn ang="16200000">
                  <a:pos x="wd2" y="hd2"/>
                </a:cxn>
              </a:cxnLst>
              <a:rect l="0" t="0" r="r" b="b"/>
              <a:pathLst>
                <a:path w="21600" h="21598" extrusionOk="0">
                  <a:moveTo>
                    <a:pt x="17049" y="15542"/>
                  </a:moveTo>
                  <a:lnTo>
                    <a:pt x="21600" y="20094"/>
                  </a:lnTo>
                  <a:lnTo>
                    <a:pt x="20096" y="21598"/>
                  </a:lnTo>
                  <a:lnTo>
                    <a:pt x="15545" y="17046"/>
                  </a:lnTo>
                  <a:cubicBezTo>
                    <a:pt x="13850" y="18404"/>
                    <a:pt x="11742" y="19142"/>
                    <a:pt x="9570" y="19138"/>
                  </a:cubicBezTo>
                  <a:cubicBezTo>
                    <a:pt x="5934" y="19139"/>
                    <a:pt x="2610" y="17079"/>
                    <a:pt x="995" y="13822"/>
                  </a:cubicBezTo>
                  <a:lnTo>
                    <a:pt x="7444" y="13822"/>
                  </a:lnTo>
                  <a:lnTo>
                    <a:pt x="6057" y="16132"/>
                  </a:lnTo>
                  <a:cubicBezTo>
                    <a:pt x="7138" y="16711"/>
                    <a:pt x="8345" y="17013"/>
                    <a:pt x="9570" y="17011"/>
                  </a:cubicBezTo>
                  <a:cubicBezTo>
                    <a:pt x="11506" y="17014"/>
                    <a:pt x="13366" y="16261"/>
                    <a:pt x="14754" y="14911"/>
                  </a:cubicBezTo>
                  <a:lnTo>
                    <a:pt x="14914" y="14752"/>
                  </a:lnTo>
                  <a:cubicBezTo>
                    <a:pt x="16263" y="13364"/>
                    <a:pt x="17017" y="11504"/>
                    <a:pt x="17014" y="9569"/>
                  </a:cubicBezTo>
                  <a:cubicBezTo>
                    <a:pt x="17014" y="8830"/>
                    <a:pt x="16906" y="8116"/>
                    <a:pt x="16705" y="7442"/>
                  </a:cubicBezTo>
                  <a:lnTo>
                    <a:pt x="18903" y="7442"/>
                  </a:lnTo>
                  <a:cubicBezTo>
                    <a:pt x="19059" y="8126"/>
                    <a:pt x="19141" y="8838"/>
                    <a:pt x="19141" y="9569"/>
                  </a:cubicBezTo>
                  <a:cubicBezTo>
                    <a:pt x="19144" y="11740"/>
                    <a:pt x="18406" y="13847"/>
                    <a:pt x="17049" y="15542"/>
                  </a:cubicBezTo>
                  <a:close/>
                  <a:moveTo>
                    <a:pt x="18146" y="5316"/>
                  </a:moveTo>
                  <a:lnTo>
                    <a:pt x="11697" y="5316"/>
                  </a:lnTo>
                  <a:lnTo>
                    <a:pt x="13084" y="3005"/>
                  </a:lnTo>
                  <a:cubicBezTo>
                    <a:pt x="12003" y="2426"/>
                    <a:pt x="10796" y="2124"/>
                    <a:pt x="9570" y="2126"/>
                  </a:cubicBezTo>
                  <a:cubicBezTo>
                    <a:pt x="5457" y="2126"/>
                    <a:pt x="2127" y="5456"/>
                    <a:pt x="2127" y="9569"/>
                  </a:cubicBezTo>
                  <a:cubicBezTo>
                    <a:pt x="2127" y="10308"/>
                    <a:pt x="2234" y="11021"/>
                    <a:pt x="2435" y="11695"/>
                  </a:cubicBezTo>
                  <a:lnTo>
                    <a:pt x="237" y="11695"/>
                  </a:lnTo>
                  <a:cubicBezTo>
                    <a:pt x="79" y="10997"/>
                    <a:pt x="0" y="10284"/>
                    <a:pt x="0" y="9569"/>
                  </a:cubicBezTo>
                  <a:cubicBezTo>
                    <a:pt x="0" y="4281"/>
                    <a:pt x="4282" y="0"/>
                    <a:pt x="9570" y="0"/>
                  </a:cubicBezTo>
                  <a:cubicBezTo>
                    <a:pt x="13207" y="-2"/>
                    <a:pt x="16530" y="2058"/>
                    <a:pt x="18146" y="531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77" name="成组"/>
          <p:cNvGrpSpPr/>
          <p:nvPr/>
        </p:nvGrpSpPr>
        <p:grpSpPr>
          <a:xfrm>
            <a:off x="8154535" y="3580905"/>
            <a:ext cx="457201" cy="457201"/>
            <a:chOff x="0" y="0"/>
            <a:chExt cx="457200" cy="457200"/>
          </a:xfrm>
        </p:grpSpPr>
        <p:sp>
          <p:nvSpPr>
            <p:cNvPr id="3875" name="任意形状 22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76" name="任意形状 2218"/>
            <p:cNvSpPr/>
            <p:nvPr/>
          </p:nvSpPr>
          <p:spPr>
            <a:xfrm>
              <a:off x="57150" y="19050"/>
              <a:ext cx="342900" cy="400050"/>
            </a:xfrm>
            <a:custGeom>
              <a:avLst/>
              <a:gdLst/>
              <a:ahLst/>
              <a:cxnLst>
                <a:cxn ang="0">
                  <a:pos x="wd2" y="hd2"/>
                </a:cxn>
                <a:cxn ang="5400000">
                  <a:pos x="wd2" y="hd2"/>
                </a:cxn>
                <a:cxn ang="10800000">
                  <a:pos x="wd2" y="hd2"/>
                </a:cxn>
                <a:cxn ang="16200000">
                  <a:pos x="wd2" y="hd2"/>
                </a:cxn>
              </a:cxnLst>
              <a:rect l="0" t="0" r="r" b="b"/>
              <a:pathLst>
                <a:path w="21600" h="21600" extrusionOk="0">
                  <a:moveTo>
                    <a:pt x="18000" y="7200"/>
                  </a:moveTo>
                  <a:lnTo>
                    <a:pt x="20400" y="7200"/>
                  </a:lnTo>
                  <a:cubicBezTo>
                    <a:pt x="21063" y="7200"/>
                    <a:pt x="21600" y="7660"/>
                    <a:pt x="21600" y="8229"/>
                  </a:cubicBezTo>
                  <a:lnTo>
                    <a:pt x="21600" y="20571"/>
                  </a:lnTo>
                  <a:cubicBezTo>
                    <a:pt x="21600" y="21140"/>
                    <a:pt x="21063" y="21600"/>
                    <a:pt x="20400" y="21600"/>
                  </a:cubicBezTo>
                  <a:lnTo>
                    <a:pt x="1200" y="21600"/>
                  </a:lnTo>
                  <a:cubicBezTo>
                    <a:pt x="537" y="21600"/>
                    <a:pt x="0" y="21140"/>
                    <a:pt x="0" y="20571"/>
                  </a:cubicBezTo>
                  <a:lnTo>
                    <a:pt x="0" y="8229"/>
                  </a:lnTo>
                  <a:cubicBezTo>
                    <a:pt x="0" y="7660"/>
                    <a:pt x="537" y="7200"/>
                    <a:pt x="1200" y="7200"/>
                  </a:cubicBezTo>
                  <a:lnTo>
                    <a:pt x="3600" y="7200"/>
                  </a:lnTo>
                  <a:lnTo>
                    <a:pt x="3600" y="6171"/>
                  </a:lnTo>
                  <a:cubicBezTo>
                    <a:pt x="3600" y="2763"/>
                    <a:pt x="6824" y="0"/>
                    <a:pt x="10800" y="0"/>
                  </a:cubicBezTo>
                  <a:cubicBezTo>
                    <a:pt x="14776" y="0"/>
                    <a:pt x="18000" y="2763"/>
                    <a:pt x="18000" y="6171"/>
                  </a:cubicBezTo>
                  <a:lnTo>
                    <a:pt x="18000" y="7200"/>
                  </a:lnTo>
                  <a:close/>
                  <a:moveTo>
                    <a:pt x="9600" y="15153"/>
                  </a:moveTo>
                  <a:lnTo>
                    <a:pt x="9600" y="17486"/>
                  </a:lnTo>
                  <a:lnTo>
                    <a:pt x="12000" y="17486"/>
                  </a:lnTo>
                  <a:lnTo>
                    <a:pt x="12000" y="15153"/>
                  </a:lnTo>
                  <a:cubicBezTo>
                    <a:pt x="13148" y="14585"/>
                    <a:pt x="13541" y="13327"/>
                    <a:pt x="12878" y="12343"/>
                  </a:cubicBezTo>
                  <a:cubicBezTo>
                    <a:pt x="12216" y="11359"/>
                    <a:pt x="10748" y="11022"/>
                    <a:pt x="9600" y="11590"/>
                  </a:cubicBezTo>
                  <a:cubicBezTo>
                    <a:pt x="8452" y="12158"/>
                    <a:pt x="8059" y="13416"/>
                    <a:pt x="8722" y="14400"/>
                  </a:cubicBezTo>
                  <a:cubicBezTo>
                    <a:pt x="8932" y="14713"/>
                    <a:pt x="9235" y="14972"/>
                    <a:pt x="9600" y="15153"/>
                  </a:cubicBezTo>
                  <a:close/>
                  <a:moveTo>
                    <a:pt x="15600" y="7200"/>
                  </a:moveTo>
                  <a:lnTo>
                    <a:pt x="15600" y="6171"/>
                  </a:lnTo>
                  <a:cubicBezTo>
                    <a:pt x="15600" y="3899"/>
                    <a:pt x="13451" y="2057"/>
                    <a:pt x="10800" y="2057"/>
                  </a:cubicBezTo>
                  <a:cubicBezTo>
                    <a:pt x="8149" y="2057"/>
                    <a:pt x="6000" y="3899"/>
                    <a:pt x="6000" y="6171"/>
                  </a:cubicBezTo>
                  <a:lnTo>
                    <a:pt x="6000" y="7200"/>
                  </a:lnTo>
                  <a:lnTo>
                    <a:pt x="1560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80" name="成组"/>
          <p:cNvGrpSpPr/>
          <p:nvPr/>
        </p:nvGrpSpPr>
        <p:grpSpPr>
          <a:xfrm>
            <a:off x="8154189" y="2666670"/>
            <a:ext cx="457201" cy="457201"/>
            <a:chOff x="0" y="0"/>
            <a:chExt cx="457200" cy="457200"/>
          </a:xfrm>
        </p:grpSpPr>
        <p:sp>
          <p:nvSpPr>
            <p:cNvPr id="3878" name="任意形状 22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79" name="任意形状 2221"/>
            <p:cNvSpPr/>
            <p:nvPr/>
          </p:nvSpPr>
          <p:spPr>
            <a:xfrm>
              <a:off x="57150" y="19050"/>
              <a:ext cx="342900" cy="400050"/>
            </a:xfrm>
            <a:custGeom>
              <a:avLst/>
              <a:gdLst/>
              <a:ahLst/>
              <a:cxnLst>
                <a:cxn ang="0">
                  <a:pos x="wd2" y="hd2"/>
                </a:cxn>
                <a:cxn ang="5400000">
                  <a:pos x="wd2" y="hd2"/>
                </a:cxn>
                <a:cxn ang="10800000">
                  <a:pos x="wd2" y="hd2"/>
                </a:cxn>
                <a:cxn ang="16200000">
                  <a:pos x="wd2" y="hd2"/>
                </a:cxn>
              </a:cxnLst>
              <a:rect l="0" t="0" r="r" b="b"/>
              <a:pathLst>
                <a:path w="21600" h="21600" extrusionOk="0">
                  <a:moveTo>
                    <a:pt x="3600" y="7200"/>
                  </a:moveTo>
                  <a:lnTo>
                    <a:pt x="3600" y="6171"/>
                  </a:lnTo>
                  <a:cubicBezTo>
                    <a:pt x="3600" y="2763"/>
                    <a:pt x="6824" y="0"/>
                    <a:pt x="10800" y="0"/>
                  </a:cubicBezTo>
                  <a:cubicBezTo>
                    <a:pt x="14776" y="0"/>
                    <a:pt x="18000" y="2763"/>
                    <a:pt x="18000" y="6171"/>
                  </a:cubicBezTo>
                  <a:lnTo>
                    <a:pt x="18000" y="7200"/>
                  </a:lnTo>
                  <a:lnTo>
                    <a:pt x="20400" y="7200"/>
                  </a:lnTo>
                  <a:cubicBezTo>
                    <a:pt x="21063" y="7200"/>
                    <a:pt x="21600" y="7660"/>
                    <a:pt x="21600" y="8229"/>
                  </a:cubicBezTo>
                  <a:lnTo>
                    <a:pt x="21600" y="20571"/>
                  </a:lnTo>
                  <a:cubicBezTo>
                    <a:pt x="21600" y="21140"/>
                    <a:pt x="21063" y="21600"/>
                    <a:pt x="20400" y="21600"/>
                  </a:cubicBezTo>
                  <a:lnTo>
                    <a:pt x="1200" y="21600"/>
                  </a:lnTo>
                  <a:cubicBezTo>
                    <a:pt x="537" y="21600"/>
                    <a:pt x="0" y="21140"/>
                    <a:pt x="0" y="20571"/>
                  </a:cubicBezTo>
                  <a:lnTo>
                    <a:pt x="0" y="8229"/>
                  </a:lnTo>
                  <a:cubicBezTo>
                    <a:pt x="0" y="7660"/>
                    <a:pt x="537" y="7200"/>
                    <a:pt x="1200" y="7200"/>
                  </a:cubicBezTo>
                  <a:lnTo>
                    <a:pt x="3600" y="7200"/>
                  </a:lnTo>
                  <a:close/>
                  <a:moveTo>
                    <a:pt x="19200" y="9257"/>
                  </a:moveTo>
                  <a:lnTo>
                    <a:pt x="2400" y="9257"/>
                  </a:lnTo>
                  <a:lnTo>
                    <a:pt x="2400" y="19543"/>
                  </a:lnTo>
                  <a:lnTo>
                    <a:pt x="19200" y="19543"/>
                  </a:lnTo>
                  <a:lnTo>
                    <a:pt x="19200" y="9257"/>
                  </a:lnTo>
                  <a:close/>
                  <a:moveTo>
                    <a:pt x="9600" y="15153"/>
                  </a:moveTo>
                  <a:cubicBezTo>
                    <a:pt x="8452" y="14585"/>
                    <a:pt x="8059" y="13327"/>
                    <a:pt x="8722" y="12343"/>
                  </a:cubicBezTo>
                  <a:cubicBezTo>
                    <a:pt x="9384" y="11359"/>
                    <a:pt x="10852" y="11022"/>
                    <a:pt x="12000" y="11590"/>
                  </a:cubicBezTo>
                  <a:cubicBezTo>
                    <a:pt x="13148" y="12158"/>
                    <a:pt x="13541" y="13416"/>
                    <a:pt x="12878" y="14400"/>
                  </a:cubicBezTo>
                  <a:cubicBezTo>
                    <a:pt x="12668" y="14713"/>
                    <a:pt x="12365" y="14972"/>
                    <a:pt x="12000" y="15153"/>
                  </a:cubicBezTo>
                  <a:lnTo>
                    <a:pt x="12000" y="17486"/>
                  </a:lnTo>
                  <a:lnTo>
                    <a:pt x="9600" y="17486"/>
                  </a:lnTo>
                  <a:lnTo>
                    <a:pt x="9600" y="15153"/>
                  </a:lnTo>
                  <a:close/>
                  <a:moveTo>
                    <a:pt x="6000" y="7200"/>
                  </a:moveTo>
                  <a:lnTo>
                    <a:pt x="15600" y="7200"/>
                  </a:lnTo>
                  <a:lnTo>
                    <a:pt x="15600" y="6171"/>
                  </a:lnTo>
                  <a:cubicBezTo>
                    <a:pt x="15600" y="3899"/>
                    <a:pt x="13451" y="2057"/>
                    <a:pt x="10800" y="2057"/>
                  </a:cubicBezTo>
                  <a:cubicBezTo>
                    <a:pt x="8149" y="2057"/>
                    <a:pt x="6000" y="3899"/>
                    <a:pt x="6000" y="6171"/>
                  </a:cubicBezTo>
                  <a:lnTo>
                    <a:pt x="600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83" name="成组"/>
          <p:cNvGrpSpPr/>
          <p:nvPr/>
        </p:nvGrpSpPr>
        <p:grpSpPr>
          <a:xfrm>
            <a:off x="7240469" y="3580905"/>
            <a:ext cx="457201" cy="457201"/>
            <a:chOff x="0" y="0"/>
            <a:chExt cx="457200" cy="457200"/>
          </a:xfrm>
        </p:grpSpPr>
        <p:sp>
          <p:nvSpPr>
            <p:cNvPr id="3881" name="任意形状 22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82" name="任意形状 2224"/>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200" y="8640"/>
                  </a:moveTo>
                  <a:lnTo>
                    <a:pt x="20400" y="8640"/>
                  </a:lnTo>
                  <a:cubicBezTo>
                    <a:pt x="21063" y="8640"/>
                    <a:pt x="21600" y="9123"/>
                    <a:pt x="21600" y="9720"/>
                  </a:cubicBezTo>
                  <a:lnTo>
                    <a:pt x="21600" y="20520"/>
                  </a:lnTo>
                  <a:cubicBezTo>
                    <a:pt x="21600" y="21117"/>
                    <a:pt x="21063" y="21600"/>
                    <a:pt x="20400" y="21600"/>
                  </a:cubicBezTo>
                  <a:lnTo>
                    <a:pt x="1200" y="21600"/>
                  </a:lnTo>
                  <a:cubicBezTo>
                    <a:pt x="537" y="21600"/>
                    <a:pt x="0" y="21117"/>
                    <a:pt x="0" y="20520"/>
                  </a:cubicBezTo>
                  <a:lnTo>
                    <a:pt x="0" y="9720"/>
                  </a:lnTo>
                  <a:cubicBezTo>
                    <a:pt x="0" y="9123"/>
                    <a:pt x="537" y="8640"/>
                    <a:pt x="1200" y="8640"/>
                  </a:cubicBezTo>
                  <a:lnTo>
                    <a:pt x="2400" y="8640"/>
                  </a:lnTo>
                  <a:lnTo>
                    <a:pt x="2400" y="7560"/>
                  </a:lnTo>
                  <a:cubicBezTo>
                    <a:pt x="2400" y="3385"/>
                    <a:pt x="6161" y="0"/>
                    <a:pt x="10800" y="0"/>
                  </a:cubicBezTo>
                  <a:cubicBezTo>
                    <a:pt x="15439" y="0"/>
                    <a:pt x="19200" y="3385"/>
                    <a:pt x="19200" y="7560"/>
                  </a:cubicBezTo>
                  <a:lnTo>
                    <a:pt x="19200" y="8640"/>
                  </a:lnTo>
                  <a:close/>
                  <a:moveTo>
                    <a:pt x="16800" y="8640"/>
                  </a:moveTo>
                  <a:lnTo>
                    <a:pt x="16800" y="7560"/>
                  </a:lnTo>
                  <a:cubicBezTo>
                    <a:pt x="16800" y="4578"/>
                    <a:pt x="14114" y="2160"/>
                    <a:pt x="10800" y="2160"/>
                  </a:cubicBezTo>
                  <a:cubicBezTo>
                    <a:pt x="7486" y="2160"/>
                    <a:pt x="4800" y="4578"/>
                    <a:pt x="4800" y="7560"/>
                  </a:cubicBezTo>
                  <a:lnTo>
                    <a:pt x="4800" y="8640"/>
                  </a:lnTo>
                  <a:lnTo>
                    <a:pt x="16800" y="8640"/>
                  </a:lnTo>
                  <a:close/>
                  <a:moveTo>
                    <a:pt x="9600" y="12960"/>
                  </a:moveTo>
                  <a:lnTo>
                    <a:pt x="9600" y="17280"/>
                  </a:lnTo>
                  <a:lnTo>
                    <a:pt x="12000" y="17280"/>
                  </a:lnTo>
                  <a:lnTo>
                    <a:pt x="12000" y="12960"/>
                  </a:lnTo>
                  <a:lnTo>
                    <a:pt x="9600" y="129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86" name="成组"/>
          <p:cNvGrpSpPr/>
          <p:nvPr/>
        </p:nvGrpSpPr>
        <p:grpSpPr>
          <a:xfrm>
            <a:off x="7240007" y="2666670"/>
            <a:ext cx="457201" cy="457201"/>
            <a:chOff x="0" y="0"/>
            <a:chExt cx="457200" cy="457200"/>
          </a:xfrm>
        </p:grpSpPr>
        <p:sp>
          <p:nvSpPr>
            <p:cNvPr id="3884" name="任意形状 22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85" name="任意形状 2227"/>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200" y="8640"/>
                  </a:moveTo>
                  <a:lnTo>
                    <a:pt x="20400" y="8640"/>
                  </a:lnTo>
                  <a:cubicBezTo>
                    <a:pt x="21063" y="8640"/>
                    <a:pt x="21600" y="9123"/>
                    <a:pt x="21600" y="9720"/>
                  </a:cubicBezTo>
                  <a:lnTo>
                    <a:pt x="21600" y="20520"/>
                  </a:lnTo>
                  <a:cubicBezTo>
                    <a:pt x="21600" y="21117"/>
                    <a:pt x="21063" y="21600"/>
                    <a:pt x="20400" y="21600"/>
                  </a:cubicBezTo>
                  <a:lnTo>
                    <a:pt x="1200" y="21600"/>
                  </a:lnTo>
                  <a:cubicBezTo>
                    <a:pt x="537" y="21600"/>
                    <a:pt x="0" y="21117"/>
                    <a:pt x="0" y="20520"/>
                  </a:cubicBezTo>
                  <a:lnTo>
                    <a:pt x="0" y="9720"/>
                  </a:lnTo>
                  <a:cubicBezTo>
                    <a:pt x="0" y="9123"/>
                    <a:pt x="537" y="8640"/>
                    <a:pt x="1200" y="8640"/>
                  </a:cubicBezTo>
                  <a:lnTo>
                    <a:pt x="2400" y="8640"/>
                  </a:lnTo>
                  <a:lnTo>
                    <a:pt x="2400" y="7560"/>
                  </a:lnTo>
                  <a:cubicBezTo>
                    <a:pt x="2400" y="3385"/>
                    <a:pt x="6161" y="0"/>
                    <a:pt x="10800" y="0"/>
                  </a:cubicBezTo>
                  <a:cubicBezTo>
                    <a:pt x="15439" y="0"/>
                    <a:pt x="19200" y="3385"/>
                    <a:pt x="19200" y="7560"/>
                  </a:cubicBezTo>
                  <a:lnTo>
                    <a:pt x="19200" y="8640"/>
                  </a:lnTo>
                  <a:close/>
                  <a:moveTo>
                    <a:pt x="2400" y="10800"/>
                  </a:moveTo>
                  <a:lnTo>
                    <a:pt x="2400" y="19440"/>
                  </a:lnTo>
                  <a:lnTo>
                    <a:pt x="19200" y="19440"/>
                  </a:lnTo>
                  <a:lnTo>
                    <a:pt x="19200" y="10800"/>
                  </a:lnTo>
                  <a:lnTo>
                    <a:pt x="2400" y="10800"/>
                  </a:lnTo>
                  <a:close/>
                  <a:moveTo>
                    <a:pt x="9600" y="12960"/>
                  </a:moveTo>
                  <a:lnTo>
                    <a:pt x="12000" y="12960"/>
                  </a:lnTo>
                  <a:lnTo>
                    <a:pt x="12000" y="17280"/>
                  </a:lnTo>
                  <a:lnTo>
                    <a:pt x="9600" y="17280"/>
                  </a:lnTo>
                  <a:lnTo>
                    <a:pt x="9600" y="12960"/>
                  </a:lnTo>
                  <a:close/>
                  <a:moveTo>
                    <a:pt x="16800" y="8640"/>
                  </a:moveTo>
                  <a:lnTo>
                    <a:pt x="16800" y="7560"/>
                  </a:lnTo>
                  <a:cubicBezTo>
                    <a:pt x="16800" y="4578"/>
                    <a:pt x="14114" y="2160"/>
                    <a:pt x="10800" y="2160"/>
                  </a:cubicBezTo>
                  <a:cubicBezTo>
                    <a:pt x="7486" y="2160"/>
                    <a:pt x="4800" y="4578"/>
                    <a:pt x="4800" y="7560"/>
                  </a:cubicBezTo>
                  <a:lnTo>
                    <a:pt x="4800" y="8640"/>
                  </a:lnTo>
                  <a:lnTo>
                    <a:pt x="16800"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89" name="成组"/>
          <p:cNvGrpSpPr/>
          <p:nvPr/>
        </p:nvGrpSpPr>
        <p:grpSpPr>
          <a:xfrm>
            <a:off x="9068601" y="3580905"/>
            <a:ext cx="457201" cy="457201"/>
            <a:chOff x="0" y="0"/>
            <a:chExt cx="457200" cy="457200"/>
          </a:xfrm>
        </p:grpSpPr>
        <p:sp>
          <p:nvSpPr>
            <p:cNvPr id="3887" name="任意形状 22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88" name="任意形状 2230"/>
            <p:cNvSpPr/>
            <p:nvPr/>
          </p:nvSpPr>
          <p:spPr>
            <a:xfrm>
              <a:off x="57150" y="19050"/>
              <a:ext cx="342900" cy="400050"/>
            </a:xfrm>
            <a:custGeom>
              <a:avLst/>
              <a:gdLst/>
              <a:ahLst/>
              <a:cxnLst>
                <a:cxn ang="0">
                  <a:pos x="wd2" y="hd2"/>
                </a:cxn>
                <a:cxn ang="5400000">
                  <a:pos x="wd2" y="hd2"/>
                </a:cxn>
                <a:cxn ang="10800000">
                  <a:pos x="wd2" y="hd2"/>
                </a:cxn>
                <a:cxn ang="16200000">
                  <a:pos x="wd2" y="hd2"/>
                </a:cxn>
              </a:cxnLst>
              <a:rect l="0" t="0" r="r" b="b"/>
              <a:pathLst>
                <a:path w="21600" h="21600" extrusionOk="0">
                  <a:moveTo>
                    <a:pt x="18000" y="7200"/>
                  </a:moveTo>
                  <a:lnTo>
                    <a:pt x="20400" y="7200"/>
                  </a:lnTo>
                  <a:cubicBezTo>
                    <a:pt x="21063" y="7200"/>
                    <a:pt x="21600" y="7660"/>
                    <a:pt x="21600" y="8229"/>
                  </a:cubicBezTo>
                  <a:lnTo>
                    <a:pt x="21600" y="20571"/>
                  </a:lnTo>
                  <a:cubicBezTo>
                    <a:pt x="21600" y="21140"/>
                    <a:pt x="21063" y="21600"/>
                    <a:pt x="20400" y="21600"/>
                  </a:cubicBezTo>
                  <a:lnTo>
                    <a:pt x="1200" y="21600"/>
                  </a:lnTo>
                  <a:cubicBezTo>
                    <a:pt x="537" y="21600"/>
                    <a:pt x="0" y="21140"/>
                    <a:pt x="0" y="20571"/>
                  </a:cubicBezTo>
                  <a:lnTo>
                    <a:pt x="0" y="8229"/>
                  </a:lnTo>
                  <a:cubicBezTo>
                    <a:pt x="0" y="7660"/>
                    <a:pt x="537" y="7200"/>
                    <a:pt x="1200" y="7200"/>
                  </a:cubicBezTo>
                  <a:lnTo>
                    <a:pt x="3600" y="7200"/>
                  </a:lnTo>
                  <a:lnTo>
                    <a:pt x="3600" y="6171"/>
                  </a:lnTo>
                  <a:cubicBezTo>
                    <a:pt x="3600" y="2763"/>
                    <a:pt x="6824" y="0"/>
                    <a:pt x="10800" y="0"/>
                  </a:cubicBezTo>
                  <a:cubicBezTo>
                    <a:pt x="14776" y="0"/>
                    <a:pt x="18000" y="2763"/>
                    <a:pt x="18000" y="6171"/>
                  </a:cubicBezTo>
                  <a:lnTo>
                    <a:pt x="18000" y="7200"/>
                  </a:lnTo>
                  <a:close/>
                  <a:moveTo>
                    <a:pt x="15600" y="7200"/>
                  </a:moveTo>
                  <a:lnTo>
                    <a:pt x="15600" y="6171"/>
                  </a:lnTo>
                  <a:cubicBezTo>
                    <a:pt x="15600" y="3899"/>
                    <a:pt x="13451" y="2057"/>
                    <a:pt x="10800" y="2057"/>
                  </a:cubicBezTo>
                  <a:cubicBezTo>
                    <a:pt x="8149" y="2057"/>
                    <a:pt x="6000" y="3899"/>
                    <a:pt x="6000" y="6171"/>
                  </a:cubicBezTo>
                  <a:lnTo>
                    <a:pt x="6000" y="7200"/>
                  </a:lnTo>
                  <a:lnTo>
                    <a:pt x="15600" y="7200"/>
                  </a:lnTo>
                  <a:close/>
                  <a:moveTo>
                    <a:pt x="9600" y="13371"/>
                  </a:moveTo>
                  <a:lnTo>
                    <a:pt x="9600" y="15429"/>
                  </a:lnTo>
                  <a:lnTo>
                    <a:pt x="12000" y="15429"/>
                  </a:lnTo>
                  <a:lnTo>
                    <a:pt x="12000" y="13371"/>
                  </a:lnTo>
                  <a:lnTo>
                    <a:pt x="9600" y="13371"/>
                  </a:lnTo>
                  <a:close/>
                  <a:moveTo>
                    <a:pt x="4800" y="13371"/>
                  </a:moveTo>
                  <a:lnTo>
                    <a:pt x="4800" y="15429"/>
                  </a:lnTo>
                  <a:lnTo>
                    <a:pt x="7200" y="15429"/>
                  </a:lnTo>
                  <a:lnTo>
                    <a:pt x="7200" y="13371"/>
                  </a:lnTo>
                  <a:lnTo>
                    <a:pt x="4800" y="13371"/>
                  </a:lnTo>
                  <a:close/>
                  <a:moveTo>
                    <a:pt x="14400" y="13371"/>
                  </a:moveTo>
                  <a:lnTo>
                    <a:pt x="14400" y="15429"/>
                  </a:lnTo>
                  <a:lnTo>
                    <a:pt x="16800" y="15429"/>
                  </a:lnTo>
                  <a:lnTo>
                    <a:pt x="16800" y="13371"/>
                  </a:lnTo>
                  <a:lnTo>
                    <a:pt x="14400" y="133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92" name="成组"/>
          <p:cNvGrpSpPr/>
          <p:nvPr/>
        </p:nvGrpSpPr>
        <p:grpSpPr>
          <a:xfrm>
            <a:off x="9068370" y="2666670"/>
            <a:ext cx="457201" cy="457201"/>
            <a:chOff x="0" y="0"/>
            <a:chExt cx="457200" cy="457200"/>
          </a:xfrm>
        </p:grpSpPr>
        <p:sp>
          <p:nvSpPr>
            <p:cNvPr id="3890" name="任意形状 22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91" name="任意形状 2233"/>
            <p:cNvSpPr/>
            <p:nvPr/>
          </p:nvSpPr>
          <p:spPr>
            <a:xfrm>
              <a:off x="57150" y="19050"/>
              <a:ext cx="342900" cy="400050"/>
            </a:xfrm>
            <a:custGeom>
              <a:avLst/>
              <a:gdLst/>
              <a:ahLst/>
              <a:cxnLst>
                <a:cxn ang="0">
                  <a:pos x="wd2" y="hd2"/>
                </a:cxn>
                <a:cxn ang="5400000">
                  <a:pos x="wd2" y="hd2"/>
                </a:cxn>
                <a:cxn ang="10800000">
                  <a:pos x="wd2" y="hd2"/>
                </a:cxn>
                <a:cxn ang="16200000">
                  <a:pos x="wd2" y="hd2"/>
                </a:cxn>
              </a:cxnLst>
              <a:rect l="0" t="0" r="r" b="b"/>
              <a:pathLst>
                <a:path w="21600" h="21600" extrusionOk="0">
                  <a:moveTo>
                    <a:pt x="18000" y="7200"/>
                  </a:moveTo>
                  <a:lnTo>
                    <a:pt x="20400" y="7200"/>
                  </a:lnTo>
                  <a:cubicBezTo>
                    <a:pt x="21063" y="7200"/>
                    <a:pt x="21600" y="7660"/>
                    <a:pt x="21600" y="8229"/>
                  </a:cubicBezTo>
                  <a:lnTo>
                    <a:pt x="21600" y="20571"/>
                  </a:lnTo>
                  <a:cubicBezTo>
                    <a:pt x="21600" y="21140"/>
                    <a:pt x="21063" y="21600"/>
                    <a:pt x="20400" y="21600"/>
                  </a:cubicBezTo>
                  <a:lnTo>
                    <a:pt x="1200" y="21600"/>
                  </a:lnTo>
                  <a:cubicBezTo>
                    <a:pt x="537" y="21600"/>
                    <a:pt x="0" y="21140"/>
                    <a:pt x="0" y="20571"/>
                  </a:cubicBezTo>
                  <a:lnTo>
                    <a:pt x="0" y="8229"/>
                  </a:lnTo>
                  <a:cubicBezTo>
                    <a:pt x="0" y="7660"/>
                    <a:pt x="537" y="7200"/>
                    <a:pt x="1200" y="7200"/>
                  </a:cubicBezTo>
                  <a:lnTo>
                    <a:pt x="3600" y="7200"/>
                  </a:lnTo>
                  <a:lnTo>
                    <a:pt x="3600" y="6171"/>
                  </a:lnTo>
                  <a:cubicBezTo>
                    <a:pt x="3600" y="2763"/>
                    <a:pt x="6824" y="0"/>
                    <a:pt x="10800" y="0"/>
                  </a:cubicBezTo>
                  <a:cubicBezTo>
                    <a:pt x="14776" y="0"/>
                    <a:pt x="18000" y="2763"/>
                    <a:pt x="18000" y="6171"/>
                  </a:cubicBezTo>
                  <a:lnTo>
                    <a:pt x="18000" y="7200"/>
                  </a:lnTo>
                  <a:close/>
                  <a:moveTo>
                    <a:pt x="2400" y="9257"/>
                  </a:moveTo>
                  <a:lnTo>
                    <a:pt x="2400" y="19543"/>
                  </a:lnTo>
                  <a:lnTo>
                    <a:pt x="19200" y="19543"/>
                  </a:lnTo>
                  <a:lnTo>
                    <a:pt x="19200" y="9257"/>
                  </a:lnTo>
                  <a:lnTo>
                    <a:pt x="2400" y="9257"/>
                  </a:lnTo>
                  <a:close/>
                  <a:moveTo>
                    <a:pt x="9600" y="13371"/>
                  </a:moveTo>
                  <a:lnTo>
                    <a:pt x="12000" y="13371"/>
                  </a:lnTo>
                  <a:lnTo>
                    <a:pt x="12000" y="15429"/>
                  </a:lnTo>
                  <a:lnTo>
                    <a:pt x="9600" y="15429"/>
                  </a:lnTo>
                  <a:lnTo>
                    <a:pt x="9600" y="13371"/>
                  </a:lnTo>
                  <a:close/>
                  <a:moveTo>
                    <a:pt x="4800" y="13371"/>
                  </a:moveTo>
                  <a:lnTo>
                    <a:pt x="7200" y="13371"/>
                  </a:lnTo>
                  <a:lnTo>
                    <a:pt x="7200" y="15429"/>
                  </a:lnTo>
                  <a:lnTo>
                    <a:pt x="4800" y="15429"/>
                  </a:lnTo>
                  <a:lnTo>
                    <a:pt x="4800" y="13371"/>
                  </a:lnTo>
                  <a:close/>
                  <a:moveTo>
                    <a:pt x="14400" y="13371"/>
                  </a:moveTo>
                  <a:lnTo>
                    <a:pt x="16800" y="13371"/>
                  </a:lnTo>
                  <a:lnTo>
                    <a:pt x="16800" y="15429"/>
                  </a:lnTo>
                  <a:lnTo>
                    <a:pt x="14400" y="15429"/>
                  </a:lnTo>
                  <a:lnTo>
                    <a:pt x="14400" y="13371"/>
                  </a:lnTo>
                  <a:close/>
                  <a:moveTo>
                    <a:pt x="15600" y="7200"/>
                  </a:moveTo>
                  <a:lnTo>
                    <a:pt x="15600" y="6171"/>
                  </a:lnTo>
                  <a:cubicBezTo>
                    <a:pt x="15600" y="3899"/>
                    <a:pt x="13451" y="2057"/>
                    <a:pt x="10800" y="2057"/>
                  </a:cubicBezTo>
                  <a:cubicBezTo>
                    <a:pt x="8149" y="2057"/>
                    <a:pt x="6000" y="3899"/>
                    <a:pt x="6000" y="6171"/>
                  </a:cubicBezTo>
                  <a:lnTo>
                    <a:pt x="6000" y="7200"/>
                  </a:lnTo>
                  <a:lnTo>
                    <a:pt x="1560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95" name="成组"/>
          <p:cNvGrpSpPr/>
          <p:nvPr/>
        </p:nvGrpSpPr>
        <p:grpSpPr>
          <a:xfrm>
            <a:off x="9982666" y="3580905"/>
            <a:ext cx="457201" cy="457201"/>
            <a:chOff x="0" y="0"/>
            <a:chExt cx="457200" cy="457200"/>
          </a:xfrm>
        </p:grpSpPr>
        <p:sp>
          <p:nvSpPr>
            <p:cNvPr id="3893" name="任意形状 22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94" name="任意形状 2236"/>
            <p:cNvSpPr/>
            <p:nvPr/>
          </p:nvSpPr>
          <p:spPr>
            <a:xfrm>
              <a:off x="57150" y="38051"/>
              <a:ext cx="342900" cy="381049"/>
            </a:xfrm>
            <a:custGeom>
              <a:avLst/>
              <a:gdLst/>
              <a:ahLst/>
              <a:cxnLst>
                <a:cxn ang="0">
                  <a:pos x="wd2" y="hd2"/>
                </a:cxn>
                <a:cxn ang="5400000">
                  <a:pos x="wd2" y="hd2"/>
                </a:cxn>
                <a:cxn ang="10800000">
                  <a:pos x="wd2" y="hd2"/>
                </a:cxn>
                <a:cxn ang="16200000">
                  <a:pos x="wd2" y="hd2"/>
                </a:cxn>
              </a:cxnLst>
              <a:rect l="0" t="0" r="r" b="b"/>
              <a:pathLst>
                <a:path w="21600" h="21599" extrusionOk="0">
                  <a:moveTo>
                    <a:pt x="4800" y="8641"/>
                  </a:moveTo>
                  <a:lnTo>
                    <a:pt x="20400" y="8641"/>
                  </a:lnTo>
                  <a:cubicBezTo>
                    <a:pt x="21063" y="8641"/>
                    <a:pt x="21600" y="9125"/>
                    <a:pt x="21600" y="9721"/>
                  </a:cubicBezTo>
                  <a:lnTo>
                    <a:pt x="21600" y="20519"/>
                  </a:lnTo>
                  <a:cubicBezTo>
                    <a:pt x="21600" y="21116"/>
                    <a:pt x="21063" y="21599"/>
                    <a:pt x="20400" y="21599"/>
                  </a:cubicBezTo>
                  <a:lnTo>
                    <a:pt x="1200" y="21599"/>
                  </a:lnTo>
                  <a:cubicBezTo>
                    <a:pt x="537" y="21599"/>
                    <a:pt x="0" y="21116"/>
                    <a:pt x="0" y="20519"/>
                  </a:cubicBezTo>
                  <a:lnTo>
                    <a:pt x="0" y="9721"/>
                  </a:lnTo>
                  <a:cubicBezTo>
                    <a:pt x="0" y="9125"/>
                    <a:pt x="537" y="8641"/>
                    <a:pt x="1200" y="8641"/>
                  </a:cubicBezTo>
                  <a:lnTo>
                    <a:pt x="2400" y="8641"/>
                  </a:lnTo>
                  <a:lnTo>
                    <a:pt x="2400" y="7561"/>
                  </a:lnTo>
                  <a:cubicBezTo>
                    <a:pt x="2398" y="3387"/>
                    <a:pt x="6158" y="1"/>
                    <a:pt x="10797" y="0"/>
                  </a:cubicBezTo>
                  <a:cubicBezTo>
                    <a:pt x="13981" y="-1"/>
                    <a:pt x="16891" y="1618"/>
                    <a:pt x="18314" y="4181"/>
                  </a:cubicBezTo>
                  <a:lnTo>
                    <a:pt x="16168" y="5146"/>
                  </a:lnTo>
                  <a:cubicBezTo>
                    <a:pt x="14687" y="2478"/>
                    <a:pt x="11083" y="1396"/>
                    <a:pt x="8119" y="2729"/>
                  </a:cubicBezTo>
                  <a:cubicBezTo>
                    <a:pt x="6084" y="3643"/>
                    <a:pt x="4799" y="5515"/>
                    <a:pt x="4800" y="7561"/>
                  </a:cubicBezTo>
                  <a:lnTo>
                    <a:pt x="4800" y="8641"/>
                  </a:lnTo>
                  <a:close/>
                  <a:moveTo>
                    <a:pt x="8400" y="14040"/>
                  </a:moveTo>
                  <a:lnTo>
                    <a:pt x="8400" y="16200"/>
                  </a:lnTo>
                  <a:lnTo>
                    <a:pt x="13200" y="16200"/>
                  </a:lnTo>
                  <a:lnTo>
                    <a:pt x="13200" y="14040"/>
                  </a:lnTo>
                  <a:lnTo>
                    <a:pt x="840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98" name="成组"/>
          <p:cNvGrpSpPr/>
          <p:nvPr/>
        </p:nvGrpSpPr>
        <p:grpSpPr>
          <a:xfrm>
            <a:off x="9982551" y="2666670"/>
            <a:ext cx="457201" cy="457201"/>
            <a:chOff x="0" y="0"/>
            <a:chExt cx="457200" cy="457200"/>
          </a:xfrm>
        </p:grpSpPr>
        <p:sp>
          <p:nvSpPr>
            <p:cNvPr id="3896" name="任意形状 22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97" name="任意形状 2239"/>
            <p:cNvSpPr/>
            <p:nvPr/>
          </p:nvSpPr>
          <p:spPr>
            <a:xfrm>
              <a:off x="57150" y="38051"/>
              <a:ext cx="342900" cy="381049"/>
            </a:xfrm>
            <a:custGeom>
              <a:avLst/>
              <a:gdLst/>
              <a:ahLst/>
              <a:cxnLst>
                <a:cxn ang="0">
                  <a:pos x="wd2" y="hd2"/>
                </a:cxn>
                <a:cxn ang="5400000">
                  <a:pos x="wd2" y="hd2"/>
                </a:cxn>
                <a:cxn ang="10800000">
                  <a:pos x="wd2" y="hd2"/>
                </a:cxn>
                <a:cxn ang="16200000">
                  <a:pos x="wd2" y="hd2"/>
                </a:cxn>
              </a:cxnLst>
              <a:rect l="0" t="0" r="r" b="b"/>
              <a:pathLst>
                <a:path w="21600" h="21599" extrusionOk="0">
                  <a:moveTo>
                    <a:pt x="4800" y="8641"/>
                  </a:moveTo>
                  <a:lnTo>
                    <a:pt x="20400" y="8641"/>
                  </a:lnTo>
                  <a:cubicBezTo>
                    <a:pt x="21063" y="8641"/>
                    <a:pt x="21600" y="9125"/>
                    <a:pt x="21600" y="9721"/>
                  </a:cubicBezTo>
                  <a:lnTo>
                    <a:pt x="21600" y="20519"/>
                  </a:lnTo>
                  <a:cubicBezTo>
                    <a:pt x="21600" y="21116"/>
                    <a:pt x="21063" y="21599"/>
                    <a:pt x="20400" y="21599"/>
                  </a:cubicBezTo>
                  <a:lnTo>
                    <a:pt x="1200" y="21599"/>
                  </a:lnTo>
                  <a:cubicBezTo>
                    <a:pt x="537" y="21599"/>
                    <a:pt x="0" y="21116"/>
                    <a:pt x="0" y="20519"/>
                  </a:cubicBezTo>
                  <a:lnTo>
                    <a:pt x="0" y="9721"/>
                  </a:lnTo>
                  <a:cubicBezTo>
                    <a:pt x="0" y="9125"/>
                    <a:pt x="537" y="8641"/>
                    <a:pt x="1200" y="8641"/>
                  </a:cubicBezTo>
                  <a:lnTo>
                    <a:pt x="2400" y="8641"/>
                  </a:lnTo>
                  <a:lnTo>
                    <a:pt x="2400" y="7561"/>
                  </a:lnTo>
                  <a:cubicBezTo>
                    <a:pt x="2398" y="3387"/>
                    <a:pt x="6158" y="1"/>
                    <a:pt x="10797" y="0"/>
                  </a:cubicBezTo>
                  <a:cubicBezTo>
                    <a:pt x="13981" y="-1"/>
                    <a:pt x="16891" y="1618"/>
                    <a:pt x="18314" y="4181"/>
                  </a:cubicBezTo>
                  <a:lnTo>
                    <a:pt x="16168" y="5146"/>
                  </a:lnTo>
                  <a:cubicBezTo>
                    <a:pt x="14687" y="2478"/>
                    <a:pt x="11083" y="1396"/>
                    <a:pt x="8119" y="2729"/>
                  </a:cubicBezTo>
                  <a:cubicBezTo>
                    <a:pt x="6084" y="3643"/>
                    <a:pt x="4799" y="5515"/>
                    <a:pt x="4800" y="7561"/>
                  </a:cubicBezTo>
                  <a:lnTo>
                    <a:pt x="4800" y="8641"/>
                  </a:lnTo>
                  <a:close/>
                  <a:moveTo>
                    <a:pt x="2400" y="10801"/>
                  </a:moveTo>
                  <a:lnTo>
                    <a:pt x="2400" y="19439"/>
                  </a:lnTo>
                  <a:lnTo>
                    <a:pt x="19200" y="19439"/>
                  </a:lnTo>
                  <a:lnTo>
                    <a:pt x="19200" y="10801"/>
                  </a:lnTo>
                  <a:lnTo>
                    <a:pt x="2400" y="10801"/>
                  </a:lnTo>
                  <a:close/>
                  <a:moveTo>
                    <a:pt x="8400" y="14040"/>
                  </a:moveTo>
                  <a:lnTo>
                    <a:pt x="13200" y="14040"/>
                  </a:lnTo>
                  <a:lnTo>
                    <a:pt x="13200" y="16200"/>
                  </a:lnTo>
                  <a:lnTo>
                    <a:pt x="8400" y="16200"/>
                  </a:lnTo>
                  <a:lnTo>
                    <a:pt x="840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01" name="成组"/>
          <p:cNvGrpSpPr/>
          <p:nvPr/>
        </p:nvGrpSpPr>
        <p:grpSpPr>
          <a:xfrm>
            <a:off x="1753175" y="1752435"/>
            <a:ext cx="457201" cy="457201"/>
            <a:chOff x="0" y="0"/>
            <a:chExt cx="457200" cy="457200"/>
          </a:xfrm>
        </p:grpSpPr>
        <p:sp>
          <p:nvSpPr>
            <p:cNvPr id="3899" name="任意形状 22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00" name="任意形状 2248"/>
            <p:cNvSpPr/>
            <p:nvPr/>
          </p:nvSpPr>
          <p:spPr>
            <a:xfrm>
              <a:off x="39052" y="38100"/>
              <a:ext cx="380049" cy="381000"/>
            </a:xfrm>
            <a:custGeom>
              <a:avLst/>
              <a:gdLst/>
              <a:ahLst/>
              <a:cxnLst>
                <a:cxn ang="0">
                  <a:pos x="wd2" y="hd2"/>
                </a:cxn>
                <a:cxn ang="5400000">
                  <a:pos x="wd2" y="hd2"/>
                </a:cxn>
                <a:cxn ang="10800000">
                  <a:pos x="wd2" y="hd2"/>
                </a:cxn>
                <a:cxn ang="16200000">
                  <a:pos x="wd2" y="hd2"/>
                </a:cxn>
              </a:cxnLst>
              <a:rect l="0" t="0" r="r" b="b"/>
              <a:pathLst>
                <a:path w="21600" h="21600" extrusionOk="0">
                  <a:moveTo>
                    <a:pt x="8608" y="9720"/>
                  </a:moveTo>
                  <a:lnTo>
                    <a:pt x="0" y="9720"/>
                  </a:lnTo>
                  <a:cubicBezTo>
                    <a:pt x="541" y="4263"/>
                    <a:pt x="5158" y="0"/>
                    <a:pt x="10773" y="0"/>
                  </a:cubicBezTo>
                  <a:cubicBezTo>
                    <a:pt x="16753" y="0"/>
                    <a:pt x="21600" y="4835"/>
                    <a:pt x="21600" y="10800"/>
                  </a:cubicBezTo>
                  <a:cubicBezTo>
                    <a:pt x="21600" y="16765"/>
                    <a:pt x="16753" y="21600"/>
                    <a:pt x="10773" y="21600"/>
                  </a:cubicBezTo>
                  <a:cubicBezTo>
                    <a:pt x="5159" y="21600"/>
                    <a:pt x="542" y="17337"/>
                    <a:pt x="0" y="11880"/>
                  </a:cubicBezTo>
                  <a:lnTo>
                    <a:pt x="8608" y="11880"/>
                  </a:lnTo>
                  <a:lnTo>
                    <a:pt x="8608" y="15120"/>
                  </a:lnTo>
                  <a:lnTo>
                    <a:pt x="14021" y="10800"/>
                  </a:lnTo>
                  <a:lnTo>
                    <a:pt x="8608" y="6480"/>
                  </a:lnTo>
                  <a:lnTo>
                    <a:pt x="8608"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04" name="成组"/>
          <p:cNvGrpSpPr/>
          <p:nvPr/>
        </p:nvGrpSpPr>
        <p:grpSpPr>
          <a:xfrm>
            <a:off x="1752575" y="838200"/>
            <a:ext cx="457201" cy="457200"/>
            <a:chOff x="0" y="0"/>
            <a:chExt cx="457200" cy="457200"/>
          </a:xfrm>
        </p:grpSpPr>
        <p:sp>
          <p:nvSpPr>
            <p:cNvPr id="3902" name="任意形状 22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03" name="任意形状 2251"/>
            <p:cNvSpPr/>
            <p:nvPr/>
          </p:nvSpPr>
          <p:spPr>
            <a:xfrm>
              <a:off x="19050" y="38100"/>
              <a:ext cx="400050" cy="381000"/>
            </a:xfrm>
            <a:custGeom>
              <a:avLst/>
              <a:gdLst/>
              <a:ahLst/>
              <a:cxnLst>
                <a:cxn ang="0">
                  <a:pos x="wd2" y="hd2"/>
                </a:cxn>
                <a:cxn ang="5400000">
                  <a:pos x="wd2" y="hd2"/>
                </a:cxn>
                <a:cxn ang="10800000">
                  <a:pos x="wd2" y="hd2"/>
                </a:cxn>
                <a:cxn ang="16200000">
                  <a:pos x="wd2" y="hd2"/>
                </a:cxn>
              </a:cxnLst>
              <a:rect l="0" t="0" r="r" b="b"/>
              <a:pathLst>
                <a:path w="21600" h="21600" extrusionOk="0">
                  <a:moveTo>
                    <a:pt x="9257" y="9720"/>
                  </a:moveTo>
                  <a:lnTo>
                    <a:pt x="9257" y="6480"/>
                  </a:lnTo>
                  <a:lnTo>
                    <a:pt x="14400" y="10800"/>
                  </a:lnTo>
                  <a:lnTo>
                    <a:pt x="9257" y="15120"/>
                  </a:lnTo>
                  <a:lnTo>
                    <a:pt x="9257" y="11880"/>
                  </a:lnTo>
                  <a:lnTo>
                    <a:pt x="0" y="11880"/>
                  </a:lnTo>
                  <a:lnTo>
                    <a:pt x="0" y="9720"/>
                  </a:lnTo>
                  <a:lnTo>
                    <a:pt x="9257" y="9720"/>
                  </a:lnTo>
                  <a:close/>
                  <a:moveTo>
                    <a:pt x="1500" y="14040"/>
                  </a:moveTo>
                  <a:lnTo>
                    <a:pt x="3684" y="14040"/>
                  </a:lnTo>
                  <a:cubicBezTo>
                    <a:pt x="5395" y="18463"/>
                    <a:pt x="10196" y="20592"/>
                    <a:pt x="14408" y="18796"/>
                  </a:cubicBezTo>
                  <a:cubicBezTo>
                    <a:pt x="17508" y="17475"/>
                    <a:pt x="19538" y="14313"/>
                    <a:pt x="19543" y="10800"/>
                  </a:cubicBezTo>
                  <a:cubicBezTo>
                    <a:pt x="19545" y="6028"/>
                    <a:pt x="15863" y="2158"/>
                    <a:pt x="11319" y="2155"/>
                  </a:cubicBezTo>
                  <a:cubicBezTo>
                    <a:pt x="7962" y="2153"/>
                    <a:pt x="4941" y="4292"/>
                    <a:pt x="3684" y="7560"/>
                  </a:cubicBezTo>
                  <a:lnTo>
                    <a:pt x="1500" y="7560"/>
                  </a:lnTo>
                  <a:cubicBezTo>
                    <a:pt x="2810" y="3178"/>
                    <a:pt x="6708" y="0"/>
                    <a:pt x="11314" y="0"/>
                  </a:cubicBezTo>
                  <a:cubicBezTo>
                    <a:pt x="16995" y="0"/>
                    <a:pt x="21600" y="4835"/>
                    <a:pt x="21600" y="10800"/>
                  </a:cubicBezTo>
                  <a:cubicBezTo>
                    <a:pt x="21600" y="16765"/>
                    <a:pt x="16995" y="21600"/>
                    <a:pt x="11314" y="21600"/>
                  </a:cubicBezTo>
                  <a:cubicBezTo>
                    <a:pt x="6708" y="21600"/>
                    <a:pt x="2810" y="18422"/>
                    <a:pt x="1500" y="140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07" name="成组"/>
          <p:cNvGrpSpPr/>
          <p:nvPr/>
        </p:nvGrpSpPr>
        <p:grpSpPr>
          <a:xfrm>
            <a:off x="839469" y="1752435"/>
            <a:ext cx="457201" cy="457201"/>
            <a:chOff x="0" y="0"/>
            <a:chExt cx="457200" cy="457200"/>
          </a:xfrm>
        </p:grpSpPr>
        <p:sp>
          <p:nvSpPr>
            <p:cNvPr id="3905" name="任意形状 22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06" name="任意形状 2254"/>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20250" y="0"/>
                  </a:lnTo>
                  <a:cubicBezTo>
                    <a:pt x="20996" y="0"/>
                    <a:pt x="21600" y="483"/>
                    <a:pt x="21600" y="1080"/>
                  </a:cubicBezTo>
                  <a:lnTo>
                    <a:pt x="21600" y="20520"/>
                  </a:lnTo>
                  <a:cubicBezTo>
                    <a:pt x="21600" y="21117"/>
                    <a:pt x="20996" y="21600"/>
                    <a:pt x="20250" y="21600"/>
                  </a:cubicBezTo>
                  <a:lnTo>
                    <a:pt x="1350" y="21600"/>
                  </a:lnTo>
                  <a:cubicBezTo>
                    <a:pt x="604" y="21600"/>
                    <a:pt x="0" y="21117"/>
                    <a:pt x="0" y="20520"/>
                  </a:cubicBezTo>
                  <a:lnTo>
                    <a:pt x="0" y="1080"/>
                  </a:lnTo>
                  <a:cubicBezTo>
                    <a:pt x="0" y="483"/>
                    <a:pt x="604" y="0"/>
                    <a:pt x="1350" y="0"/>
                  </a:cubicBezTo>
                  <a:close/>
                  <a:moveTo>
                    <a:pt x="6750" y="9720"/>
                  </a:moveTo>
                  <a:lnTo>
                    <a:pt x="6750" y="6480"/>
                  </a:lnTo>
                  <a:lnTo>
                    <a:pt x="0" y="10800"/>
                  </a:lnTo>
                  <a:lnTo>
                    <a:pt x="6750" y="15120"/>
                  </a:lnTo>
                  <a:lnTo>
                    <a:pt x="6750" y="11880"/>
                  </a:lnTo>
                  <a:lnTo>
                    <a:pt x="14850" y="11880"/>
                  </a:lnTo>
                  <a:lnTo>
                    <a:pt x="14850" y="9720"/>
                  </a:lnTo>
                  <a:lnTo>
                    <a:pt x="675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10" name="成组"/>
          <p:cNvGrpSpPr/>
          <p:nvPr/>
        </p:nvGrpSpPr>
        <p:grpSpPr>
          <a:xfrm>
            <a:off x="838200" y="838200"/>
            <a:ext cx="457200" cy="457200"/>
            <a:chOff x="0" y="0"/>
            <a:chExt cx="457200" cy="457200"/>
          </a:xfrm>
        </p:grpSpPr>
        <p:sp>
          <p:nvSpPr>
            <p:cNvPr id="3908" name="任意形状 22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09" name="任意形状 2257"/>
            <p:cNvSpPr/>
            <p:nvPr/>
          </p:nvSpPr>
          <p:spPr>
            <a:xfrm>
              <a:off x="19050" y="38100"/>
              <a:ext cx="361950" cy="381000"/>
            </a:xfrm>
            <a:custGeom>
              <a:avLst/>
              <a:gdLst/>
              <a:ahLst/>
              <a:cxnLst>
                <a:cxn ang="0">
                  <a:pos x="wd2" y="hd2"/>
                </a:cxn>
                <a:cxn ang="5400000">
                  <a:pos x="wd2" y="hd2"/>
                </a:cxn>
                <a:cxn ang="10800000">
                  <a:pos x="wd2" y="hd2"/>
                </a:cxn>
                <a:cxn ang="16200000">
                  <a:pos x="wd2" y="hd2"/>
                </a:cxn>
              </a:cxnLst>
              <a:rect l="0" t="0" r="r" b="b"/>
              <a:pathLst>
                <a:path w="21600" h="21600" extrusionOk="0">
                  <a:moveTo>
                    <a:pt x="3411" y="17280"/>
                  </a:moveTo>
                  <a:lnTo>
                    <a:pt x="5684" y="17280"/>
                  </a:lnTo>
                  <a:lnTo>
                    <a:pt x="5684" y="19440"/>
                  </a:lnTo>
                  <a:lnTo>
                    <a:pt x="19326" y="19440"/>
                  </a:lnTo>
                  <a:lnTo>
                    <a:pt x="19326" y="2160"/>
                  </a:lnTo>
                  <a:lnTo>
                    <a:pt x="5684" y="2160"/>
                  </a:lnTo>
                  <a:lnTo>
                    <a:pt x="5684" y="4320"/>
                  </a:lnTo>
                  <a:lnTo>
                    <a:pt x="3411" y="4320"/>
                  </a:lnTo>
                  <a:lnTo>
                    <a:pt x="3411" y="1080"/>
                  </a:lnTo>
                  <a:cubicBezTo>
                    <a:pt x="3411" y="483"/>
                    <a:pt x="3919" y="0"/>
                    <a:pt x="4547" y="0"/>
                  </a:cubicBezTo>
                  <a:lnTo>
                    <a:pt x="20463" y="0"/>
                  </a:lnTo>
                  <a:cubicBezTo>
                    <a:pt x="21091" y="0"/>
                    <a:pt x="21600" y="483"/>
                    <a:pt x="21600" y="1080"/>
                  </a:cubicBezTo>
                  <a:lnTo>
                    <a:pt x="21600" y="20520"/>
                  </a:lnTo>
                  <a:cubicBezTo>
                    <a:pt x="21600" y="21117"/>
                    <a:pt x="21091" y="21600"/>
                    <a:pt x="20463" y="21600"/>
                  </a:cubicBezTo>
                  <a:lnTo>
                    <a:pt x="4547" y="21600"/>
                  </a:lnTo>
                  <a:cubicBezTo>
                    <a:pt x="3919" y="21600"/>
                    <a:pt x="3411" y="21117"/>
                    <a:pt x="3411" y="20520"/>
                  </a:cubicBezTo>
                  <a:lnTo>
                    <a:pt x="3411" y="17280"/>
                  </a:lnTo>
                  <a:close/>
                  <a:moveTo>
                    <a:pt x="5684" y="9720"/>
                  </a:moveTo>
                  <a:lnTo>
                    <a:pt x="13642" y="9720"/>
                  </a:lnTo>
                  <a:lnTo>
                    <a:pt x="13642" y="11880"/>
                  </a:lnTo>
                  <a:lnTo>
                    <a:pt x="5684" y="11880"/>
                  </a:lnTo>
                  <a:lnTo>
                    <a:pt x="5684" y="15120"/>
                  </a:lnTo>
                  <a:lnTo>
                    <a:pt x="0" y="10800"/>
                  </a:lnTo>
                  <a:lnTo>
                    <a:pt x="5684" y="6480"/>
                  </a:lnTo>
                  <a:lnTo>
                    <a:pt x="5684"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13" name="成组"/>
          <p:cNvGrpSpPr/>
          <p:nvPr/>
        </p:nvGrpSpPr>
        <p:grpSpPr>
          <a:xfrm>
            <a:off x="2667000" y="1752435"/>
            <a:ext cx="457200" cy="457201"/>
            <a:chOff x="0" y="0"/>
            <a:chExt cx="457200" cy="457200"/>
          </a:xfrm>
        </p:grpSpPr>
        <p:sp>
          <p:nvSpPr>
            <p:cNvPr id="3911" name="任意形状 22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12" name="任意形状 226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5400" y="9720"/>
                  </a:moveTo>
                  <a:lnTo>
                    <a:pt x="5400" y="6480"/>
                  </a:lnTo>
                  <a:lnTo>
                    <a:pt x="0" y="10800"/>
                  </a:lnTo>
                  <a:lnTo>
                    <a:pt x="5400" y="15120"/>
                  </a:lnTo>
                  <a:lnTo>
                    <a:pt x="5400" y="11880"/>
                  </a:lnTo>
                  <a:lnTo>
                    <a:pt x="14040" y="11880"/>
                  </a:lnTo>
                  <a:lnTo>
                    <a:pt x="14040" y="9720"/>
                  </a:lnTo>
                  <a:lnTo>
                    <a:pt x="5400" y="97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16" name="成组"/>
          <p:cNvGrpSpPr/>
          <p:nvPr/>
        </p:nvGrpSpPr>
        <p:grpSpPr>
          <a:xfrm>
            <a:off x="2666951" y="838200"/>
            <a:ext cx="457201" cy="457200"/>
            <a:chOff x="0" y="0"/>
            <a:chExt cx="457200" cy="457200"/>
          </a:xfrm>
        </p:grpSpPr>
        <p:sp>
          <p:nvSpPr>
            <p:cNvPr id="3914" name="任意形状 22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15" name="任意形状 2263"/>
            <p:cNvSpPr/>
            <p:nvPr/>
          </p:nvSpPr>
          <p:spPr>
            <a:xfrm>
              <a:off x="0" y="38099"/>
              <a:ext cx="419100" cy="381002"/>
            </a:xfrm>
            <a:custGeom>
              <a:avLst/>
              <a:gdLst/>
              <a:ahLst/>
              <a:cxnLst>
                <a:cxn ang="0">
                  <a:pos x="wd2" y="hd2"/>
                </a:cxn>
                <a:cxn ang="5400000">
                  <a:pos x="wd2" y="hd2"/>
                </a:cxn>
                <a:cxn ang="10800000">
                  <a:pos x="wd2" y="hd2"/>
                </a:cxn>
                <a:cxn ang="16200000">
                  <a:pos x="wd2" y="hd2"/>
                </a:cxn>
              </a:cxnLst>
              <a:rect l="0" t="0" r="r" b="b"/>
              <a:pathLst>
                <a:path w="21600" h="21595" extrusionOk="0">
                  <a:moveTo>
                    <a:pt x="4909" y="9717"/>
                  </a:moveTo>
                  <a:lnTo>
                    <a:pt x="12764" y="9717"/>
                  </a:lnTo>
                  <a:lnTo>
                    <a:pt x="12764" y="11877"/>
                  </a:lnTo>
                  <a:lnTo>
                    <a:pt x="4909" y="11877"/>
                  </a:lnTo>
                  <a:lnTo>
                    <a:pt x="4909" y="15116"/>
                  </a:lnTo>
                  <a:lnTo>
                    <a:pt x="0" y="10797"/>
                  </a:lnTo>
                  <a:lnTo>
                    <a:pt x="4909" y="6478"/>
                  </a:lnTo>
                  <a:lnTo>
                    <a:pt x="4909" y="9717"/>
                  </a:lnTo>
                  <a:close/>
                  <a:moveTo>
                    <a:pt x="3927" y="17275"/>
                  </a:moveTo>
                  <a:lnTo>
                    <a:pt x="6586" y="17275"/>
                  </a:lnTo>
                  <a:cubicBezTo>
                    <a:pt x="9840" y="20431"/>
                    <a:pt x="14803" y="20088"/>
                    <a:pt x="17672" y="16510"/>
                  </a:cubicBezTo>
                  <a:cubicBezTo>
                    <a:pt x="20541" y="12933"/>
                    <a:pt x="20230" y="7474"/>
                    <a:pt x="16977" y="4319"/>
                  </a:cubicBezTo>
                  <a:cubicBezTo>
                    <a:pt x="14008" y="1439"/>
                    <a:pt x="9555" y="1439"/>
                    <a:pt x="6586" y="4319"/>
                  </a:cubicBezTo>
                  <a:lnTo>
                    <a:pt x="3927" y="4319"/>
                  </a:lnTo>
                  <a:cubicBezTo>
                    <a:pt x="5780" y="1598"/>
                    <a:pt x="8691" y="-3"/>
                    <a:pt x="11782" y="0"/>
                  </a:cubicBezTo>
                  <a:cubicBezTo>
                    <a:pt x="17204" y="0"/>
                    <a:pt x="21600" y="4834"/>
                    <a:pt x="21600" y="10797"/>
                  </a:cubicBezTo>
                  <a:cubicBezTo>
                    <a:pt x="21600" y="16760"/>
                    <a:pt x="17204" y="21594"/>
                    <a:pt x="11782" y="21594"/>
                  </a:cubicBezTo>
                  <a:cubicBezTo>
                    <a:pt x="8691" y="21597"/>
                    <a:pt x="5780" y="19996"/>
                    <a:pt x="3927" y="1727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19" name="成组"/>
          <p:cNvGrpSpPr/>
          <p:nvPr/>
        </p:nvGrpSpPr>
        <p:grpSpPr>
          <a:xfrm>
            <a:off x="4494293" y="1752435"/>
            <a:ext cx="457201" cy="457201"/>
            <a:chOff x="0" y="0"/>
            <a:chExt cx="457200" cy="457200"/>
          </a:xfrm>
        </p:grpSpPr>
        <p:sp>
          <p:nvSpPr>
            <p:cNvPr id="3917" name="任意形状 23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18" name="任意形状 233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6006" y="16282"/>
                  </a:moveTo>
                  <a:cubicBezTo>
                    <a:pt x="19036" y="13410"/>
                    <a:pt x="19164" y="8625"/>
                    <a:pt x="16292" y="5594"/>
                  </a:cubicBezTo>
                  <a:cubicBezTo>
                    <a:pt x="14050" y="3229"/>
                    <a:pt x="10545" y="2567"/>
                    <a:pt x="7595" y="3951"/>
                  </a:cubicBezTo>
                  <a:lnTo>
                    <a:pt x="8648" y="5846"/>
                  </a:lnTo>
                  <a:cubicBezTo>
                    <a:pt x="11383" y="4657"/>
                    <a:pt x="14564" y="5911"/>
                    <a:pt x="15752" y="8646"/>
                  </a:cubicBezTo>
                  <a:cubicBezTo>
                    <a:pt x="16048" y="9326"/>
                    <a:pt x="16200" y="10059"/>
                    <a:pt x="16200" y="10800"/>
                  </a:cubicBezTo>
                  <a:lnTo>
                    <a:pt x="12960" y="10800"/>
                  </a:lnTo>
                  <a:lnTo>
                    <a:pt x="16006" y="16282"/>
                  </a:lnTo>
                  <a:close/>
                  <a:moveTo>
                    <a:pt x="14005" y="17649"/>
                  </a:moveTo>
                  <a:lnTo>
                    <a:pt x="12952" y="15754"/>
                  </a:lnTo>
                  <a:cubicBezTo>
                    <a:pt x="10217" y="16943"/>
                    <a:pt x="7036" y="15689"/>
                    <a:pt x="5848" y="12954"/>
                  </a:cubicBezTo>
                  <a:cubicBezTo>
                    <a:pt x="5552" y="12274"/>
                    <a:pt x="5400" y="11541"/>
                    <a:pt x="5400" y="10800"/>
                  </a:cubicBezTo>
                  <a:lnTo>
                    <a:pt x="8640" y="10800"/>
                  </a:lnTo>
                  <a:lnTo>
                    <a:pt x="5594" y="5318"/>
                  </a:lnTo>
                  <a:cubicBezTo>
                    <a:pt x="2564" y="8190"/>
                    <a:pt x="2436" y="12975"/>
                    <a:pt x="5308" y="16006"/>
                  </a:cubicBezTo>
                  <a:cubicBezTo>
                    <a:pt x="7550" y="18371"/>
                    <a:pt x="11055" y="19033"/>
                    <a:pt x="14005" y="1764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22" name="成组"/>
          <p:cNvGrpSpPr/>
          <p:nvPr/>
        </p:nvGrpSpPr>
        <p:grpSpPr>
          <a:xfrm>
            <a:off x="4495703" y="838200"/>
            <a:ext cx="457201" cy="457200"/>
            <a:chOff x="0" y="0"/>
            <a:chExt cx="457200" cy="457200"/>
          </a:xfrm>
        </p:grpSpPr>
        <p:sp>
          <p:nvSpPr>
            <p:cNvPr id="3920" name="任意形状 23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21" name="任意形状 2341"/>
            <p:cNvSpPr/>
            <p:nvPr/>
          </p:nvSpPr>
          <p:spPr>
            <a:xfrm>
              <a:off x="38100" y="38099"/>
              <a:ext cx="381000" cy="381002"/>
            </a:xfrm>
            <a:custGeom>
              <a:avLst/>
              <a:gdLst/>
              <a:ahLst/>
              <a:cxnLst>
                <a:cxn ang="0">
                  <a:pos x="wd2" y="hd2"/>
                </a:cxn>
                <a:cxn ang="5400000">
                  <a:pos x="wd2" y="hd2"/>
                </a:cxn>
                <a:cxn ang="10800000">
                  <a:pos x="wd2" y="hd2"/>
                </a:cxn>
                <a:cxn ang="16200000">
                  <a:pos x="wd2" y="hd2"/>
                </a:cxn>
              </a:cxnLst>
              <a:rect l="0" t="0" r="r" b="b"/>
              <a:pathLst>
                <a:path w="21600" h="21593" extrusionOk="0">
                  <a:moveTo>
                    <a:pt x="3740" y="2626"/>
                  </a:moveTo>
                  <a:cubicBezTo>
                    <a:pt x="5700" y="929"/>
                    <a:pt x="8207" y="-4"/>
                    <a:pt x="10800" y="0"/>
                  </a:cubicBezTo>
                  <a:cubicBezTo>
                    <a:pt x="16765" y="0"/>
                    <a:pt x="21600" y="4833"/>
                    <a:pt x="21600" y="10796"/>
                  </a:cubicBezTo>
                  <a:cubicBezTo>
                    <a:pt x="21600" y="13102"/>
                    <a:pt x="20876" y="15240"/>
                    <a:pt x="19645" y="16993"/>
                  </a:cubicBezTo>
                  <a:lnTo>
                    <a:pt x="16200" y="10796"/>
                  </a:lnTo>
                  <a:lnTo>
                    <a:pt x="19440" y="10796"/>
                  </a:lnTo>
                  <a:cubicBezTo>
                    <a:pt x="19440" y="6026"/>
                    <a:pt x="15572" y="2159"/>
                    <a:pt x="10801" y="2158"/>
                  </a:cubicBezTo>
                  <a:cubicBezTo>
                    <a:pt x="8570" y="2158"/>
                    <a:pt x="6426" y="3020"/>
                    <a:pt x="4817" y="4564"/>
                  </a:cubicBezTo>
                  <a:lnTo>
                    <a:pt x="3740" y="2626"/>
                  </a:lnTo>
                  <a:close/>
                  <a:moveTo>
                    <a:pt x="17860" y="18966"/>
                  </a:moveTo>
                  <a:cubicBezTo>
                    <a:pt x="15900" y="20663"/>
                    <a:pt x="13393" y="21596"/>
                    <a:pt x="10800" y="21592"/>
                  </a:cubicBezTo>
                  <a:cubicBezTo>
                    <a:pt x="4835" y="21592"/>
                    <a:pt x="0" y="16759"/>
                    <a:pt x="0" y="10796"/>
                  </a:cubicBezTo>
                  <a:cubicBezTo>
                    <a:pt x="0" y="8490"/>
                    <a:pt x="724" y="6352"/>
                    <a:pt x="1955" y="4599"/>
                  </a:cubicBezTo>
                  <a:lnTo>
                    <a:pt x="5400" y="10796"/>
                  </a:lnTo>
                  <a:lnTo>
                    <a:pt x="2160" y="10796"/>
                  </a:lnTo>
                  <a:cubicBezTo>
                    <a:pt x="2160" y="15566"/>
                    <a:pt x="6028" y="19433"/>
                    <a:pt x="10799" y="19434"/>
                  </a:cubicBezTo>
                  <a:cubicBezTo>
                    <a:pt x="13030" y="19434"/>
                    <a:pt x="15174" y="18572"/>
                    <a:pt x="16783" y="17028"/>
                  </a:cubicBezTo>
                  <a:lnTo>
                    <a:pt x="17860" y="1896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25" name="成组"/>
          <p:cNvGrpSpPr/>
          <p:nvPr/>
        </p:nvGrpSpPr>
        <p:grpSpPr>
          <a:xfrm>
            <a:off x="5407998" y="1752435"/>
            <a:ext cx="457201" cy="457201"/>
            <a:chOff x="0" y="0"/>
            <a:chExt cx="457200" cy="457200"/>
          </a:xfrm>
        </p:grpSpPr>
        <p:sp>
          <p:nvSpPr>
            <p:cNvPr id="3923" name="任意形状 23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24" name="任意形状 234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6006" y="16282"/>
                  </a:moveTo>
                  <a:cubicBezTo>
                    <a:pt x="19030" y="13404"/>
                    <a:pt x="19149" y="8619"/>
                    <a:pt x="16271" y="5594"/>
                  </a:cubicBezTo>
                  <a:cubicBezTo>
                    <a:pt x="13393" y="2569"/>
                    <a:pt x="8608" y="2450"/>
                    <a:pt x="5583" y="5328"/>
                  </a:cubicBezTo>
                  <a:cubicBezTo>
                    <a:pt x="2558" y="8207"/>
                    <a:pt x="2439" y="12992"/>
                    <a:pt x="5317" y="16017"/>
                  </a:cubicBezTo>
                  <a:cubicBezTo>
                    <a:pt x="7560" y="18374"/>
                    <a:pt x="11060" y="19031"/>
                    <a:pt x="14005" y="17649"/>
                  </a:cubicBezTo>
                  <a:lnTo>
                    <a:pt x="12952" y="15754"/>
                  </a:lnTo>
                  <a:cubicBezTo>
                    <a:pt x="10217" y="16943"/>
                    <a:pt x="7036" y="15689"/>
                    <a:pt x="5848" y="12954"/>
                  </a:cubicBezTo>
                  <a:cubicBezTo>
                    <a:pt x="4659" y="10219"/>
                    <a:pt x="5912" y="7038"/>
                    <a:pt x="8648" y="5849"/>
                  </a:cubicBezTo>
                  <a:cubicBezTo>
                    <a:pt x="11383" y="4660"/>
                    <a:pt x="14564" y="5914"/>
                    <a:pt x="15752" y="8649"/>
                  </a:cubicBezTo>
                  <a:cubicBezTo>
                    <a:pt x="16047" y="9328"/>
                    <a:pt x="16200" y="10060"/>
                    <a:pt x="16200" y="10800"/>
                  </a:cubicBezTo>
                  <a:lnTo>
                    <a:pt x="12960" y="10800"/>
                  </a:lnTo>
                  <a:lnTo>
                    <a:pt x="16006" y="1628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28" name="成组"/>
          <p:cNvGrpSpPr/>
          <p:nvPr/>
        </p:nvGrpSpPr>
        <p:grpSpPr>
          <a:xfrm>
            <a:off x="5410079" y="838200"/>
            <a:ext cx="457201" cy="457200"/>
            <a:chOff x="0" y="0"/>
            <a:chExt cx="457200" cy="457200"/>
          </a:xfrm>
        </p:grpSpPr>
        <p:sp>
          <p:nvSpPr>
            <p:cNvPr id="3926" name="任意形状 23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27" name="任意形状 2347"/>
            <p:cNvSpPr/>
            <p:nvPr/>
          </p:nvSpPr>
          <p:spPr>
            <a:xfrm>
              <a:off x="38100" y="38100"/>
              <a:ext cx="381000" cy="381001"/>
            </a:xfrm>
            <a:custGeom>
              <a:avLst/>
              <a:gdLst/>
              <a:ahLst/>
              <a:cxnLst>
                <a:cxn ang="0">
                  <a:pos x="wd2" y="hd2"/>
                </a:cxn>
                <a:cxn ang="5400000">
                  <a:pos x="wd2" y="hd2"/>
                </a:cxn>
                <a:cxn ang="10800000">
                  <a:pos x="wd2" y="hd2"/>
                </a:cxn>
                <a:cxn ang="16200000">
                  <a:pos x="wd2" y="hd2"/>
                </a:cxn>
              </a:cxnLst>
              <a:rect l="0" t="0" r="r" b="b"/>
              <a:pathLst>
                <a:path w="21600" h="21596" extrusionOk="0">
                  <a:moveTo>
                    <a:pt x="17860" y="18969"/>
                  </a:moveTo>
                  <a:cubicBezTo>
                    <a:pt x="15900" y="20667"/>
                    <a:pt x="13393" y="21600"/>
                    <a:pt x="10800" y="21596"/>
                  </a:cubicBezTo>
                  <a:cubicBezTo>
                    <a:pt x="4835" y="21596"/>
                    <a:pt x="0" y="16762"/>
                    <a:pt x="0" y="10798"/>
                  </a:cubicBezTo>
                  <a:cubicBezTo>
                    <a:pt x="0" y="4834"/>
                    <a:pt x="4835" y="0"/>
                    <a:pt x="10800" y="0"/>
                  </a:cubicBezTo>
                  <a:cubicBezTo>
                    <a:pt x="16765" y="0"/>
                    <a:pt x="21600" y="4834"/>
                    <a:pt x="21600" y="10798"/>
                  </a:cubicBezTo>
                  <a:cubicBezTo>
                    <a:pt x="21600" y="13105"/>
                    <a:pt x="20876" y="15243"/>
                    <a:pt x="19645" y="16996"/>
                  </a:cubicBezTo>
                  <a:lnTo>
                    <a:pt x="16200" y="10798"/>
                  </a:lnTo>
                  <a:lnTo>
                    <a:pt x="19440" y="10798"/>
                  </a:lnTo>
                  <a:cubicBezTo>
                    <a:pt x="19440" y="6027"/>
                    <a:pt x="15571" y="2160"/>
                    <a:pt x="10799" y="2160"/>
                  </a:cubicBezTo>
                  <a:cubicBezTo>
                    <a:pt x="6028" y="2161"/>
                    <a:pt x="2160" y="6029"/>
                    <a:pt x="2160" y="10800"/>
                  </a:cubicBezTo>
                  <a:cubicBezTo>
                    <a:pt x="2160" y="15571"/>
                    <a:pt x="6029" y="19438"/>
                    <a:pt x="10801" y="19437"/>
                  </a:cubicBezTo>
                  <a:cubicBezTo>
                    <a:pt x="13031" y="19437"/>
                    <a:pt x="15174" y="18575"/>
                    <a:pt x="16783" y="17031"/>
                  </a:cubicBezTo>
                  <a:lnTo>
                    <a:pt x="17860" y="1896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31" name="成组"/>
          <p:cNvGrpSpPr/>
          <p:nvPr/>
        </p:nvGrpSpPr>
        <p:grpSpPr>
          <a:xfrm>
            <a:off x="3587745" y="5409376"/>
            <a:ext cx="457201" cy="457201"/>
            <a:chOff x="0" y="0"/>
            <a:chExt cx="457200" cy="457200"/>
          </a:xfrm>
        </p:grpSpPr>
        <p:sp>
          <p:nvSpPr>
            <p:cNvPr id="3929" name="任意形状 236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30" name="任意形状 2368"/>
            <p:cNvSpPr/>
            <p:nvPr/>
          </p:nvSpPr>
          <p:spPr>
            <a:xfrm>
              <a:off x="38100" y="38100"/>
              <a:ext cx="386982" cy="386982"/>
            </a:xfrm>
            <a:custGeom>
              <a:avLst/>
              <a:gdLst/>
              <a:ahLst/>
              <a:cxnLst>
                <a:cxn ang="0">
                  <a:pos x="wd2" y="hd2"/>
                </a:cxn>
                <a:cxn ang="5400000">
                  <a:pos x="wd2" y="hd2"/>
                </a:cxn>
                <a:cxn ang="10800000">
                  <a:pos x="wd2" y="hd2"/>
                </a:cxn>
                <a:cxn ang="16200000">
                  <a:pos x="wd2" y="hd2"/>
                </a:cxn>
              </a:cxnLst>
              <a:rect l="0" t="0" r="r" b="b"/>
              <a:pathLst>
                <a:path w="21600" h="21600" extrusionOk="0">
                  <a:moveTo>
                    <a:pt x="9570" y="0"/>
                  </a:moveTo>
                  <a:cubicBezTo>
                    <a:pt x="14852" y="0"/>
                    <a:pt x="19139" y="4287"/>
                    <a:pt x="19139" y="9570"/>
                  </a:cubicBezTo>
                  <a:cubicBezTo>
                    <a:pt x="19139" y="14852"/>
                    <a:pt x="14852" y="19139"/>
                    <a:pt x="9570" y="19139"/>
                  </a:cubicBezTo>
                  <a:cubicBezTo>
                    <a:pt x="4287" y="19139"/>
                    <a:pt x="0" y="14852"/>
                    <a:pt x="0" y="9570"/>
                  </a:cubicBezTo>
                  <a:cubicBezTo>
                    <a:pt x="0" y="4287"/>
                    <a:pt x="4287" y="0"/>
                    <a:pt x="9570" y="0"/>
                  </a:cubicBezTo>
                  <a:close/>
                  <a:moveTo>
                    <a:pt x="18592" y="17088"/>
                  </a:moveTo>
                  <a:lnTo>
                    <a:pt x="21600" y="20095"/>
                  </a:lnTo>
                  <a:lnTo>
                    <a:pt x="20095" y="21600"/>
                  </a:lnTo>
                  <a:lnTo>
                    <a:pt x="17088" y="18592"/>
                  </a:lnTo>
                  <a:lnTo>
                    <a:pt x="18592" y="1708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34" name="成组"/>
          <p:cNvGrpSpPr/>
          <p:nvPr/>
        </p:nvGrpSpPr>
        <p:grpSpPr>
          <a:xfrm>
            <a:off x="3585022" y="4495140"/>
            <a:ext cx="457201" cy="457201"/>
            <a:chOff x="0" y="0"/>
            <a:chExt cx="457200" cy="457200"/>
          </a:xfrm>
        </p:grpSpPr>
        <p:sp>
          <p:nvSpPr>
            <p:cNvPr id="3932" name="任意形状 237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33" name="任意形状 2371"/>
            <p:cNvSpPr/>
            <p:nvPr/>
          </p:nvSpPr>
          <p:spPr>
            <a:xfrm>
              <a:off x="38100" y="38100"/>
              <a:ext cx="386982" cy="386982"/>
            </a:xfrm>
            <a:custGeom>
              <a:avLst/>
              <a:gdLst/>
              <a:ahLst/>
              <a:cxnLst>
                <a:cxn ang="0">
                  <a:pos x="wd2" y="hd2"/>
                </a:cxn>
                <a:cxn ang="5400000">
                  <a:pos x="wd2" y="hd2"/>
                </a:cxn>
                <a:cxn ang="10800000">
                  <a:pos x="wd2" y="hd2"/>
                </a:cxn>
                <a:cxn ang="16200000">
                  <a:pos x="wd2" y="hd2"/>
                </a:cxn>
              </a:cxnLst>
              <a:rect l="0" t="0" r="r" b="b"/>
              <a:pathLst>
                <a:path w="21600" h="21600" extrusionOk="0">
                  <a:moveTo>
                    <a:pt x="9570" y="0"/>
                  </a:moveTo>
                  <a:cubicBezTo>
                    <a:pt x="14852" y="0"/>
                    <a:pt x="19139" y="4287"/>
                    <a:pt x="19139" y="9570"/>
                  </a:cubicBezTo>
                  <a:cubicBezTo>
                    <a:pt x="19139" y="14852"/>
                    <a:pt x="14852" y="19139"/>
                    <a:pt x="9570" y="19139"/>
                  </a:cubicBezTo>
                  <a:cubicBezTo>
                    <a:pt x="4287" y="19139"/>
                    <a:pt x="0" y="14852"/>
                    <a:pt x="0" y="9570"/>
                  </a:cubicBezTo>
                  <a:cubicBezTo>
                    <a:pt x="0" y="4287"/>
                    <a:pt x="4287" y="0"/>
                    <a:pt x="9570" y="0"/>
                  </a:cubicBezTo>
                  <a:close/>
                  <a:moveTo>
                    <a:pt x="9570" y="17013"/>
                  </a:moveTo>
                  <a:cubicBezTo>
                    <a:pt x="13682" y="17013"/>
                    <a:pt x="17013" y="13682"/>
                    <a:pt x="17013" y="9570"/>
                  </a:cubicBezTo>
                  <a:cubicBezTo>
                    <a:pt x="17013" y="5457"/>
                    <a:pt x="13682" y="2127"/>
                    <a:pt x="9570" y="2127"/>
                  </a:cubicBezTo>
                  <a:cubicBezTo>
                    <a:pt x="5457" y="2127"/>
                    <a:pt x="2127" y="5457"/>
                    <a:pt x="2127" y="9570"/>
                  </a:cubicBezTo>
                  <a:cubicBezTo>
                    <a:pt x="2127" y="13682"/>
                    <a:pt x="5457" y="17013"/>
                    <a:pt x="9570" y="17013"/>
                  </a:cubicBezTo>
                  <a:close/>
                  <a:moveTo>
                    <a:pt x="18592" y="17088"/>
                  </a:moveTo>
                  <a:lnTo>
                    <a:pt x="21600" y="20095"/>
                  </a:lnTo>
                  <a:lnTo>
                    <a:pt x="20095" y="21600"/>
                  </a:lnTo>
                  <a:lnTo>
                    <a:pt x="17088" y="18592"/>
                  </a:lnTo>
                  <a:lnTo>
                    <a:pt x="18592" y="1708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37" name="成组"/>
          <p:cNvGrpSpPr/>
          <p:nvPr/>
        </p:nvGrpSpPr>
        <p:grpSpPr>
          <a:xfrm>
            <a:off x="4502144" y="5409376"/>
            <a:ext cx="457201" cy="457201"/>
            <a:chOff x="0" y="0"/>
            <a:chExt cx="457200" cy="457200"/>
          </a:xfrm>
        </p:grpSpPr>
        <p:sp>
          <p:nvSpPr>
            <p:cNvPr id="3935" name="任意形状 237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36" name="任意形状 2374"/>
            <p:cNvSpPr/>
            <p:nvPr/>
          </p:nvSpPr>
          <p:spPr>
            <a:xfrm>
              <a:off x="38100" y="38100"/>
              <a:ext cx="386982" cy="386982"/>
            </a:xfrm>
            <a:custGeom>
              <a:avLst/>
              <a:gdLst/>
              <a:ahLst/>
              <a:cxnLst>
                <a:cxn ang="0">
                  <a:pos x="wd2" y="hd2"/>
                </a:cxn>
                <a:cxn ang="5400000">
                  <a:pos x="wd2" y="hd2"/>
                </a:cxn>
                <a:cxn ang="10800000">
                  <a:pos x="wd2" y="hd2"/>
                </a:cxn>
                <a:cxn ang="16200000">
                  <a:pos x="wd2" y="hd2"/>
                </a:cxn>
              </a:cxnLst>
              <a:rect l="0" t="0" r="r" b="b"/>
              <a:pathLst>
                <a:path w="21600" h="21600" extrusionOk="0">
                  <a:moveTo>
                    <a:pt x="17046" y="15542"/>
                  </a:moveTo>
                  <a:lnTo>
                    <a:pt x="21600" y="20095"/>
                  </a:lnTo>
                  <a:lnTo>
                    <a:pt x="20095" y="21600"/>
                  </a:lnTo>
                  <a:lnTo>
                    <a:pt x="15542" y="17046"/>
                  </a:lnTo>
                  <a:cubicBezTo>
                    <a:pt x="13848" y="18404"/>
                    <a:pt x="11741" y="19143"/>
                    <a:pt x="9570" y="19139"/>
                  </a:cubicBezTo>
                  <a:cubicBezTo>
                    <a:pt x="4287" y="19139"/>
                    <a:pt x="0" y="14852"/>
                    <a:pt x="0" y="9570"/>
                  </a:cubicBezTo>
                  <a:cubicBezTo>
                    <a:pt x="0" y="4287"/>
                    <a:pt x="4287" y="0"/>
                    <a:pt x="9570" y="0"/>
                  </a:cubicBezTo>
                  <a:cubicBezTo>
                    <a:pt x="14852" y="0"/>
                    <a:pt x="19139" y="4287"/>
                    <a:pt x="19139" y="9570"/>
                  </a:cubicBezTo>
                  <a:cubicBezTo>
                    <a:pt x="19143" y="11741"/>
                    <a:pt x="18404" y="13848"/>
                    <a:pt x="17046" y="15542"/>
                  </a:cubicBezTo>
                  <a:close/>
                  <a:moveTo>
                    <a:pt x="10822" y="5505"/>
                  </a:moveTo>
                  <a:cubicBezTo>
                    <a:pt x="8577" y="4814"/>
                    <a:pt x="6197" y="6073"/>
                    <a:pt x="5506" y="8318"/>
                  </a:cubicBezTo>
                  <a:cubicBezTo>
                    <a:pt x="4815" y="10563"/>
                    <a:pt x="6074" y="12944"/>
                    <a:pt x="8319" y="13635"/>
                  </a:cubicBezTo>
                  <a:cubicBezTo>
                    <a:pt x="10564" y="14326"/>
                    <a:pt x="12945" y="13066"/>
                    <a:pt x="13636" y="10821"/>
                  </a:cubicBezTo>
                  <a:cubicBezTo>
                    <a:pt x="13887" y="10006"/>
                    <a:pt x="13887" y="9134"/>
                    <a:pt x="13636" y="8318"/>
                  </a:cubicBezTo>
                  <a:cubicBezTo>
                    <a:pt x="13152" y="9388"/>
                    <a:pt x="11892" y="9863"/>
                    <a:pt x="10822" y="9379"/>
                  </a:cubicBezTo>
                  <a:cubicBezTo>
                    <a:pt x="9752" y="8895"/>
                    <a:pt x="9277" y="7635"/>
                    <a:pt x="9761" y="6565"/>
                  </a:cubicBezTo>
                  <a:cubicBezTo>
                    <a:pt x="9974" y="6094"/>
                    <a:pt x="10351" y="5717"/>
                    <a:pt x="10822" y="550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40" name="成组"/>
          <p:cNvGrpSpPr/>
          <p:nvPr/>
        </p:nvGrpSpPr>
        <p:grpSpPr>
          <a:xfrm>
            <a:off x="4498936" y="4495140"/>
            <a:ext cx="457201" cy="457201"/>
            <a:chOff x="0" y="0"/>
            <a:chExt cx="457200" cy="457200"/>
          </a:xfrm>
        </p:grpSpPr>
        <p:sp>
          <p:nvSpPr>
            <p:cNvPr id="3938" name="任意形状 237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39" name="任意形状 2377"/>
            <p:cNvSpPr/>
            <p:nvPr/>
          </p:nvSpPr>
          <p:spPr>
            <a:xfrm>
              <a:off x="38100" y="38100"/>
              <a:ext cx="386982" cy="386982"/>
            </a:xfrm>
            <a:custGeom>
              <a:avLst/>
              <a:gdLst/>
              <a:ahLst/>
              <a:cxnLst>
                <a:cxn ang="0">
                  <a:pos x="wd2" y="hd2"/>
                </a:cxn>
                <a:cxn ang="5400000">
                  <a:pos x="wd2" y="hd2"/>
                </a:cxn>
                <a:cxn ang="10800000">
                  <a:pos x="wd2" y="hd2"/>
                </a:cxn>
                <a:cxn ang="16200000">
                  <a:pos x="wd2" y="hd2"/>
                </a:cxn>
              </a:cxnLst>
              <a:rect l="0" t="0" r="r" b="b"/>
              <a:pathLst>
                <a:path w="21600" h="21600" extrusionOk="0">
                  <a:moveTo>
                    <a:pt x="17046" y="15542"/>
                  </a:moveTo>
                  <a:lnTo>
                    <a:pt x="21600" y="20095"/>
                  </a:lnTo>
                  <a:lnTo>
                    <a:pt x="20095" y="21600"/>
                  </a:lnTo>
                  <a:lnTo>
                    <a:pt x="15542" y="17046"/>
                  </a:lnTo>
                  <a:cubicBezTo>
                    <a:pt x="13848" y="18404"/>
                    <a:pt x="11741" y="19143"/>
                    <a:pt x="9570" y="19139"/>
                  </a:cubicBezTo>
                  <a:cubicBezTo>
                    <a:pt x="4287" y="19139"/>
                    <a:pt x="0" y="14852"/>
                    <a:pt x="0" y="9570"/>
                  </a:cubicBezTo>
                  <a:cubicBezTo>
                    <a:pt x="0" y="4287"/>
                    <a:pt x="4287" y="0"/>
                    <a:pt x="9570" y="0"/>
                  </a:cubicBezTo>
                  <a:cubicBezTo>
                    <a:pt x="14852" y="0"/>
                    <a:pt x="19139" y="4287"/>
                    <a:pt x="19139" y="9570"/>
                  </a:cubicBezTo>
                  <a:cubicBezTo>
                    <a:pt x="19143" y="11741"/>
                    <a:pt x="18404" y="13848"/>
                    <a:pt x="17046" y="15542"/>
                  </a:cubicBezTo>
                  <a:close/>
                  <a:moveTo>
                    <a:pt x="14913" y="14753"/>
                  </a:moveTo>
                  <a:cubicBezTo>
                    <a:pt x="16262" y="13366"/>
                    <a:pt x="17016" y="11505"/>
                    <a:pt x="17013" y="9570"/>
                  </a:cubicBezTo>
                  <a:cubicBezTo>
                    <a:pt x="17013" y="5457"/>
                    <a:pt x="13682" y="2127"/>
                    <a:pt x="9570" y="2127"/>
                  </a:cubicBezTo>
                  <a:cubicBezTo>
                    <a:pt x="5457" y="2127"/>
                    <a:pt x="2127" y="5457"/>
                    <a:pt x="2127" y="9570"/>
                  </a:cubicBezTo>
                  <a:cubicBezTo>
                    <a:pt x="2127" y="13682"/>
                    <a:pt x="5457" y="17013"/>
                    <a:pt x="9570" y="17013"/>
                  </a:cubicBezTo>
                  <a:cubicBezTo>
                    <a:pt x="11505" y="17016"/>
                    <a:pt x="13366" y="16262"/>
                    <a:pt x="14753" y="14913"/>
                  </a:cubicBezTo>
                  <a:lnTo>
                    <a:pt x="14913" y="14753"/>
                  </a:lnTo>
                  <a:close/>
                  <a:moveTo>
                    <a:pt x="10822" y="5504"/>
                  </a:moveTo>
                  <a:cubicBezTo>
                    <a:pt x="9752" y="5987"/>
                    <a:pt x="9276" y="7247"/>
                    <a:pt x="9760" y="8317"/>
                  </a:cubicBezTo>
                  <a:cubicBezTo>
                    <a:pt x="10243" y="9388"/>
                    <a:pt x="11503" y="9863"/>
                    <a:pt x="12573" y="9380"/>
                  </a:cubicBezTo>
                  <a:cubicBezTo>
                    <a:pt x="13045" y="9167"/>
                    <a:pt x="13423" y="8789"/>
                    <a:pt x="13636" y="8317"/>
                  </a:cubicBezTo>
                  <a:cubicBezTo>
                    <a:pt x="14327" y="10562"/>
                    <a:pt x="13067" y="12942"/>
                    <a:pt x="10822" y="13634"/>
                  </a:cubicBezTo>
                  <a:cubicBezTo>
                    <a:pt x="8577" y="14325"/>
                    <a:pt x="6197" y="13065"/>
                    <a:pt x="5506" y="10820"/>
                  </a:cubicBezTo>
                  <a:cubicBezTo>
                    <a:pt x="4815" y="8575"/>
                    <a:pt x="6074" y="6195"/>
                    <a:pt x="8319" y="5504"/>
                  </a:cubicBezTo>
                  <a:cubicBezTo>
                    <a:pt x="9135" y="5253"/>
                    <a:pt x="10007" y="5253"/>
                    <a:pt x="10822" y="550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43" name="成组"/>
          <p:cNvGrpSpPr/>
          <p:nvPr/>
        </p:nvGrpSpPr>
        <p:grpSpPr>
          <a:xfrm>
            <a:off x="2673347" y="5409376"/>
            <a:ext cx="457201" cy="457201"/>
            <a:chOff x="0" y="0"/>
            <a:chExt cx="457200" cy="457200"/>
          </a:xfrm>
        </p:grpSpPr>
        <p:sp>
          <p:nvSpPr>
            <p:cNvPr id="3941" name="任意形状 237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42" name="任意形状 2380"/>
            <p:cNvSpPr/>
            <p:nvPr/>
          </p:nvSpPr>
          <p:spPr>
            <a:xfrm>
              <a:off x="38100" y="38100"/>
              <a:ext cx="386982" cy="386982"/>
            </a:xfrm>
            <a:custGeom>
              <a:avLst/>
              <a:gdLst/>
              <a:ahLst/>
              <a:cxnLst>
                <a:cxn ang="0">
                  <a:pos x="wd2" y="hd2"/>
                </a:cxn>
                <a:cxn ang="5400000">
                  <a:pos x="wd2" y="hd2"/>
                </a:cxn>
                <a:cxn ang="10800000">
                  <a:pos x="wd2" y="hd2"/>
                </a:cxn>
                <a:cxn ang="16200000">
                  <a:pos x="wd2" y="hd2"/>
                </a:cxn>
              </a:cxnLst>
              <a:rect l="0" t="0" r="r" b="b"/>
              <a:pathLst>
                <a:path w="21600" h="21600" extrusionOk="0">
                  <a:moveTo>
                    <a:pt x="17046" y="15542"/>
                  </a:moveTo>
                  <a:lnTo>
                    <a:pt x="21600" y="20095"/>
                  </a:lnTo>
                  <a:lnTo>
                    <a:pt x="20095" y="21600"/>
                  </a:lnTo>
                  <a:lnTo>
                    <a:pt x="15542" y="17046"/>
                  </a:lnTo>
                  <a:cubicBezTo>
                    <a:pt x="13848" y="18404"/>
                    <a:pt x="11741" y="19143"/>
                    <a:pt x="9570" y="19139"/>
                  </a:cubicBezTo>
                  <a:cubicBezTo>
                    <a:pt x="4287" y="19139"/>
                    <a:pt x="0" y="14852"/>
                    <a:pt x="0" y="9570"/>
                  </a:cubicBezTo>
                  <a:cubicBezTo>
                    <a:pt x="0" y="4287"/>
                    <a:pt x="4287" y="0"/>
                    <a:pt x="9570" y="0"/>
                  </a:cubicBezTo>
                  <a:cubicBezTo>
                    <a:pt x="14852" y="0"/>
                    <a:pt x="19139" y="4287"/>
                    <a:pt x="19139" y="9570"/>
                  </a:cubicBezTo>
                  <a:cubicBezTo>
                    <a:pt x="19143" y="11741"/>
                    <a:pt x="18404" y="13848"/>
                    <a:pt x="17046" y="15542"/>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46" name="成组"/>
          <p:cNvGrpSpPr/>
          <p:nvPr/>
        </p:nvGrpSpPr>
        <p:grpSpPr>
          <a:xfrm>
            <a:off x="2671108" y="4495140"/>
            <a:ext cx="457201" cy="457201"/>
            <a:chOff x="0" y="0"/>
            <a:chExt cx="457200" cy="457200"/>
          </a:xfrm>
        </p:grpSpPr>
        <p:sp>
          <p:nvSpPr>
            <p:cNvPr id="3944" name="任意形状 238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45" name="任意形状 2383"/>
            <p:cNvSpPr/>
            <p:nvPr/>
          </p:nvSpPr>
          <p:spPr>
            <a:xfrm>
              <a:off x="38100" y="38100"/>
              <a:ext cx="386982" cy="386982"/>
            </a:xfrm>
            <a:custGeom>
              <a:avLst/>
              <a:gdLst/>
              <a:ahLst/>
              <a:cxnLst>
                <a:cxn ang="0">
                  <a:pos x="wd2" y="hd2"/>
                </a:cxn>
                <a:cxn ang="5400000">
                  <a:pos x="wd2" y="hd2"/>
                </a:cxn>
                <a:cxn ang="10800000">
                  <a:pos x="wd2" y="hd2"/>
                </a:cxn>
                <a:cxn ang="16200000">
                  <a:pos x="wd2" y="hd2"/>
                </a:cxn>
              </a:cxnLst>
              <a:rect l="0" t="0" r="r" b="b"/>
              <a:pathLst>
                <a:path w="21600" h="21600" extrusionOk="0">
                  <a:moveTo>
                    <a:pt x="17046" y="15542"/>
                  </a:moveTo>
                  <a:lnTo>
                    <a:pt x="21600" y="20095"/>
                  </a:lnTo>
                  <a:lnTo>
                    <a:pt x="20095" y="21600"/>
                  </a:lnTo>
                  <a:lnTo>
                    <a:pt x="15542" y="17046"/>
                  </a:lnTo>
                  <a:cubicBezTo>
                    <a:pt x="13848" y="18404"/>
                    <a:pt x="11741" y="19143"/>
                    <a:pt x="9570" y="19139"/>
                  </a:cubicBezTo>
                  <a:cubicBezTo>
                    <a:pt x="4287" y="19139"/>
                    <a:pt x="0" y="14852"/>
                    <a:pt x="0" y="9570"/>
                  </a:cubicBezTo>
                  <a:cubicBezTo>
                    <a:pt x="0" y="4287"/>
                    <a:pt x="4287" y="0"/>
                    <a:pt x="9570" y="0"/>
                  </a:cubicBezTo>
                  <a:cubicBezTo>
                    <a:pt x="14852" y="0"/>
                    <a:pt x="19139" y="4287"/>
                    <a:pt x="19139" y="9570"/>
                  </a:cubicBezTo>
                  <a:cubicBezTo>
                    <a:pt x="19143" y="11741"/>
                    <a:pt x="18404" y="13848"/>
                    <a:pt x="17046" y="15542"/>
                  </a:cubicBezTo>
                  <a:close/>
                  <a:moveTo>
                    <a:pt x="14913" y="14753"/>
                  </a:moveTo>
                  <a:cubicBezTo>
                    <a:pt x="16262" y="13366"/>
                    <a:pt x="17016" y="11505"/>
                    <a:pt x="17013" y="9570"/>
                  </a:cubicBezTo>
                  <a:cubicBezTo>
                    <a:pt x="17013" y="5457"/>
                    <a:pt x="13682" y="2127"/>
                    <a:pt x="9570" y="2127"/>
                  </a:cubicBezTo>
                  <a:cubicBezTo>
                    <a:pt x="5457" y="2127"/>
                    <a:pt x="2127" y="5457"/>
                    <a:pt x="2127" y="9570"/>
                  </a:cubicBezTo>
                  <a:cubicBezTo>
                    <a:pt x="2127" y="13682"/>
                    <a:pt x="5457" y="17013"/>
                    <a:pt x="9570" y="17013"/>
                  </a:cubicBezTo>
                  <a:cubicBezTo>
                    <a:pt x="11505" y="17016"/>
                    <a:pt x="13366" y="16262"/>
                    <a:pt x="14753" y="14913"/>
                  </a:cubicBezTo>
                  <a:lnTo>
                    <a:pt x="14913" y="1475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49" name="成组"/>
          <p:cNvGrpSpPr/>
          <p:nvPr/>
        </p:nvGrpSpPr>
        <p:grpSpPr>
          <a:xfrm>
            <a:off x="9074136" y="5409376"/>
            <a:ext cx="457201" cy="457201"/>
            <a:chOff x="0" y="0"/>
            <a:chExt cx="457200" cy="457200"/>
          </a:xfrm>
        </p:grpSpPr>
        <p:sp>
          <p:nvSpPr>
            <p:cNvPr id="3947" name="任意形状 242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48" name="任意形状 2422"/>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8400" y="0"/>
                  </a:moveTo>
                  <a:lnTo>
                    <a:pt x="8400" y="2400"/>
                  </a:lnTo>
                  <a:lnTo>
                    <a:pt x="2400" y="2400"/>
                  </a:lnTo>
                  <a:lnTo>
                    <a:pt x="2400" y="19200"/>
                  </a:lnTo>
                  <a:lnTo>
                    <a:pt x="19200" y="19200"/>
                  </a:lnTo>
                  <a:lnTo>
                    <a:pt x="19200" y="13200"/>
                  </a:lnTo>
                  <a:lnTo>
                    <a:pt x="21600" y="13200"/>
                  </a:ln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lnTo>
                    <a:pt x="8400" y="0"/>
                  </a:lnTo>
                  <a:close/>
                  <a:moveTo>
                    <a:pt x="17648" y="5648"/>
                  </a:moveTo>
                  <a:lnTo>
                    <a:pt x="10800" y="12497"/>
                  </a:lnTo>
                  <a:lnTo>
                    <a:pt x="9103" y="10800"/>
                  </a:lnTo>
                  <a:lnTo>
                    <a:pt x="15952" y="3952"/>
                  </a:lnTo>
                  <a:lnTo>
                    <a:pt x="12000" y="0"/>
                  </a:lnTo>
                  <a:lnTo>
                    <a:pt x="21600" y="0"/>
                  </a:lnTo>
                  <a:lnTo>
                    <a:pt x="21600" y="9600"/>
                  </a:lnTo>
                  <a:lnTo>
                    <a:pt x="17648" y="564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52" name="成组"/>
          <p:cNvGrpSpPr/>
          <p:nvPr/>
        </p:nvGrpSpPr>
        <p:grpSpPr>
          <a:xfrm>
            <a:off x="9068506" y="4495140"/>
            <a:ext cx="457201" cy="457201"/>
            <a:chOff x="0" y="0"/>
            <a:chExt cx="457200" cy="457200"/>
          </a:xfrm>
        </p:grpSpPr>
        <p:sp>
          <p:nvSpPr>
            <p:cNvPr id="3950" name="任意形状 242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51" name="任意形状 2425"/>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8400" y="0"/>
                  </a:moveTo>
                  <a:lnTo>
                    <a:pt x="8400" y="2400"/>
                  </a:lnTo>
                  <a:lnTo>
                    <a:pt x="2400" y="2400"/>
                  </a:lnTo>
                  <a:lnTo>
                    <a:pt x="2400" y="19200"/>
                  </a:lnTo>
                  <a:lnTo>
                    <a:pt x="19200" y="19200"/>
                  </a:lnTo>
                  <a:lnTo>
                    <a:pt x="19200" y="13200"/>
                  </a:lnTo>
                  <a:lnTo>
                    <a:pt x="21600" y="13200"/>
                  </a:lnTo>
                  <a:lnTo>
                    <a:pt x="21600" y="20400"/>
                  </a:lnTo>
                  <a:cubicBezTo>
                    <a:pt x="21600" y="21063"/>
                    <a:pt x="21063" y="21600"/>
                    <a:pt x="20400" y="21600"/>
                  </a:cubicBezTo>
                  <a:lnTo>
                    <a:pt x="1200" y="21600"/>
                  </a:lnTo>
                  <a:cubicBezTo>
                    <a:pt x="537" y="21600"/>
                    <a:pt x="0" y="21063"/>
                    <a:pt x="0" y="20400"/>
                  </a:cubicBezTo>
                  <a:lnTo>
                    <a:pt x="0" y="1200"/>
                  </a:lnTo>
                  <a:cubicBezTo>
                    <a:pt x="0" y="537"/>
                    <a:pt x="537" y="0"/>
                    <a:pt x="1200" y="0"/>
                  </a:cubicBezTo>
                  <a:lnTo>
                    <a:pt x="8400" y="0"/>
                  </a:lnTo>
                  <a:close/>
                  <a:moveTo>
                    <a:pt x="17503" y="2400"/>
                  </a:moveTo>
                  <a:lnTo>
                    <a:pt x="12000" y="2400"/>
                  </a:lnTo>
                  <a:lnTo>
                    <a:pt x="12000" y="0"/>
                  </a:lnTo>
                  <a:lnTo>
                    <a:pt x="21600" y="0"/>
                  </a:lnTo>
                  <a:lnTo>
                    <a:pt x="21600" y="9600"/>
                  </a:lnTo>
                  <a:lnTo>
                    <a:pt x="19200" y="9600"/>
                  </a:lnTo>
                  <a:lnTo>
                    <a:pt x="19200" y="4097"/>
                  </a:lnTo>
                  <a:lnTo>
                    <a:pt x="10800" y="12497"/>
                  </a:lnTo>
                  <a:lnTo>
                    <a:pt x="9103" y="10800"/>
                  </a:lnTo>
                  <a:lnTo>
                    <a:pt x="17503"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55" name="成组"/>
          <p:cNvGrpSpPr/>
          <p:nvPr/>
        </p:nvGrpSpPr>
        <p:grpSpPr>
          <a:xfrm>
            <a:off x="9988535" y="5409376"/>
            <a:ext cx="457201" cy="457201"/>
            <a:chOff x="0" y="0"/>
            <a:chExt cx="457200" cy="457200"/>
          </a:xfrm>
        </p:grpSpPr>
        <p:sp>
          <p:nvSpPr>
            <p:cNvPr id="3953" name="任意形状 242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54" name="任意形状 242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9720" y="54"/>
                  </a:moveTo>
                  <a:lnTo>
                    <a:pt x="9720" y="2227"/>
                  </a:lnTo>
                  <a:cubicBezTo>
                    <a:pt x="4986" y="2829"/>
                    <a:pt x="1636" y="7155"/>
                    <a:pt x="2239" y="11890"/>
                  </a:cubicBezTo>
                  <a:cubicBezTo>
                    <a:pt x="2787" y="16201"/>
                    <a:pt x="6453" y="19435"/>
                    <a:pt x="10800" y="19440"/>
                  </a:cubicBezTo>
                  <a:cubicBezTo>
                    <a:pt x="15154" y="19440"/>
                    <a:pt x="18828" y="16200"/>
                    <a:pt x="19373" y="11880"/>
                  </a:cubicBezTo>
                  <a:lnTo>
                    <a:pt x="21547" y="11880"/>
                  </a:lnTo>
                  <a:cubicBezTo>
                    <a:pt x="21005" y="17337"/>
                    <a:pt x="16400" y="21600"/>
                    <a:pt x="10800" y="21600"/>
                  </a:cubicBezTo>
                  <a:cubicBezTo>
                    <a:pt x="4835" y="21600"/>
                    <a:pt x="0" y="16765"/>
                    <a:pt x="0" y="10800"/>
                  </a:cubicBezTo>
                  <a:cubicBezTo>
                    <a:pt x="0" y="5200"/>
                    <a:pt x="4263" y="595"/>
                    <a:pt x="9720" y="54"/>
                  </a:cubicBezTo>
                  <a:close/>
                  <a:moveTo>
                    <a:pt x="18044" y="5084"/>
                  </a:moveTo>
                  <a:lnTo>
                    <a:pt x="10800" y="12327"/>
                  </a:lnTo>
                  <a:lnTo>
                    <a:pt x="9273" y="10800"/>
                  </a:lnTo>
                  <a:lnTo>
                    <a:pt x="16516" y="3556"/>
                  </a:lnTo>
                  <a:lnTo>
                    <a:pt x="12960" y="0"/>
                  </a:lnTo>
                  <a:lnTo>
                    <a:pt x="21600" y="0"/>
                  </a:lnTo>
                  <a:lnTo>
                    <a:pt x="21600" y="8640"/>
                  </a:lnTo>
                  <a:lnTo>
                    <a:pt x="18044" y="508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58" name="成组"/>
          <p:cNvGrpSpPr/>
          <p:nvPr/>
        </p:nvGrpSpPr>
        <p:grpSpPr>
          <a:xfrm>
            <a:off x="9982420" y="4495140"/>
            <a:ext cx="457201" cy="457201"/>
            <a:chOff x="0" y="0"/>
            <a:chExt cx="457200" cy="457200"/>
          </a:xfrm>
        </p:grpSpPr>
        <p:sp>
          <p:nvSpPr>
            <p:cNvPr id="3956" name="任意形状 243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57" name="任意形状 243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9720" y="54"/>
                  </a:moveTo>
                  <a:lnTo>
                    <a:pt x="9720" y="2227"/>
                  </a:lnTo>
                  <a:cubicBezTo>
                    <a:pt x="4986" y="2829"/>
                    <a:pt x="1636" y="7155"/>
                    <a:pt x="2239" y="11890"/>
                  </a:cubicBezTo>
                  <a:cubicBezTo>
                    <a:pt x="2787" y="16201"/>
                    <a:pt x="6453" y="19435"/>
                    <a:pt x="10800" y="19440"/>
                  </a:cubicBezTo>
                  <a:cubicBezTo>
                    <a:pt x="15154" y="19440"/>
                    <a:pt x="18828" y="16200"/>
                    <a:pt x="19373" y="11880"/>
                  </a:cubicBezTo>
                  <a:lnTo>
                    <a:pt x="21547" y="11880"/>
                  </a:lnTo>
                  <a:cubicBezTo>
                    <a:pt x="21005" y="17337"/>
                    <a:pt x="16400" y="21600"/>
                    <a:pt x="10800" y="21600"/>
                  </a:cubicBezTo>
                  <a:cubicBezTo>
                    <a:pt x="4835" y="21600"/>
                    <a:pt x="0" y="16765"/>
                    <a:pt x="0" y="10800"/>
                  </a:cubicBezTo>
                  <a:cubicBezTo>
                    <a:pt x="0" y="5200"/>
                    <a:pt x="4263" y="595"/>
                    <a:pt x="9720" y="54"/>
                  </a:cubicBezTo>
                  <a:close/>
                  <a:moveTo>
                    <a:pt x="19440" y="3687"/>
                  </a:moveTo>
                  <a:lnTo>
                    <a:pt x="10800" y="12327"/>
                  </a:lnTo>
                  <a:lnTo>
                    <a:pt x="9273" y="10800"/>
                  </a:lnTo>
                  <a:lnTo>
                    <a:pt x="17913" y="2160"/>
                  </a:lnTo>
                  <a:lnTo>
                    <a:pt x="12960" y="2160"/>
                  </a:lnTo>
                  <a:lnTo>
                    <a:pt x="12960" y="0"/>
                  </a:lnTo>
                  <a:lnTo>
                    <a:pt x="21600" y="0"/>
                  </a:lnTo>
                  <a:lnTo>
                    <a:pt x="21600" y="8640"/>
                  </a:lnTo>
                  <a:lnTo>
                    <a:pt x="19440" y="8640"/>
                  </a:lnTo>
                  <a:lnTo>
                    <a:pt x="19440" y="368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61" name="成组"/>
          <p:cNvGrpSpPr/>
          <p:nvPr/>
        </p:nvGrpSpPr>
        <p:grpSpPr>
          <a:xfrm>
            <a:off x="8159738" y="5409376"/>
            <a:ext cx="457201" cy="457201"/>
            <a:chOff x="0" y="0"/>
            <a:chExt cx="457200" cy="457200"/>
          </a:xfrm>
        </p:grpSpPr>
        <p:sp>
          <p:nvSpPr>
            <p:cNvPr id="3959" name="任意形状 243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60" name="任意形状 2434"/>
            <p:cNvSpPr/>
            <p:nvPr/>
          </p:nvSpPr>
          <p:spPr>
            <a:xfrm>
              <a:off x="47629" y="47599"/>
              <a:ext cx="342893" cy="361988"/>
            </a:xfrm>
            <a:custGeom>
              <a:avLst/>
              <a:gdLst/>
              <a:ahLst/>
              <a:cxnLst>
                <a:cxn ang="0">
                  <a:pos x="wd2" y="hd2"/>
                </a:cxn>
                <a:cxn ang="5400000">
                  <a:pos x="wd2" y="hd2"/>
                </a:cxn>
                <a:cxn ang="10800000">
                  <a:pos x="wd2" y="hd2"/>
                </a:cxn>
                <a:cxn ang="16200000">
                  <a:pos x="wd2" y="hd2"/>
                </a:cxn>
              </a:cxnLst>
              <a:rect l="0" t="0" r="r" b="b"/>
              <a:pathLst>
                <a:path w="20801" h="20863" extrusionOk="0">
                  <a:moveTo>
                    <a:pt x="12799" y="16219"/>
                  </a:moveTo>
                  <a:lnTo>
                    <a:pt x="6894" y="13159"/>
                  </a:lnTo>
                  <a:cubicBezTo>
                    <a:pt x="5309" y="14654"/>
                    <a:pt x="2748" y="14645"/>
                    <a:pt x="1174" y="13139"/>
                  </a:cubicBezTo>
                  <a:cubicBezTo>
                    <a:pt x="-400" y="11633"/>
                    <a:pt x="-391" y="9200"/>
                    <a:pt x="1195" y="7705"/>
                  </a:cubicBezTo>
                  <a:cubicBezTo>
                    <a:pt x="2772" y="6217"/>
                    <a:pt x="5317" y="6217"/>
                    <a:pt x="6894" y="7705"/>
                  </a:cubicBezTo>
                  <a:lnTo>
                    <a:pt x="12799" y="4645"/>
                  </a:lnTo>
                  <a:cubicBezTo>
                    <a:pt x="12334" y="2569"/>
                    <a:pt x="13727" y="528"/>
                    <a:pt x="15912" y="85"/>
                  </a:cubicBezTo>
                  <a:cubicBezTo>
                    <a:pt x="18097" y="-357"/>
                    <a:pt x="20246" y="967"/>
                    <a:pt x="20711" y="3043"/>
                  </a:cubicBezTo>
                  <a:cubicBezTo>
                    <a:pt x="21177" y="5118"/>
                    <a:pt x="19783" y="7160"/>
                    <a:pt x="17598" y="7602"/>
                  </a:cubicBezTo>
                  <a:cubicBezTo>
                    <a:pt x="16264" y="7872"/>
                    <a:pt x="14875" y="7485"/>
                    <a:pt x="13906" y="6572"/>
                  </a:cubicBezTo>
                  <a:lnTo>
                    <a:pt x="8001" y="9632"/>
                  </a:lnTo>
                  <a:cubicBezTo>
                    <a:pt x="8119" y="10159"/>
                    <a:pt x="8119" y="10705"/>
                    <a:pt x="8001" y="11232"/>
                  </a:cubicBezTo>
                  <a:lnTo>
                    <a:pt x="13906" y="14292"/>
                  </a:lnTo>
                  <a:cubicBezTo>
                    <a:pt x="15492" y="12798"/>
                    <a:pt x="18053" y="12807"/>
                    <a:pt x="19627" y="14314"/>
                  </a:cubicBezTo>
                  <a:cubicBezTo>
                    <a:pt x="21200" y="15820"/>
                    <a:pt x="21190" y="18254"/>
                    <a:pt x="19604" y="19748"/>
                  </a:cubicBezTo>
                  <a:cubicBezTo>
                    <a:pt x="18018" y="21243"/>
                    <a:pt x="15457" y="21233"/>
                    <a:pt x="13884" y="19727"/>
                  </a:cubicBezTo>
                  <a:cubicBezTo>
                    <a:pt x="12923" y="18806"/>
                    <a:pt x="12515" y="17487"/>
                    <a:pt x="12799" y="1621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64" name="成组"/>
          <p:cNvGrpSpPr/>
          <p:nvPr/>
        </p:nvGrpSpPr>
        <p:grpSpPr>
          <a:xfrm>
            <a:off x="10896334" y="4495140"/>
            <a:ext cx="457201" cy="457201"/>
            <a:chOff x="0" y="0"/>
            <a:chExt cx="457200" cy="457200"/>
          </a:xfrm>
        </p:grpSpPr>
        <p:sp>
          <p:nvSpPr>
            <p:cNvPr id="3962" name="任意形状 244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63" name="任意形状 2449"/>
            <p:cNvSpPr/>
            <p:nvPr/>
          </p:nvSpPr>
          <p:spPr>
            <a:xfrm>
              <a:off x="57150" y="57150"/>
              <a:ext cx="381001" cy="304800"/>
            </a:xfrm>
            <a:custGeom>
              <a:avLst/>
              <a:gdLst/>
              <a:ahLst/>
              <a:cxnLst>
                <a:cxn ang="0">
                  <a:pos x="wd2" y="hd2"/>
                </a:cxn>
                <a:cxn ang="5400000">
                  <a:pos x="wd2" y="hd2"/>
                </a:cxn>
                <a:cxn ang="10800000">
                  <a:pos x="wd2" y="hd2"/>
                </a:cxn>
                <a:cxn ang="16200000">
                  <a:pos x="wd2" y="hd2"/>
                </a:cxn>
              </a:cxnLst>
              <a:rect l="0" t="0" r="r" b="b"/>
              <a:pathLst>
                <a:path w="21600" h="21600" extrusionOk="0">
                  <a:moveTo>
                    <a:pt x="10800" y="14850"/>
                  </a:moveTo>
                  <a:lnTo>
                    <a:pt x="8640" y="14850"/>
                  </a:lnTo>
                  <a:cubicBezTo>
                    <a:pt x="5029" y="14848"/>
                    <a:pt x="1715" y="17349"/>
                    <a:pt x="35" y="21343"/>
                  </a:cubicBezTo>
                  <a:cubicBezTo>
                    <a:pt x="11" y="20980"/>
                    <a:pt x="0" y="20615"/>
                    <a:pt x="0" y="20250"/>
                  </a:cubicBezTo>
                  <a:cubicBezTo>
                    <a:pt x="0" y="12794"/>
                    <a:pt x="4835" y="6750"/>
                    <a:pt x="10800" y="6750"/>
                  </a:cubicBezTo>
                  <a:lnTo>
                    <a:pt x="10800" y="0"/>
                  </a:lnTo>
                  <a:lnTo>
                    <a:pt x="21600" y="10800"/>
                  </a:lnTo>
                  <a:lnTo>
                    <a:pt x="10800" y="21600"/>
                  </a:lnTo>
                  <a:lnTo>
                    <a:pt x="10800" y="1485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67" name="成组"/>
          <p:cNvGrpSpPr/>
          <p:nvPr/>
        </p:nvGrpSpPr>
        <p:grpSpPr>
          <a:xfrm>
            <a:off x="10902933" y="5409376"/>
            <a:ext cx="457201" cy="457201"/>
            <a:chOff x="0" y="0"/>
            <a:chExt cx="457200" cy="457200"/>
          </a:xfrm>
        </p:grpSpPr>
        <p:sp>
          <p:nvSpPr>
            <p:cNvPr id="3965" name="任意形状 245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66" name="任意形状 2452"/>
            <p:cNvSpPr/>
            <p:nvPr/>
          </p:nvSpPr>
          <p:spPr>
            <a:xfrm>
              <a:off x="57150" y="47626"/>
              <a:ext cx="390527" cy="323851"/>
            </a:xfrm>
            <a:custGeom>
              <a:avLst/>
              <a:gdLst/>
              <a:ahLst/>
              <a:cxnLst>
                <a:cxn ang="0">
                  <a:pos x="wd2" y="hd2"/>
                </a:cxn>
                <a:cxn ang="5400000">
                  <a:pos x="wd2" y="hd2"/>
                </a:cxn>
                <a:cxn ang="10800000">
                  <a:pos x="wd2" y="hd2"/>
                </a:cxn>
                <a:cxn ang="16200000">
                  <a:pos x="wd2" y="hd2"/>
                </a:cxn>
              </a:cxnLst>
              <a:rect l="0" t="0" r="r" b="b"/>
              <a:pathLst>
                <a:path w="21600" h="21600" extrusionOk="0">
                  <a:moveTo>
                    <a:pt x="10537" y="14612"/>
                  </a:moveTo>
                  <a:lnTo>
                    <a:pt x="8429" y="14612"/>
                  </a:lnTo>
                  <a:cubicBezTo>
                    <a:pt x="4907" y="14610"/>
                    <a:pt x="1674" y="16964"/>
                    <a:pt x="34" y="20723"/>
                  </a:cubicBezTo>
                  <a:cubicBezTo>
                    <a:pt x="11" y="20381"/>
                    <a:pt x="0" y="20038"/>
                    <a:pt x="0" y="19694"/>
                  </a:cubicBezTo>
                  <a:cubicBezTo>
                    <a:pt x="0" y="12677"/>
                    <a:pt x="4717" y="6988"/>
                    <a:pt x="10537" y="6988"/>
                  </a:cubicBezTo>
                  <a:lnTo>
                    <a:pt x="10537" y="0"/>
                  </a:lnTo>
                  <a:lnTo>
                    <a:pt x="21600" y="10800"/>
                  </a:lnTo>
                  <a:lnTo>
                    <a:pt x="10537" y="21600"/>
                  </a:lnTo>
                  <a:lnTo>
                    <a:pt x="10537" y="14612"/>
                  </a:lnTo>
                  <a:close/>
                  <a:moveTo>
                    <a:pt x="8429" y="12071"/>
                  </a:moveTo>
                  <a:lnTo>
                    <a:pt x="12644" y="12071"/>
                  </a:lnTo>
                  <a:lnTo>
                    <a:pt x="12644" y="16274"/>
                  </a:lnTo>
                  <a:lnTo>
                    <a:pt x="18250" y="10800"/>
                  </a:lnTo>
                  <a:lnTo>
                    <a:pt x="12644" y="5326"/>
                  </a:lnTo>
                  <a:lnTo>
                    <a:pt x="12644" y="9529"/>
                  </a:lnTo>
                  <a:lnTo>
                    <a:pt x="10537" y="9529"/>
                  </a:lnTo>
                  <a:cubicBezTo>
                    <a:pt x="8085" y="9526"/>
                    <a:pt x="5754" y="10813"/>
                    <a:pt x="4155" y="13053"/>
                  </a:cubicBezTo>
                  <a:cubicBezTo>
                    <a:pt x="5515" y="12403"/>
                    <a:pt x="6966" y="12069"/>
                    <a:pt x="8429" y="1207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70" name="成组"/>
          <p:cNvGrpSpPr/>
          <p:nvPr/>
        </p:nvGrpSpPr>
        <p:grpSpPr>
          <a:xfrm>
            <a:off x="8154592" y="4495140"/>
            <a:ext cx="457201" cy="457201"/>
            <a:chOff x="0" y="0"/>
            <a:chExt cx="457200" cy="457200"/>
          </a:xfrm>
        </p:grpSpPr>
        <p:sp>
          <p:nvSpPr>
            <p:cNvPr id="3968" name="任意形状 245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69" name="任意形状 2455"/>
            <p:cNvSpPr/>
            <p:nvPr/>
          </p:nvSpPr>
          <p:spPr>
            <a:xfrm>
              <a:off x="38096" y="38049"/>
              <a:ext cx="361957" cy="381084"/>
            </a:xfrm>
            <a:custGeom>
              <a:avLst/>
              <a:gdLst/>
              <a:ahLst/>
              <a:cxnLst>
                <a:cxn ang="0">
                  <a:pos x="wd2" y="hd2"/>
                </a:cxn>
                <a:cxn ang="5400000">
                  <a:pos x="wd2" y="hd2"/>
                </a:cxn>
                <a:cxn ang="10800000">
                  <a:pos x="wd2" y="hd2"/>
                </a:cxn>
                <a:cxn ang="16200000">
                  <a:pos x="wd2" y="hd2"/>
                </a:cxn>
              </a:cxnLst>
              <a:rect l="0" t="0" r="r" b="b"/>
              <a:pathLst>
                <a:path w="20667" h="20722" extrusionOk="0">
                  <a:moveTo>
                    <a:pt x="12096" y="15565"/>
                  </a:moveTo>
                  <a:lnTo>
                    <a:pt x="7528" y="13193"/>
                  </a:lnTo>
                  <a:cubicBezTo>
                    <a:pt x="5887" y="14864"/>
                    <a:pt x="3134" y="14951"/>
                    <a:pt x="1379" y="13388"/>
                  </a:cubicBezTo>
                  <a:cubicBezTo>
                    <a:pt x="-376" y="11825"/>
                    <a:pt x="-468" y="9203"/>
                    <a:pt x="1174" y="7532"/>
                  </a:cubicBezTo>
                  <a:cubicBezTo>
                    <a:pt x="2815" y="5861"/>
                    <a:pt x="5568" y="5773"/>
                    <a:pt x="7323" y="7336"/>
                  </a:cubicBezTo>
                  <a:cubicBezTo>
                    <a:pt x="7394" y="7399"/>
                    <a:pt x="7462" y="7464"/>
                    <a:pt x="7528" y="7532"/>
                  </a:cubicBezTo>
                  <a:lnTo>
                    <a:pt x="12097" y="5159"/>
                  </a:lnTo>
                  <a:cubicBezTo>
                    <a:pt x="11508" y="2941"/>
                    <a:pt x="12920" y="688"/>
                    <a:pt x="15249" y="127"/>
                  </a:cubicBezTo>
                  <a:cubicBezTo>
                    <a:pt x="17579" y="-433"/>
                    <a:pt x="19945" y="911"/>
                    <a:pt x="20533" y="3130"/>
                  </a:cubicBezTo>
                  <a:cubicBezTo>
                    <a:pt x="21122" y="5349"/>
                    <a:pt x="19710" y="7602"/>
                    <a:pt x="17381" y="8162"/>
                  </a:cubicBezTo>
                  <a:cubicBezTo>
                    <a:pt x="15846" y="8531"/>
                    <a:pt x="14222" y="8078"/>
                    <a:pt x="13140" y="6978"/>
                  </a:cubicBezTo>
                  <a:lnTo>
                    <a:pt x="8571" y="9350"/>
                  </a:lnTo>
                  <a:cubicBezTo>
                    <a:pt x="8747" y="10014"/>
                    <a:pt x="8747" y="10709"/>
                    <a:pt x="8571" y="11374"/>
                  </a:cubicBezTo>
                  <a:lnTo>
                    <a:pt x="13139" y="13746"/>
                  </a:lnTo>
                  <a:cubicBezTo>
                    <a:pt x="14781" y="12076"/>
                    <a:pt x="17535" y="11990"/>
                    <a:pt x="19288" y="13555"/>
                  </a:cubicBezTo>
                  <a:cubicBezTo>
                    <a:pt x="21042" y="15119"/>
                    <a:pt x="21132" y="17741"/>
                    <a:pt x="19489" y="19411"/>
                  </a:cubicBezTo>
                  <a:cubicBezTo>
                    <a:pt x="17846" y="21081"/>
                    <a:pt x="15093" y="21167"/>
                    <a:pt x="13339" y="19602"/>
                  </a:cubicBezTo>
                  <a:cubicBezTo>
                    <a:pt x="12184" y="18572"/>
                    <a:pt x="11708" y="17025"/>
                    <a:pt x="12096" y="15564"/>
                  </a:cubicBezTo>
                  <a:close/>
                  <a:moveTo>
                    <a:pt x="4351" y="12433"/>
                  </a:moveTo>
                  <a:cubicBezTo>
                    <a:pt x="5553" y="12433"/>
                    <a:pt x="6527" y="11506"/>
                    <a:pt x="6527" y="10362"/>
                  </a:cubicBezTo>
                  <a:cubicBezTo>
                    <a:pt x="6527" y="9217"/>
                    <a:pt x="5553" y="8290"/>
                    <a:pt x="4351" y="8290"/>
                  </a:cubicBezTo>
                  <a:cubicBezTo>
                    <a:pt x="3150" y="8290"/>
                    <a:pt x="2176" y="9217"/>
                    <a:pt x="2176" y="10362"/>
                  </a:cubicBezTo>
                  <a:cubicBezTo>
                    <a:pt x="2176" y="11506"/>
                    <a:pt x="3150" y="12433"/>
                    <a:pt x="4351" y="12433"/>
                  </a:cubicBezTo>
                  <a:close/>
                  <a:moveTo>
                    <a:pt x="16316" y="6218"/>
                  </a:moveTo>
                  <a:cubicBezTo>
                    <a:pt x="17517" y="6218"/>
                    <a:pt x="18491" y="5291"/>
                    <a:pt x="18491" y="4146"/>
                  </a:cubicBezTo>
                  <a:cubicBezTo>
                    <a:pt x="18491" y="3002"/>
                    <a:pt x="17517" y="2075"/>
                    <a:pt x="16316" y="2075"/>
                  </a:cubicBezTo>
                  <a:cubicBezTo>
                    <a:pt x="15114" y="2075"/>
                    <a:pt x="14141" y="3002"/>
                    <a:pt x="14141" y="4146"/>
                  </a:cubicBezTo>
                  <a:cubicBezTo>
                    <a:pt x="14141" y="5291"/>
                    <a:pt x="15114" y="6218"/>
                    <a:pt x="16316" y="6218"/>
                  </a:cubicBezTo>
                  <a:close/>
                  <a:moveTo>
                    <a:pt x="16316" y="18649"/>
                  </a:moveTo>
                  <a:cubicBezTo>
                    <a:pt x="17517" y="18649"/>
                    <a:pt x="18491" y="17721"/>
                    <a:pt x="18491" y="16577"/>
                  </a:cubicBezTo>
                  <a:cubicBezTo>
                    <a:pt x="18491" y="15433"/>
                    <a:pt x="17517" y="14505"/>
                    <a:pt x="16316" y="14505"/>
                  </a:cubicBezTo>
                  <a:cubicBezTo>
                    <a:pt x="15114" y="14505"/>
                    <a:pt x="14141" y="15433"/>
                    <a:pt x="14141" y="16577"/>
                  </a:cubicBezTo>
                  <a:cubicBezTo>
                    <a:pt x="14141" y="17721"/>
                    <a:pt x="15114" y="18649"/>
                    <a:pt x="16316" y="1864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73" name="成组"/>
          <p:cNvGrpSpPr/>
          <p:nvPr/>
        </p:nvGrpSpPr>
        <p:grpSpPr>
          <a:xfrm>
            <a:off x="7245339" y="1752435"/>
            <a:ext cx="457201" cy="457201"/>
            <a:chOff x="0" y="0"/>
            <a:chExt cx="457200" cy="457200"/>
          </a:xfrm>
        </p:grpSpPr>
        <p:sp>
          <p:nvSpPr>
            <p:cNvPr id="3971" name="任意形状 245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72" name="任意形状 2458"/>
            <p:cNvSpPr/>
            <p:nvPr/>
          </p:nvSpPr>
          <p:spPr>
            <a:xfrm>
              <a:off x="57150" y="19050"/>
              <a:ext cx="342900" cy="419100"/>
            </a:xfrm>
            <a:custGeom>
              <a:avLst/>
              <a:gdLst/>
              <a:ahLst/>
              <a:cxnLst>
                <a:cxn ang="0">
                  <a:pos x="wd2" y="hd2"/>
                </a:cxn>
                <a:cxn ang="5400000">
                  <a:pos x="wd2" y="hd2"/>
                </a:cxn>
                <a:cxn ang="10800000">
                  <a:pos x="wd2" y="hd2"/>
                </a:cxn>
                <a:cxn ang="16200000">
                  <a:pos x="wd2" y="hd2"/>
                </a:cxn>
              </a:cxnLst>
              <a:rect l="0" t="0" r="r" b="b"/>
              <a:pathLst>
                <a:path w="21600" h="21600" extrusionOk="0">
                  <a:moveTo>
                    <a:pt x="940" y="1793"/>
                  </a:moveTo>
                  <a:lnTo>
                    <a:pt x="10800" y="0"/>
                  </a:lnTo>
                  <a:lnTo>
                    <a:pt x="20660" y="1793"/>
                  </a:lnTo>
                  <a:cubicBezTo>
                    <a:pt x="21209" y="1893"/>
                    <a:pt x="21600" y="2291"/>
                    <a:pt x="21600" y="2751"/>
                  </a:cubicBezTo>
                  <a:lnTo>
                    <a:pt x="21600" y="12556"/>
                  </a:lnTo>
                  <a:cubicBezTo>
                    <a:pt x="21600" y="14526"/>
                    <a:pt x="20397" y="16365"/>
                    <a:pt x="18394" y="17458"/>
                  </a:cubicBezTo>
                  <a:lnTo>
                    <a:pt x="10800" y="21600"/>
                  </a:lnTo>
                  <a:lnTo>
                    <a:pt x="3206" y="17458"/>
                  </a:lnTo>
                  <a:cubicBezTo>
                    <a:pt x="1204" y="16365"/>
                    <a:pt x="1" y="14527"/>
                    <a:pt x="0" y="12557"/>
                  </a:cubicBezTo>
                  <a:lnTo>
                    <a:pt x="0" y="2751"/>
                  </a:lnTo>
                  <a:cubicBezTo>
                    <a:pt x="0" y="2291"/>
                    <a:pt x="391" y="1893"/>
                    <a:pt x="940" y="1793"/>
                  </a:cubicBezTo>
                  <a:close/>
                  <a:moveTo>
                    <a:pt x="9600" y="8836"/>
                  </a:moveTo>
                  <a:lnTo>
                    <a:pt x="6000" y="8836"/>
                  </a:lnTo>
                  <a:lnTo>
                    <a:pt x="6000" y="10800"/>
                  </a:lnTo>
                  <a:lnTo>
                    <a:pt x="9600" y="10800"/>
                  </a:lnTo>
                  <a:lnTo>
                    <a:pt x="9600" y="13745"/>
                  </a:lnTo>
                  <a:lnTo>
                    <a:pt x="12000" y="13745"/>
                  </a:lnTo>
                  <a:lnTo>
                    <a:pt x="12000" y="10800"/>
                  </a:lnTo>
                  <a:lnTo>
                    <a:pt x="15600" y="10800"/>
                  </a:lnTo>
                  <a:lnTo>
                    <a:pt x="15600" y="8836"/>
                  </a:lnTo>
                  <a:lnTo>
                    <a:pt x="12000" y="8836"/>
                  </a:lnTo>
                  <a:lnTo>
                    <a:pt x="12000" y="5891"/>
                  </a:lnTo>
                  <a:lnTo>
                    <a:pt x="9600" y="5891"/>
                  </a:lnTo>
                  <a:lnTo>
                    <a:pt x="9600" y="883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76" name="成组"/>
          <p:cNvGrpSpPr/>
          <p:nvPr/>
        </p:nvGrpSpPr>
        <p:grpSpPr>
          <a:xfrm>
            <a:off x="7245339" y="838200"/>
            <a:ext cx="457201" cy="457200"/>
            <a:chOff x="0" y="0"/>
            <a:chExt cx="457200" cy="457200"/>
          </a:xfrm>
        </p:grpSpPr>
        <p:sp>
          <p:nvSpPr>
            <p:cNvPr id="3974" name="任意形状 24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75" name="任意形状 2461"/>
            <p:cNvSpPr/>
            <p:nvPr/>
          </p:nvSpPr>
          <p:spPr>
            <a:xfrm>
              <a:off x="57150" y="19050"/>
              <a:ext cx="342900" cy="419100"/>
            </a:xfrm>
            <a:custGeom>
              <a:avLst/>
              <a:gdLst/>
              <a:ahLst/>
              <a:cxnLst>
                <a:cxn ang="0">
                  <a:pos x="wd2" y="hd2"/>
                </a:cxn>
                <a:cxn ang="5400000">
                  <a:pos x="wd2" y="hd2"/>
                </a:cxn>
                <a:cxn ang="10800000">
                  <a:pos x="wd2" y="hd2"/>
                </a:cxn>
                <a:cxn ang="16200000">
                  <a:pos x="wd2" y="hd2"/>
                </a:cxn>
              </a:cxnLst>
              <a:rect l="0" t="0" r="r" b="b"/>
              <a:pathLst>
                <a:path w="21600" h="21600" extrusionOk="0">
                  <a:moveTo>
                    <a:pt x="940" y="1793"/>
                  </a:moveTo>
                  <a:lnTo>
                    <a:pt x="10800" y="0"/>
                  </a:lnTo>
                  <a:lnTo>
                    <a:pt x="20660" y="1793"/>
                  </a:lnTo>
                  <a:cubicBezTo>
                    <a:pt x="21209" y="1893"/>
                    <a:pt x="21600" y="2291"/>
                    <a:pt x="21600" y="2751"/>
                  </a:cubicBezTo>
                  <a:lnTo>
                    <a:pt x="21600" y="12556"/>
                  </a:lnTo>
                  <a:cubicBezTo>
                    <a:pt x="21600" y="14526"/>
                    <a:pt x="20397" y="16365"/>
                    <a:pt x="18394" y="17458"/>
                  </a:cubicBezTo>
                  <a:lnTo>
                    <a:pt x="10800" y="21600"/>
                  </a:lnTo>
                  <a:lnTo>
                    <a:pt x="3206" y="17458"/>
                  </a:lnTo>
                  <a:cubicBezTo>
                    <a:pt x="1204" y="16365"/>
                    <a:pt x="1" y="14527"/>
                    <a:pt x="0" y="12557"/>
                  </a:cubicBezTo>
                  <a:lnTo>
                    <a:pt x="0" y="2751"/>
                  </a:lnTo>
                  <a:cubicBezTo>
                    <a:pt x="0" y="2291"/>
                    <a:pt x="391" y="1893"/>
                    <a:pt x="940" y="1793"/>
                  </a:cubicBezTo>
                  <a:close/>
                  <a:moveTo>
                    <a:pt x="2400" y="3538"/>
                  </a:moveTo>
                  <a:lnTo>
                    <a:pt x="2400" y="12556"/>
                  </a:lnTo>
                  <a:cubicBezTo>
                    <a:pt x="2400" y="13869"/>
                    <a:pt x="3202" y="15096"/>
                    <a:pt x="4537" y="15824"/>
                  </a:cubicBezTo>
                  <a:lnTo>
                    <a:pt x="10800" y="19241"/>
                  </a:lnTo>
                  <a:lnTo>
                    <a:pt x="17063" y="15824"/>
                  </a:lnTo>
                  <a:cubicBezTo>
                    <a:pt x="18398" y="15096"/>
                    <a:pt x="19200" y="13870"/>
                    <a:pt x="19200" y="12557"/>
                  </a:cubicBezTo>
                  <a:lnTo>
                    <a:pt x="19200" y="3538"/>
                  </a:lnTo>
                  <a:lnTo>
                    <a:pt x="10800" y="2013"/>
                  </a:lnTo>
                  <a:lnTo>
                    <a:pt x="2400" y="3538"/>
                  </a:lnTo>
                  <a:close/>
                  <a:moveTo>
                    <a:pt x="9600" y="8836"/>
                  </a:moveTo>
                  <a:lnTo>
                    <a:pt x="9600" y="5891"/>
                  </a:lnTo>
                  <a:lnTo>
                    <a:pt x="12000" y="5891"/>
                  </a:lnTo>
                  <a:lnTo>
                    <a:pt x="12000" y="8836"/>
                  </a:lnTo>
                  <a:lnTo>
                    <a:pt x="15600" y="8836"/>
                  </a:lnTo>
                  <a:lnTo>
                    <a:pt x="15600" y="10800"/>
                  </a:lnTo>
                  <a:lnTo>
                    <a:pt x="12000" y="10800"/>
                  </a:lnTo>
                  <a:lnTo>
                    <a:pt x="12000" y="13745"/>
                  </a:lnTo>
                  <a:lnTo>
                    <a:pt x="9600" y="13745"/>
                  </a:lnTo>
                  <a:lnTo>
                    <a:pt x="9600" y="10800"/>
                  </a:lnTo>
                  <a:lnTo>
                    <a:pt x="6000" y="10800"/>
                  </a:lnTo>
                  <a:lnTo>
                    <a:pt x="6000" y="8836"/>
                  </a:lnTo>
                  <a:lnTo>
                    <a:pt x="9600" y="883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79" name="成组"/>
          <p:cNvGrpSpPr/>
          <p:nvPr/>
        </p:nvGrpSpPr>
        <p:grpSpPr>
          <a:xfrm>
            <a:off x="6321704" y="1752435"/>
            <a:ext cx="457201" cy="457201"/>
            <a:chOff x="0" y="0"/>
            <a:chExt cx="457200" cy="457200"/>
          </a:xfrm>
        </p:grpSpPr>
        <p:sp>
          <p:nvSpPr>
            <p:cNvPr id="3977" name="任意形状 246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78" name="任意形状 2464"/>
            <p:cNvSpPr/>
            <p:nvPr/>
          </p:nvSpPr>
          <p:spPr>
            <a:xfrm>
              <a:off x="57150" y="19050"/>
              <a:ext cx="342900" cy="419100"/>
            </a:xfrm>
            <a:custGeom>
              <a:avLst/>
              <a:gdLst/>
              <a:ahLst/>
              <a:cxnLst>
                <a:cxn ang="0">
                  <a:pos x="wd2" y="hd2"/>
                </a:cxn>
                <a:cxn ang="5400000">
                  <a:pos x="wd2" y="hd2"/>
                </a:cxn>
                <a:cxn ang="10800000">
                  <a:pos x="wd2" y="hd2"/>
                </a:cxn>
                <a:cxn ang="16200000">
                  <a:pos x="wd2" y="hd2"/>
                </a:cxn>
              </a:cxnLst>
              <a:rect l="0" t="0" r="r" b="b"/>
              <a:pathLst>
                <a:path w="21600" h="21600" extrusionOk="0">
                  <a:moveTo>
                    <a:pt x="940" y="1793"/>
                  </a:moveTo>
                  <a:lnTo>
                    <a:pt x="10800" y="0"/>
                  </a:lnTo>
                  <a:lnTo>
                    <a:pt x="20660" y="1793"/>
                  </a:lnTo>
                  <a:cubicBezTo>
                    <a:pt x="21209" y="1893"/>
                    <a:pt x="21600" y="2291"/>
                    <a:pt x="21600" y="2751"/>
                  </a:cubicBezTo>
                  <a:lnTo>
                    <a:pt x="21600" y="12556"/>
                  </a:lnTo>
                  <a:cubicBezTo>
                    <a:pt x="21600" y="14526"/>
                    <a:pt x="20397" y="16365"/>
                    <a:pt x="18394" y="17458"/>
                  </a:cubicBezTo>
                  <a:lnTo>
                    <a:pt x="10800" y="21600"/>
                  </a:lnTo>
                  <a:lnTo>
                    <a:pt x="3206" y="17458"/>
                  </a:lnTo>
                  <a:cubicBezTo>
                    <a:pt x="1204" y="16365"/>
                    <a:pt x="1" y="14527"/>
                    <a:pt x="0" y="12557"/>
                  </a:cubicBezTo>
                  <a:lnTo>
                    <a:pt x="0" y="2751"/>
                  </a:lnTo>
                  <a:cubicBezTo>
                    <a:pt x="0" y="2291"/>
                    <a:pt x="391" y="1893"/>
                    <a:pt x="940" y="179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82" name="成组"/>
          <p:cNvGrpSpPr/>
          <p:nvPr/>
        </p:nvGrpSpPr>
        <p:grpSpPr>
          <a:xfrm>
            <a:off x="8149116" y="1752435"/>
            <a:ext cx="457201" cy="457201"/>
            <a:chOff x="0" y="0"/>
            <a:chExt cx="457200" cy="457200"/>
          </a:xfrm>
        </p:grpSpPr>
        <p:sp>
          <p:nvSpPr>
            <p:cNvPr id="3980" name="任意形状 246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81" name="任意形状 2467"/>
            <p:cNvSpPr/>
            <p:nvPr/>
          </p:nvSpPr>
          <p:spPr>
            <a:xfrm>
              <a:off x="57150" y="19050"/>
              <a:ext cx="342900" cy="419100"/>
            </a:xfrm>
            <a:custGeom>
              <a:avLst/>
              <a:gdLst/>
              <a:ahLst/>
              <a:cxnLst>
                <a:cxn ang="0">
                  <a:pos x="wd2" y="hd2"/>
                </a:cxn>
                <a:cxn ang="5400000">
                  <a:pos x="wd2" y="hd2"/>
                </a:cxn>
                <a:cxn ang="10800000">
                  <a:pos x="wd2" y="hd2"/>
                </a:cxn>
                <a:cxn ang="16200000">
                  <a:pos x="wd2" y="hd2"/>
                </a:cxn>
              </a:cxnLst>
              <a:rect l="0" t="0" r="r" b="b"/>
              <a:pathLst>
                <a:path w="21600" h="21600" extrusionOk="0">
                  <a:moveTo>
                    <a:pt x="940" y="1793"/>
                  </a:moveTo>
                  <a:lnTo>
                    <a:pt x="10800" y="0"/>
                  </a:lnTo>
                  <a:lnTo>
                    <a:pt x="20660" y="1793"/>
                  </a:lnTo>
                  <a:cubicBezTo>
                    <a:pt x="21209" y="1893"/>
                    <a:pt x="21600" y="2291"/>
                    <a:pt x="21600" y="2751"/>
                  </a:cubicBezTo>
                  <a:lnTo>
                    <a:pt x="21600" y="12556"/>
                  </a:lnTo>
                  <a:cubicBezTo>
                    <a:pt x="21600" y="14526"/>
                    <a:pt x="20397" y="16365"/>
                    <a:pt x="18394" y="17458"/>
                  </a:cubicBezTo>
                  <a:lnTo>
                    <a:pt x="10800" y="21600"/>
                  </a:lnTo>
                  <a:lnTo>
                    <a:pt x="3206" y="17458"/>
                  </a:lnTo>
                  <a:cubicBezTo>
                    <a:pt x="1204" y="16365"/>
                    <a:pt x="1" y="14527"/>
                    <a:pt x="0" y="12557"/>
                  </a:cubicBezTo>
                  <a:lnTo>
                    <a:pt x="0" y="2751"/>
                  </a:lnTo>
                  <a:cubicBezTo>
                    <a:pt x="0" y="2291"/>
                    <a:pt x="391" y="1893"/>
                    <a:pt x="940" y="1793"/>
                  </a:cubicBezTo>
                  <a:close/>
                  <a:moveTo>
                    <a:pt x="12000" y="8836"/>
                  </a:moveTo>
                  <a:lnTo>
                    <a:pt x="12000" y="3927"/>
                  </a:lnTo>
                  <a:lnTo>
                    <a:pt x="6000" y="10800"/>
                  </a:lnTo>
                  <a:lnTo>
                    <a:pt x="9600" y="10800"/>
                  </a:lnTo>
                  <a:lnTo>
                    <a:pt x="9600" y="15709"/>
                  </a:lnTo>
                  <a:lnTo>
                    <a:pt x="15600" y="8836"/>
                  </a:lnTo>
                  <a:lnTo>
                    <a:pt x="12000" y="883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85" name="成组"/>
          <p:cNvGrpSpPr/>
          <p:nvPr/>
        </p:nvGrpSpPr>
        <p:grpSpPr>
          <a:xfrm>
            <a:off x="8153206" y="838200"/>
            <a:ext cx="457201" cy="457200"/>
            <a:chOff x="0" y="0"/>
            <a:chExt cx="457200" cy="457200"/>
          </a:xfrm>
        </p:grpSpPr>
        <p:sp>
          <p:nvSpPr>
            <p:cNvPr id="3983" name="任意形状 24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84" name="任意形状 2470"/>
            <p:cNvSpPr/>
            <p:nvPr/>
          </p:nvSpPr>
          <p:spPr>
            <a:xfrm>
              <a:off x="57150" y="19050"/>
              <a:ext cx="342900" cy="419100"/>
            </a:xfrm>
            <a:custGeom>
              <a:avLst/>
              <a:gdLst/>
              <a:ahLst/>
              <a:cxnLst>
                <a:cxn ang="0">
                  <a:pos x="wd2" y="hd2"/>
                </a:cxn>
                <a:cxn ang="5400000">
                  <a:pos x="wd2" y="hd2"/>
                </a:cxn>
                <a:cxn ang="10800000">
                  <a:pos x="wd2" y="hd2"/>
                </a:cxn>
                <a:cxn ang="16200000">
                  <a:pos x="wd2" y="hd2"/>
                </a:cxn>
              </a:cxnLst>
              <a:rect l="0" t="0" r="r" b="b"/>
              <a:pathLst>
                <a:path w="21600" h="21600" extrusionOk="0">
                  <a:moveTo>
                    <a:pt x="940" y="1793"/>
                  </a:moveTo>
                  <a:lnTo>
                    <a:pt x="10800" y="0"/>
                  </a:lnTo>
                  <a:lnTo>
                    <a:pt x="20660" y="1793"/>
                  </a:lnTo>
                  <a:cubicBezTo>
                    <a:pt x="21209" y="1893"/>
                    <a:pt x="21600" y="2291"/>
                    <a:pt x="21600" y="2751"/>
                  </a:cubicBezTo>
                  <a:lnTo>
                    <a:pt x="21600" y="12556"/>
                  </a:lnTo>
                  <a:cubicBezTo>
                    <a:pt x="21600" y="14526"/>
                    <a:pt x="20397" y="16365"/>
                    <a:pt x="18394" y="17458"/>
                  </a:cubicBezTo>
                  <a:lnTo>
                    <a:pt x="10800" y="21600"/>
                  </a:lnTo>
                  <a:lnTo>
                    <a:pt x="3206" y="17458"/>
                  </a:lnTo>
                  <a:cubicBezTo>
                    <a:pt x="1204" y="16365"/>
                    <a:pt x="1" y="14527"/>
                    <a:pt x="0" y="12557"/>
                  </a:cubicBezTo>
                  <a:lnTo>
                    <a:pt x="0" y="2751"/>
                  </a:lnTo>
                  <a:cubicBezTo>
                    <a:pt x="0" y="2291"/>
                    <a:pt x="391" y="1893"/>
                    <a:pt x="940" y="1793"/>
                  </a:cubicBezTo>
                  <a:close/>
                  <a:moveTo>
                    <a:pt x="2400" y="3538"/>
                  </a:moveTo>
                  <a:lnTo>
                    <a:pt x="2400" y="12556"/>
                  </a:lnTo>
                  <a:cubicBezTo>
                    <a:pt x="2400" y="13869"/>
                    <a:pt x="3202" y="15096"/>
                    <a:pt x="4537" y="15824"/>
                  </a:cubicBezTo>
                  <a:lnTo>
                    <a:pt x="10800" y="19241"/>
                  </a:lnTo>
                  <a:lnTo>
                    <a:pt x="17063" y="15824"/>
                  </a:lnTo>
                  <a:cubicBezTo>
                    <a:pt x="18398" y="15096"/>
                    <a:pt x="19200" y="13870"/>
                    <a:pt x="19200" y="12557"/>
                  </a:cubicBezTo>
                  <a:lnTo>
                    <a:pt x="19200" y="3538"/>
                  </a:lnTo>
                  <a:lnTo>
                    <a:pt x="10800" y="2013"/>
                  </a:lnTo>
                  <a:lnTo>
                    <a:pt x="2400" y="3538"/>
                  </a:lnTo>
                  <a:close/>
                  <a:moveTo>
                    <a:pt x="12000" y="8836"/>
                  </a:moveTo>
                  <a:lnTo>
                    <a:pt x="15600" y="8836"/>
                  </a:lnTo>
                  <a:lnTo>
                    <a:pt x="9600" y="15709"/>
                  </a:lnTo>
                  <a:lnTo>
                    <a:pt x="9600" y="10800"/>
                  </a:lnTo>
                  <a:lnTo>
                    <a:pt x="6000" y="10800"/>
                  </a:lnTo>
                  <a:lnTo>
                    <a:pt x="12000" y="3927"/>
                  </a:lnTo>
                  <a:lnTo>
                    <a:pt x="12000" y="883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88" name="成组"/>
          <p:cNvGrpSpPr/>
          <p:nvPr/>
        </p:nvGrpSpPr>
        <p:grpSpPr>
          <a:xfrm>
            <a:off x="6324455" y="838200"/>
            <a:ext cx="457201" cy="457200"/>
            <a:chOff x="0" y="0"/>
            <a:chExt cx="457200" cy="457200"/>
          </a:xfrm>
        </p:grpSpPr>
        <p:sp>
          <p:nvSpPr>
            <p:cNvPr id="3986" name="任意形状 24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87" name="任意形状 2473"/>
            <p:cNvSpPr/>
            <p:nvPr/>
          </p:nvSpPr>
          <p:spPr>
            <a:xfrm>
              <a:off x="57150" y="19050"/>
              <a:ext cx="342900" cy="419100"/>
            </a:xfrm>
            <a:custGeom>
              <a:avLst/>
              <a:gdLst/>
              <a:ahLst/>
              <a:cxnLst>
                <a:cxn ang="0">
                  <a:pos x="wd2" y="hd2"/>
                </a:cxn>
                <a:cxn ang="5400000">
                  <a:pos x="wd2" y="hd2"/>
                </a:cxn>
                <a:cxn ang="10800000">
                  <a:pos x="wd2" y="hd2"/>
                </a:cxn>
                <a:cxn ang="16200000">
                  <a:pos x="wd2" y="hd2"/>
                </a:cxn>
              </a:cxnLst>
              <a:rect l="0" t="0" r="r" b="b"/>
              <a:pathLst>
                <a:path w="21600" h="21600" extrusionOk="0">
                  <a:moveTo>
                    <a:pt x="940" y="1793"/>
                  </a:moveTo>
                  <a:lnTo>
                    <a:pt x="10800" y="0"/>
                  </a:lnTo>
                  <a:lnTo>
                    <a:pt x="20660" y="1793"/>
                  </a:lnTo>
                  <a:cubicBezTo>
                    <a:pt x="21209" y="1893"/>
                    <a:pt x="21600" y="2291"/>
                    <a:pt x="21600" y="2751"/>
                  </a:cubicBezTo>
                  <a:lnTo>
                    <a:pt x="21600" y="12556"/>
                  </a:lnTo>
                  <a:cubicBezTo>
                    <a:pt x="21600" y="14526"/>
                    <a:pt x="20397" y="16365"/>
                    <a:pt x="18394" y="17458"/>
                  </a:cubicBezTo>
                  <a:lnTo>
                    <a:pt x="10800" y="21600"/>
                  </a:lnTo>
                  <a:lnTo>
                    <a:pt x="3206" y="17458"/>
                  </a:lnTo>
                  <a:cubicBezTo>
                    <a:pt x="1204" y="16365"/>
                    <a:pt x="1" y="14527"/>
                    <a:pt x="0" y="12557"/>
                  </a:cubicBezTo>
                  <a:lnTo>
                    <a:pt x="0" y="2751"/>
                  </a:lnTo>
                  <a:cubicBezTo>
                    <a:pt x="0" y="2291"/>
                    <a:pt x="391" y="1893"/>
                    <a:pt x="940" y="1793"/>
                  </a:cubicBezTo>
                  <a:close/>
                  <a:moveTo>
                    <a:pt x="2400" y="3538"/>
                  </a:moveTo>
                  <a:lnTo>
                    <a:pt x="2400" y="12556"/>
                  </a:lnTo>
                  <a:cubicBezTo>
                    <a:pt x="2400" y="13869"/>
                    <a:pt x="3202" y="15096"/>
                    <a:pt x="4537" y="15824"/>
                  </a:cubicBezTo>
                  <a:lnTo>
                    <a:pt x="10800" y="19241"/>
                  </a:lnTo>
                  <a:lnTo>
                    <a:pt x="17063" y="15824"/>
                  </a:lnTo>
                  <a:cubicBezTo>
                    <a:pt x="18398" y="15096"/>
                    <a:pt x="19200" y="13870"/>
                    <a:pt x="19200" y="12557"/>
                  </a:cubicBezTo>
                  <a:lnTo>
                    <a:pt x="19200" y="3538"/>
                  </a:lnTo>
                  <a:lnTo>
                    <a:pt x="10800" y="2013"/>
                  </a:lnTo>
                  <a:lnTo>
                    <a:pt x="2400" y="353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91" name="成组"/>
          <p:cNvGrpSpPr/>
          <p:nvPr/>
        </p:nvGrpSpPr>
        <p:grpSpPr>
          <a:xfrm>
            <a:off x="9062822" y="1752435"/>
            <a:ext cx="457201" cy="457201"/>
            <a:chOff x="0" y="0"/>
            <a:chExt cx="457200" cy="457200"/>
          </a:xfrm>
        </p:grpSpPr>
        <p:sp>
          <p:nvSpPr>
            <p:cNvPr id="3989" name="任意形状 24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90" name="任意形状 2476"/>
            <p:cNvSpPr/>
            <p:nvPr/>
          </p:nvSpPr>
          <p:spPr>
            <a:xfrm>
              <a:off x="57150" y="19050"/>
              <a:ext cx="342900" cy="419100"/>
            </a:xfrm>
            <a:custGeom>
              <a:avLst/>
              <a:gdLst/>
              <a:ahLst/>
              <a:cxnLst>
                <a:cxn ang="0">
                  <a:pos x="wd2" y="hd2"/>
                </a:cxn>
                <a:cxn ang="5400000">
                  <a:pos x="wd2" y="hd2"/>
                </a:cxn>
                <a:cxn ang="10800000">
                  <a:pos x="wd2" y="hd2"/>
                </a:cxn>
                <a:cxn ang="16200000">
                  <a:pos x="wd2" y="hd2"/>
                </a:cxn>
              </a:cxnLst>
              <a:rect l="0" t="0" r="r" b="b"/>
              <a:pathLst>
                <a:path w="21600" h="21600" extrusionOk="0">
                  <a:moveTo>
                    <a:pt x="940" y="1793"/>
                  </a:moveTo>
                  <a:lnTo>
                    <a:pt x="10800" y="0"/>
                  </a:lnTo>
                  <a:lnTo>
                    <a:pt x="20660" y="1793"/>
                  </a:lnTo>
                  <a:cubicBezTo>
                    <a:pt x="21209" y="1893"/>
                    <a:pt x="21600" y="2291"/>
                    <a:pt x="21600" y="2751"/>
                  </a:cubicBezTo>
                  <a:lnTo>
                    <a:pt x="21600" y="12556"/>
                  </a:lnTo>
                  <a:cubicBezTo>
                    <a:pt x="21600" y="14526"/>
                    <a:pt x="20397" y="16365"/>
                    <a:pt x="18394" y="17458"/>
                  </a:cubicBezTo>
                  <a:lnTo>
                    <a:pt x="10800" y="21600"/>
                  </a:lnTo>
                  <a:lnTo>
                    <a:pt x="3206" y="17458"/>
                  </a:lnTo>
                  <a:cubicBezTo>
                    <a:pt x="1204" y="16365"/>
                    <a:pt x="1" y="14527"/>
                    <a:pt x="0" y="12557"/>
                  </a:cubicBezTo>
                  <a:lnTo>
                    <a:pt x="0" y="2751"/>
                  </a:lnTo>
                  <a:cubicBezTo>
                    <a:pt x="0" y="2291"/>
                    <a:pt x="391" y="1893"/>
                    <a:pt x="940" y="1793"/>
                  </a:cubicBezTo>
                  <a:close/>
                  <a:moveTo>
                    <a:pt x="10800" y="12273"/>
                  </a:moveTo>
                  <a:lnTo>
                    <a:pt x="14327" y="13790"/>
                  </a:lnTo>
                  <a:lnTo>
                    <a:pt x="13654" y="10577"/>
                  </a:lnTo>
                  <a:lnTo>
                    <a:pt x="16506" y="8301"/>
                  </a:lnTo>
                  <a:lnTo>
                    <a:pt x="12563" y="7832"/>
                  </a:lnTo>
                  <a:lnTo>
                    <a:pt x="10800" y="4909"/>
                  </a:lnTo>
                  <a:lnTo>
                    <a:pt x="9036" y="7832"/>
                  </a:lnTo>
                  <a:lnTo>
                    <a:pt x="5094" y="8301"/>
                  </a:lnTo>
                  <a:lnTo>
                    <a:pt x="7946" y="10577"/>
                  </a:lnTo>
                  <a:lnTo>
                    <a:pt x="7274" y="13790"/>
                  </a:lnTo>
                  <a:lnTo>
                    <a:pt x="10800" y="1227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94" name="成组"/>
          <p:cNvGrpSpPr/>
          <p:nvPr/>
        </p:nvGrpSpPr>
        <p:grpSpPr>
          <a:xfrm>
            <a:off x="9067582" y="838200"/>
            <a:ext cx="457201" cy="457200"/>
            <a:chOff x="0" y="0"/>
            <a:chExt cx="457200" cy="457200"/>
          </a:xfrm>
        </p:grpSpPr>
        <p:sp>
          <p:nvSpPr>
            <p:cNvPr id="3992" name="任意形状 24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93" name="任意形状 2479"/>
            <p:cNvSpPr/>
            <p:nvPr/>
          </p:nvSpPr>
          <p:spPr>
            <a:xfrm>
              <a:off x="57150" y="19050"/>
              <a:ext cx="342900" cy="419100"/>
            </a:xfrm>
            <a:custGeom>
              <a:avLst/>
              <a:gdLst/>
              <a:ahLst/>
              <a:cxnLst>
                <a:cxn ang="0">
                  <a:pos x="wd2" y="hd2"/>
                </a:cxn>
                <a:cxn ang="5400000">
                  <a:pos x="wd2" y="hd2"/>
                </a:cxn>
                <a:cxn ang="10800000">
                  <a:pos x="wd2" y="hd2"/>
                </a:cxn>
                <a:cxn ang="16200000">
                  <a:pos x="wd2" y="hd2"/>
                </a:cxn>
              </a:cxnLst>
              <a:rect l="0" t="0" r="r" b="b"/>
              <a:pathLst>
                <a:path w="21600" h="21600" extrusionOk="0">
                  <a:moveTo>
                    <a:pt x="2400" y="3538"/>
                  </a:moveTo>
                  <a:lnTo>
                    <a:pt x="2400" y="12556"/>
                  </a:lnTo>
                  <a:cubicBezTo>
                    <a:pt x="2400" y="13869"/>
                    <a:pt x="3202" y="15096"/>
                    <a:pt x="4537" y="15824"/>
                  </a:cubicBezTo>
                  <a:lnTo>
                    <a:pt x="10800" y="19241"/>
                  </a:lnTo>
                  <a:lnTo>
                    <a:pt x="17063" y="15824"/>
                  </a:lnTo>
                  <a:cubicBezTo>
                    <a:pt x="18398" y="15096"/>
                    <a:pt x="19200" y="13870"/>
                    <a:pt x="19200" y="12557"/>
                  </a:cubicBezTo>
                  <a:lnTo>
                    <a:pt x="19200" y="3538"/>
                  </a:lnTo>
                  <a:lnTo>
                    <a:pt x="10800" y="2013"/>
                  </a:lnTo>
                  <a:lnTo>
                    <a:pt x="2400" y="3538"/>
                  </a:lnTo>
                  <a:close/>
                  <a:moveTo>
                    <a:pt x="940" y="1793"/>
                  </a:moveTo>
                  <a:lnTo>
                    <a:pt x="10800" y="0"/>
                  </a:lnTo>
                  <a:lnTo>
                    <a:pt x="20660" y="1793"/>
                  </a:lnTo>
                  <a:cubicBezTo>
                    <a:pt x="21209" y="1893"/>
                    <a:pt x="21600" y="2291"/>
                    <a:pt x="21600" y="2751"/>
                  </a:cubicBezTo>
                  <a:lnTo>
                    <a:pt x="21600" y="12556"/>
                  </a:lnTo>
                  <a:cubicBezTo>
                    <a:pt x="21600" y="14526"/>
                    <a:pt x="20397" y="16365"/>
                    <a:pt x="18394" y="17458"/>
                  </a:cubicBezTo>
                  <a:lnTo>
                    <a:pt x="10800" y="21600"/>
                  </a:lnTo>
                  <a:lnTo>
                    <a:pt x="3206" y="17458"/>
                  </a:lnTo>
                  <a:cubicBezTo>
                    <a:pt x="1204" y="16365"/>
                    <a:pt x="1" y="14527"/>
                    <a:pt x="0" y="12557"/>
                  </a:cubicBezTo>
                  <a:lnTo>
                    <a:pt x="0" y="2751"/>
                  </a:lnTo>
                  <a:cubicBezTo>
                    <a:pt x="0" y="2291"/>
                    <a:pt x="391" y="1893"/>
                    <a:pt x="940" y="1793"/>
                  </a:cubicBezTo>
                  <a:close/>
                  <a:moveTo>
                    <a:pt x="10800" y="12273"/>
                  </a:moveTo>
                  <a:lnTo>
                    <a:pt x="7273" y="13790"/>
                  </a:lnTo>
                  <a:lnTo>
                    <a:pt x="7946" y="10577"/>
                  </a:lnTo>
                  <a:lnTo>
                    <a:pt x="5094" y="8301"/>
                  </a:lnTo>
                  <a:lnTo>
                    <a:pt x="9037" y="7832"/>
                  </a:lnTo>
                  <a:lnTo>
                    <a:pt x="10800" y="4909"/>
                  </a:lnTo>
                  <a:lnTo>
                    <a:pt x="12564" y="7832"/>
                  </a:lnTo>
                  <a:lnTo>
                    <a:pt x="16506" y="8301"/>
                  </a:lnTo>
                  <a:lnTo>
                    <a:pt x="13654" y="10577"/>
                  </a:lnTo>
                  <a:lnTo>
                    <a:pt x="14326" y="13790"/>
                  </a:lnTo>
                  <a:lnTo>
                    <a:pt x="10800" y="1227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97" name="成组"/>
          <p:cNvGrpSpPr/>
          <p:nvPr/>
        </p:nvGrpSpPr>
        <p:grpSpPr>
          <a:xfrm>
            <a:off x="3580587" y="1752435"/>
            <a:ext cx="457201" cy="457201"/>
            <a:chOff x="0" y="0"/>
            <a:chExt cx="457200" cy="457200"/>
          </a:xfrm>
        </p:grpSpPr>
        <p:sp>
          <p:nvSpPr>
            <p:cNvPr id="3995" name="任意形状 24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96" name="任意形状 2482"/>
            <p:cNvSpPr/>
            <p:nvPr/>
          </p:nvSpPr>
          <p:spPr>
            <a:xfrm>
              <a:off x="38100" y="39052"/>
              <a:ext cx="381000" cy="380049"/>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9720" y="10773"/>
                  </a:lnTo>
                  <a:lnTo>
                    <a:pt x="11880" y="10773"/>
                  </a:lnTo>
                  <a:lnTo>
                    <a:pt x="11880" y="0"/>
                  </a:lnTo>
                  <a:cubicBezTo>
                    <a:pt x="17337" y="542"/>
                    <a:pt x="21600" y="5159"/>
                    <a:pt x="21600" y="10773"/>
                  </a:cubicBezTo>
                  <a:cubicBezTo>
                    <a:pt x="21600" y="16753"/>
                    <a:pt x="16765" y="21600"/>
                    <a:pt x="10800" y="21600"/>
                  </a:cubicBezTo>
                  <a:cubicBezTo>
                    <a:pt x="4835" y="21600"/>
                    <a:pt x="0" y="16753"/>
                    <a:pt x="0" y="10773"/>
                  </a:cubicBezTo>
                  <a:cubicBezTo>
                    <a:pt x="0" y="5159"/>
                    <a:pt x="4263" y="542"/>
                    <a:pt x="972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00" name="成组"/>
          <p:cNvGrpSpPr/>
          <p:nvPr/>
        </p:nvGrpSpPr>
        <p:grpSpPr>
          <a:xfrm>
            <a:off x="3581327" y="838200"/>
            <a:ext cx="457201" cy="457200"/>
            <a:chOff x="0" y="0"/>
            <a:chExt cx="457200" cy="457200"/>
          </a:xfrm>
        </p:grpSpPr>
        <p:sp>
          <p:nvSpPr>
            <p:cNvPr id="3998" name="任意形状 24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99" name="任意形状 2485"/>
            <p:cNvSpPr/>
            <p:nvPr/>
          </p:nvSpPr>
          <p:spPr>
            <a:xfrm>
              <a:off x="38100" y="38100"/>
              <a:ext cx="381001" cy="381000"/>
            </a:xfrm>
            <a:custGeom>
              <a:avLst/>
              <a:gdLst/>
              <a:ahLst/>
              <a:cxnLst>
                <a:cxn ang="0">
                  <a:pos x="wd2" y="hd2"/>
                </a:cxn>
                <a:cxn ang="5400000">
                  <a:pos x="wd2" y="hd2"/>
                </a:cxn>
                <a:cxn ang="10800000">
                  <a:pos x="wd2" y="hd2"/>
                </a:cxn>
                <a:cxn ang="16200000">
                  <a:pos x="wd2" y="hd2"/>
                </a:cxn>
              </a:cxnLst>
              <a:rect l="0" t="0" r="r" b="b"/>
              <a:pathLst>
                <a:path w="21595" h="21600" extrusionOk="0">
                  <a:moveTo>
                    <a:pt x="4606" y="1952"/>
                  </a:moveTo>
                  <a:lnTo>
                    <a:pt x="5844" y="3722"/>
                  </a:lnTo>
                  <a:cubicBezTo>
                    <a:pt x="1936" y="6458"/>
                    <a:pt x="986" y="11846"/>
                    <a:pt x="3722" y="15755"/>
                  </a:cubicBezTo>
                  <a:cubicBezTo>
                    <a:pt x="6458" y="19664"/>
                    <a:pt x="11844" y="20614"/>
                    <a:pt x="15752" y="17878"/>
                  </a:cubicBezTo>
                  <a:cubicBezTo>
                    <a:pt x="19660" y="15141"/>
                    <a:pt x="20610" y="9754"/>
                    <a:pt x="17874" y="5845"/>
                  </a:cubicBezTo>
                  <a:cubicBezTo>
                    <a:pt x="17296" y="5018"/>
                    <a:pt x="16578" y="4300"/>
                    <a:pt x="15752" y="3722"/>
                  </a:cubicBezTo>
                  <a:lnTo>
                    <a:pt x="16990" y="1952"/>
                  </a:lnTo>
                  <a:cubicBezTo>
                    <a:pt x="19879" y="3971"/>
                    <a:pt x="21598" y="7275"/>
                    <a:pt x="21596" y="10800"/>
                  </a:cubicBezTo>
                  <a:cubicBezTo>
                    <a:pt x="21596" y="16765"/>
                    <a:pt x="16762" y="21600"/>
                    <a:pt x="10798" y="21600"/>
                  </a:cubicBezTo>
                  <a:cubicBezTo>
                    <a:pt x="4834" y="21600"/>
                    <a:pt x="0" y="16765"/>
                    <a:pt x="0" y="10800"/>
                  </a:cubicBezTo>
                  <a:cubicBezTo>
                    <a:pt x="-2" y="7275"/>
                    <a:pt x="1717" y="3971"/>
                    <a:pt x="4606" y="1952"/>
                  </a:cubicBezTo>
                  <a:close/>
                  <a:moveTo>
                    <a:pt x="9718" y="10800"/>
                  </a:moveTo>
                  <a:lnTo>
                    <a:pt x="9718" y="0"/>
                  </a:lnTo>
                  <a:lnTo>
                    <a:pt x="11878" y="0"/>
                  </a:lnTo>
                  <a:lnTo>
                    <a:pt x="11878" y="10800"/>
                  </a:lnTo>
                  <a:lnTo>
                    <a:pt x="9718"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03" name="成组"/>
          <p:cNvGrpSpPr/>
          <p:nvPr/>
        </p:nvGrpSpPr>
        <p:grpSpPr>
          <a:xfrm>
            <a:off x="5416542" y="5409376"/>
            <a:ext cx="457201" cy="457201"/>
            <a:chOff x="0" y="0"/>
            <a:chExt cx="457200" cy="457200"/>
          </a:xfrm>
        </p:grpSpPr>
        <p:sp>
          <p:nvSpPr>
            <p:cNvPr id="4001" name="任意形状 25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02" name="任意形状 2584"/>
            <p:cNvSpPr/>
            <p:nvPr/>
          </p:nvSpPr>
          <p:spPr>
            <a:xfrm>
              <a:off x="38100" y="38100"/>
              <a:ext cx="386982" cy="386982"/>
            </a:xfrm>
            <a:custGeom>
              <a:avLst/>
              <a:gdLst/>
              <a:ahLst/>
              <a:cxnLst>
                <a:cxn ang="0">
                  <a:pos x="wd2" y="hd2"/>
                </a:cxn>
                <a:cxn ang="5400000">
                  <a:pos x="wd2" y="hd2"/>
                </a:cxn>
                <a:cxn ang="10800000">
                  <a:pos x="wd2" y="hd2"/>
                </a:cxn>
                <a:cxn ang="16200000">
                  <a:pos x="wd2" y="hd2"/>
                </a:cxn>
              </a:cxnLst>
              <a:rect l="0" t="0" r="r" b="b"/>
              <a:pathLst>
                <a:path w="21600" h="21600" extrusionOk="0">
                  <a:moveTo>
                    <a:pt x="17046" y="15542"/>
                  </a:moveTo>
                  <a:lnTo>
                    <a:pt x="21600" y="20095"/>
                  </a:lnTo>
                  <a:lnTo>
                    <a:pt x="20095" y="21600"/>
                  </a:lnTo>
                  <a:lnTo>
                    <a:pt x="15542" y="17046"/>
                  </a:lnTo>
                  <a:cubicBezTo>
                    <a:pt x="13848" y="18404"/>
                    <a:pt x="11741" y="19143"/>
                    <a:pt x="9570" y="19139"/>
                  </a:cubicBezTo>
                  <a:cubicBezTo>
                    <a:pt x="4287" y="19139"/>
                    <a:pt x="0" y="14852"/>
                    <a:pt x="0" y="9570"/>
                  </a:cubicBezTo>
                  <a:cubicBezTo>
                    <a:pt x="0" y="4287"/>
                    <a:pt x="4287" y="0"/>
                    <a:pt x="9570" y="0"/>
                  </a:cubicBezTo>
                  <a:cubicBezTo>
                    <a:pt x="14852" y="0"/>
                    <a:pt x="19139" y="4287"/>
                    <a:pt x="19139" y="9570"/>
                  </a:cubicBezTo>
                  <a:cubicBezTo>
                    <a:pt x="19143" y="11741"/>
                    <a:pt x="18404" y="13848"/>
                    <a:pt x="17046" y="15542"/>
                  </a:cubicBezTo>
                  <a:close/>
                  <a:moveTo>
                    <a:pt x="8506" y="8506"/>
                  </a:moveTo>
                  <a:lnTo>
                    <a:pt x="5317" y="8506"/>
                  </a:lnTo>
                  <a:lnTo>
                    <a:pt x="5317" y="10633"/>
                  </a:lnTo>
                  <a:lnTo>
                    <a:pt x="8506" y="10633"/>
                  </a:lnTo>
                  <a:lnTo>
                    <a:pt x="8506" y="13823"/>
                  </a:lnTo>
                  <a:lnTo>
                    <a:pt x="10633" y="13823"/>
                  </a:lnTo>
                  <a:lnTo>
                    <a:pt x="10633" y="10633"/>
                  </a:lnTo>
                  <a:lnTo>
                    <a:pt x="13823" y="10633"/>
                  </a:lnTo>
                  <a:lnTo>
                    <a:pt x="13823" y="8506"/>
                  </a:lnTo>
                  <a:lnTo>
                    <a:pt x="10633" y="8506"/>
                  </a:lnTo>
                  <a:lnTo>
                    <a:pt x="10633" y="5317"/>
                  </a:lnTo>
                  <a:lnTo>
                    <a:pt x="8506" y="5317"/>
                  </a:lnTo>
                  <a:lnTo>
                    <a:pt x="8506" y="850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06" name="成组"/>
          <p:cNvGrpSpPr/>
          <p:nvPr/>
        </p:nvGrpSpPr>
        <p:grpSpPr>
          <a:xfrm>
            <a:off x="5412850" y="4495140"/>
            <a:ext cx="457201" cy="457201"/>
            <a:chOff x="0" y="0"/>
            <a:chExt cx="457200" cy="457200"/>
          </a:xfrm>
        </p:grpSpPr>
        <p:sp>
          <p:nvSpPr>
            <p:cNvPr id="4004" name="任意形状 25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05" name="任意形状 2587"/>
            <p:cNvSpPr/>
            <p:nvPr/>
          </p:nvSpPr>
          <p:spPr>
            <a:xfrm>
              <a:off x="38100" y="38100"/>
              <a:ext cx="386982" cy="386982"/>
            </a:xfrm>
            <a:custGeom>
              <a:avLst/>
              <a:gdLst/>
              <a:ahLst/>
              <a:cxnLst>
                <a:cxn ang="0">
                  <a:pos x="wd2" y="hd2"/>
                </a:cxn>
                <a:cxn ang="5400000">
                  <a:pos x="wd2" y="hd2"/>
                </a:cxn>
                <a:cxn ang="10800000">
                  <a:pos x="wd2" y="hd2"/>
                </a:cxn>
                <a:cxn ang="16200000">
                  <a:pos x="wd2" y="hd2"/>
                </a:cxn>
              </a:cxnLst>
              <a:rect l="0" t="0" r="r" b="b"/>
              <a:pathLst>
                <a:path w="21600" h="21600" extrusionOk="0">
                  <a:moveTo>
                    <a:pt x="17046" y="15542"/>
                  </a:moveTo>
                  <a:lnTo>
                    <a:pt x="21600" y="20095"/>
                  </a:lnTo>
                  <a:lnTo>
                    <a:pt x="20095" y="21600"/>
                  </a:lnTo>
                  <a:lnTo>
                    <a:pt x="15542" y="17046"/>
                  </a:lnTo>
                  <a:cubicBezTo>
                    <a:pt x="13848" y="18404"/>
                    <a:pt x="11741" y="19143"/>
                    <a:pt x="9570" y="19139"/>
                  </a:cubicBezTo>
                  <a:cubicBezTo>
                    <a:pt x="4287" y="19139"/>
                    <a:pt x="0" y="14852"/>
                    <a:pt x="0" y="9570"/>
                  </a:cubicBezTo>
                  <a:cubicBezTo>
                    <a:pt x="0" y="4287"/>
                    <a:pt x="4287" y="0"/>
                    <a:pt x="9570" y="0"/>
                  </a:cubicBezTo>
                  <a:cubicBezTo>
                    <a:pt x="14852" y="0"/>
                    <a:pt x="19139" y="4287"/>
                    <a:pt x="19139" y="9570"/>
                  </a:cubicBezTo>
                  <a:cubicBezTo>
                    <a:pt x="19143" y="11741"/>
                    <a:pt x="18404" y="13848"/>
                    <a:pt x="17046" y="15542"/>
                  </a:cubicBezTo>
                  <a:close/>
                  <a:moveTo>
                    <a:pt x="14913" y="14753"/>
                  </a:moveTo>
                  <a:cubicBezTo>
                    <a:pt x="16262" y="13366"/>
                    <a:pt x="17016" y="11505"/>
                    <a:pt x="17013" y="9570"/>
                  </a:cubicBezTo>
                  <a:cubicBezTo>
                    <a:pt x="17013" y="5457"/>
                    <a:pt x="13682" y="2127"/>
                    <a:pt x="9570" y="2127"/>
                  </a:cubicBezTo>
                  <a:cubicBezTo>
                    <a:pt x="5457" y="2127"/>
                    <a:pt x="2127" y="5457"/>
                    <a:pt x="2127" y="9570"/>
                  </a:cubicBezTo>
                  <a:cubicBezTo>
                    <a:pt x="2127" y="13682"/>
                    <a:pt x="5457" y="17013"/>
                    <a:pt x="9570" y="17013"/>
                  </a:cubicBezTo>
                  <a:cubicBezTo>
                    <a:pt x="11505" y="17016"/>
                    <a:pt x="13366" y="16262"/>
                    <a:pt x="14753" y="14913"/>
                  </a:cubicBezTo>
                  <a:lnTo>
                    <a:pt x="14913" y="14753"/>
                  </a:lnTo>
                  <a:close/>
                  <a:moveTo>
                    <a:pt x="8506" y="8506"/>
                  </a:moveTo>
                  <a:lnTo>
                    <a:pt x="8506" y="5317"/>
                  </a:lnTo>
                  <a:lnTo>
                    <a:pt x="10633" y="5317"/>
                  </a:lnTo>
                  <a:lnTo>
                    <a:pt x="10633" y="8506"/>
                  </a:lnTo>
                  <a:lnTo>
                    <a:pt x="13823" y="8506"/>
                  </a:lnTo>
                  <a:lnTo>
                    <a:pt x="13823" y="10633"/>
                  </a:lnTo>
                  <a:lnTo>
                    <a:pt x="10633" y="10633"/>
                  </a:lnTo>
                  <a:lnTo>
                    <a:pt x="10633" y="13823"/>
                  </a:lnTo>
                  <a:lnTo>
                    <a:pt x="8506" y="13823"/>
                  </a:lnTo>
                  <a:lnTo>
                    <a:pt x="8506" y="10633"/>
                  </a:lnTo>
                  <a:lnTo>
                    <a:pt x="5317" y="10633"/>
                  </a:lnTo>
                  <a:lnTo>
                    <a:pt x="5317" y="8506"/>
                  </a:lnTo>
                  <a:lnTo>
                    <a:pt x="8506" y="850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09" name="成组"/>
          <p:cNvGrpSpPr/>
          <p:nvPr/>
        </p:nvGrpSpPr>
        <p:grpSpPr>
          <a:xfrm>
            <a:off x="6330941" y="5409376"/>
            <a:ext cx="457201" cy="457201"/>
            <a:chOff x="0" y="0"/>
            <a:chExt cx="457200" cy="457200"/>
          </a:xfrm>
        </p:grpSpPr>
        <p:sp>
          <p:nvSpPr>
            <p:cNvPr id="4007" name="任意形状 25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08" name="任意形状 2590"/>
            <p:cNvSpPr/>
            <p:nvPr/>
          </p:nvSpPr>
          <p:spPr>
            <a:xfrm>
              <a:off x="38100" y="38100"/>
              <a:ext cx="386982" cy="386982"/>
            </a:xfrm>
            <a:custGeom>
              <a:avLst/>
              <a:gdLst/>
              <a:ahLst/>
              <a:cxnLst>
                <a:cxn ang="0">
                  <a:pos x="wd2" y="hd2"/>
                </a:cxn>
                <a:cxn ang="5400000">
                  <a:pos x="wd2" y="hd2"/>
                </a:cxn>
                <a:cxn ang="10800000">
                  <a:pos x="wd2" y="hd2"/>
                </a:cxn>
                <a:cxn ang="16200000">
                  <a:pos x="wd2" y="hd2"/>
                </a:cxn>
              </a:cxnLst>
              <a:rect l="0" t="0" r="r" b="b"/>
              <a:pathLst>
                <a:path w="21600" h="21600" extrusionOk="0">
                  <a:moveTo>
                    <a:pt x="17046" y="15542"/>
                  </a:moveTo>
                  <a:lnTo>
                    <a:pt x="21600" y="20095"/>
                  </a:lnTo>
                  <a:lnTo>
                    <a:pt x="20095" y="21600"/>
                  </a:lnTo>
                  <a:lnTo>
                    <a:pt x="15542" y="17046"/>
                  </a:lnTo>
                  <a:cubicBezTo>
                    <a:pt x="13848" y="18404"/>
                    <a:pt x="11741" y="19143"/>
                    <a:pt x="9570" y="19139"/>
                  </a:cubicBezTo>
                  <a:cubicBezTo>
                    <a:pt x="4287" y="19139"/>
                    <a:pt x="0" y="14852"/>
                    <a:pt x="0" y="9570"/>
                  </a:cubicBezTo>
                  <a:cubicBezTo>
                    <a:pt x="0" y="4287"/>
                    <a:pt x="4287" y="0"/>
                    <a:pt x="9570" y="0"/>
                  </a:cubicBezTo>
                  <a:cubicBezTo>
                    <a:pt x="14852" y="0"/>
                    <a:pt x="19139" y="4287"/>
                    <a:pt x="19139" y="9570"/>
                  </a:cubicBezTo>
                  <a:cubicBezTo>
                    <a:pt x="19143" y="11741"/>
                    <a:pt x="18404" y="13848"/>
                    <a:pt x="17046" y="15542"/>
                  </a:cubicBezTo>
                  <a:close/>
                  <a:moveTo>
                    <a:pt x="5317" y="8506"/>
                  </a:moveTo>
                  <a:lnTo>
                    <a:pt x="5317" y="10633"/>
                  </a:lnTo>
                  <a:lnTo>
                    <a:pt x="13823" y="10633"/>
                  </a:lnTo>
                  <a:lnTo>
                    <a:pt x="13823" y="8506"/>
                  </a:lnTo>
                  <a:lnTo>
                    <a:pt x="5317" y="850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12" name="成组"/>
          <p:cNvGrpSpPr/>
          <p:nvPr/>
        </p:nvGrpSpPr>
        <p:grpSpPr>
          <a:xfrm>
            <a:off x="6326764" y="4495140"/>
            <a:ext cx="457201" cy="457201"/>
            <a:chOff x="0" y="0"/>
            <a:chExt cx="457200" cy="457200"/>
          </a:xfrm>
        </p:grpSpPr>
        <p:sp>
          <p:nvSpPr>
            <p:cNvPr id="4010" name="任意形状 25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11" name="任意形状 2593"/>
            <p:cNvSpPr/>
            <p:nvPr/>
          </p:nvSpPr>
          <p:spPr>
            <a:xfrm>
              <a:off x="38100" y="38100"/>
              <a:ext cx="386982" cy="386982"/>
            </a:xfrm>
            <a:custGeom>
              <a:avLst/>
              <a:gdLst/>
              <a:ahLst/>
              <a:cxnLst>
                <a:cxn ang="0">
                  <a:pos x="wd2" y="hd2"/>
                </a:cxn>
                <a:cxn ang="5400000">
                  <a:pos x="wd2" y="hd2"/>
                </a:cxn>
                <a:cxn ang="10800000">
                  <a:pos x="wd2" y="hd2"/>
                </a:cxn>
                <a:cxn ang="16200000">
                  <a:pos x="wd2" y="hd2"/>
                </a:cxn>
              </a:cxnLst>
              <a:rect l="0" t="0" r="r" b="b"/>
              <a:pathLst>
                <a:path w="21600" h="21600" extrusionOk="0">
                  <a:moveTo>
                    <a:pt x="17046" y="15542"/>
                  </a:moveTo>
                  <a:lnTo>
                    <a:pt x="21600" y="20095"/>
                  </a:lnTo>
                  <a:lnTo>
                    <a:pt x="20095" y="21600"/>
                  </a:lnTo>
                  <a:lnTo>
                    <a:pt x="15542" y="17046"/>
                  </a:lnTo>
                  <a:cubicBezTo>
                    <a:pt x="13848" y="18404"/>
                    <a:pt x="11741" y="19143"/>
                    <a:pt x="9570" y="19139"/>
                  </a:cubicBezTo>
                  <a:cubicBezTo>
                    <a:pt x="4287" y="19139"/>
                    <a:pt x="0" y="14852"/>
                    <a:pt x="0" y="9570"/>
                  </a:cubicBezTo>
                  <a:cubicBezTo>
                    <a:pt x="0" y="4287"/>
                    <a:pt x="4287" y="0"/>
                    <a:pt x="9570" y="0"/>
                  </a:cubicBezTo>
                  <a:cubicBezTo>
                    <a:pt x="14852" y="0"/>
                    <a:pt x="19139" y="4287"/>
                    <a:pt x="19139" y="9570"/>
                  </a:cubicBezTo>
                  <a:cubicBezTo>
                    <a:pt x="19143" y="11741"/>
                    <a:pt x="18404" y="13848"/>
                    <a:pt x="17046" y="15542"/>
                  </a:cubicBezTo>
                  <a:close/>
                  <a:moveTo>
                    <a:pt x="14913" y="14753"/>
                  </a:moveTo>
                  <a:cubicBezTo>
                    <a:pt x="16262" y="13366"/>
                    <a:pt x="17016" y="11505"/>
                    <a:pt x="17013" y="9570"/>
                  </a:cubicBezTo>
                  <a:cubicBezTo>
                    <a:pt x="17013" y="5457"/>
                    <a:pt x="13682" y="2127"/>
                    <a:pt x="9570" y="2127"/>
                  </a:cubicBezTo>
                  <a:cubicBezTo>
                    <a:pt x="5457" y="2127"/>
                    <a:pt x="2127" y="5457"/>
                    <a:pt x="2127" y="9570"/>
                  </a:cubicBezTo>
                  <a:cubicBezTo>
                    <a:pt x="2127" y="13682"/>
                    <a:pt x="5457" y="17013"/>
                    <a:pt x="9570" y="17013"/>
                  </a:cubicBezTo>
                  <a:cubicBezTo>
                    <a:pt x="11505" y="17016"/>
                    <a:pt x="13366" y="16262"/>
                    <a:pt x="14753" y="14913"/>
                  </a:cubicBezTo>
                  <a:lnTo>
                    <a:pt x="14913" y="14753"/>
                  </a:lnTo>
                  <a:close/>
                  <a:moveTo>
                    <a:pt x="5317" y="8506"/>
                  </a:moveTo>
                  <a:lnTo>
                    <a:pt x="13823" y="8506"/>
                  </a:lnTo>
                  <a:lnTo>
                    <a:pt x="13823" y="10633"/>
                  </a:lnTo>
                  <a:lnTo>
                    <a:pt x="5317" y="10633"/>
                  </a:lnTo>
                  <a:lnTo>
                    <a:pt x="5317" y="850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4013" name="System"/>
          <p:cNvSpPr txBox="1"/>
          <p:nvPr/>
        </p:nvSpPr>
        <p:spPr>
          <a:xfrm>
            <a:off x="10748641" y="6347459"/>
            <a:ext cx="60529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System</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17" name="成组"/>
          <p:cNvGrpSpPr/>
          <p:nvPr/>
        </p:nvGrpSpPr>
        <p:grpSpPr>
          <a:xfrm>
            <a:off x="838200" y="3581400"/>
            <a:ext cx="457200" cy="457200"/>
            <a:chOff x="0" y="0"/>
            <a:chExt cx="457200" cy="457200"/>
          </a:xfrm>
        </p:grpSpPr>
        <p:sp>
          <p:nvSpPr>
            <p:cNvPr id="4015" name="任意形状 180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16" name="任意形状 1810"/>
            <p:cNvSpPr/>
            <p:nvPr/>
          </p:nvSpPr>
          <p:spPr>
            <a:xfrm>
              <a:off x="33279" y="52330"/>
              <a:ext cx="390641" cy="36677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564" y="21600"/>
                    <a:pt x="1320" y="17079"/>
                    <a:pt x="1320" y="11503"/>
                  </a:cubicBezTo>
                  <a:cubicBezTo>
                    <a:pt x="1320" y="5926"/>
                    <a:pt x="5564" y="1406"/>
                    <a:pt x="10800" y="1406"/>
                  </a:cubicBezTo>
                  <a:cubicBezTo>
                    <a:pt x="16036" y="1406"/>
                    <a:pt x="20280" y="5926"/>
                    <a:pt x="20280" y="11503"/>
                  </a:cubicBezTo>
                  <a:cubicBezTo>
                    <a:pt x="20280" y="17079"/>
                    <a:pt x="16036" y="21600"/>
                    <a:pt x="10800" y="21600"/>
                  </a:cubicBezTo>
                  <a:close/>
                  <a:moveTo>
                    <a:pt x="11853" y="11503"/>
                  </a:moveTo>
                  <a:lnTo>
                    <a:pt x="11853" y="5893"/>
                  </a:lnTo>
                  <a:lnTo>
                    <a:pt x="9747" y="5893"/>
                  </a:lnTo>
                  <a:lnTo>
                    <a:pt x="9747" y="13747"/>
                  </a:lnTo>
                  <a:lnTo>
                    <a:pt x="15013" y="13747"/>
                  </a:lnTo>
                  <a:lnTo>
                    <a:pt x="15013" y="11503"/>
                  </a:lnTo>
                  <a:lnTo>
                    <a:pt x="11853" y="11503"/>
                  </a:lnTo>
                  <a:close/>
                  <a:moveTo>
                    <a:pt x="0" y="3966"/>
                  </a:moveTo>
                  <a:lnTo>
                    <a:pt x="3724" y="0"/>
                  </a:lnTo>
                  <a:lnTo>
                    <a:pt x="5214" y="1586"/>
                  </a:lnTo>
                  <a:lnTo>
                    <a:pt x="1488" y="5553"/>
                  </a:lnTo>
                  <a:lnTo>
                    <a:pt x="0" y="3966"/>
                  </a:lnTo>
                  <a:close/>
                  <a:moveTo>
                    <a:pt x="17875" y="0"/>
                  </a:moveTo>
                  <a:lnTo>
                    <a:pt x="21600" y="3966"/>
                  </a:lnTo>
                  <a:lnTo>
                    <a:pt x="20110" y="5553"/>
                  </a:lnTo>
                  <a:lnTo>
                    <a:pt x="16386" y="1586"/>
                  </a:lnTo>
                  <a:lnTo>
                    <a:pt x="17876"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20" name="成组"/>
          <p:cNvGrpSpPr/>
          <p:nvPr/>
        </p:nvGrpSpPr>
        <p:grpSpPr>
          <a:xfrm>
            <a:off x="838200" y="2667000"/>
            <a:ext cx="457200" cy="457200"/>
            <a:chOff x="0" y="0"/>
            <a:chExt cx="457200" cy="457200"/>
          </a:xfrm>
        </p:grpSpPr>
        <p:sp>
          <p:nvSpPr>
            <p:cNvPr id="4018" name="任意形状 181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19" name="任意形状 1813"/>
            <p:cNvSpPr/>
            <p:nvPr/>
          </p:nvSpPr>
          <p:spPr>
            <a:xfrm>
              <a:off x="33279" y="52329"/>
              <a:ext cx="390641" cy="36677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564" y="21600"/>
                    <a:pt x="1320" y="17079"/>
                    <a:pt x="1320" y="11503"/>
                  </a:cubicBezTo>
                  <a:cubicBezTo>
                    <a:pt x="1320" y="5926"/>
                    <a:pt x="5564" y="1406"/>
                    <a:pt x="10800" y="1406"/>
                  </a:cubicBezTo>
                  <a:cubicBezTo>
                    <a:pt x="16036" y="1406"/>
                    <a:pt x="20280" y="5926"/>
                    <a:pt x="20280" y="11503"/>
                  </a:cubicBezTo>
                  <a:cubicBezTo>
                    <a:pt x="20280" y="17079"/>
                    <a:pt x="16036" y="21600"/>
                    <a:pt x="10800" y="21600"/>
                  </a:cubicBezTo>
                  <a:close/>
                  <a:moveTo>
                    <a:pt x="10800" y="19356"/>
                  </a:moveTo>
                  <a:cubicBezTo>
                    <a:pt x="14872" y="19356"/>
                    <a:pt x="18173" y="15840"/>
                    <a:pt x="18173" y="11503"/>
                  </a:cubicBezTo>
                  <a:cubicBezTo>
                    <a:pt x="18173" y="7166"/>
                    <a:pt x="14872" y="3650"/>
                    <a:pt x="10800" y="3650"/>
                  </a:cubicBezTo>
                  <a:cubicBezTo>
                    <a:pt x="6728" y="3650"/>
                    <a:pt x="3427" y="7166"/>
                    <a:pt x="3427" y="11503"/>
                  </a:cubicBezTo>
                  <a:cubicBezTo>
                    <a:pt x="3427" y="15840"/>
                    <a:pt x="6728" y="19356"/>
                    <a:pt x="10800" y="19356"/>
                  </a:cubicBezTo>
                  <a:close/>
                  <a:moveTo>
                    <a:pt x="11853" y="11503"/>
                  </a:moveTo>
                  <a:lnTo>
                    <a:pt x="15013" y="11503"/>
                  </a:lnTo>
                  <a:lnTo>
                    <a:pt x="15013" y="13747"/>
                  </a:lnTo>
                  <a:lnTo>
                    <a:pt x="9747" y="13747"/>
                  </a:lnTo>
                  <a:lnTo>
                    <a:pt x="9747" y="5893"/>
                  </a:lnTo>
                  <a:lnTo>
                    <a:pt x="11853" y="5893"/>
                  </a:lnTo>
                  <a:lnTo>
                    <a:pt x="11853" y="11503"/>
                  </a:lnTo>
                  <a:close/>
                  <a:moveTo>
                    <a:pt x="0" y="3966"/>
                  </a:moveTo>
                  <a:lnTo>
                    <a:pt x="3724" y="0"/>
                  </a:lnTo>
                  <a:lnTo>
                    <a:pt x="5214" y="1586"/>
                  </a:lnTo>
                  <a:lnTo>
                    <a:pt x="1488" y="5553"/>
                  </a:lnTo>
                  <a:lnTo>
                    <a:pt x="0" y="3966"/>
                  </a:lnTo>
                  <a:close/>
                  <a:moveTo>
                    <a:pt x="17875" y="0"/>
                  </a:moveTo>
                  <a:lnTo>
                    <a:pt x="21600" y="3966"/>
                  </a:lnTo>
                  <a:lnTo>
                    <a:pt x="20110" y="5553"/>
                  </a:lnTo>
                  <a:lnTo>
                    <a:pt x="16386" y="1586"/>
                  </a:lnTo>
                  <a:lnTo>
                    <a:pt x="17876"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23" name="成组"/>
          <p:cNvGrpSpPr/>
          <p:nvPr/>
        </p:nvGrpSpPr>
        <p:grpSpPr>
          <a:xfrm>
            <a:off x="8153496" y="3581400"/>
            <a:ext cx="457201" cy="457200"/>
            <a:chOff x="0" y="0"/>
            <a:chExt cx="457200" cy="457200"/>
          </a:xfrm>
        </p:grpSpPr>
        <p:sp>
          <p:nvSpPr>
            <p:cNvPr id="4021" name="任意形状 181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22" name="任意形状 1816"/>
            <p:cNvSpPr/>
            <p:nvPr/>
          </p:nvSpPr>
          <p:spPr>
            <a:xfrm>
              <a:off x="53492" y="38100"/>
              <a:ext cx="350217" cy="381000"/>
            </a:xfrm>
            <a:custGeom>
              <a:avLst/>
              <a:gdLst/>
              <a:ahLst/>
              <a:cxnLst>
                <a:cxn ang="0">
                  <a:pos x="wd2" y="hd2"/>
                </a:cxn>
                <a:cxn ang="5400000">
                  <a:pos x="wd2" y="hd2"/>
                </a:cxn>
                <a:cxn ang="10800000">
                  <a:pos x="wd2" y="hd2"/>
                </a:cxn>
                <a:cxn ang="16200000">
                  <a:pos x="wd2" y="hd2"/>
                </a:cxn>
              </a:cxnLst>
              <a:rect l="0" t="0" r="r" b="b"/>
              <a:pathLst>
                <a:path w="21600" h="21600" extrusionOk="0">
                  <a:moveTo>
                    <a:pt x="1401" y="19440"/>
                  </a:moveTo>
                  <a:lnTo>
                    <a:pt x="1401" y="12960"/>
                  </a:lnTo>
                  <a:cubicBezTo>
                    <a:pt x="1401" y="8188"/>
                    <a:pt x="5609" y="4320"/>
                    <a:pt x="10800" y="4320"/>
                  </a:cubicBezTo>
                  <a:cubicBezTo>
                    <a:pt x="15991" y="4320"/>
                    <a:pt x="20199" y="8188"/>
                    <a:pt x="20199" y="12960"/>
                  </a:cubicBezTo>
                  <a:lnTo>
                    <a:pt x="20199" y="19440"/>
                  </a:lnTo>
                  <a:lnTo>
                    <a:pt x="21374" y="19440"/>
                  </a:lnTo>
                  <a:lnTo>
                    <a:pt x="21374" y="21600"/>
                  </a:lnTo>
                  <a:lnTo>
                    <a:pt x="226" y="21600"/>
                  </a:lnTo>
                  <a:lnTo>
                    <a:pt x="226" y="19440"/>
                  </a:lnTo>
                  <a:lnTo>
                    <a:pt x="1401" y="19440"/>
                  </a:lnTo>
                  <a:close/>
                  <a:moveTo>
                    <a:pt x="3750" y="12960"/>
                  </a:moveTo>
                  <a:lnTo>
                    <a:pt x="6100" y="12960"/>
                  </a:lnTo>
                  <a:cubicBezTo>
                    <a:pt x="6100" y="10574"/>
                    <a:pt x="8204" y="8640"/>
                    <a:pt x="10800" y="8640"/>
                  </a:cubicBezTo>
                  <a:lnTo>
                    <a:pt x="10800" y="6480"/>
                  </a:lnTo>
                  <a:cubicBezTo>
                    <a:pt x="6907" y="6480"/>
                    <a:pt x="3750" y="9381"/>
                    <a:pt x="3750" y="12960"/>
                  </a:cubicBezTo>
                  <a:close/>
                  <a:moveTo>
                    <a:pt x="9625" y="0"/>
                  </a:moveTo>
                  <a:lnTo>
                    <a:pt x="11975" y="0"/>
                  </a:lnTo>
                  <a:lnTo>
                    <a:pt x="11975" y="3240"/>
                  </a:lnTo>
                  <a:lnTo>
                    <a:pt x="9625" y="3240"/>
                  </a:lnTo>
                  <a:lnTo>
                    <a:pt x="9625" y="0"/>
                  </a:lnTo>
                  <a:close/>
                  <a:moveTo>
                    <a:pt x="19939" y="3033"/>
                  </a:moveTo>
                  <a:lnTo>
                    <a:pt x="21600" y="4560"/>
                  </a:lnTo>
                  <a:lnTo>
                    <a:pt x="19109" y="6850"/>
                  </a:lnTo>
                  <a:lnTo>
                    <a:pt x="17447" y="5323"/>
                  </a:lnTo>
                  <a:lnTo>
                    <a:pt x="19939" y="3033"/>
                  </a:lnTo>
                  <a:close/>
                  <a:moveTo>
                    <a:pt x="0" y="4560"/>
                  </a:moveTo>
                  <a:lnTo>
                    <a:pt x="1661" y="3033"/>
                  </a:lnTo>
                  <a:lnTo>
                    <a:pt x="4153" y="5322"/>
                  </a:lnTo>
                  <a:lnTo>
                    <a:pt x="2493" y="6852"/>
                  </a:lnTo>
                  <a:lnTo>
                    <a:pt x="0" y="45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26" name="成组"/>
          <p:cNvGrpSpPr/>
          <p:nvPr/>
        </p:nvGrpSpPr>
        <p:grpSpPr>
          <a:xfrm>
            <a:off x="8153496" y="2667000"/>
            <a:ext cx="457201" cy="457200"/>
            <a:chOff x="0" y="0"/>
            <a:chExt cx="457200" cy="457200"/>
          </a:xfrm>
        </p:grpSpPr>
        <p:sp>
          <p:nvSpPr>
            <p:cNvPr id="4024" name="任意形状 181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25" name="任意形状 1819"/>
            <p:cNvSpPr/>
            <p:nvPr/>
          </p:nvSpPr>
          <p:spPr>
            <a:xfrm>
              <a:off x="53492" y="38100"/>
              <a:ext cx="350217" cy="381000"/>
            </a:xfrm>
            <a:custGeom>
              <a:avLst/>
              <a:gdLst/>
              <a:ahLst/>
              <a:cxnLst>
                <a:cxn ang="0">
                  <a:pos x="wd2" y="hd2"/>
                </a:cxn>
                <a:cxn ang="5400000">
                  <a:pos x="wd2" y="hd2"/>
                </a:cxn>
                <a:cxn ang="10800000">
                  <a:pos x="wd2" y="hd2"/>
                </a:cxn>
                <a:cxn ang="16200000">
                  <a:pos x="wd2" y="hd2"/>
                </a:cxn>
              </a:cxnLst>
              <a:rect l="0" t="0" r="r" b="b"/>
              <a:pathLst>
                <a:path w="21600" h="21600" extrusionOk="0">
                  <a:moveTo>
                    <a:pt x="1401" y="19440"/>
                  </a:moveTo>
                  <a:lnTo>
                    <a:pt x="1401" y="12960"/>
                  </a:lnTo>
                  <a:cubicBezTo>
                    <a:pt x="1401" y="8188"/>
                    <a:pt x="5609" y="4320"/>
                    <a:pt x="10800" y="4320"/>
                  </a:cubicBezTo>
                  <a:cubicBezTo>
                    <a:pt x="15991" y="4320"/>
                    <a:pt x="20199" y="8188"/>
                    <a:pt x="20199" y="12960"/>
                  </a:cubicBezTo>
                  <a:lnTo>
                    <a:pt x="20199" y="19440"/>
                  </a:lnTo>
                  <a:lnTo>
                    <a:pt x="21374" y="19440"/>
                  </a:lnTo>
                  <a:lnTo>
                    <a:pt x="21374" y="21600"/>
                  </a:lnTo>
                  <a:lnTo>
                    <a:pt x="226" y="21600"/>
                  </a:lnTo>
                  <a:lnTo>
                    <a:pt x="226" y="19440"/>
                  </a:lnTo>
                  <a:lnTo>
                    <a:pt x="1401" y="19440"/>
                  </a:lnTo>
                  <a:close/>
                  <a:moveTo>
                    <a:pt x="3750" y="19440"/>
                  </a:moveTo>
                  <a:lnTo>
                    <a:pt x="17850" y="19440"/>
                  </a:lnTo>
                  <a:lnTo>
                    <a:pt x="17850" y="12960"/>
                  </a:lnTo>
                  <a:cubicBezTo>
                    <a:pt x="17850" y="9381"/>
                    <a:pt x="14693" y="6480"/>
                    <a:pt x="10800" y="6480"/>
                  </a:cubicBezTo>
                  <a:cubicBezTo>
                    <a:pt x="6907" y="6480"/>
                    <a:pt x="3750" y="9381"/>
                    <a:pt x="3750" y="12960"/>
                  </a:cubicBezTo>
                  <a:lnTo>
                    <a:pt x="3750" y="19440"/>
                  </a:lnTo>
                  <a:close/>
                  <a:moveTo>
                    <a:pt x="9625" y="0"/>
                  </a:moveTo>
                  <a:lnTo>
                    <a:pt x="11975" y="0"/>
                  </a:lnTo>
                  <a:lnTo>
                    <a:pt x="11975" y="3240"/>
                  </a:lnTo>
                  <a:lnTo>
                    <a:pt x="9625" y="3240"/>
                  </a:lnTo>
                  <a:lnTo>
                    <a:pt x="9625" y="0"/>
                  </a:lnTo>
                  <a:close/>
                  <a:moveTo>
                    <a:pt x="19939" y="3033"/>
                  </a:moveTo>
                  <a:lnTo>
                    <a:pt x="21600" y="4560"/>
                  </a:lnTo>
                  <a:lnTo>
                    <a:pt x="19109" y="6850"/>
                  </a:lnTo>
                  <a:lnTo>
                    <a:pt x="17447" y="5323"/>
                  </a:lnTo>
                  <a:lnTo>
                    <a:pt x="19939" y="3033"/>
                  </a:lnTo>
                  <a:close/>
                  <a:moveTo>
                    <a:pt x="0" y="4560"/>
                  </a:moveTo>
                  <a:lnTo>
                    <a:pt x="1661" y="3033"/>
                  </a:lnTo>
                  <a:lnTo>
                    <a:pt x="4153" y="5322"/>
                  </a:lnTo>
                  <a:lnTo>
                    <a:pt x="2493" y="6852"/>
                  </a:lnTo>
                  <a:lnTo>
                    <a:pt x="0" y="4560"/>
                  </a:lnTo>
                  <a:close/>
                  <a:moveTo>
                    <a:pt x="4925" y="12960"/>
                  </a:moveTo>
                  <a:cubicBezTo>
                    <a:pt x="4925" y="9978"/>
                    <a:pt x="7555" y="7560"/>
                    <a:pt x="10800" y="7560"/>
                  </a:cubicBezTo>
                  <a:lnTo>
                    <a:pt x="10800" y="9720"/>
                  </a:lnTo>
                  <a:cubicBezTo>
                    <a:pt x="8853" y="9720"/>
                    <a:pt x="7275" y="11171"/>
                    <a:pt x="7275" y="12960"/>
                  </a:cubicBezTo>
                  <a:lnTo>
                    <a:pt x="4925" y="129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29" name="成组"/>
          <p:cNvGrpSpPr/>
          <p:nvPr/>
        </p:nvGrpSpPr>
        <p:grpSpPr>
          <a:xfrm>
            <a:off x="838200" y="5409376"/>
            <a:ext cx="457200" cy="457201"/>
            <a:chOff x="0" y="0"/>
            <a:chExt cx="457200" cy="457200"/>
          </a:xfrm>
        </p:grpSpPr>
        <p:sp>
          <p:nvSpPr>
            <p:cNvPr id="4027" name="任意形状 19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28" name="任意形状 196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4320" y="4800"/>
                  </a:moveTo>
                  <a:lnTo>
                    <a:pt x="4320" y="16800"/>
                  </a:lnTo>
                  <a:lnTo>
                    <a:pt x="7560" y="16800"/>
                  </a:lnTo>
                  <a:lnTo>
                    <a:pt x="7560" y="4800"/>
                  </a:lnTo>
                  <a:lnTo>
                    <a:pt x="4320" y="4800"/>
                  </a:lnTo>
                  <a:close/>
                  <a:moveTo>
                    <a:pt x="8640" y="4800"/>
                  </a:moveTo>
                  <a:lnTo>
                    <a:pt x="8640" y="16800"/>
                  </a:lnTo>
                  <a:lnTo>
                    <a:pt x="10800" y="16800"/>
                  </a:lnTo>
                  <a:lnTo>
                    <a:pt x="10800" y="4800"/>
                  </a:lnTo>
                  <a:lnTo>
                    <a:pt x="8640" y="4800"/>
                  </a:lnTo>
                  <a:close/>
                  <a:moveTo>
                    <a:pt x="11880" y="4800"/>
                  </a:moveTo>
                  <a:lnTo>
                    <a:pt x="11880" y="16800"/>
                  </a:lnTo>
                  <a:lnTo>
                    <a:pt x="12960" y="16800"/>
                  </a:lnTo>
                  <a:lnTo>
                    <a:pt x="12960" y="4800"/>
                  </a:lnTo>
                  <a:lnTo>
                    <a:pt x="11880" y="4800"/>
                  </a:lnTo>
                  <a:close/>
                  <a:moveTo>
                    <a:pt x="14040" y="4800"/>
                  </a:moveTo>
                  <a:lnTo>
                    <a:pt x="14040" y="16800"/>
                  </a:lnTo>
                  <a:lnTo>
                    <a:pt x="17280" y="16800"/>
                  </a:lnTo>
                  <a:lnTo>
                    <a:pt x="17280" y="4800"/>
                  </a:lnTo>
                  <a:lnTo>
                    <a:pt x="14040"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32" name="成组"/>
          <p:cNvGrpSpPr/>
          <p:nvPr/>
        </p:nvGrpSpPr>
        <p:grpSpPr>
          <a:xfrm>
            <a:off x="838200" y="4495800"/>
            <a:ext cx="457200" cy="457200"/>
            <a:chOff x="0" y="0"/>
            <a:chExt cx="457200" cy="457200"/>
          </a:xfrm>
        </p:grpSpPr>
        <p:sp>
          <p:nvSpPr>
            <p:cNvPr id="4030" name="任意形状 19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31" name="任意形状 196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2400"/>
                  </a:moveTo>
                  <a:lnTo>
                    <a:pt x="2160" y="19200"/>
                  </a:lnTo>
                  <a:lnTo>
                    <a:pt x="19440" y="19200"/>
                  </a:lnTo>
                  <a:lnTo>
                    <a:pt x="19440" y="2400"/>
                  </a:lnTo>
                  <a:lnTo>
                    <a:pt x="2160" y="2400"/>
                  </a:lnTo>
                  <a:close/>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4320" y="4800"/>
                  </a:moveTo>
                  <a:lnTo>
                    <a:pt x="7560" y="4800"/>
                  </a:lnTo>
                  <a:lnTo>
                    <a:pt x="7560" y="16800"/>
                  </a:lnTo>
                  <a:lnTo>
                    <a:pt x="4320" y="16800"/>
                  </a:lnTo>
                  <a:lnTo>
                    <a:pt x="4320" y="4800"/>
                  </a:lnTo>
                  <a:close/>
                  <a:moveTo>
                    <a:pt x="8640" y="4800"/>
                  </a:moveTo>
                  <a:lnTo>
                    <a:pt x="10800" y="4800"/>
                  </a:lnTo>
                  <a:lnTo>
                    <a:pt x="10800" y="16800"/>
                  </a:lnTo>
                  <a:lnTo>
                    <a:pt x="8640" y="16800"/>
                  </a:lnTo>
                  <a:lnTo>
                    <a:pt x="8640" y="4800"/>
                  </a:lnTo>
                  <a:close/>
                  <a:moveTo>
                    <a:pt x="11880" y="4800"/>
                  </a:moveTo>
                  <a:lnTo>
                    <a:pt x="12960" y="4800"/>
                  </a:lnTo>
                  <a:lnTo>
                    <a:pt x="12960" y="16800"/>
                  </a:lnTo>
                  <a:lnTo>
                    <a:pt x="11880" y="16800"/>
                  </a:lnTo>
                  <a:lnTo>
                    <a:pt x="11880" y="4800"/>
                  </a:lnTo>
                  <a:close/>
                  <a:moveTo>
                    <a:pt x="14040" y="4800"/>
                  </a:moveTo>
                  <a:lnTo>
                    <a:pt x="17280" y="4800"/>
                  </a:lnTo>
                  <a:lnTo>
                    <a:pt x="17280" y="16800"/>
                  </a:lnTo>
                  <a:lnTo>
                    <a:pt x="14040" y="16800"/>
                  </a:lnTo>
                  <a:lnTo>
                    <a:pt x="14040"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35" name="成组"/>
          <p:cNvGrpSpPr/>
          <p:nvPr/>
        </p:nvGrpSpPr>
        <p:grpSpPr>
          <a:xfrm>
            <a:off x="10896732" y="3581400"/>
            <a:ext cx="457201" cy="457200"/>
            <a:chOff x="0" y="0"/>
            <a:chExt cx="457200" cy="457200"/>
          </a:xfrm>
        </p:grpSpPr>
        <p:sp>
          <p:nvSpPr>
            <p:cNvPr id="4033" name="任意形状 19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34" name="任意形状 1972"/>
            <p:cNvSpPr/>
            <p:nvPr/>
          </p:nvSpPr>
          <p:spPr>
            <a:xfrm>
              <a:off x="38100" y="76200"/>
              <a:ext cx="381000"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 y="0"/>
                  </a:lnTo>
                  <a:lnTo>
                    <a:pt x="2160" y="21600"/>
                  </a:lnTo>
                  <a:lnTo>
                    <a:pt x="0" y="21600"/>
                  </a:lnTo>
                  <a:lnTo>
                    <a:pt x="0" y="0"/>
                  </a:lnTo>
                  <a:close/>
                  <a:moveTo>
                    <a:pt x="4320" y="0"/>
                  </a:moveTo>
                  <a:lnTo>
                    <a:pt x="6480" y="0"/>
                  </a:lnTo>
                  <a:lnTo>
                    <a:pt x="6480" y="21600"/>
                  </a:lnTo>
                  <a:lnTo>
                    <a:pt x="4320" y="21600"/>
                  </a:lnTo>
                  <a:lnTo>
                    <a:pt x="4320" y="0"/>
                  </a:lnTo>
                  <a:close/>
                  <a:moveTo>
                    <a:pt x="7560" y="0"/>
                  </a:moveTo>
                  <a:lnTo>
                    <a:pt x="10800" y="0"/>
                  </a:lnTo>
                  <a:lnTo>
                    <a:pt x="10800" y="21600"/>
                  </a:lnTo>
                  <a:lnTo>
                    <a:pt x="7560" y="21600"/>
                  </a:lnTo>
                  <a:lnTo>
                    <a:pt x="7560" y="0"/>
                  </a:lnTo>
                  <a:close/>
                  <a:moveTo>
                    <a:pt x="11880" y="0"/>
                  </a:moveTo>
                  <a:lnTo>
                    <a:pt x="14040" y="0"/>
                  </a:lnTo>
                  <a:lnTo>
                    <a:pt x="14040" y="21600"/>
                  </a:lnTo>
                  <a:lnTo>
                    <a:pt x="11880" y="21600"/>
                  </a:lnTo>
                  <a:lnTo>
                    <a:pt x="11880" y="0"/>
                  </a:lnTo>
                  <a:close/>
                  <a:moveTo>
                    <a:pt x="15120" y="0"/>
                  </a:moveTo>
                  <a:lnTo>
                    <a:pt x="17280" y="0"/>
                  </a:lnTo>
                  <a:lnTo>
                    <a:pt x="17280" y="21600"/>
                  </a:lnTo>
                  <a:lnTo>
                    <a:pt x="15120" y="21600"/>
                  </a:lnTo>
                  <a:lnTo>
                    <a:pt x="15120" y="0"/>
                  </a:lnTo>
                  <a:close/>
                  <a:moveTo>
                    <a:pt x="18360" y="0"/>
                  </a:moveTo>
                  <a:lnTo>
                    <a:pt x="21600" y="0"/>
                  </a:lnTo>
                  <a:lnTo>
                    <a:pt x="21600" y="21600"/>
                  </a:lnTo>
                  <a:lnTo>
                    <a:pt x="18360" y="21600"/>
                  </a:lnTo>
                  <a:lnTo>
                    <a:pt x="1836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38" name="成组"/>
          <p:cNvGrpSpPr/>
          <p:nvPr/>
        </p:nvGrpSpPr>
        <p:grpSpPr>
          <a:xfrm>
            <a:off x="10896732" y="2667000"/>
            <a:ext cx="457201" cy="457200"/>
            <a:chOff x="0" y="0"/>
            <a:chExt cx="457200" cy="457200"/>
          </a:xfrm>
        </p:grpSpPr>
        <p:sp>
          <p:nvSpPr>
            <p:cNvPr id="4036" name="任意形状 19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37" name="任意形状 1975"/>
            <p:cNvSpPr/>
            <p:nvPr/>
          </p:nvSpPr>
          <p:spPr>
            <a:xfrm>
              <a:off x="38100" y="76200"/>
              <a:ext cx="381000"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 y="0"/>
                  </a:lnTo>
                  <a:lnTo>
                    <a:pt x="2160" y="21600"/>
                  </a:lnTo>
                  <a:lnTo>
                    <a:pt x="0" y="21600"/>
                  </a:lnTo>
                  <a:lnTo>
                    <a:pt x="0" y="0"/>
                  </a:lnTo>
                  <a:close/>
                  <a:moveTo>
                    <a:pt x="4320" y="0"/>
                  </a:moveTo>
                  <a:lnTo>
                    <a:pt x="5400" y="0"/>
                  </a:lnTo>
                  <a:lnTo>
                    <a:pt x="5400" y="21600"/>
                  </a:lnTo>
                  <a:lnTo>
                    <a:pt x="4320" y="21600"/>
                  </a:lnTo>
                  <a:lnTo>
                    <a:pt x="4320" y="0"/>
                  </a:lnTo>
                  <a:close/>
                  <a:moveTo>
                    <a:pt x="6480" y="0"/>
                  </a:moveTo>
                  <a:lnTo>
                    <a:pt x="8640" y="0"/>
                  </a:lnTo>
                  <a:lnTo>
                    <a:pt x="8640" y="21600"/>
                  </a:lnTo>
                  <a:lnTo>
                    <a:pt x="6480" y="21600"/>
                  </a:lnTo>
                  <a:lnTo>
                    <a:pt x="6480" y="0"/>
                  </a:lnTo>
                  <a:close/>
                  <a:moveTo>
                    <a:pt x="9720" y="0"/>
                  </a:moveTo>
                  <a:lnTo>
                    <a:pt x="11880" y="0"/>
                  </a:lnTo>
                  <a:lnTo>
                    <a:pt x="11880" y="21600"/>
                  </a:lnTo>
                  <a:lnTo>
                    <a:pt x="9720" y="21600"/>
                  </a:lnTo>
                  <a:lnTo>
                    <a:pt x="9720" y="0"/>
                  </a:lnTo>
                  <a:close/>
                  <a:moveTo>
                    <a:pt x="12960" y="0"/>
                  </a:moveTo>
                  <a:lnTo>
                    <a:pt x="15120" y="0"/>
                  </a:lnTo>
                  <a:lnTo>
                    <a:pt x="15120" y="21600"/>
                  </a:lnTo>
                  <a:lnTo>
                    <a:pt x="12960" y="21600"/>
                  </a:lnTo>
                  <a:lnTo>
                    <a:pt x="12960" y="0"/>
                  </a:lnTo>
                  <a:close/>
                  <a:moveTo>
                    <a:pt x="16200" y="0"/>
                  </a:moveTo>
                  <a:lnTo>
                    <a:pt x="17280" y="0"/>
                  </a:lnTo>
                  <a:lnTo>
                    <a:pt x="17280" y="21600"/>
                  </a:lnTo>
                  <a:lnTo>
                    <a:pt x="16200" y="21600"/>
                  </a:lnTo>
                  <a:lnTo>
                    <a:pt x="16200" y="0"/>
                  </a:lnTo>
                  <a:close/>
                  <a:moveTo>
                    <a:pt x="18360" y="0"/>
                  </a:moveTo>
                  <a:lnTo>
                    <a:pt x="21600" y="0"/>
                  </a:lnTo>
                  <a:lnTo>
                    <a:pt x="21600" y="21600"/>
                  </a:lnTo>
                  <a:lnTo>
                    <a:pt x="18360" y="21600"/>
                  </a:lnTo>
                  <a:lnTo>
                    <a:pt x="1836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41" name="成组"/>
          <p:cNvGrpSpPr/>
          <p:nvPr/>
        </p:nvGrpSpPr>
        <p:grpSpPr>
          <a:xfrm>
            <a:off x="9982320" y="3581400"/>
            <a:ext cx="457201" cy="457200"/>
            <a:chOff x="0" y="0"/>
            <a:chExt cx="457200" cy="457200"/>
          </a:xfrm>
        </p:grpSpPr>
        <p:sp>
          <p:nvSpPr>
            <p:cNvPr id="4039" name="任意形状 19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40" name="任意形状 1978"/>
            <p:cNvSpPr/>
            <p:nvPr/>
          </p:nvSpPr>
          <p:spPr>
            <a:xfrm>
              <a:off x="47588" y="53016"/>
              <a:ext cx="361988" cy="366085"/>
            </a:xfrm>
            <a:custGeom>
              <a:avLst/>
              <a:gdLst/>
              <a:ahLst/>
              <a:cxnLst>
                <a:cxn ang="0">
                  <a:pos x="wd2" y="hd2"/>
                </a:cxn>
                <a:cxn ang="5400000">
                  <a:pos x="wd2" y="hd2"/>
                </a:cxn>
                <a:cxn ang="10800000">
                  <a:pos x="wd2" y="hd2"/>
                </a:cxn>
                <a:cxn ang="16200000">
                  <a:pos x="wd2" y="hd2"/>
                </a:cxn>
              </a:cxnLst>
              <a:rect l="0" t="0" r="r" b="b"/>
              <a:pathLst>
                <a:path w="19679" h="21600" extrusionOk="0">
                  <a:moveTo>
                    <a:pt x="9840" y="11484"/>
                  </a:moveTo>
                  <a:lnTo>
                    <a:pt x="16054" y="21600"/>
                  </a:lnTo>
                  <a:lnTo>
                    <a:pt x="3626" y="21600"/>
                  </a:lnTo>
                  <a:lnTo>
                    <a:pt x="9840" y="11484"/>
                  </a:lnTo>
                  <a:close/>
                  <a:moveTo>
                    <a:pt x="8742" y="8741"/>
                  </a:moveTo>
                  <a:cubicBezTo>
                    <a:pt x="8115" y="8107"/>
                    <a:pt x="8080" y="7040"/>
                    <a:pt x="8665" y="6359"/>
                  </a:cubicBezTo>
                  <a:cubicBezTo>
                    <a:pt x="9250" y="5677"/>
                    <a:pt x="10233" y="5640"/>
                    <a:pt x="10860" y="6274"/>
                  </a:cubicBezTo>
                  <a:cubicBezTo>
                    <a:pt x="10887" y="6301"/>
                    <a:pt x="10913" y="6329"/>
                    <a:pt x="10938" y="6359"/>
                  </a:cubicBezTo>
                  <a:cubicBezTo>
                    <a:pt x="11523" y="7040"/>
                    <a:pt x="11488" y="8107"/>
                    <a:pt x="10860" y="8741"/>
                  </a:cubicBezTo>
                  <a:cubicBezTo>
                    <a:pt x="10264" y="9345"/>
                    <a:pt x="9339" y="9345"/>
                    <a:pt x="8742" y="8741"/>
                  </a:cubicBezTo>
                  <a:close/>
                  <a:moveTo>
                    <a:pt x="2882" y="0"/>
                  </a:moveTo>
                  <a:lnTo>
                    <a:pt x="4347" y="1590"/>
                  </a:lnTo>
                  <a:cubicBezTo>
                    <a:pt x="1314" y="4882"/>
                    <a:pt x="1314" y="10220"/>
                    <a:pt x="4347" y="13512"/>
                  </a:cubicBezTo>
                  <a:lnTo>
                    <a:pt x="2882" y="15102"/>
                  </a:lnTo>
                  <a:cubicBezTo>
                    <a:pt x="-961" y="10932"/>
                    <a:pt x="-961" y="4171"/>
                    <a:pt x="2881" y="1"/>
                  </a:cubicBezTo>
                  <a:cubicBezTo>
                    <a:pt x="2881" y="1"/>
                    <a:pt x="2881" y="0"/>
                    <a:pt x="2882" y="0"/>
                  </a:cubicBezTo>
                  <a:close/>
                  <a:moveTo>
                    <a:pt x="16796" y="0"/>
                  </a:moveTo>
                  <a:cubicBezTo>
                    <a:pt x="20639" y="4170"/>
                    <a:pt x="20639" y="10931"/>
                    <a:pt x="16797" y="15101"/>
                  </a:cubicBezTo>
                  <a:cubicBezTo>
                    <a:pt x="16797" y="15101"/>
                    <a:pt x="16797" y="15102"/>
                    <a:pt x="16796" y="15102"/>
                  </a:cubicBezTo>
                  <a:lnTo>
                    <a:pt x="15331" y="13512"/>
                  </a:lnTo>
                  <a:cubicBezTo>
                    <a:pt x="18364" y="10220"/>
                    <a:pt x="18364" y="4882"/>
                    <a:pt x="15331" y="1590"/>
                  </a:cubicBezTo>
                  <a:lnTo>
                    <a:pt x="16796" y="0"/>
                  </a:lnTo>
                  <a:close/>
                  <a:moveTo>
                    <a:pt x="5811" y="3179"/>
                  </a:moveTo>
                  <a:lnTo>
                    <a:pt x="7276" y="4768"/>
                  </a:lnTo>
                  <a:cubicBezTo>
                    <a:pt x="5860" y="6304"/>
                    <a:pt x="5860" y="8795"/>
                    <a:pt x="7276" y="10332"/>
                  </a:cubicBezTo>
                  <a:cubicBezTo>
                    <a:pt x="7276" y="10332"/>
                    <a:pt x="7276" y="10332"/>
                    <a:pt x="7276" y="10332"/>
                  </a:cubicBezTo>
                  <a:lnTo>
                    <a:pt x="5811" y="11921"/>
                  </a:lnTo>
                  <a:cubicBezTo>
                    <a:pt x="3587" y="9507"/>
                    <a:pt x="3587" y="5593"/>
                    <a:pt x="5811" y="3179"/>
                  </a:cubicBezTo>
                  <a:close/>
                  <a:moveTo>
                    <a:pt x="13866" y="3179"/>
                  </a:moveTo>
                  <a:cubicBezTo>
                    <a:pt x="16091" y="5593"/>
                    <a:pt x="16091" y="9507"/>
                    <a:pt x="13866" y="11921"/>
                  </a:cubicBezTo>
                  <a:lnTo>
                    <a:pt x="12402" y="10332"/>
                  </a:lnTo>
                  <a:cubicBezTo>
                    <a:pt x="13818" y="8796"/>
                    <a:pt x="13818" y="6305"/>
                    <a:pt x="12402" y="4768"/>
                  </a:cubicBezTo>
                  <a:cubicBezTo>
                    <a:pt x="12402" y="4768"/>
                    <a:pt x="12402" y="4768"/>
                    <a:pt x="12402" y="4768"/>
                  </a:cubicBezTo>
                  <a:lnTo>
                    <a:pt x="13866" y="317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44" name="成组"/>
          <p:cNvGrpSpPr/>
          <p:nvPr/>
        </p:nvGrpSpPr>
        <p:grpSpPr>
          <a:xfrm>
            <a:off x="9982320" y="2667000"/>
            <a:ext cx="457201" cy="457200"/>
            <a:chOff x="0" y="0"/>
            <a:chExt cx="457200" cy="457200"/>
          </a:xfrm>
        </p:grpSpPr>
        <p:sp>
          <p:nvSpPr>
            <p:cNvPr id="4042" name="任意形状 19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43" name="任意形状 1981"/>
            <p:cNvSpPr/>
            <p:nvPr/>
          </p:nvSpPr>
          <p:spPr>
            <a:xfrm>
              <a:off x="47588" y="53015"/>
              <a:ext cx="361988" cy="366085"/>
            </a:xfrm>
            <a:custGeom>
              <a:avLst/>
              <a:gdLst/>
              <a:ahLst/>
              <a:cxnLst>
                <a:cxn ang="0">
                  <a:pos x="wd2" y="hd2"/>
                </a:cxn>
                <a:cxn ang="5400000">
                  <a:pos x="wd2" y="hd2"/>
                </a:cxn>
                <a:cxn ang="10800000">
                  <a:pos x="wd2" y="hd2"/>
                </a:cxn>
                <a:cxn ang="16200000">
                  <a:pos x="wd2" y="hd2"/>
                </a:cxn>
              </a:cxnLst>
              <a:rect l="0" t="0" r="r" b="b"/>
              <a:pathLst>
                <a:path w="19679" h="21600" extrusionOk="0">
                  <a:moveTo>
                    <a:pt x="9840" y="11484"/>
                  </a:moveTo>
                  <a:lnTo>
                    <a:pt x="16054" y="21600"/>
                  </a:lnTo>
                  <a:lnTo>
                    <a:pt x="3626" y="21600"/>
                  </a:lnTo>
                  <a:lnTo>
                    <a:pt x="9840" y="11484"/>
                  </a:lnTo>
                  <a:close/>
                  <a:moveTo>
                    <a:pt x="9840" y="15530"/>
                  </a:moveTo>
                  <a:lnTo>
                    <a:pt x="7500" y="19352"/>
                  </a:lnTo>
                  <a:lnTo>
                    <a:pt x="12181" y="19352"/>
                  </a:lnTo>
                  <a:lnTo>
                    <a:pt x="9840" y="15530"/>
                  </a:lnTo>
                  <a:close/>
                  <a:moveTo>
                    <a:pt x="8742" y="8741"/>
                  </a:moveTo>
                  <a:cubicBezTo>
                    <a:pt x="8115" y="8107"/>
                    <a:pt x="8080" y="7040"/>
                    <a:pt x="8665" y="6359"/>
                  </a:cubicBezTo>
                  <a:cubicBezTo>
                    <a:pt x="9250" y="5677"/>
                    <a:pt x="10233" y="5640"/>
                    <a:pt x="10860" y="6274"/>
                  </a:cubicBezTo>
                  <a:cubicBezTo>
                    <a:pt x="10887" y="6301"/>
                    <a:pt x="10913" y="6329"/>
                    <a:pt x="10938" y="6359"/>
                  </a:cubicBezTo>
                  <a:cubicBezTo>
                    <a:pt x="11523" y="7040"/>
                    <a:pt x="11488" y="8107"/>
                    <a:pt x="10860" y="8741"/>
                  </a:cubicBezTo>
                  <a:cubicBezTo>
                    <a:pt x="10264" y="9345"/>
                    <a:pt x="9339" y="9345"/>
                    <a:pt x="8742" y="8741"/>
                  </a:cubicBezTo>
                  <a:close/>
                  <a:moveTo>
                    <a:pt x="2882" y="0"/>
                  </a:moveTo>
                  <a:lnTo>
                    <a:pt x="4347" y="1590"/>
                  </a:lnTo>
                  <a:cubicBezTo>
                    <a:pt x="1314" y="4882"/>
                    <a:pt x="1314" y="10220"/>
                    <a:pt x="4347" y="13512"/>
                  </a:cubicBezTo>
                  <a:lnTo>
                    <a:pt x="2882" y="15102"/>
                  </a:lnTo>
                  <a:cubicBezTo>
                    <a:pt x="-961" y="10932"/>
                    <a:pt x="-961" y="4171"/>
                    <a:pt x="2881" y="1"/>
                  </a:cubicBezTo>
                  <a:cubicBezTo>
                    <a:pt x="2881" y="1"/>
                    <a:pt x="2881" y="0"/>
                    <a:pt x="2882" y="0"/>
                  </a:cubicBezTo>
                  <a:close/>
                  <a:moveTo>
                    <a:pt x="16796" y="0"/>
                  </a:moveTo>
                  <a:cubicBezTo>
                    <a:pt x="20639" y="4170"/>
                    <a:pt x="20639" y="10931"/>
                    <a:pt x="16797" y="15101"/>
                  </a:cubicBezTo>
                  <a:cubicBezTo>
                    <a:pt x="16797" y="15101"/>
                    <a:pt x="16797" y="15102"/>
                    <a:pt x="16796" y="15102"/>
                  </a:cubicBezTo>
                  <a:lnTo>
                    <a:pt x="15331" y="13512"/>
                  </a:lnTo>
                  <a:cubicBezTo>
                    <a:pt x="18364" y="10220"/>
                    <a:pt x="18364" y="4882"/>
                    <a:pt x="15331" y="1590"/>
                  </a:cubicBezTo>
                  <a:lnTo>
                    <a:pt x="16796" y="0"/>
                  </a:lnTo>
                  <a:close/>
                  <a:moveTo>
                    <a:pt x="5811" y="3179"/>
                  </a:moveTo>
                  <a:lnTo>
                    <a:pt x="7276" y="4768"/>
                  </a:lnTo>
                  <a:cubicBezTo>
                    <a:pt x="5860" y="6304"/>
                    <a:pt x="5860" y="8795"/>
                    <a:pt x="7276" y="10332"/>
                  </a:cubicBezTo>
                  <a:cubicBezTo>
                    <a:pt x="7276" y="10332"/>
                    <a:pt x="7276" y="10332"/>
                    <a:pt x="7276" y="10332"/>
                  </a:cubicBezTo>
                  <a:lnTo>
                    <a:pt x="5811" y="11921"/>
                  </a:lnTo>
                  <a:cubicBezTo>
                    <a:pt x="3587" y="9507"/>
                    <a:pt x="3587" y="5593"/>
                    <a:pt x="5811" y="3179"/>
                  </a:cubicBezTo>
                  <a:close/>
                  <a:moveTo>
                    <a:pt x="13866" y="3179"/>
                  </a:moveTo>
                  <a:cubicBezTo>
                    <a:pt x="16091" y="5593"/>
                    <a:pt x="16091" y="9507"/>
                    <a:pt x="13866" y="11921"/>
                  </a:cubicBezTo>
                  <a:lnTo>
                    <a:pt x="12402" y="10332"/>
                  </a:lnTo>
                  <a:cubicBezTo>
                    <a:pt x="13818" y="8796"/>
                    <a:pt x="13818" y="6305"/>
                    <a:pt x="12402" y="4768"/>
                  </a:cubicBezTo>
                  <a:cubicBezTo>
                    <a:pt x="12402" y="4768"/>
                    <a:pt x="12402" y="4768"/>
                    <a:pt x="12402" y="4768"/>
                  </a:cubicBezTo>
                  <a:lnTo>
                    <a:pt x="13866" y="317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47" name="成组"/>
          <p:cNvGrpSpPr/>
          <p:nvPr/>
        </p:nvGrpSpPr>
        <p:grpSpPr>
          <a:xfrm>
            <a:off x="7239084" y="1752600"/>
            <a:ext cx="457201" cy="457200"/>
            <a:chOff x="0" y="0"/>
            <a:chExt cx="457200" cy="457200"/>
          </a:xfrm>
        </p:grpSpPr>
        <p:sp>
          <p:nvSpPr>
            <p:cNvPr id="4045" name="任意形状 19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46" name="任意形状 1984"/>
            <p:cNvSpPr/>
            <p:nvPr/>
          </p:nvSpPr>
          <p:spPr>
            <a:xfrm>
              <a:off x="95250" y="38651"/>
              <a:ext cx="304800" cy="381001"/>
            </a:xfrm>
            <a:custGeom>
              <a:avLst/>
              <a:gdLst/>
              <a:ahLst/>
              <a:cxnLst>
                <a:cxn ang="0">
                  <a:pos x="wd2" y="hd2"/>
                </a:cxn>
                <a:cxn ang="5400000">
                  <a:pos x="wd2" y="hd2"/>
                </a:cxn>
                <a:cxn ang="10800000">
                  <a:pos x="wd2" y="hd2"/>
                </a:cxn>
                <a:cxn ang="16200000">
                  <a:pos x="wd2" y="hd2"/>
                </a:cxn>
              </a:cxnLst>
              <a:rect l="0" t="0" r="r" b="b"/>
              <a:pathLst>
                <a:path w="21600" h="21600" extrusionOk="0">
                  <a:moveTo>
                    <a:pt x="12610" y="10801"/>
                  </a:moveTo>
                  <a:lnTo>
                    <a:pt x="18473" y="15492"/>
                  </a:lnTo>
                  <a:lnTo>
                    <a:pt x="10838" y="21600"/>
                  </a:lnTo>
                  <a:lnTo>
                    <a:pt x="8138" y="21600"/>
                  </a:lnTo>
                  <a:lnTo>
                    <a:pt x="8138" y="14379"/>
                  </a:lnTo>
                  <a:lnTo>
                    <a:pt x="2246" y="19092"/>
                  </a:lnTo>
                  <a:lnTo>
                    <a:pt x="336" y="17565"/>
                  </a:lnTo>
                  <a:lnTo>
                    <a:pt x="8138" y="11325"/>
                  </a:lnTo>
                  <a:lnTo>
                    <a:pt x="8138" y="10277"/>
                  </a:lnTo>
                  <a:lnTo>
                    <a:pt x="336" y="4035"/>
                  </a:lnTo>
                  <a:lnTo>
                    <a:pt x="2246" y="2508"/>
                  </a:lnTo>
                  <a:lnTo>
                    <a:pt x="8138" y="7221"/>
                  </a:lnTo>
                  <a:lnTo>
                    <a:pt x="8138" y="0"/>
                  </a:lnTo>
                  <a:lnTo>
                    <a:pt x="10838" y="0"/>
                  </a:lnTo>
                  <a:lnTo>
                    <a:pt x="18473" y="6110"/>
                  </a:lnTo>
                  <a:lnTo>
                    <a:pt x="12610" y="10800"/>
                  </a:lnTo>
                  <a:close/>
                  <a:moveTo>
                    <a:pt x="10838" y="12436"/>
                  </a:moveTo>
                  <a:lnTo>
                    <a:pt x="10838" y="18546"/>
                  </a:lnTo>
                  <a:lnTo>
                    <a:pt x="14656" y="15492"/>
                  </a:lnTo>
                  <a:lnTo>
                    <a:pt x="10838" y="12436"/>
                  </a:lnTo>
                  <a:close/>
                  <a:moveTo>
                    <a:pt x="10838" y="9164"/>
                  </a:moveTo>
                  <a:lnTo>
                    <a:pt x="14656" y="6110"/>
                  </a:lnTo>
                  <a:lnTo>
                    <a:pt x="10838" y="3055"/>
                  </a:lnTo>
                  <a:lnTo>
                    <a:pt x="10838" y="9165"/>
                  </a:lnTo>
                  <a:close/>
                  <a:moveTo>
                    <a:pt x="19575" y="12389"/>
                  </a:moveTo>
                  <a:cubicBezTo>
                    <a:pt x="18457" y="12389"/>
                    <a:pt x="17550" y="11663"/>
                    <a:pt x="17550" y="10769"/>
                  </a:cubicBezTo>
                  <a:cubicBezTo>
                    <a:pt x="17550" y="9874"/>
                    <a:pt x="18457" y="9149"/>
                    <a:pt x="19575" y="9149"/>
                  </a:cubicBezTo>
                  <a:cubicBezTo>
                    <a:pt x="20693" y="9149"/>
                    <a:pt x="21600" y="9874"/>
                    <a:pt x="21600" y="10769"/>
                  </a:cubicBezTo>
                  <a:cubicBezTo>
                    <a:pt x="21600" y="11663"/>
                    <a:pt x="20693" y="12389"/>
                    <a:pt x="19575" y="12389"/>
                  </a:cubicBezTo>
                  <a:close/>
                  <a:moveTo>
                    <a:pt x="2025" y="12389"/>
                  </a:moveTo>
                  <a:cubicBezTo>
                    <a:pt x="907" y="12389"/>
                    <a:pt x="0" y="11663"/>
                    <a:pt x="0" y="10769"/>
                  </a:cubicBezTo>
                  <a:cubicBezTo>
                    <a:pt x="0" y="9874"/>
                    <a:pt x="907" y="9149"/>
                    <a:pt x="2025" y="9149"/>
                  </a:cubicBezTo>
                  <a:cubicBezTo>
                    <a:pt x="3143" y="9149"/>
                    <a:pt x="4050" y="9874"/>
                    <a:pt x="4050" y="10769"/>
                  </a:cubicBezTo>
                  <a:cubicBezTo>
                    <a:pt x="4050" y="11663"/>
                    <a:pt x="3143" y="12389"/>
                    <a:pt x="2025" y="1238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50" name="成组"/>
          <p:cNvGrpSpPr/>
          <p:nvPr/>
        </p:nvGrpSpPr>
        <p:grpSpPr>
          <a:xfrm>
            <a:off x="7239084" y="838200"/>
            <a:ext cx="457201" cy="457200"/>
            <a:chOff x="0" y="0"/>
            <a:chExt cx="457200" cy="457200"/>
          </a:xfrm>
        </p:grpSpPr>
        <p:sp>
          <p:nvSpPr>
            <p:cNvPr id="4048" name="任意形状 19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49" name="任意形状 1987"/>
            <p:cNvSpPr/>
            <p:nvPr/>
          </p:nvSpPr>
          <p:spPr>
            <a:xfrm>
              <a:off x="95250" y="38652"/>
              <a:ext cx="304800" cy="381001"/>
            </a:xfrm>
            <a:custGeom>
              <a:avLst/>
              <a:gdLst/>
              <a:ahLst/>
              <a:cxnLst>
                <a:cxn ang="0">
                  <a:pos x="wd2" y="hd2"/>
                </a:cxn>
                <a:cxn ang="5400000">
                  <a:pos x="wd2" y="hd2"/>
                </a:cxn>
                <a:cxn ang="10800000">
                  <a:pos x="wd2" y="hd2"/>
                </a:cxn>
                <a:cxn ang="16200000">
                  <a:pos x="wd2" y="hd2"/>
                </a:cxn>
              </a:cxnLst>
              <a:rect l="0" t="0" r="r" b="b"/>
              <a:pathLst>
                <a:path w="21600" h="21600" extrusionOk="0">
                  <a:moveTo>
                    <a:pt x="12610" y="10801"/>
                  </a:moveTo>
                  <a:lnTo>
                    <a:pt x="18473" y="15492"/>
                  </a:lnTo>
                  <a:lnTo>
                    <a:pt x="10838" y="21600"/>
                  </a:lnTo>
                  <a:lnTo>
                    <a:pt x="8138" y="21600"/>
                  </a:lnTo>
                  <a:lnTo>
                    <a:pt x="8138" y="14379"/>
                  </a:lnTo>
                  <a:lnTo>
                    <a:pt x="2246" y="19092"/>
                  </a:lnTo>
                  <a:lnTo>
                    <a:pt x="336" y="17565"/>
                  </a:lnTo>
                  <a:lnTo>
                    <a:pt x="8138" y="11325"/>
                  </a:lnTo>
                  <a:lnTo>
                    <a:pt x="8138" y="10277"/>
                  </a:lnTo>
                  <a:lnTo>
                    <a:pt x="336" y="4035"/>
                  </a:lnTo>
                  <a:lnTo>
                    <a:pt x="2246" y="2508"/>
                  </a:lnTo>
                  <a:lnTo>
                    <a:pt x="8138" y="7221"/>
                  </a:lnTo>
                  <a:lnTo>
                    <a:pt x="8138" y="0"/>
                  </a:lnTo>
                  <a:lnTo>
                    <a:pt x="10838" y="0"/>
                  </a:lnTo>
                  <a:lnTo>
                    <a:pt x="18473" y="6110"/>
                  </a:lnTo>
                  <a:lnTo>
                    <a:pt x="12610" y="10800"/>
                  </a:lnTo>
                  <a:close/>
                  <a:moveTo>
                    <a:pt x="10838" y="12436"/>
                  </a:moveTo>
                  <a:lnTo>
                    <a:pt x="10838" y="18546"/>
                  </a:lnTo>
                  <a:lnTo>
                    <a:pt x="14656" y="15492"/>
                  </a:lnTo>
                  <a:lnTo>
                    <a:pt x="10838" y="12436"/>
                  </a:lnTo>
                  <a:close/>
                  <a:moveTo>
                    <a:pt x="10838" y="9164"/>
                  </a:moveTo>
                  <a:lnTo>
                    <a:pt x="14656" y="6110"/>
                  </a:lnTo>
                  <a:lnTo>
                    <a:pt x="10838" y="3055"/>
                  </a:lnTo>
                  <a:lnTo>
                    <a:pt x="10838" y="9165"/>
                  </a:lnTo>
                  <a:close/>
                  <a:moveTo>
                    <a:pt x="19575" y="12389"/>
                  </a:moveTo>
                  <a:cubicBezTo>
                    <a:pt x="18457" y="12389"/>
                    <a:pt x="17550" y="11663"/>
                    <a:pt x="17550" y="10769"/>
                  </a:cubicBezTo>
                  <a:cubicBezTo>
                    <a:pt x="17550" y="9874"/>
                    <a:pt x="18457" y="9149"/>
                    <a:pt x="19575" y="9149"/>
                  </a:cubicBezTo>
                  <a:cubicBezTo>
                    <a:pt x="20693" y="9149"/>
                    <a:pt x="21600" y="9874"/>
                    <a:pt x="21600" y="10769"/>
                  </a:cubicBezTo>
                  <a:cubicBezTo>
                    <a:pt x="21600" y="11663"/>
                    <a:pt x="20693" y="12389"/>
                    <a:pt x="19575" y="12389"/>
                  </a:cubicBezTo>
                  <a:close/>
                  <a:moveTo>
                    <a:pt x="2025" y="12389"/>
                  </a:moveTo>
                  <a:cubicBezTo>
                    <a:pt x="907" y="12389"/>
                    <a:pt x="0" y="11663"/>
                    <a:pt x="0" y="10769"/>
                  </a:cubicBezTo>
                  <a:cubicBezTo>
                    <a:pt x="0" y="9874"/>
                    <a:pt x="907" y="9149"/>
                    <a:pt x="2025" y="9149"/>
                  </a:cubicBezTo>
                  <a:cubicBezTo>
                    <a:pt x="3143" y="9149"/>
                    <a:pt x="4050" y="9874"/>
                    <a:pt x="4050" y="10769"/>
                  </a:cubicBezTo>
                  <a:cubicBezTo>
                    <a:pt x="4050" y="11663"/>
                    <a:pt x="3143" y="12389"/>
                    <a:pt x="2025" y="1238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53" name="成组"/>
          <p:cNvGrpSpPr/>
          <p:nvPr/>
        </p:nvGrpSpPr>
        <p:grpSpPr>
          <a:xfrm>
            <a:off x="6324672" y="1752600"/>
            <a:ext cx="457201" cy="457200"/>
            <a:chOff x="0" y="0"/>
            <a:chExt cx="457200" cy="457200"/>
          </a:xfrm>
        </p:grpSpPr>
        <p:sp>
          <p:nvSpPr>
            <p:cNvPr id="4051" name="任意形状 19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52" name="任意形状 1990"/>
            <p:cNvSpPr/>
            <p:nvPr/>
          </p:nvSpPr>
          <p:spPr>
            <a:xfrm>
              <a:off x="99993" y="38651"/>
              <a:ext cx="255937" cy="381001"/>
            </a:xfrm>
            <a:custGeom>
              <a:avLst/>
              <a:gdLst/>
              <a:ahLst/>
              <a:cxnLst>
                <a:cxn ang="0">
                  <a:pos x="wd2" y="hd2"/>
                </a:cxn>
                <a:cxn ang="5400000">
                  <a:pos x="wd2" y="hd2"/>
                </a:cxn>
                <a:cxn ang="10800000">
                  <a:pos x="wd2" y="hd2"/>
                </a:cxn>
                <a:cxn ang="16200000">
                  <a:pos x="wd2" y="hd2"/>
                </a:cxn>
              </a:cxnLst>
              <a:rect l="0" t="0" r="r" b="b"/>
              <a:pathLst>
                <a:path w="21600" h="21600" extrusionOk="0">
                  <a:moveTo>
                    <a:pt x="14618" y="10801"/>
                  </a:moveTo>
                  <a:lnTo>
                    <a:pt x="21600" y="15492"/>
                  </a:lnTo>
                  <a:lnTo>
                    <a:pt x="12507" y="21600"/>
                  </a:lnTo>
                  <a:lnTo>
                    <a:pt x="9291" y="21600"/>
                  </a:lnTo>
                  <a:lnTo>
                    <a:pt x="9291" y="14379"/>
                  </a:lnTo>
                  <a:lnTo>
                    <a:pt x="2275" y="19092"/>
                  </a:lnTo>
                  <a:lnTo>
                    <a:pt x="0" y="17565"/>
                  </a:lnTo>
                  <a:lnTo>
                    <a:pt x="9291" y="11325"/>
                  </a:lnTo>
                  <a:lnTo>
                    <a:pt x="9291" y="10277"/>
                  </a:lnTo>
                  <a:lnTo>
                    <a:pt x="0" y="4035"/>
                  </a:lnTo>
                  <a:lnTo>
                    <a:pt x="2275" y="2508"/>
                  </a:lnTo>
                  <a:lnTo>
                    <a:pt x="9291" y="7221"/>
                  </a:lnTo>
                  <a:lnTo>
                    <a:pt x="9291" y="0"/>
                  </a:lnTo>
                  <a:lnTo>
                    <a:pt x="12507" y="0"/>
                  </a:lnTo>
                  <a:lnTo>
                    <a:pt x="21600" y="6110"/>
                  </a:lnTo>
                  <a:lnTo>
                    <a:pt x="14618" y="10800"/>
                  </a:lnTo>
                  <a:close/>
                  <a:moveTo>
                    <a:pt x="12507" y="12436"/>
                  </a:moveTo>
                  <a:lnTo>
                    <a:pt x="12507" y="18546"/>
                  </a:lnTo>
                  <a:lnTo>
                    <a:pt x="17053" y="15492"/>
                  </a:lnTo>
                  <a:lnTo>
                    <a:pt x="12507" y="12436"/>
                  </a:lnTo>
                  <a:close/>
                  <a:moveTo>
                    <a:pt x="12507" y="9164"/>
                  </a:moveTo>
                  <a:lnTo>
                    <a:pt x="17053" y="6110"/>
                  </a:lnTo>
                  <a:lnTo>
                    <a:pt x="12507" y="3055"/>
                  </a:lnTo>
                  <a:lnTo>
                    <a:pt x="12507" y="916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56" name="成组"/>
          <p:cNvGrpSpPr/>
          <p:nvPr/>
        </p:nvGrpSpPr>
        <p:grpSpPr>
          <a:xfrm>
            <a:off x="6324672" y="838200"/>
            <a:ext cx="457201" cy="457200"/>
            <a:chOff x="0" y="0"/>
            <a:chExt cx="457200" cy="457200"/>
          </a:xfrm>
        </p:grpSpPr>
        <p:sp>
          <p:nvSpPr>
            <p:cNvPr id="4054" name="任意形状 19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55" name="任意形状 1993"/>
            <p:cNvSpPr/>
            <p:nvPr/>
          </p:nvSpPr>
          <p:spPr>
            <a:xfrm>
              <a:off x="99993" y="38652"/>
              <a:ext cx="255937" cy="381001"/>
            </a:xfrm>
            <a:custGeom>
              <a:avLst/>
              <a:gdLst/>
              <a:ahLst/>
              <a:cxnLst>
                <a:cxn ang="0">
                  <a:pos x="wd2" y="hd2"/>
                </a:cxn>
                <a:cxn ang="5400000">
                  <a:pos x="wd2" y="hd2"/>
                </a:cxn>
                <a:cxn ang="10800000">
                  <a:pos x="wd2" y="hd2"/>
                </a:cxn>
                <a:cxn ang="16200000">
                  <a:pos x="wd2" y="hd2"/>
                </a:cxn>
              </a:cxnLst>
              <a:rect l="0" t="0" r="r" b="b"/>
              <a:pathLst>
                <a:path w="21600" h="21600" extrusionOk="0">
                  <a:moveTo>
                    <a:pt x="14618" y="10801"/>
                  </a:moveTo>
                  <a:lnTo>
                    <a:pt x="21600" y="15492"/>
                  </a:lnTo>
                  <a:lnTo>
                    <a:pt x="12507" y="21600"/>
                  </a:lnTo>
                  <a:lnTo>
                    <a:pt x="9291" y="21600"/>
                  </a:lnTo>
                  <a:lnTo>
                    <a:pt x="9291" y="14379"/>
                  </a:lnTo>
                  <a:lnTo>
                    <a:pt x="2275" y="19092"/>
                  </a:lnTo>
                  <a:lnTo>
                    <a:pt x="0" y="17565"/>
                  </a:lnTo>
                  <a:lnTo>
                    <a:pt x="9291" y="11325"/>
                  </a:lnTo>
                  <a:lnTo>
                    <a:pt x="9291" y="10277"/>
                  </a:lnTo>
                  <a:lnTo>
                    <a:pt x="0" y="4035"/>
                  </a:lnTo>
                  <a:lnTo>
                    <a:pt x="2275" y="2508"/>
                  </a:lnTo>
                  <a:lnTo>
                    <a:pt x="9291" y="7221"/>
                  </a:lnTo>
                  <a:lnTo>
                    <a:pt x="9291" y="0"/>
                  </a:lnTo>
                  <a:lnTo>
                    <a:pt x="12507" y="0"/>
                  </a:lnTo>
                  <a:lnTo>
                    <a:pt x="21600" y="6110"/>
                  </a:lnTo>
                  <a:lnTo>
                    <a:pt x="14618" y="10800"/>
                  </a:lnTo>
                  <a:close/>
                  <a:moveTo>
                    <a:pt x="12507" y="12436"/>
                  </a:moveTo>
                  <a:lnTo>
                    <a:pt x="12507" y="18546"/>
                  </a:lnTo>
                  <a:lnTo>
                    <a:pt x="17053" y="15492"/>
                  </a:lnTo>
                  <a:lnTo>
                    <a:pt x="12507" y="12436"/>
                  </a:lnTo>
                  <a:close/>
                  <a:moveTo>
                    <a:pt x="12507" y="9164"/>
                  </a:moveTo>
                  <a:lnTo>
                    <a:pt x="17053" y="6110"/>
                  </a:lnTo>
                  <a:lnTo>
                    <a:pt x="12507" y="3055"/>
                  </a:lnTo>
                  <a:lnTo>
                    <a:pt x="12507" y="916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59" name="成组"/>
          <p:cNvGrpSpPr/>
          <p:nvPr/>
        </p:nvGrpSpPr>
        <p:grpSpPr>
          <a:xfrm>
            <a:off x="4495848" y="3581400"/>
            <a:ext cx="457201" cy="457200"/>
            <a:chOff x="0" y="0"/>
            <a:chExt cx="457200" cy="457200"/>
          </a:xfrm>
        </p:grpSpPr>
        <p:sp>
          <p:nvSpPr>
            <p:cNvPr id="4057" name="任意形状 21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58" name="任意形状 2182"/>
            <p:cNvSpPr/>
            <p:nvPr/>
          </p:nvSpPr>
          <p:spPr>
            <a:xfrm>
              <a:off x="38099" y="38100"/>
              <a:ext cx="381002" cy="381000"/>
            </a:xfrm>
            <a:custGeom>
              <a:avLst/>
              <a:gdLst/>
              <a:ahLst/>
              <a:cxnLst>
                <a:cxn ang="0">
                  <a:pos x="wd2" y="hd2"/>
                </a:cxn>
                <a:cxn ang="5400000">
                  <a:pos x="wd2" y="hd2"/>
                </a:cxn>
                <a:cxn ang="10800000">
                  <a:pos x="wd2" y="hd2"/>
                </a:cxn>
                <a:cxn ang="16200000">
                  <a:pos x="wd2" y="hd2"/>
                </a:cxn>
              </a:cxnLst>
              <a:rect l="0" t="0" r="r" b="b"/>
              <a:pathLst>
                <a:path w="21597" h="21600" extrusionOk="0">
                  <a:moveTo>
                    <a:pt x="10799" y="15120"/>
                  </a:moveTo>
                  <a:lnTo>
                    <a:pt x="14039" y="21600"/>
                  </a:lnTo>
                  <a:lnTo>
                    <a:pt x="7559" y="21600"/>
                  </a:lnTo>
                  <a:lnTo>
                    <a:pt x="10799" y="15120"/>
                  </a:lnTo>
                  <a:close/>
                  <a:moveTo>
                    <a:pt x="7962" y="15395"/>
                  </a:moveTo>
                  <a:cubicBezTo>
                    <a:pt x="5425" y="13828"/>
                    <a:pt x="4639" y="10501"/>
                    <a:pt x="6206" y="7963"/>
                  </a:cubicBezTo>
                  <a:cubicBezTo>
                    <a:pt x="7773" y="5426"/>
                    <a:pt x="11100" y="4640"/>
                    <a:pt x="13637" y="6207"/>
                  </a:cubicBezTo>
                  <a:cubicBezTo>
                    <a:pt x="16174" y="7774"/>
                    <a:pt x="16960" y="11101"/>
                    <a:pt x="15393" y="13639"/>
                  </a:cubicBezTo>
                  <a:cubicBezTo>
                    <a:pt x="14952" y="14353"/>
                    <a:pt x="14351" y="14954"/>
                    <a:pt x="13637" y="15395"/>
                  </a:cubicBezTo>
                  <a:lnTo>
                    <a:pt x="12173" y="12468"/>
                  </a:lnTo>
                  <a:cubicBezTo>
                    <a:pt x="13093" y="11709"/>
                    <a:pt x="13224" y="10347"/>
                    <a:pt x="12466" y="9427"/>
                  </a:cubicBezTo>
                  <a:cubicBezTo>
                    <a:pt x="11707" y="8506"/>
                    <a:pt x="10346" y="8375"/>
                    <a:pt x="9425" y="9134"/>
                  </a:cubicBezTo>
                  <a:cubicBezTo>
                    <a:pt x="8505" y="9893"/>
                    <a:pt x="8374" y="11254"/>
                    <a:pt x="9132" y="12174"/>
                  </a:cubicBezTo>
                  <a:cubicBezTo>
                    <a:pt x="9220" y="12281"/>
                    <a:pt x="9319" y="12379"/>
                    <a:pt x="9425" y="12468"/>
                  </a:cubicBezTo>
                  <a:lnTo>
                    <a:pt x="7962" y="15394"/>
                  </a:lnTo>
                  <a:close/>
                  <a:moveTo>
                    <a:pt x="5542" y="20236"/>
                  </a:moveTo>
                  <a:cubicBezTo>
                    <a:pt x="2120" y="18329"/>
                    <a:pt x="-1" y="14718"/>
                    <a:pt x="0" y="10800"/>
                  </a:cubicBezTo>
                  <a:cubicBezTo>
                    <a:pt x="0" y="4835"/>
                    <a:pt x="4835" y="0"/>
                    <a:pt x="10799" y="0"/>
                  </a:cubicBezTo>
                  <a:cubicBezTo>
                    <a:pt x="16763" y="0"/>
                    <a:pt x="21598" y="4835"/>
                    <a:pt x="21598" y="10800"/>
                  </a:cubicBezTo>
                  <a:cubicBezTo>
                    <a:pt x="21599" y="14718"/>
                    <a:pt x="19478" y="18329"/>
                    <a:pt x="16056" y="20236"/>
                  </a:cubicBezTo>
                  <a:lnTo>
                    <a:pt x="14606" y="17333"/>
                  </a:lnTo>
                  <a:cubicBezTo>
                    <a:pt x="18212" y="15230"/>
                    <a:pt x="19432" y="10602"/>
                    <a:pt x="17330" y="6994"/>
                  </a:cubicBezTo>
                  <a:cubicBezTo>
                    <a:pt x="15227" y="3387"/>
                    <a:pt x="10599" y="2167"/>
                    <a:pt x="6992" y="4270"/>
                  </a:cubicBezTo>
                  <a:cubicBezTo>
                    <a:pt x="3386" y="6373"/>
                    <a:pt x="2166" y="11001"/>
                    <a:pt x="4268" y="14608"/>
                  </a:cubicBezTo>
                  <a:cubicBezTo>
                    <a:pt x="4926" y="15737"/>
                    <a:pt x="5864" y="16675"/>
                    <a:pt x="6992" y="17333"/>
                  </a:cubicBezTo>
                  <a:lnTo>
                    <a:pt x="5542" y="2023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62" name="成组"/>
          <p:cNvGrpSpPr/>
          <p:nvPr/>
        </p:nvGrpSpPr>
        <p:grpSpPr>
          <a:xfrm>
            <a:off x="4495848" y="2667000"/>
            <a:ext cx="457201" cy="457200"/>
            <a:chOff x="0" y="0"/>
            <a:chExt cx="457200" cy="457200"/>
          </a:xfrm>
        </p:grpSpPr>
        <p:sp>
          <p:nvSpPr>
            <p:cNvPr id="4060" name="任意形状 21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61" name="任意形状 2185"/>
            <p:cNvSpPr/>
            <p:nvPr/>
          </p:nvSpPr>
          <p:spPr>
            <a:xfrm>
              <a:off x="38099" y="38100"/>
              <a:ext cx="381002" cy="381000"/>
            </a:xfrm>
            <a:custGeom>
              <a:avLst/>
              <a:gdLst/>
              <a:ahLst/>
              <a:cxnLst>
                <a:cxn ang="0">
                  <a:pos x="wd2" y="hd2"/>
                </a:cxn>
                <a:cxn ang="5400000">
                  <a:pos x="wd2" y="hd2"/>
                </a:cxn>
                <a:cxn ang="10800000">
                  <a:pos x="wd2" y="hd2"/>
                </a:cxn>
                <a:cxn ang="16200000">
                  <a:pos x="wd2" y="hd2"/>
                </a:cxn>
              </a:cxnLst>
              <a:rect l="0" t="0" r="r" b="b"/>
              <a:pathLst>
                <a:path w="21597" h="21600" extrusionOk="0">
                  <a:moveTo>
                    <a:pt x="5542" y="20236"/>
                  </a:moveTo>
                  <a:cubicBezTo>
                    <a:pt x="2120" y="18329"/>
                    <a:pt x="-1" y="14718"/>
                    <a:pt x="0" y="10800"/>
                  </a:cubicBezTo>
                  <a:cubicBezTo>
                    <a:pt x="0" y="4835"/>
                    <a:pt x="4835" y="0"/>
                    <a:pt x="10799" y="0"/>
                  </a:cubicBezTo>
                  <a:cubicBezTo>
                    <a:pt x="16763" y="0"/>
                    <a:pt x="21598" y="4835"/>
                    <a:pt x="21598" y="10800"/>
                  </a:cubicBezTo>
                  <a:cubicBezTo>
                    <a:pt x="21599" y="14718"/>
                    <a:pt x="19478" y="18329"/>
                    <a:pt x="16056" y="20236"/>
                  </a:cubicBezTo>
                  <a:lnTo>
                    <a:pt x="15088" y="18302"/>
                  </a:lnTo>
                  <a:cubicBezTo>
                    <a:pt x="19229" y="15932"/>
                    <a:pt x="20666" y="10654"/>
                    <a:pt x="18297" y="6512"/>
                  </a:cubicBezTo>
                  <a:cubicBezTo>
                    <a:pt x="15928" y="2370"/>
                    <a:pt x="10650" y="933"/>
                    <a:pt x="6509" y="3303"/>
                  </a:cubicBezTo>
                  <a:cubicBezTo>
                    <a:pt x="2367" y="5672"/>
                    <a:pt x="931" y="10951"/>
                    <a:pt x="3300" y="15092"/>
                  </a:cubicBezTo>
                  <a:cubicBezTo>
                    <a:pt x="4064" y="16429"/>
                    <a:pt x="5172" y="17537"/>
                    <a:pt x="6509" y="18302"/>
                  </a:cubicBezTo>
                  <a:lnTo>
                    <a:pt x="5542" y="20236"/>
                  </a:lnTo>
                  <a:close/>
                  <a:moveTo>
                    <a:pt x="7477" y="16365"/>
                  </a:moveTo>
                  <a:cubicBezTo>
                    <a:pt x="4405" y="14531"/>
                    <a:pt x="3401" y="10553"/>
                    <a:pt x="5235" y="7480"/>
                  </a:cubicBezTo>
                  <a:cubicBezTo>
                    <a:pt x="7069" y="4407"/>
                    <a:pt x="11047" y="3403"/>
                    <a:pt x="14120" y="5237"/>
                  </a:cubicBezTo>
                  <a:cubicBezTo>
                    <a:pt x="17192" y="7072"/>
                    <a:pt x="18196" y="11050"/>
                    <a:pt x="16362" y="14123"/>
                  </a:cubicBezTo>
                  <a:cubicBezTo>
                    <a:pt x="15812" y="15044"/>
                    <a:pt x="15041" y="15815"/>
                    <a:pt x="14120" y="16365"/>
                  </a:cubicBezTo>
                  <a:lnTo>
                    <a:pt x="13150" y="14424"/>
                  </a:lnTo>
                  <a:cubicBezTo>
                    <a:pt x="15151" y="13126"/>
                    <a:pt x="15721" y="10451"/>
                    <a:pt x="14423" y="8449"/>
                  </a:cubicBezTo>
                  <a:cubicBezTo>
                    <a:pt x="13124" y="6448"/>
                    <a:pt x="10449" y="5878"/>
                    <a:pt x="8448" y="7176"/>
                  </a:cubicBezTo>
                  <a:cubicBezTo>
                    <a:pt x="6447" y="8475"/>
                    <a:pt x="5877" y="11150"/>
                    <a:pt x="7175" y="13152"/>
                  </a:cubicBezTo>
                  <a:cubicBezTo>
                    <a:pt x="7505" y="13660"/>
                    <a:pt x="7939" y="14094"/>
                    <a:pt x="8448" y="14424"/>
                  </a:cubicBezTo>
                  <a:lnTo>
                    <a:pt x="7477" y="16365"/>
                  </a:lnTo>
                  <a:close/>
                  <a:moveTo>
                    <a:pt x="10799" y="15120"/>
                  </a:moveTo>
                  <a:lnTo>
                    <a:pt x="14039" y="21600"/>
                  </a:lnTo>
                  <a:lnTo>
                    <a:pt x="7559" y="21600"/>
                  </a:lnTo>
                  <a:lnTo>
                    <a:pt x="10799"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65" name="成组"/>
          <p:cNvGrpSpPr/>
          <p:nvPr/>
        </p:nvGrpSpPr>
        <p:grpSpPr>
          <a:xfrm>
            <a:off x="5410260" y="3581400"/>
            <a:ext cx="457201" cy="457200"/>
            <a:chOff x="0" y="0"/>
            <a:chExt cx="457200" cy="457200"/>
          </a:xfrm>
        </p:grpSpPr>
        <p:sp>
          <p:nvSpPr>
            <p:cNvPr id="4063" name="任意形状 22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64" name="任意形状 2284"/>
            <p:cNvSpPr/>
            <p:nvPr/>
          </p:nvSpPr>
          <p:spPr>
            <a:xfrm>
              <a:off x="38100" y="38461"/>
              <a:ext cx="380639" cy="380639"/>
            </a:xfrm>
            <a:custGeom>
              <a:avLst/>
              <a:gdLst/>
              <a:ahLst/>
              <a:cxnLst>
                <a:cxn ang="0">
                  <a:pos x="wd2" y="hd2"/>
                </a:cxn>
                <a:cxn ang="5400000">
                  <a:pos x="wd2" y="hd2"/>
                </a:cxn>
                <a:cxn ang="10800000">
                  <a:pos x="wd2" y="hd2"/>
                </a:cxn>
                <a:cxn ang="16200000">
                  <a:pos x="wd2" y="hd2"/>
                </a:cxn>
              </a:cxnLst>
              <a:rect l="0" t="0" r="r" b="b"/>
              <a:pathLst>
                <a:path w="21600" h="21600" extrusionOk="0">
                  <a:moveTo>
                    <a:pt x="7567" y="5925"/>
                  </a:moveTo>
                  <a:cubicBezTo>
                    <a:pt x="7567" y="10403"/>
                    <a:pt x="11196" y="14033"/>
                    <a:pt x="15674" y="14033"/>
                  </a:cubicBezTo>
                  <a:cubicBezTo>
                    <a:pt x="17921" y="14034"/>
                    <a:pt x="20067" y="13102"/>
                    <a:pt x="21600" y="11460"/>
                  </a:cubicBezTo>
                  <a:cubicBezTo>
                    <a:pt x="21254" y="17117"/>
                    <a:pt x="16556" y="21600"/>
                    <a:pt x="10810" y="21600"/>
                  </a:cubicBezTo>
                  <a:cubicBezTo>
                    <a:pt x="4840" y="21600"/>
                    <a:pt x="0" y="16760"/>
                    <a:pt x="0" y="10790"/>
                  </a:cubicBezTo>
                  <a:cubicBezTo>
                    <a:pt x="0" y="5044"/>
                    <a:pt x="4482" y="346"/>
                    <a:pt x="10140" y="0"/>
                  </a:cubicBezTo>
                  <a:cubicBezTo>
                    <a:pt x="8496" y="1532"/>
                    <a:pt x="7564" y="3678"/>
                    <a:pt x="7567" y="5925"/>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68" name="成组"/>
          <p:cNvGrpSpPr/>
          <p:nvPr/>
        </p:nvGrpSpPr>
        <p:grpSpPr>
          <a:xfrm>
            <a:off x="5410260" y="2667000"/>
            <a:ext cx="457201" cy="457200"/>
            <a:chOff x="0" y="0"/>
            <a:chExt cx="457200" cy="457200"/>
          </a:xfrm>
        </p:grpSpPr>
        <p:sp>
          <p:nvSpPr>
            <p:cNvPr id="4066" name="任意形状 22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67" name="任意形状 228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 y="10800"/>
                  </a:moveTo>
                  <a:cubicBezTo>
                    <a:pt x="2158" y="15572"/>
                    <a:pt x="6025" y="19442"/>
                    <a:pt x="10796" y="19444"/>
                  </a:cubicBezTo>
                  <a:cubicBezTo>
                    <a:pt x="13991" y="19445"/>
                    <a:pt x="16926" y="17683"/>
                    <a:pt x="18427" y="14863"/>
                  </a:cubicBezTo>
                  <a:cubicBezTo>
                    <a:pt x="13202" y="16094"/>
                    <a:pt x="7968" y="12856"/>
                    <a:pt x="6737" y="7631"/>
                  </a:cubicBezTo>
                  <a:cubicBezTo>
                    <a:pt x="6392" y="6165"/>
                    <a:pt x="6392" y="4639"/>
                    <a:pt x="6737" y="3173"/>
                  </a:cubicBezTo>
                  <a:cubicBezTo>
                    <a:pt x="3919" y="4674"/>
                    <a:pt x="2159" y="7607"/>
                    <a:pt x="2160" y="10800"/>
                  </a:cubicBezTo>
                  <a:close/>
                  <a:moveTo>
                    <a:pt x="8640" y="5400"/>
                  </a:moveTo>
                  <a:cubicBezTo>
                    <a:pt x="8639" y="9575"/>
                    <a:pt x="12024" y="12960"/>
                    <a:pt x="16199" y="12961"/>
                  </a:cubicBezTo>
                  <a:cubicBezTo>
                    <a:pt x="18231" y="12961"/>
                    <a:pt x="20178" y="12144"/>
                    <a:pt x="21600" y="10692"/>
                  </a:cubicBezTo>
                  <a:lnTo>
                    <a:pt x="21600" y="10800"/>
                  </a:lnTo>
                  <a:cubicBezTo>
                    <a:pt x="21600" y="16765"/>
                    <a:pt x="16765" y="21600"/>
                    <a:pt x="10800" y="21600"/>
                  </a:cubicBezTo>
                  <a:cubicBezTo>
                    <a:pt x="4835" y="21600"/>
                    <a:pt x="0" y="16765"/>
                    <a:pt x="0" y="10800"/>
                  </a:cubicBezTo>
                  <a:cubicBezTo>
                    <a:pt x="0" y="4835"/>
                    <a:pt x="4835" y="0"/>
                    <a:pt x="10800" y="0"/>
                  </a:cubicBezTo>
                  <a:lnTo>
                    <a:pt x="10908" y="0"/>
                  </a:lnTo>
                  <a:cubicBezTo>
                    <a:pt x="9455" y="1421"/>
                    <a:pt x="8637" y="3368"/>
                    <a:pt x="8640" y="54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71" name="成组"/>
          <p:cNvGrpSpPr/>
          <p:nvPr/>
        </p:nvGrpSpPr>
        <p:grpSpPr>
          <a:xfrm>
            <a:off x="9067908" y="3581400"/>
            <a:ext cx="457201" cy="457200"/>
            <a:chOff x="0" y="0"/>
            <a:chExt cx="457200" cy="457200"/>
          </a:xfrm>
        </p:grpSpPr>
        <p:sp>
          <p:nvSpPr>
            <p:cNvPr id="4069" name="任意形状 230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70" name="任意形状 2302"/>
            <p:cNvSpPr/>
            <p:nvPr/>
          </p:nvSpPr>
          <p:spPr>
            <a:xfrm>
              <a:off x="5715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1168" y="2160"/>
                  </a:moveTo>
                  <a:cubicBezTo>
                    <a:pt x="9973" y="5533"/>
                    <a:pt x="11739" y="9237"/>
                    <a:pt x="15113" y="10432"/>
                  </a:cubicBezTo>
                  <a:cubicBezTo>
                    <a:pt x="16513" y="10928"/>
                    <a:pt x="18040" y="10928"/>
                    <a:pt x="19440" y="10432"/>
                  </a:cubicBezTo>
                  <a:lnTo>
                    <a:pt x="19440" y="20520"/>
                  </a:lnTo>
                  <a:cubicBezTo>
                    <a:pt x="19440" y="21117"/>
                    <a:pt x="18957" y="21600"/>
                    <a:pt x="18360" y="21600"/>
                  </a:cubicBezTo>
                  <a:lnTo>
                    <a:pt x="1080" y="21600"/>
                  </a:lnTo>
                  <a:cubicBezTo>
                    <a:pt x="483" y="21600"/>
                    <a:pt x="0" y="21117"/>
                    <a:pt x="0" y="20520"/>
                  </a:cubicBezTo>
                  <a:lnTo>
                    <a:pt x="0" y="3240"/>
                  </a:lnTo>
                  <a:cubicBezTo>
                    <a:pt x="0" y="2643"/>
                    <a:pt x="483" y="2160"/>
                    <a:pt x="1080" y="2160"/>
                  </a:cubicBezTo>
                  <a:lnTo>
                    <a:pt x="11168" y="2160"/>
                  </a:lnTo>
                  <a:close/>
                  <a:moveTo>
                    <a:pt x="17280" y="8640"/>
                  </a:moveTo>
                  <a:cubicBezTo>
                    <a:pt x="14894" y="8640"/>
                    <a:pt x="12960" y="6706"/>
                    <a:pt x="12960" y="4320"/>
                  </a:cubicBezTo>
                  <a:cubicBezTo>
                    <a:pt x="12960" y="1934"/>
                    <a:pt x="14894" y="0"/>
                    <a:pt x="17280" y="0"/>
                  </a:cubicBezTo>
                  <a:cubicBezTo>
                    <a:pt x="19666" y="0"/>
                    <a:pt x="21600" y="1934"/>
                    <a:pt x="21600" y="4320"/>
                  </a:cubicBezTo>
                  <a:cubicBezTo>
                    <a:pt x="21600" y="6706"/>
                    <a:pt x="19666" y="8640"/>
                    <a:pt x="17280" y="86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74" name="成组"/>
          <p:cNvGrpSpPr/>
          <p:nvPr/>
        </p:nvGrpSpPr>
        <p:grpSpPr>
          <a:xfrm>
            <a:off x="9067908" y="2667000"/>
            <a:ext cx="457201" cy="457200"/>
            <a:chOff x="0" y="0"/>
            <a:chExt cx="457200" cy="457200"/>
          </a:xfrm>
        </p:grpSpPr>
        <p:sp>
          <p:nvSpPr>
            <p:cNvPr id="4072" name="任意形状 230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73" name="任意形状 2305"/>
            <p:cNvSpPr/>
            <p:nvPr/>
          </p:nvSpPr>
          <p:spPr>
            <a:xfrm>
              <a:off x="5715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1168" y="2160"/>
                  </a:moveTo>
                  <a:cubicBezTo>
                    <a:pt x="10924" y="2854"/>
                    <a:pt x="10799" y="3584"/>
                    <a:pt x="10800" y="4320"/>
                  </a:cubicBezTo>
                  <a:lnTo>
                    <a:pt x="2160" y="4320"/>
                  </a:lnTo>
                  <a:lnTo>
                    <a:pt x="2160" y="19440"/>
                  </a:lnTo>
                  <a:lnTo>
                    <a:pt x="17280" y="19440"/>
                  </a:lnTo>
                  <a:lnTo>
                    <a:pt x="17280" y="10800"/>
                  </a:lnTo>
                  <a:cubicBezTo>
                    <a:pt x="18016" y="10801"/>
                    <a:pt x="18746" y="10676"/>
                    <a:pt x="19440" y="10432"/>
                  </a:cubicBezTo>
                  <a:lnTo>
                    <a:pt x="19440" y="20520"/>
                  </a:lnTo>
                  <a:cubicBezTo>
                    <a:pt x="19440" y="21117"/>
                    <a:pt x="18957" y="21600"/>
                    <a:pt x="18360" y="21600"/>
                  </a:cubicBezTo>
                  <a:lnTo>
                    <a:pt x="1080" y="21600"/>
                  </a:lnTo>
                  <a:cubicBezTo>
                    <a:pt x="483" y="21600"/>
                    <a:pt x="0" y="21117"/>
                    <a:pt x="0" y="20520"/>
                  </a:cubicBezTo>
                  <a:lnTo>
                    <a:pt x="0" y="3240"/>
                  </a:lnTo>
                  <a:cubicBezTo>
                    <a:pt x="0" y="2643"/>
                    <a:pt x="483" y="2160"/>
                    <a:pt x="1080" y="2160"/>
                  </a:cubicBezTo>
                  <a:lnTo>
                    <a:pt x="11168" y="2160"/>
                  </a:lnTo>
                  <a:close/>
                  <a:moveTo>
                    <a:pt x="17280" y="6480"/>
                  </a:moveTo>
                  <a:cubicBezTo>
                    <a:pt x="18473" y="6480"/>
                    <a:pt x="19440" y="5513"/>
                    <a:pt x="19440" y="4320"/>
                  </a:cubicBezTo>
                  <a:cubicBezTo>
                    <a:pt x="19440" y="3127"/>
                    <a:pt x="18473" y="2160"/>
                    <a:pt x="17280" y="2160"/>
                  </a:cubicBezTo>
                  <a:cubicBezTo>
                    <a:pt x="16087" y="2160"/>
                    <a:pt x="15120" y="3127"/>
                    <a:pt x="15120" y="4320"/>
                  </a:cubicBezTo>
                  <a:cubicBezTo>
                    <a:pt x="15120" y="5513"/>
                    <a:pt x="16087" y="6480"/>
                    <a:pt x="17280" y="6480"/>
                  </a:cubicBezTo>
                  <a:close/>
                  <a:moveTo>
                    <a:pt x="17280" y="8640"/>
                  </a:moveTo>
                  <a:cubicBezTo>
                    <a:pt x="14894" y="8640"/>
                    <a:pt x="12960" y="6706"/>
                    <a:pt x="12960" y="4320"/>
                  </a:cubicBezTo>
                  <a:cubicBezTo>
                    <a:pt x="12960" y="1934"/>
                    <a:pt x="14894" y="0"/>
                    <a:pt x="17280" y="0"/>
                  </a:cubicBezTo>
                  <a:cubicBezTo>
                    <a:pt x="19666" y="0"/>
                    <a:pt x="21600" y="1934"/>
                    <a:pt x="21600" y="4320"/>
                  </a:cubicBezTo>
                  <a:cubicBezTo>
                    <a:pt x="21600" y="6706"/>
                    <a:pt x="19666" y="8640"/>
                    <a:pt x="17280" y="86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77" name="成组"/>
          <p:cNvGrpSpPr/>
          <p:nvPr/>
        </p:nvGrpSpPr>
        <p:grpSpPr>
          <a:xfrm>
            <a:off x="1752600" y="3581400"/>
            <a:ext cx="457200" cy="457200"/>
            <a:chOff x="0" y="0"/>
            <a:chExt cx="457200" cy="457200"/>
          </a:xfrm>
        </p:grpSpPr>
        <p:sp>
          <p:nvSpPr>
            <p:cNvPr id="4075" name="任意形状 230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76" name="任意形状 2308"/>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5600" y="16800"/>
                  </a:moveTo>
                  <a:lnTo>
                    <a:pt x="15600" y="15600"/>
                  </a:lnTo>
                  <a:lnTo>
                    <a:pt x="12000" y="15600"/>
                  </a:lnTo>
                  <a:lnTo>
                    <a:pt x="12000" y="12000"/>
                  </a:lnTo>
                  <a:lnTo>
                    <a:pt x="15600" y="12000"/>
                  </a:lnTo>
                  <a:lnTo>
                    <a:pt x="15600" y="14400"/>
                  </a:lnTo>
                  <a:lnTo>
                    <a:pt x="18000" y="14400"/>
                  </a:lnTo>
                  <a:lnTo>
                    <a:pt x="18000" y="16800"/>
                  </a:lnTo>
                  <a:lnTo>
                    <a:pt x="16800" y="16800"/>
                  </a:lnTo>
                  <a:lnTo>
                    <a:pt x="16800" y="19200"/>
                  </a:lnTo>
                  <a:lnTo>
                    <a:pt x="14400" y="19200"/>
                  </a:lnTo>
                  <a:lnTo>
                    <a:pt x="14400" y="21600"/>
                  </a:lnTo>
                  <a:lnTo>
                    <a:pt x="12000" y="21600"/>
                  </a:lnTo>
                  <a:lnTo>
                    <a:pt x="12000" y="18000"/>
                  </a:lnTo>
                  <a:lnTo>
                    <a:pt x="14400" y="18000"/>
                  </a:lnTo>
                  <a:lnTo>
                    <a:pt x="14400" y="16800"/>
                  </a:lnTo>
                  <a:lnTo>
                    <a:pt x="15600" y="16800"/>
                  </a:lnTo>
                  <a:close/>
                  <a:moveTo>
                    <a:pt x="21600" y="21600"/>
                  </a:moveTo>
                  <a:lnTo>
                    <a:pt x="16800" y="21600"/>
                  </a:lnTo>
                  <a:lnTo>
                    <a:pt x="16800" y="19200"/>
                  </a:lnTo>
                  <a:lnTo>
                    <a:pt x="19200" y="19200"/>
                  </a:lnTo>
                  <a:lnTo>
                    <a:pt x="19200" y="16800"/>
                  </a:lnTo>
                  <a:lnTo>
                    <a:pt x="21600" y="16800"/>
                  </a:lnTo>
                  <a:lnTo>
                    <a:pt x="21600" y="21600"/>
                  </a:lnTo>
                  <a:close/>
                  <a:moveTo>
                    <a:pt x="0" y="0"/>
                  </a:moveTo>
                  <a:lnTo>
                    <a:pt x="9600" y="0"/>
                  </a:lnTo>
                  <a:lnTo>
                    <a:pt x="9600" y="9600"/>
                  </a:lnTo>
                  <a:lnTo>
                    <a:pt x="0" y="9600"/>
                  </a:lnTo>
                  <a:lnTo>
                    <a:pt x="0" y="0"/>
                  </a:lnTo>
                  <a:close/>
                  <a:moveTo>
                    <a:pt x="12000" y="0"/>
                  </a:moveTo>
                  <a:lnTo>
                    <a:pt x="21600" y="0"/>
                  </a:lnTo>
                  <a:lnTo>
                    <a:pt x="21600" y="9600"/>
                  </a:lnTo>
                  <a:lnTo>
                    <a:pt x="12000" y="9600"/>
                  </a:lnTo>
                  <a:lnTo>
                    <a:pt x="12000" y="0"/>
                  </a:lnTo>
                  <a:close/>
                  <a:moveTo>
                    <a:pt x="0" y="12000"/>
                  </a:moveTo>
                  <a:lnTo>
                    <a:pt x="9600" y="12000"/>
                  </a:lnTo>
                  <a:lnTo>
                    <a:pt x="9600" y="21600"/>
                  </a:lnTo>
                  <a:lnTo>
                    <a:pt x="0" y="21600"/>
                  </a:lnTo>
                  <a:lnTo>
                    <a:pt x="0" y="12000"/>
                  </a:lnTo>
                  <a:close/>
                  <a:moveTo>
                    <a:pt x="18000" y="12000"/>
                  </a:moveTo>
                  <a:lnTo>
                    <a:pt x="21600" y="12000"/>
                  </a:lnTo>
                  <a:lnTo>
                    <a:pt x="21600" y="14400"/>
                  </a:lnTo>
                  <a:lnTo>
                    <a:pt x="18000" y="14400"/>
                  </a:lnTo>
                  <a:lnTo>
                    <a:pt x="18000" y="12000"/>
                  </a:lnTo>
                  <a:close/>
                  <a:moveTo>
                    <a:pt x="3600" y="3600"/>
                  </a:moveTo>
                  <a:lnTo>
                    <a:pt x="3600" y="6000"/>
                  </a:lnTo>
                  <a:lnTo>
                    <a:pt x="6000" y="6000"/>
                  </a:lnTo>
                  <a:lnTo>
                    <a:pt x="6000" y="3600"/>
                  </a:lnTo>
                  <a:lnTo>
                    <a:pt x="3600" y="3600"/>
                  </a:lnTo>
                  <a:close/>
                  <a:moveTo>
                    <a:pt x="3600" y="15600"/>
                  </a:moveTo>
                  <a:lnTo>
                    <a:pt x="3600" y="18000"/>
                  </a:lnTo>
                  <a:lnTo>
                    <a:pt x="6000" y="18000"/>
                  </a:lnTo>
                  <a:lnTo>
                    <a:pt x="6000" y="15600"/>
                  </a:lnTo>
                  <a:lnTo>
                    <a:pt x="3600" y="15600"/>
                  </a:lnTo>
                  <a:close/>
                  <a:moveTo>
                    <a:pt x="15600" y="3600"/>
                  </a:moveTo>
                  <a:lnTo>
                    <a:pt x="15600" y="6000"/>
                  </a:lnTo>
                  <a:lnTo>
                    <a:pt x="18000" y="6000"/>
                  </a:lnTo>
                  <a:lnTo>
                    <a:pt x="18000" y="3600"/>
                  </a:lnTo>
                  <a:lnTo>
                    <a:pt x="15600" y="3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80" name="成组"/>
          <p:cNvGrpSpPr/>
          <p:nvPr/>
        </p:nvGrpSpPr>
        <p:grpSpPr>
          <a:xfrm>
            <a:off x="1752612" y="2667000"/>
            <a:ext cx="457201" cy="457200"/>
            <a:chOff x="0" y="0"/>
            <a:chExt cx="457200" cy="457200"/>
          </a:xfrm>
        </p:grpSpPr>
        <p:sp>
          <p:nvSpPr>
            <p:cNvPr id="4078" name="任意形状 231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79" name="任意形状 2311"/>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5600" y="16800"/>
                  </a:moveTo>
                  <a:lnTo>
                    <a:pt x="15600" y="15600"/>
                  </a:lnTo>
                  <a:lnTo>
                    <a:pt x="12000" y="15600"/>
                  </a:lnTo>
                  <a:lnTo>
                    <a:pt x="12000" y="12000"/>
                  </a:lnTo>
                  <a:lnTo>
                    <a:pt x="15600" y="12000"/>
                  </a:lnTo>
                  <a:lnTo>
                    <a:pt x="15600" y="14400"/>
                  </a:lnTo>
                  <a:lnTo>
                    <a:pt x="18000" y="14400"/>
                  </a:lnTo>
                  <a:lnTo>
                    <a:pt x="18000" y="16800"/>
                  </a:lnTo>
                  <a:lnTo>
                    <a:pt x="16800" y="16800"/>
                  </a:lnTo>
                  <a:lnTo>
                    <a:pt x="16800" y="19200"/>
                  </a:lnTo>
                  <a:lnTo>
                    <a:pt x="14400" y="19200"/>
                  </a:lnTo>
                  <a:lnTo>
                    <a:pt x="14400" y="21600"/>
                  </a:lnTo>
                  <a:lnTo>
                    <a:pt x="12000" y="21600"/>
                  </a:lnTo>
                  <a:lnTo>
                    <a:pt x="12000" y="18000"/>
                  </a:lnTo>
                  <a:lnTo>
                    <a:pt x="14400" y="18000"/>
                  </a:lnTo>
                  <a:lnTo>
                    <a:pt x="14400" y="16800"/>
                  </a:lnTo>
                  <a:lnTo>
                    <a:pt x="15600" y="16800"/>
                  </a:lnTo>
                  <a:close/>
                  <a:moveTo>
                    <a:pt x="21600" y="21600"/>
                  </a:moveTo>
                  <a:lnTo>
                    <a:pt x="16800" y="21600"/>
                  </a:lnTo>
                  <a:lnTo>
                    <a:pt x="16800" y="19200"/>
                  </a:lnTo>
                  <a:lnTo>
                    <a:pt x="19200" y="19200"/>
                  </a:lnTo>
                  <a:lnTo>
                    <a:pt x="19200" y="16800"/>
                  </a:lnTo>
                  <a:lnTo>
                    <a:pt x="21600" y="16800"/>
                  </a:lnTo>
                  <a:lnTo>
                    <a:pt x="21600" y="21600"/>
                  </a:lnTo>
                  <a:close/>
                  <a:moveTo>
                    <a:pt x="0" y="0"/>
                  </a:moveTo>
                  <a:lnTo>
                    <a:pt x="9600" y="0"/>
                  </a:lnTo>
                  <a:lnTo>
                    <a:pt x="9600" y="9600"/>
                  </a:lnTo>
                  <a:lnTo>
                    <a:pt x="0" y="9600"/>
                  </a:lnTo>
                  <a:lnTo>
                    <a:pt x="0" y="0"/>
                  </a:lnTo>
                  <a:close/>
                  <a:moveTo>
                    <a:pt x="2400" y="2400"/>
                  </a:moveTo>
                  <a:lnTo>
                    <a:pt x="2400" y="7200"/>
                  </a:lnTo>
                  <a:lnTo>
                    <a:pt x="7200" y="7200"/>
                  </a:lnTo>
                  <a:lnTo>
                    <a:pt x="7200" y="2400"/>
                  </a:lnTo>
                  <a:lnTo>
                    <a:pt x="2400" y="2400"/>
                  </a:lnTo>
                  <a:close/>
                  <a:moveTo>
                    <a:pt x="12000" y="0"/>
                  </a:moveTo>
                  <a:lnTo>
                    <a:pt x="21600" y="0"/>
                  </a:lnTo>
                  <a:lnTo>
                    <a:pt x="21600" y="9600"/>
                  </a:lnTo>
                  <a:lnTo>
                    <a:pt x="12000" y="9600"/>
                  </a:lnTo>
                  <a:lnTo>
                    <a:pt x="12000" y="0"/>
                  </a:lnTo>
                  <a:close/>
                  <a:moveTo>
                    <a:pt x="14400" y="2400"/>
                  </a:moveTo>
                  <a:lnTo>
                    <a:pt x="14400" y="7200"/>
                  </a:lnTo>
                  <a:lnTo>
                    <a:pt x="19200" y="7200"/>
                  </a:lnTo>
                  <a:lnTo>
                    <a:pt x="19200" y="2400"/>
                  </a:lnTo>
                  <a:lnTo>
                    <a:pt x="14400" y="2400"/>
                  </a:lnTo>
                  <a:close/>
                  <a:moveTo>
                    <a:pt x="0" y="12000"/>
                  </a:moveTo>
                  <a:lnTo>
                    <a:pt x="9600" y="12000"/>
                  </a:lnTo>
                  <a:lnTo>
                    <a:pt x="9600" y="21600"/>
                  </a:lnTo>
                  <a:lnTo>
                    <a:pt x="0" y="21600"/>
                  </a:lnTo>
                  <a:lnTo>
                    <a:pt x="0" y="12000"/>
                  </a:lnTo>
                  <a:close/>
                  <a:moveTo>
                    <a:pt x="2400" y="14400"/>
                  </a:moveTo>
                  <a:lnTo>
                    <a:pt x="2400" y="19200"/>
                  </a:lnTo>
                  <a:lnTo>
                    <a:pt x="7200" y="19200"/>
                  </a:lnTo>
                  <a:lnTo>
                    <a:pt x="7200" y="14400"/>
                  </a:lnTo>
                  <a:lnTo>
                    <a:pt x="2400" y="14400"/>
                  </a:lnTo>
                  <a:close/>
                  <a:moveTo>
                    <a:pt x="18000" y="12000"/>
                  </a:moveTo>
                  <a:lnTo>
                    <a:pt x="21600" y="12000"/>
                  </a:lnTo>
                  <a:lnTo>
                    <a:pt x="21600" y="14400"/>
                  </a:lnTo>
                  <a:lnTo>
                    <a:pt x="18000" y="14400"/>
                  </a:lnTo>
                  <a:lnTo>
                    <a:pt x="18000" y="12000"/>
                  </a:lnTo>
                  <a:close/>
                  <a:moveTo>
                    <a:pt x="3600" y="3600"/>
                  </a:moveTo>
                  <a:lnTo>
                    <a:pt x="6000" y="3600"/>
                  </a:lnTo>
                  <a:lnTo>
                    <a:pt x="6000" y="6000"/>
                  </a:lnTo>
                  <a:lnTo>
                    <a:pt x="3600" y="6000"/>
                  </a:lnTo>
                  <a:lnTo>
                    <a:pt x="3600" y="3600"/>
                  </a:lnTo>
                  <a:close/>
                  <a:moveTo>
                    <a:pt x="3600" y="15600"/>
                  </a:moveTo>
                  <a:lnTo>
                    <a:pt x="6000" y="15600"/>
                  </a:lnTo>
                  <a:lnTo>
                    <a:pt x="6000" y="18000"/>
                  </a:lnTo>
                  <a:lnTo>
                    <a:pt x="3600" y="18000"/>
                  </a:lnTo>
                  <a:lnTo>
                    <a:pt x="3600" y="15600"/>
                  </a:lnTo>
                  <a:close/>
                  <a:moveTo>
                    <a:pt x="15600" y="3600"/>
                  </a:moveTo>
                  <a:lnTo>
                    <a:pt x="18000" y="3600"/>
                  </a:lnTo>
                  <a:lnTo>
                    <a:pt x="18000" y="6000"/>
                  </a:lnTo>
                  <a:lnTo>
                    <a:pt x="15600" y="6000"/>
                  </a:lnTo>
                  <a:lnTo>
                    <a:pt x="15600" y="3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83" name="成组"/>
          <p:cNvGrpSpPr/>
          <p:nvPr/>
        </p:nvGrpSpPr>
        <p:grpSpPr>
          <a:xfrm>
            <a:off x="3581400" y="3581400"/>
            <a:ext cx="457200" cy="457200"/>
            <a:chOff x="0" y="0"/>
            <a:chExt cx="457200" cy="457200"/>
          </a:xfrm>
        </p:grpSpPr>
        <p:sp>
          <p:nvSpPr>
            <p:cNvPr id="4081" name="任意形状 231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82" name="任意形状 2314"/>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21600" y="0"/>
                  </a:lnTo>
                  <a:lnTo>
                    <a:pt x="21600" y="7200"/>
                  </a:lnTo>
                  <a:lnTo>
                    <a:pt x="14400" y="7200"/>
                  </a:lnTo>
                  <a:lnTo>
                    <a:pt x="14400" y="0"/>
                  </a:lnTo>
                  <a:close/>
                  <a:moveTo>
                    <a:pt x="7200" y="0"/>
                  </a:moveTo>
                  <a:lnTo>
                    <a:pt x="7200" y="7200"/>
                  </a:lnTo>
                  <a:lnTo>
                    <a:pt x="0" y="7200"/>
                  </a:lnTo>
                  <a:lnTo>
                    <a:pt x="0" y="0"/>
                  </a:lnTo>
                  <a:lnTo>
                    <a:pt x="7200" y="0"/>
                  </a:lnTo>
                  <a:close/>
                  <a:moveTo>
                    <a:pt x="14400" y="21600"/>
                  </a:moveTo>
                  <a:lnTo>
                    <a:pt x="14400" y="14400"/>
                  </a:lnTo>
                  <a:lnTo>
                    <a:pt x="21600" y="14400"/>
                  </a:lnTo>
                  <a:lnTo>
                    <a:pt x="21600" y="21600"/>
                  </a:lnTo>
                  <a:lnTo>
                    <a:pt x="14400" y="21600"/>
                  </a:lnTo>
                  <a:close/>
                  <a:moveTo>
                    <a:pt x="7200" y="21600"/>
                  </a:moveTo>
                  <a:lnTo>
                    <a:pt x="0" y="21600"/>
                  </a:lnTo>
                  <a:lnTo>
                    <a:pt x="0" y="14400"/>
                  </a:lnTo>
                  <a:lnTo>
                    <a:pt x="7200" y="14400"/>
                  </a:lnTo>
                  <a:lnTo>
                    <a:pt x="7200" y="21600"/>
                  </a:lnTo>
                  <a:close/>
                  <a:moveTo>
                    <a:pt x="0" y="9600"/>
                  </a:moveTo>
                  <a:lnTo>
                    <a:pt x="21600" y="9600"/>
                  </a:lnTo>
                  <a:lnTo>
                    <a:pt x="21600" y="12000"/>
                  </a:lnTo>
                  <a:lnTo>
                    <a:pt x="0" y="12000"/>
                  </a:lnTo>
                  <a:lnTo>
                    <a:pt x="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86" name="成组"/>
          <p:cNvGrpSpPr/>
          <p:nvPr/>
        </p:nvGrpSpPr>
        <p:grpSpPr>
          <a:xfrm>
            <a:off x="3581436" y="2667000"/>
            <a:ext cx="457201" cy="457200"/>
            <a:chOff x="0" y="0"/>
            <a:chExt cx="457200" cy="457200"/>
          </a:xfrm>
        </p:grpSpPr>
        <p:sp>
          <p:nvSpPr>
            <p:cNvPr id="4084" name="任意形状 23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85" name="任意形状 2317"/>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21600" y="0"/>
                  </a:lnTo>
                  <a:lnTo>
                    <a:pt x="21600" y="6000"/>
                  </a:lnTo>
                  <a:lnTo>
                    <a:pt x="19200" y="6000"/>
                  </a:lnTo>
                  <a:lnTo>
                    <a:pt x="19200" y="2400"/>
                  </a:lnTo>
                  <a:lnTo>
                    <a:pt x="14400" y="2400"/>
                  </a:lnTo>
                  <a:lnTo>
                    <a:pt x="14400" y="0"/>
                  </a:lnTo>
                  <a:close/>
                  <a:moveTo>
                    <a:pt x="7200" y="0"/>
                  </a:moveTo>
                  <a:lnTo>
                    <a:pt x="7200" y="2400"/>
                  </a:lnTo>
                  <a:lnTo>
                    <a:pt x="2400" y="2400"/>
                  </a:lnTo>
                  <a:lnTo>
                    <a:pt x="2400" y="6000"/>
                  </a:lnTo>
                  <a:lnTo>
                    <a:pt x="0" y="6000"/>
                  </a:lnTo>
                  <a:lnTo>
                    <a:pt x="0" y="0"/>
                  </a:lnTo>
                  <a:lnTo>
                    <a:pt x="7200" y="0"/>
                  </a:lnTo>
                  <a:close/>
                  <a:moveTo>
                    <a:pt x="14400" y="21600"/>
                  </a:moveTo>
                  <a:lnTo>
                    <a:pt x="14400" y="19200"/>
                  </a:lnTo>
                  <a:lnTo>
                    <a:pt x="19200" y="19200"/>
                  </a:lnTo>
                  <a:lnTo>
                    <a:pt x="19200" y="15600"/>
                  </a:lnTo>
                  <a:lnTo>
                    <a:pt x="21600" y="15600"/>
                  </a:lnTo>
                  <a:lnTo>
                    <a:pt x="21600" y="21600"/>
                  </a:lnTo>
                  <a:lnTo>
                    <a:pt x="14400" y="21600"/>
                  </a:lnTo>
                  <a:close/>
                  <a:moveTo>
                    <a:pt x="7200" y="21600"/>
                  </a:moveTo>
                  <a:lnTo>
                    <a:pt x="0" y="21600"/>
                  </a:lnTo>
                  <a:lnTo>
                    <a:pt x="0" y="15600"/>
                  </a:lnTo>
                  <a:lnTo>
                    <a:pt x="2400" y="15600"/>
                  </a:lnTo>
                  <a:lnTo>
                    <a:pt x="2400" y="19200"/>
                  </a:lnTo>
                  <a:lnTo>
                    <a:pt x="7200" y="19200"/>
                  </a:lnTo>
                  <a:lnTo>
                    <a:pt x="7200" y="21600"/>
                  </a:lnTo>
                  <a:close/>
                  <a:moveTo>
                    <a:pt x="0" y="9600"/>
                  </a:moveTo>
                  <a:lnTo>
                    <a:pt x="21600" y="9600"/>
                  </a:lnTo>
                  <a:lnTo>
                    <a:pt x="21600" y="12000"/>
                  </a:lnTo>
                  <a:lnTo>
                    <a:pt x="0" y="12000"/>
                  </a:lnTo>
                  <a:lnTo>
                    <a:pt x="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89" name="成组"/>
          <p:cNvGrpSpPr/>
          <p:nvPr/>
        </p:nvGrpSpPr>
        <p:grpSpPr>
          <a:xfrm>
            <a:off x="2667000" y="3581400"/>
            <a:ext cx="457200" cy="457200"/>
            <a:chOff x="0" y="0"/>
            <a:chExt cx="457200" cy="457200"/>
          </a:xfrm>
        </p:grpSpPr>
        <p:sp>
          <p:nvSpPr>
            <p:cNvPr id="4087" name="任意形状 231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88" name="任意形状 232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0520" y="14400"/>
                  </a:moveTo>
                  <a:lnTo>
                    <a:pt x="20520" y="20408"/>
                  </a:lnTo>
                  <a:cubicBezTo>
                    <a:pt x="20519" y="21066"/>
                    <a:pt x="20040" y="21599"/>
                    <a:pt x="19448" y="21600"/>
                  </a:cubicBezTo>
                  <a:lnTo>
                    <a:pt x="2152" y="21600"/>
                  </a:lnTo>
                  <a:cubicBezTo>
                    <a:pt x="1560" y="21599"/>
                    <a:pt x="1081" y="21066"/>
                    <a:pt x="1080" y="20408"/>
                  </a:cubicBezTo>
                  <a:lnTo>
                    <a:pt x="1080" y="14400"/>
                  </a:lnTo>
                  <a:lnTo>
                    <a:pt x="20520" y="14400"/>
                  </a:lnTo>
                  <a:close/>
                  <a:moveTo>
                    <a:pt x="0" y="9600"/>
                  </a:moveTo>
                  <a:lnTo>
                    <a:pt x="21600" y="9600"/>
                  </a:lnTo>
                  <a:lnTo>
                    <a:pt x="21600" y="12000"/>
                  </a:lnTo>
                  <a:lnTo>
                    <a:pt x="0" y="12000"/>
                  </a:lnTo>
                  <a:lnTo>
                    <a:pt x="0" y="9600"/>
                  </a:lnTo>
                  <a:close/>
                  <a:moveTo>
                    <a:pt x="20520" y="7200"/>
                  </a:moveTo>
                  <a:lnTo>
                    <a:pt x="1080" y="7200"/>
                  </a:lnTo>
                  <a:lnTo>
                    <a:pt x="1080" y="1192"/>
                  </a:lnTo>
                  <a:cubicBezTo>
                    <a:pt x="1080" y="534"/>
                    <a:pt x="1561" y="0"/>
                    <a:pt x="2152" y="0"/>
                  </a:cubicBezTo>
                  <a:lnTo>
                    <a:pt x="19448" y="0"/>
                  </a:lnTo>
                  <a:cubicBezTo>
                    <a:pt x="20039" y="0"/>
                    <a:pt x="20520" y="534"/>
                    <a:pt x="20520" y="1192"/>
                  </a:cubicBezTo>
                  <a:lnTo>
                    <a:pt x="2052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92" name="成组"/>
          <p:cNvGrpSpPr/>
          <p:nvPr/>
        </p:nvGrpSpPr>
        <p:grpSpPr>
          <a:xfrm>
            <a:off x="2667024" y="2667000"/>
            <a:ext cx="457201" cy="457200"/>
            <a:chOff x="0" y="0"/>
            <a:chExt cx="457200" cy="457200"/>
          </a:xfrm>
        </p:grpSpPr>
        <p:sp>
          <p:nvSpPr>
            <p:cNvPr id="4090" name="任意形状 23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91" name="任意形状 2323"/>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0" y="15600"/>
                  </a:moveTo>
                  <a:lnTo>
                    <a:pt x="21600" y="21600"/>
                  </a:lnTo>
                  <a:lnTo>
                    <a:pt x="0" y="21600"/>
                  </a:lnTo>
                  <a:lnTo>
                    <a:pt x="0" y="15600"/>
                  </a:lnTo>
                  <a:lnTo>
                    <a:pt x="2400" y="15600"/>
                  </a:lnTo>
                  <a:lnTo>
                    <a:pt x="2400" y="19200"/>
                  </a:lnTo>
                  <a:lnTo>
                    <a:pt x="19200" y="19200"/>
                  </a:lnTo>
                  <a:lnTo>
                    <a:pt x="19200" y="15600"/>
                  </a:lnTo>
                  <a:lnTo>
                    <a:pt x="21600" y="15600"/>
                  </a:lnTo>
                  <a:close/>
                  <a:moveTo>
                    <a:pt x="0" y="9600"/>
                  </a:moveTo>
                  <a:lnTo>
                    <a:pt x="21600" y="9600"/>
                  </a:lnTo>
                  <a:lnTo>
                    <a:pt x="21600" y="12000"/>
                  </a:lnTo>
                  <a:lnTo>
                    <a:pt x="0" y="12000"/>
                  </a:lnTo>
                  <a:lnTo>
                    <a:pt x="0" y="9600"/>
                  </a:lnTo>
                  <a:close/>
                  <a:moveTo>
                    <a:pt x="21600" y="6000"/>
                  </a:moveTo>
                  <a:lnTo>
                    <a:pt x="19200" y="6000"/>
                  </a:lnTo>
                  <a:lnTo>
                    <a:pt x="19200" y="2400"/>
                  </a:lnTo>
                  <a:lnTo>
                    <a:pt x="2400" y="2400"/>
                  </a:lnTo>
                  <a:lnTo>
                    <a:pt x="2400" y="6000"/>
                  </a:lnTo>
                  <a:lnTo>
                    <a:pt x="0" y="6000"/>
                  </a:lnTo>
                  <a:lnTo>
                    <a:pt x="0" y="0"/>
                  </a:lnTo>
                  <a:lnTo>
                    <a:pt x="21600" y="0"/>
                  </a:lnTo>
                  <a:lnTo>
                    <a:pt x="21600" y="6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95" name="成组"/>
          <p:cNvGrpSpPr/>
          <p:nvPr/>
        </p:nvGrpSpPr>
        <p:grpSpPr>
          <a:xfrm>
            <a:off x="3581436" y="1752600"/>
            <a:ext cx="457201" cy="457200"/>
            <a:chOff x="0" y="0"/>
            <a:chExt cx="457200" cy="457200"/>
          </a:xfrm>
        </p:grpSpPr>
        <p:sp>
          <p:nvSpPr>
            <p:cNvPr id="4093" name="任意形状 23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94" name="任意形状 2350"/>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lnTo>
                    <a:pt x="18000" y="21600"/>
                  </a:lnTo>
                  <a:cubicBezTo>
                    <a:pt x="18000" y="11659"/>
                    <a:pt x="9941" y="3600"/>
                    <a:pt x="0" y="3600"/>
                  </a:cubicBezTo>
                  <a:lnTo>
                    <a:pt x="0" y="0"/>
                  </a:lnTo>
                  <a:close/>
                  <a:moveTo>
                    <a:pt x="0" y="8400"/>
                  </a:moveTo>
                  <a:cubicBezTo>
                    <a:pt x="7290" y="8400"/>
                    <a:pt x="13200" y="14310"/>
                    <a:pt x="13200" y="21600"/>
                  </a:cubicBezTo>
                  <a:lnTo>
                    <a:pt x="9600" y="21600"/>
                  </a:lnTo>
                  <a:cubicBezTo>
                    <a:pt x="9600" y="16298"/>
                    <a:pt x="5302" y="12000"/>
                    <a:pt x="0" y="12000"/>
                  </a:cubicBezTo>
                  <a:lnTo>
                    <a:pt x="0" y="8400"/>
                  </a:lnTo>
                  <a:close/>
                  <a:moveTo>
                    <a:pt x="0" y="16800"/>
                  </a:moveTo>
                  <a:cubicBezTo>
                    <a:pt x="2651" y="16800"/>
                    <a:pt x="4800" y="18949"/>
                    <a:pt x="4800" y="21600"/>
                  </a:cubicBezTo>
                  <a:lnTo>
                    <a:pt x="0" y="21600"/>
                  </a:lnTo>
                  <a:lnTo>
                    <a:pt x="0" y="16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98" name="成组"/>
          <p:cNvGrpSpPr/>
          <p:nvPr/>
        </p:nvGrpSpPr>
        <p:grpSpPr>
          <a:xfrm>
            <a:off x="3581436" y="838200"/>
            <a:ext cx="457201" cy="457200"/>
            <a:chOff x="0" y="0"/>
            <a:chExt cx="457200" cy="457200"/>
          </a:xfrm>
        </p:grpSpPr>
        <p:sp>
          <p:nvSpPr>
            <p:cNvPr id="4096" name="任意形状 23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97" name="任意形状 2353"/>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6800"/>
                  </a:moveTo>
                  <a:cubicBezTo>
                    <a:pt x="2651" y="16800"/>
                    <a:pt x="4800" y="18949"/>
                    <a:pt x="4800" y="21600"/>
                  </a:cubicBezTo>
                  <a:lnTo>
                    <a:pt x="0" y="21600"/>
                  </a:lnTo>
                  <a:lnTo>
                    <a:pt x="0" y="16800"/>
                  </a:lnTo>
                  <a:close/>
                  <a:moveTo>
                    <a:pt x="0" y="8400"/>
                  </a:moveTo>
                  <a:cubicBezTo>
                    <a:pt x="7290" y="8400"/>
                    <a:pt x="13200" y="14310"/>
                    <a:pt x="13200" y="21600"/>
                  </a:cubicBezTo>
                  <a:lnTo>
                    <a:pt x="10800" y="21600"/>
                  </a:lnTo>
                  <a:cubicBezTo>
                    <a:pt x="10800" y="15635"/>
                    <a:pt x="5965" y="10800"/>
                    <a:pt x="0" y="10800"/>
                  </a:cubicBezTo>
                  <a:lnTo>
                    <a:pt x="0" y="8400"/>
                  </a:lnTo>
                  <a:close/>
                  <a:moveTo>
                    <a:pt x="0" y="0"/>
                  </a:moveTo>
                  <a:cubicBezTo>
                    <a:pt x="11929" y="0"/>
                    <a:pt x="21600" y="9671"/>
                    <a:pt x="21600" y="21600"/>
                  </a:cubicBezTo>
                  <a:lnTo>
                    <a:pt x="19200" y="21600"/>
                  </a:lnTo>
                  <a:cubicBezTo>
                    <a:pt x="19200" y="10996"/>
                    <a:pt x="10604" y="2400"/>
                    <a:pt x="0" y="2400"/>
                  </a:cubicBez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01" name="成组"/>
          <p:cNvGrpSpPr/>
          <p:nvPr/>
        </p:nvGrpSpPr>
        <p:grpSpPr>
          <a:xfrm>
            <a:off x="5410260" y="1752600"/>
            <a:ext cx="457201" cy="457200"/>
            <a:chOff x="0" y="0"/>
            <a:chExt cx="457200" cy="457200"/>
          </a:xfrm>
        </p:grpSpPr>
        <p:sp>
          <p:nvSpPr>
            <p:cNvPr id="4099" name="任意形状 235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00" name="任意形状 2356"/>
            <p:cNvSpPr/>
            <p:nvPr/>
          </p:nvSpPr>
          <p:spPr>
            <a:xfrm>
              <a:off x="38100" y="38099"/>
              <a:ext cx="381000" cy="381002"/>
            </a:xfrm>
            <a:custGeom>
              <a:avLst/>
              <a:gdLst/>
              <a:ahLst/>
              <a:cxnLst>
                <a:cxn ang="0">
                  <a:pos x="wd2" y="hd2"/>
                </a:cxn>
                <a:cxn ang="5400000">
                  <a:pos x="wd2" y="hd2"/>
                </a:cxn>
                <a:cxn ang="10800000">
                  <a:pos x="wd2" y="hd2"/>
                </a:cxn>
                <a:cxn ang="16200000">
                  <a:pos x="wd2" y="hd2"/>
                </a:cxn>
              </a:cxnLst>
              <a:rect l="0" t="0" r="r" b="b"/>
              <a:pathLst>
                <a:path w="21600" h="21596" extrusionOk="0">
                  <a:moveTo>
                    <a:pt x="2438" y="3964"/>
                  </a:moveTo>
                  <a:lnTo>
                    <a:pt x="4746" y="6272"/>
                  </a:lnTo>
                  <a:cubicBezTo>
                    <a:pt x="2245" y="9615"/>
                    <a:pt x="2929" y="14351"/>
                    <a:pt x="6273" y="16851"/>
                  </a:cubicBezTo>
                  <a:cubicBezTo>
                    <a:pt x="9616" y="19351"/>
                    <a:pt x="14354" y="18668"/>
                    <a:pt x="16854" y="15325"/>
                  </a:cubicBezTo>
                  <a:cubicBezTo>
                    <a:pt x="19355" y="11981"/>
                    <a:pt x="18671" y="7245"/>
                    <a:pt x="15327" y="4745"/>
                  </a:cubicBezTo>
                  <a:cubicBezTo>
                    <a:pt x="12643" y="2738"/>
                    <a:pt x="8957" y="2738"/>
                    <a:pt x="6273" y="4745"/>
                  </a:cubicBezTo>
                  <a:lnTo>
                    <a:pt x="3964" y="2437"/>
                  </a:lnTo>
                  <a:cubicBezTo>
                    <a:pt x="5891" y="857"/>
                    <a:pt x="8308" y="-4"/>
                    <a:pt x="10800" y="0"/>
                  </a:cubicBezTo>
                  <a:cubicBezTo>
                    <a:pt x="16765" y="0"/>
                    <a:pt x="21600" y="4834"/>
                    <a:pt x="21600" y="10798"/>
                  </a:cubicBezTo>
                  <a:cubicBezTo>
                    <a:pt x="21600" y="16762"/>
                    <a:pt x="16765" y="21596"/>
                    <a:pt x="10800" y="21596"/>
                  </a:cubicBezTo>
                  <a:cubicBezTo>
                    <a:pt x="4835" y="21596"/>
                    <a:pt x="0" y="16762"/>
                    <a:pt x="0" y="10798"/>
                  </a:cubicBezTo>
                  <a:cubicBezTo>
                    <a:pt x="0" y="8206"/>
                    <a:pt x="914" y="5826"/>
                    <a:pt x="2438" y="3964"/>
                  </a:cubicBezTo>
                  <a:close/>
                  <a:moveTo>
                    <a:pt x="6294" y="7821"/>
                  </a:moveTo>
                  <a:lnTo>
                    <a:pt x="10800" y="12325"/>
                  </a:lnTo>
                  <a:lnTo>
                    <a:pt x="12327" y="10798"/>
                  </a:lnTo>
                  <a:lnTo>
                    <a:pt x="7822" y="6293"/>
                  </a:lnTo>
                  <a:cubicBezTo>
                    <a:pt x="10310" y="4649"/>
                    <a:pt x="13660" y="5333"/>
                    <a:pt x="15305" y="7820"/>
                  </a:cubicBezTo>
                  <a:cubicBezTo>
                    <a:pt x="16949" y="10307"/>
                    <a:pt x="16266" y="13657"/>
                    <a:pt x="13778" y="15301"/>
                  </a:cubicBezTo>
                  <a:cubicBezTo>
                    <a:pt x="11290" y="16945"/>
                    <a:pt x="7940" y="16262"/>
                    <a:pt x="6295" y="13774"/>
                  </a:cubicBezTo>
                  <a:cubicBezTo>
                    <a:pt x="5102" y="11969"/>
                    <a:pt x="5102" y="9625"/>
                    <a:pt x="6295" y="78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04" name="成组"/>
          <p:cNvGrpSpPr/>
          <p:nvPr/>
        </p:nvGrpSpPr>
        <p:grpSpPr>
          <a:xfrm>
            <a:off x="5410260" y="838200"/>
            <a:ext cx="457201" cy="457200"/>
            <a:chOff x="0" y="0"/>
            <a:chExt cx="457200" cy="457200"/>
          </a:xfrm>
        </p:grpSpPr>
        <p:sp>
          <p:nvSpPr>
            <p:cNvPr id="4102" name="任意形状 235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03" name="任意形状 2359"/>
            <p:cNvSpPr/>
            <p:nvPr/>
          </p:nvSpPr>
          <p:spPr>
            <a:xfrm>
              <a:off x="38099" y="38099"/>
              <a:ext cx="381002" cy="381002"/>
            </a:xfrm>
            <a:custGeom>
              <a:avLst/>
              <a:gdLst/>
              <a:ahLst/>
              <a:cxnLst>
                <a:cxn ang="0">
                  <a:pos x="wd2" y="hd2"/>
                </a:cxn>
                <a:cxn ang="5400000">
                  <a:pos x="wd2" y="hd2"/>
                </a:cxn>
                <a:cxn ang="10800000">
                  <a:pos x="wd2" y="hd2"/>
                </a:cxn>
                <a:cxn ang="16200000">
                  <a:pos x="wd2" y="hd2"/>
                </a:cxn>
              </a:cxnLst>
              <a:rect l="0" t="0" r="r" b="b"/>
              <a:pathLst>
                <a:path w="21597" h="21597" extrusionOk="0">
                  <a:moveTo>
                    <a:pt x="3964" y="2437"/>
                  </a:moveTo>
                  <a:lnTo>
                    <a:pt x="12325" y="10798"/>
                  </a:lnTo>
                  <a:lnTo>
                    <a:pt x="10799" y="12325"/>
                  </a:lnTo>
                  <a:lnTo>
                    <a:pt x="7078" y="8604"/>
                  </a:lnTo>
                  <a:cubicBezTo>
                    <a:pt x="5866" y="10659"/>
                    <a:pt x="6549" y="13307"/>
                    <a:pt x="8604" y="14519"/>
                  </a:cubicBezTo>
                  <a:cubicBezTo>
                    <a:pt x="10658" y="15731"/>
                    <a:pt x="13307" y="15048"/>
                    <a:pt x="14518" y="12993"/>
                  </a:cubicBezTo>
                  <a:cubicBezTo>
                    <a:pt x="15730" y="10938"/>
                    <a:pt x="15047" y="8290"/>
                    <a:pt x="12992" y="7078"/>
                  </a:cubicBezTo>
                  <a:cubicBezTo>
                    <a:pt x="12407" y="6733"/>
                    <a:pt x="11748" y="6530"/>
                    <a:pt x="11070" y="6487"/>
                  </a:cubicBezTo>
                  <a:lnTo>
                    <a:pt x="9121" y="4538"/>
                  </a:lnTo>
                  <a:cubicBezTo>
                    <a:pt x="12577" y="3611"/>
                    <a:pt x="16130" y="5662"/>
                    <a:pt x="17057" y="9118"/>
                  </a:cubicBezTo>
                  <a:cubicBezTo>
                    <a:pt x="17983" y="12575"/>
                    <a:pt x="15933" y="16128"/>
                    <a:pt x="12477" y="17055"/>
                  </a:cubicBezTo>
                  <a:cubicBezTo>
                    <a:pt x="9021" y="17981"/>
                    <a:pt x="5468" y="15931"/>
                    <a:pt x="4541" y="12475"/>
                  </a:cubicBezTo>
                  <a:cubicBezTo>
                    <a:pt x="4041" y="10609"/>
                    <a:pt x="4399" y="8618"/>
                    <a:pt x="5517" y="7044"/>
                  </a:cubicBezTo>
                  <a:lnTo>
                    <a:pt x="3974" y="5500"/>
                  </a:lnTo>
                  <a:cubicBezTo>
                    <a:pt x="1050" y="9270"/>
                    <a:pt x="1735" y="14697"/>
                    <a:pt x="5505" y="17621"/>
                  </a:cubicBezTo>
                  <a:cubicBezTo>
                    <a:pt x="9275" y="20546"/>
                    <a:pt x="14702" y="19860"/>
                    <a:pt x="17626" y="16090"/>
                  </a:cubicBezTo>
                  <a:cubicBezTo>
                    <a:pt x="20550" y="12320"/>
                    <a:pt x="19865" y="6894"/>
                    <a:pt x="16095" y="3969"/>
                  </a:cubicBezTo>
                  <a:cubicBezTo>
                    <a:pt x="13622" y="2051"/>
                    <a:pt x="10306" y="1620"/>
                    <a:pt x="7425" y="2843"/>
                  </a:cubicBezTo>
                  <a:lnTo>
                    <a:pt x="5803" y="1222"/>
                  </a:lnTo>
                  <a:cubicBezTo>
                    <a:pt x="7345" y="416"/>
                    <a:pt x="9059" y="-3"/>
                    <a:pt x="10799" y="0"/>
                  </a:cubicBezTo>
                  <a:cubicBezTo>
                    <a:pt x="16763" y="0"/>
                    <a:pt x="21597" y="4834"/>
                    <a:pt x="21597" y="10798"/>
                  </a:cubicBezTo>
                  <a:cubicBezTo>
                    <a:pt x="21597" y="16762"/>
                    <a:pt x="16763" y="21597"/>
                    <a:pt x="10799" y="21597"/>
                  </a:cubicBezTo>
                  <a:cubicBezTo>
                    <a:pt x="4835" y="21597"/>
                    <a:pt x="0" y="16762"/>
                    <a:pt x="0" y="10798"/>
                  </a:cubicBezTo>
                  <a:cubicBezTo>
                    <a:pt x="-3" y="7557"/>
                    <a:pt x="1453" y="4486"/>
                    <a:pt x="3964" y="243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07" name="成组"/>
          <p:cNvGrpSpPr/>
          <p:nvPr/>
        </p:nvGrpSpPr>
        <p:grpSpPr>
          <a:xfrm>
            <a:off x="4495848" y="1752600"/>
            <a:ext cx="457201" cy="457200"/>
            <a:chOff x="0" y="0"/>
            <a:chExt cx="457200" cy="457200"/>
          </a:xfrm>
        </p:grpSpPr>
        <p:sp>
          <p:nvSpPr>
            <p:cNvPr id="4105" name="任意形状 236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06" name="任意形状 2362"/>
            <p:cNvSpPr/>
            <p:nvPr/>
          </p:nvSpPr>
          <p:spPr>
            <a:xfrm>
              <a:off x="38100" y="38099"/>
              <a:ext cx="381000" cy="381002"/>
            </a:xfrm>
            <a:custGeom>
              <a:avLst/>
              <a:gdLst/>
              <a:ahLst/>
              <a:cxnLst>
                <a:cxn ang="0">
                  <a:pos x="wd2" y="hd2"/>
                </a:cxn>
                <a:cxn ang="5400000">
                  <a:pos x="wd2" y="hd2"/>
                </a:cxn>
                <a:cxn ang="10800000">
                  <a:pos x="wd2" y="hd2"/>
                </a:cxn>
                <a:cxn ang="16200000">
                  <a:pos x="wd2" y="hd2"/>
                </a:cxn>
              </a:cxnLst>
              <a:rect l="0" t="0" r="r" b="b"/>
              <a:pathLst>
                <a:path w="21600" h="21596" extrusionOk="0">
                  <a:moveTo>
                    <a:pt x="2438" y="3964"/>
                  </a:moveTo>
                  <a:lnTo>
                    <a:pt x="10800" y="12325"/>
                  </a:lnTo>
                  <a:lnTo>
                    <a:pt x="12327" y="10798"/>
                  </a:lnTo>
                  <a:lnTo>
                    <a:pt x="3965" y="2437"/>
                  </a:lnTo>
                  <a:cubicBezTo>
                    <a:pt x="5892" y="857"/>
                    <a:pt x="8308" y="-4"/>
                    <a:pt x="10800" y="0"/>
                  </a:cubicBezTo>
                  <a:cubicBezTo>
                    <a:pt x="16765" y="0"/>
                    <a:pt x="21600" y="4834"/>
                    <a:pt x="21600" y="10798"/>
                  </a:cubicBezTo>
                  <a:cubicBezTo>
                    <a:pt x="21600" y="16762"/>
                    <a:pt x="16765" y="21596"/>
                    <a:pt x="10800" y="21596"/>
                  </a:cubicBezTo>
                  <a:cubicBezTo>
                    <a:pt x="4835" y="21596"/>
                    <a:pt x="0" y="16762"/>
                    <a:pt x="0" y="10798"/>
                  </a:cubicBezTo>
                  <a:cubicBezTo>
                    <a:pt x="0" y="8205"/>
                    <a:pt x="914" y="5825"/>
                    <a:pt x="2438" y="396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10" name="成组"/>
          <p:cNvGrpSpPr/>
          <p:nvPr/>
        </p:nvGrpSpPr>
        <p:grpSpPr>
          <a:xfrm>
            <a:off x="4495848" y="838200"/>
            <a:ext cx="457201" cy="457200"/>
            <a:chOff x="0" y="0"/>
            <a:chExt cx="457200" cy="457200"/>
          </a:xfrm>
        </p:grpSpPr>
        <p:sp>
          <p:nvSpPr>
            <p:cNvPr id="4108" name="任意形状 236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09" name="任意形状 2365"/>
            <p:cNvSpPr/>
            <p:nvPr/>
          </p:nvSpPr>
          <p:spPr>
            <a:xfrm>
              <a:off x="38099" y="38099"/>
              <a:ext cx="381002" cy="381002"/>
            </a:xfrm>
            <a:custGeom>
              <a:avLst/>
              <a:gdLst/>
              <a:ahLst/>
              <a:cxnLst>
                <a:cxn ang="0">
                  <a:pos x="wd2" y="hd2"/>
                </a:cxn>
                <a:cxn ang="5400000">
                  <a:pos x="wd2" y="hd2"/>
                </a:cxn>
                <a:cxn ang="10800000">
                  <a:pos x="wd2" y="hd2"/>
                </a:cxn>
                <a:cxn ang="16200000">
                  <a:pos x="wd2" y="hd2"/>
                </a:cxn>
              </a:cxnLst>
              <a:rect l="0" t="0" r="r" b="b"/>
              <a:pathLst>
                <a:path w="21597" h="21598" extrusionOk="0">
                  <a:moveTo>
                    <a:pt x="3964" y="2437"/>
                  </a:moveTo>
                  <a:lnTo>
                    <a:pt x="12325" y="10799"/>
                  </a:lnTo>
                  <a:lnTo>
                    <a:pt x="10799" y="12326"/>
                  </a:lnTo>
                  <a:lnTo>
                    <a:pt x="3974" y="5501"/>
                  </a:lnTo>
                  <a:cubicBezTo>
                    <a:pt x="1051" y="9272"/>
                    <a:pt x="1737" y="14698"/>
                    <a:pt x="5507" y="17622"/>
                  </a:cubicBezTo>
                  <a:cubicBezTo>
                    <a:pt x="9278" y="20546"/>
                    <a:pt x="14704" y="19859"/>
                    <a:pt x="17628" y="16089"/>
                  </a:cubicBezTo>
                  <a:cubicBezTo>
                    <a:pt x="20551" y="12318"/>
                    <a:pt x="19865" y="6891"/>
                    <a:pt x="16094" y="3968"/>
                  </a:cubicBezTo>
                  <a:cubicBezTo>
                    <a:pt x="13788" y="2179"/>
                    <a:pt x="10734" y="1676"/>
                    <a:pt x="7976" y="2630"/>
                  </a:cubicBezTo>
                  <a:lnTo>
                    <a:pt x="6317" y="972"/>
                  </a:lnTo>
                  <a:cubicBezTo>
                    <a:pt x="7724" y="330"/>
                    <a:pt x="9252" y="-2"/>
                    <a:pt x="10799" y="0"/>
                  </a:cubicBezTo>
                  <a:cubicBezTo>
                    <a:pt x="16763" y="0"/>
                    <a:pt x="21597" y="4835"/>
                    <a:pt x="21597" y="10799"/>
                  </a:cubicBezTo>
                  <a:cubicBezTo>
                    <a:pt x="21597" y="16763"/>
                    <a:pt x="16763" y="21598"/>
                    <a:pt x="10799" y="21598"/>
                  </a:cubicBezTo>
                  <a:cubicBezTo>
                    <a:pt x="4835" y="21598"/>
                    <a:pt x="0" y="16763"/>
                    <a:pt x="0" y="10799"/>
                  </a:cubicBezTo>
                  <a:cubicBezTo>
                    <a:pt x="-3" y="7557"/>
                    <a:pt x="1453" y="4486"/>
                    <a:pt x="3964" y="243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13" name="成组"/>
          <p:cNvGrpSpPr/>
          <p:nvPr/>
        </p:nvGrpSpPr>
        <p:grpSpPr>
          <a:xfrm>
            <a:off x="838200" y="1752600"/>
            <a:ext cx="457200" cy="457200"/>
            <a:chOff x="0" y="0"/>
            <a:chExt cx="457200" cy="457200"/>
          </a:xfrm>
        </p:grpSpPr>
        <p:sp>
          <p:nvSpPr>
            <p:cNvPr id="4111" name="任意形状 243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12" name="任意形状 2437"/>
            <p:cNvSpPr/>
            <p:nvPr/>
          </p:nvSpPr>
          <p:spPr>
            <a:xfrm>
              <a:off x="38100" y="3810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2160" y="19326"/>
                  </a:moveTo>
                  <a:lnTo>
                    <a:pt x="19440" y="19326"/>
                  </a:lnTo>
                  <a:lnTo>
                    <a:pt x="19440" y="13642"/>
                  </a:lnTo>
                  <a:lnTo>
                    <a:pt x="21600" y="13642"/>
                  </a:lnTo>
                  <a:lnTo>
                    <a:pt x="21600" y="20463"/>
                  </a:lnTo>
                  <a:cubicBezTo>
                    <a:pt x="21600" y="21091"/>
                    <a:pt x="21117" y="21600"/>
                    <a:pt x="20520" y="21600"/>
                  </a:cubicBezTo>
                  <a:lnTo>
                    <a:pt x="1080" y="21600"/>
                  </a:lnTo>
                  <a:cubicBezTo>
                    <a:pt x="483" y="21600"/>
                    <a:pt x="0" y="21091"/>
                    <a:pt x="0" y="20463"/>
                  </a:cubicBezTo>
                  <a:lnTo>
                    <a:pt x="0" y="13642"/>
                  </a:lnTo>
                  <a:lnTo>
                    <a:pt x="2160" y="13642"/>
                  </a:lnTo>
                  <a:lnTo>
                    <a:pt x="2160" y="19326"/>
                  </a:lnTo>
                  <a:close/>
                  <a:moveTo>
                    <a:pt x="10800" y="9095"/>
                  </a:moveTo>
                  <a:lnTo>
                    <a:pt x="7560" y="9095"/>
                  </a:lnTo>
                  <a:cubicBezTo>
                    <a:pt x="5485" y="9093"/>
                    <a:pt x="3536" y="10139"/>
                    <a:pt x="2318" y="11906"/>
                  </a:cubicBezTo>
                  <a:cubicBezTo>
                    <a:pt x="3108" y="7633"/>
                    <a:pt x="6664" y="4548"/>
                    <a:pt x="10800" y="4547"/>
                  </a:cubicBezTo>
                  <a:lnTo>
                    <a:pt x="10800" y="0"/>
                  </a:lnTo>
                  <a:lnTo>
                    <a:pt x="19440" y="6821"/>
                  </a:lnTo>
                  <a:lnTo>
                    <a:pt x="10800" y="13642"/>
                  </a:lnTo>
                  <a:lnTo>
                    <a:pt x="10800" y="909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16" name="成组"/>
          <p:cNvGrpSpPr/>
          <p:nvPr/>
        </p:nvGrpSpPr>
        <p:grpSpPr>
          <a:xfrm>
            <a:off x="838200" y="838200"/>
            <a:ext cx="457200" cy="457200"/>
            <a:chOff x="0" y="0"/>
            <a:chExt cx="457200" cy="457200"/>
          </a:xfrm>
        </p:grpSpPr>
        <p:sp>
          <p:nvSpPr>
            <p:cNvPr id="4114" name="任意形状 243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15" name="任意形状 2440"/>
            <p:cNvSpPr/>
            <p:nvPr/>
          </p:nvSpPr>
          <p:spPr>
            <a:xfrm>
              <a:off x="38100" y="31166"/>
              <a:ext cx="381000" cy="368885"/>
            </a:xfrm>
            <a:custGeom>
              <a:avLst/>
              <a:gdLst/>
              <a:ahLst/>
              <a:cxnLst>
                <a:cxn ang="0">
                  <a:pos x="wd2" y="hd2"/>
                </a:cxn>
                <a:cxn ang="5400000">
                  <a:pos x="wd2" y="hd2"/>
                </a:cxn>
                <a:cxn ang="10800000">
                  <a:pos x="wd2" y="hd2"/>
                </a:cxn>
                <a:cxn ang="16200000">
                  <a:pos x="wd2" y="hd2"/>
                </a:cxn>
              </a:cxnLst>
              <a:rect l="0" t="0" r="r" b="b"/>
              <a:pathLst>
                <a:path w="21600" h="21600" extrusionOk="0">
                  <a:moveTo>
                    <a:pt x="2160" y="19369"/>
                  </a:moveTo>
                  <a:lnTo>
                    <a:pt x="19440" y="19369"/>
                  </a:lnTo>
                  <a:lnTo>
                    <a:pt x="19440" y="13792"/>
                  </a:lnTo>
                  <a:lnTo>
                    <a:pt x="21600" y="13792"/>
                  </a:lnTo>
                  <a:lnTo>
                    <a:pt x="21600" y="20485"/>
                  </a:lnTo>
                  <a:cubicBezTo>
                    <a:pt x="21600" y="21101"/>
                    <a:pt x="21117" y="21600"/>
                    <a:pt x="20520" y="21600"/>
                  </a:cubicBezTo>
                  <a:lnTo>
                    <a:pt x="1080" y="21600"/>
                  </a:lnTo>
                  <a:cubicBezTo>
                    <a:pt x="483" y="21600"/>
                    <a:pt x="0" y="21101"/>
                    <a:pt x="0" y="20485"/>
                  </a:cubicBezTo>
                  <a:lnTo>
                    <a:pt x="0" y="13792"/>
                  </a:lnTo>
                  <a:lnTo>
                    <a:pt x="2160" y="13792"/>
                  </a:lnTo>
                  <a:lnTo>
                    <a:pt x="2160" y="19369"/>
                  </a:lnTo>
                  <a:close/>
                  <a:moveTo>
                    <a:pt x="15306" y="5983"/>
                  </a:moveTo>
                  <a:lnTo>
                    <a:pt x="11040" y="1577"/>
                  </a:lnTo>
                  <a:lnTo>
                    <a:pt x="12567" y="0"/>
                  </a:lnTo>
                  <a:lnTo>
                    <a:pt x="19440" y="7099"/>
                  </a:lnTo>
                  <a:lnTo>
                    <a:pt x="12567" y="14198"/>
                  </a:lnTo>
                  <a:lnTo>
                    <a:pt x="11040" y="12620"/>
                  </a:lnTo>
                  <a:lnTo>
                    <a:pt x="15306" y="8214"/>
                  </a:lnTo>
                  <a:lnTo>
                    <a:pt x="3240" y="8214"/>
                  </a:lnTo>
                  <a:lnTo>
                    <a:pt x="3240" y="5983"/>
                  </a:lnTo>
                  <a:lnTo>
                    <a:pt x="15306" y="598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19" name="成组"/>
          <p:cNvGrpSpPr/>
          <p:nvPr/>
        </p:nvGrpSpPr>
        <p:grpSpPr>
          <a:xfrm>
            <a:off x="1752600" y="1752600"/>
            <a:ext cx="457200" cy="457200"/>
            <a:chOff x="0" y="0"/>
            <a:chExt cx="457200" cy="457200"/>
          </a:xfrm>
        </p:grpSpPr>
        <p:sp>
          <p:nvSpPr>
            <p:cNvPr id="4117" name="任意形状 244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18" name="任意形状 2443"/>
            <p:cNvSpPr/>
            <p:nvPr/>
          </p:nvSpPr>
          <p:spPr>
            <a:xfrm>
              <a:off x="38100" y="19050"/>
              <a:ext cx="400050" cy="381000"/>
            </a:xfrm>
            <a:custGeom>
              <a:avLst/>
              <a:gdLst/>
              <a:ahLst/>
              <a:cxnLst>
                <a:cxn ang="0">
                  <a:pos x="wd2" y="hd2"/>
                </a:cxn>
                <a:cxn ang="5400000">
                  <a:pos x="wd2" y="hd2"/>
                </a:cxn>
                <a:cxn ang="10800000">
                  <a:pos x="wd2" y="hd2"/>
                </a:cxn>
                <a:cxn ang="16200000">
                  <a:pos x="wd2" y="hd2"/>
                </a:cxn>
              </a:cxnLst>
              <a:rect l="0" t="0" r="r" b="b"/>
              <a:pathLst>
                <a:path w="21600" h="21600" extrusionOk="0">
                  <a:moveTo>
                    <a:pt x="7200" y="2160"/>
                  </a:moveTo>
                  <a:lnTo>
                    <a:pt x="7200" y="4320"/>
                  </a:lnTo>
                  <a:lnTo>
                    <a:pt x="2057" y="4320"/>
                  </a:lnTo>
                  <a:lnTo>
                    <a:pt x="2057" y="19440"/>
                  </a:lnTo>
                  <a:lnTo>
                    <a:pt x="18514" y="19440"/>
                  </a:lnTo>
                  <a:lnTo>
                    <a:pt x="18514" y="9720"/>
                  </a:lnTo>
                  <a:lnTo>
                    <a:pt x="20571" y="9720"/>
                  </a:lnTo>
                  <a:lnTo>
                    <a:pt x="20571" y="20520"/>
                  </a:lnTo>
                  <a:cubicBezTo>
                    <a:pt x="20571" y="21117"/>
                    <a:pt x="20111" y="21600"/>
                    <a:pt x="19543" y="21600"/>
                  </a:cubicBezTo>
                  <a:lnTo>
                    <a:pt x="1029" y="21600"/>
                  </a:lnTo>
                  <a:cubicBezTo>
                    <a:pt x="460" y="21600"/>
                    <a:pt x="0" y="21117"/>
                    <a:pt x="0" y="20520"/>
                  </a:cubicBezTo>
                  <a:lnTo>
                    <a:pt x="0" y="3240"/>
                  </a:lnTo>
                  <a:cubicBezTo>
                    <a:pt x="0" y="2643"/>
                    <a:pt x="460" y="2160"/>
                    <a:pt x="1029" y="2160"/>
                  </a:cubicBezTo>
                  <a:lnTo>
                    <a:pt x="7200" y="2160"/>
                  </a:lnTo>
                  <a:close/>
                  <a:moveTo>
                    <a:pt x="14400" y="4320"/>
                  </a:moveTo>
                  <a:lnTo>
                    <a:pt x="14400" y="0"/>
                  </a:lnTo>
                  <a:lnTo>
                    <a:pt x="21600" y="6480"/>
                  </a:lnTo>
                  <a:lnTo>
                    <a:pt x="12343" y="6480"/>
                  </a:lnTo>
                  <a:cubicBezTo>
                    <a:pt x="11207" y="6480"/>
                    <a:pt x="10286" y="7447"/>
                    <a:pt x="10286" y="8640"/>
                  </a:cubicBezTo>
                  <a:lnTo>
                    <a:pt x="10286" y="15120"/>
                  </a:lnTo>
                  <a:lnTo>
                    <a:pt x="8229" y="15120"/>
                  </a:lnTo>
                  <a:lnTo>
                    <a:pt x="8229" y="8640"/>
                  </a:lnTo>
                  <a:cubicBezTo>
                    <a:pt x="8229" y="6254"/>
                    <a:pt x="10071" y="4320"/>
                    <a:pt x="12343" y="4320"/>
                  </a:cubicBezTo>
                  <a:lnTo>
                    <a:pt x="14400" y="43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22" name="成组"/>
          <p:cNvGrpSpPr/>
          <p:nvPr/>
        </p:nvGrpSpPr>
        <p:grpSpPr>
          <a:xfrm>
            <a:off x="1752600" y="838200"/>
            <a:ext cx="457200" cy="457200"/>
            <a:chOff x="0" y="0"/>
            <a:chExt cx="457200" cy="457200"/>
          </a:xfrm>
        </p:grpSpPr>
        <p:sp>
          <p:nvSpPr>
            <p:cNvPr id="4120" name="任意形状 244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21" name="任意形状 2446"/>
            <p:cNvSpPr/>
            <p:nvPr/>
          </p:nvSpPr>
          <p:spPr>
            <a:xfrm>
              <a:off x="38099" y="12115"/>
              <a:ext cx="398708" cy="387935"/>
            </a:xfrm>
            <a:custGeom>
              <a:avLst/>
              <a:gdLst/>
              <a:ahLst/>
              <a:cxnLst>
                <a:cxn ang="0">
                  <a:pos x="wd2" y="hd2"/>
                </a:cxn>
                <a:cxn ang="5400000">
                  <a:pos x="wd2" y="hd2"/>
                </a:cxn>
                <a:cxn ang="10800000">
                  <a:pos x="wd2" y="hd2"/>
                </a:cxn>
                <a:cxn ang="16200000">
                  <a:pos x="wd2" y="hd2"/>
                </a:cxn>
              </a:cxnLst>
              <a:rect l="0" t="0" r="r" b="b"/>
              <a:pathLst>
                <a:path w="21540" h="21600" extrusionOk="0">
                  <a:moveTo>
                    <a:pt x="7204" y="2507"/>
                  </a:moveTo>
                  <a:lnTo>
                    <a:pt x="7204" y="4629"/>
                  </a:lnTo>
                  <a:lnTo>
                    <a:pt x="2058" y="4629"/>
                  </a:lnTo>
                  <a:lnTo>
                    <a:pt x="2058" y="19479"/>
                  </a:lnTo>
                  <a:lnTo>
                    <a:pt x="18525" y="19479"/>
                  </a:lnTo>
                  <a:lnTo>
                    <a:pt x="18525" y="9932"/>
                  </a:lnTo>
                  <a:lnTo>
                    <a:pt x="20583" y="9932"/>
                  </a:lnTo>
                  <a:lnTo>
                    <a:pt x="20583" y="20539"/>
                  </a:lnTo>
                  <a:cubicBezTo>
                    <a:pt x="20583" y="21125"/>
                    <a:pt x="20122" y="21600"/>
                    <a:pt x="19554" y="21600"/>
                  </a:cubicBezTo>
                  <a:lnTo>
                    <a:pt x="1029" y="21600"/>
                  </a:lnTo>
                  <a:cubicBezTo>
                    <a:pt x="461" y="21600"/>
                    <a:pt x="0" y="21125"/>
                    <a:pt x="0" y="20539"/>
                  </a:cubicBezTo>
                  <a:lnTo>
                    <a:pt x="0" y="3568"/>
                  </a:lnTo>
                  <a:cubicBezTo>
                    <a:pt x="0" y="2982"/>
                    <a:pt x="461" y="2507"/>
                    <a:pt x="1029" y="2507"/>
                  </a:cubicBezTo>
                  <a:lnTo>
                    <a:pt x="7204" y="2507"/>
                  </a:lnTo>
                  <a:close/>
                  <a:moveTo>
                    <a:pt x="17444" y="4629"/>
                  </a:moveTo>
                  <a:lnTo>
                    <a:pt x="14408" y="1500"/>
                  </a:lnTo>
                  <a:lnTo>
                    <a:pt x="15863" y="0"/>
                  </a:lnTo>
                  <a:lnTo>
                    <a:pt x="21359" y="5664"/>
                  </a:lnTo>
                  <a:cubicBezTo>
                    <a:pt x="21600" y="5913"/>
                    <a:pt x="21600" y="6316"/>
                    <a:pt x="21359" y="6564"/>
                  </a:cubicBezTo>
                  <a:cubicBezTo>
                    <a:pt x="21243" y="6683"/>
                    <a:pt x="21086" y="6750"/>
                    <a:pt x="20923" y="6750"/>
                  </a:cubicBezTo>
                  <a:lnTo>
                    <a:pt x="12350" y="6750"/>
                  </a:lnTo>
                  <a:cubicBezTo>
                    <a:pt x="11213" y="6750"/>
                    <a:pt x="10292" y="7700"/>
                    <a:pt x="10292" y="8872"/>
                  </a:cubicBezTo>
                  <a:lnTo>
                    <a:pt x="10292" y="15236"/>
                  </a:lnTo>
                  <a:lnTo>
                    <a:pt x="8233" y="15236"/>
                  </a:lnTo>
                  <a:lnTo>
                    <a:pt x="8233" y="8872"/>
                  </a:lnTo>
                  <a:cubicBezTo>
                    <a:pt x="8233" y="6528"/>
                    <a:pt x="10076" y="4629"/>
                    <a:pt x="12350" y="4629"/>
                  </a:cubicBezTo>
                  <a:lnTo>
                    <a:pt x="17444" y="462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25" name="成组"/>
          <p:cNvGrpSpPr/>
          <p:nvPr/>
        </p:nvGrpSpPr>
        <p:grpSpPr>
          <a:xfrm>
            <a:off x="2667024" y="1752600"/>
            <a:ext cx="457201" cy="457200"/>
            <a:chOff x="0" y="0"/>
            <a:chExt cx="457200" cy="457200"/>
          </a:xfrm>
        </p:grpSpPr>
        <p:sp>
          <p:nvSpPr>
            <p:cNvPr id="4123" name="任意形状 24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24" name="任意形状 248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7560" y="2400"/>
                  </a:moveTo>
                  <a:lnTo>
                    <a:pt x="7560" y="19200"/>
                  </a:lnTo>
                  <a:lnTo>
                    <a:pt x="19440" y="19200"/>
                  </a:lnTo>
                  <a:lnTo>
                    <a:pt x="19440" y="2400"/>
                  </a:lnTo>
                  <a:lnTo>
                    <a:pt x="7560"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28" name="成组"/>
          <p:cNvGrpSpPr/>
          <p:nvPr/>
        </p:nvGrpSpPr>
        <p:grpSpPr>
          <a:xfrm>
            <a:off x="2667024" y="838200"/>
            <a:ext cx="457201" cy="457200"/>
            <a:chOff x="0" y="0"/>
            <a:chExt cx="457200" cy="457200"/>
          </a:xfrm>
        </p:grpSpPr>
        <p:sp>
          <p:nvSpPr>
            <p:cNvPr id="4126" name="任意形状 24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27" name="任意形状 249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6480" y="2400"/>
                  </a:moveTo>
                  <a:lnTo>
                    <a:pt x="2160" y="2400"/>
                  </a:lnTo>
                  <a:lnTo>
                    <a:pt x="2160" y="19200"/>
                  </a:lnTo>
                  <a:lnTo>
                    <a:pt x="6480" y="19200"/>
                  </a:lnTo>
                  <a:lnTo>
                    <a:pt x="6480" y="2400"/>
                  </a:lnTo>
                  <a:close/>
                  <a:moveTo>
                    <a:pt x="8640" y="2400"/>
                  </a:moveTo>
                  <a:lnTo>
                    <a:pt x="8640" y="19200"/>
                  </a:lnTo>
                  <a:lnTo>
                    <a:pt x="19440" y="19200"/>
                  </a:lnTo>
                  <a:lnTo>
                    <a:pt x="19440" y="2400"/>
                  </a:lnTo>
                  <a:lnTo>
                    <a:pt x="8640"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31" name="成组"/>
          <p:cNvGrpSpPr/>
          <p:nvPr/>
        </p:nvGrpSpPr>
        <p:grpSpPr>
          <a:xfrm>
            <a:off x="6324672" y="3581400"/>
            <a:ext cx="457201" cy="457200"/>
            <a:chOff x="0" y="0"/>
            <a:chExt cx="457200" cy="457200"/>
          </a:xfrm>
        </p:grpSpPr>
        <p:sp>
          <p:nvSpPr>
            <p:cNvPr id="4129" name="任意形状 25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30" name="任意形状 2524"/>
            <p:cNvSpPr/>
            <p:nvPr/>
          </p:nvSpPr>
          <p:spPr>
            <a:xfrm>
              <a:off x="19050" y="57149"/>
              <a:ext cx="419101" cy="377953"/>
            </a:xfrm>
            <a:custGeom>
              <a:avLst/>
              <a:gdLst/>
              <a:ahLst/>
              <a:cxnLst>
                <a:cxn ang="0">
                  <a:pos x="wd2" y="hd2"/>
                </a:cxn>
                <a:cxn ang="5400000">
                  <a:pos x="wd2" y="hd2"/>
                </a:cxn>
                <a:cxn ang="10800000">
                  <a:pos x="wd2" y="hd2"/>
                </a:cxn>
                <a:cxn ang="16200000">
                  <a:pos x="wd2" y="hd2"/>
                </a:cxn>
              </a:cxnLst>
              <a:rect l="0" t="0" r="r" b="b"/>
              <a:pathLst>
                <a:path w="21600" h="21546" extrusionOk="0">
                  <a:moveTo>
                    <a:pt x="20618" y="13032"/>
                  </a:moveTo>
                  <a:lnTo>
                    <a:pt x="17673" y="13032"/>
                  </a:lnTo>
                  <a:lnTo>
                    <a:pt x="17673" y="0"/>
                  </a:lnTo>
                  <a:lnTo>
                    <a:pt x="20618" y="0"/>
                  </a:lnTo>
                  <a:cubicBezTo>
                    <a:pt x="21160" y="0"/>
                    <a:pt x="21600" y="486"/>
                    <a:pt x="21600" y="1086"/>
                  </a:cubicBezTo>
                  <a:lnTo>
                    <a:pt x="21600" y="11946"/>
                  </a:lnTo>
                  <a:cubicBezTo>
                    <a:pt x="21600" y="12546"/>
                    <a:pt x="21160" y="13032"/>
                    <a:pt x="20618" y="13032"/>
                  </a:cubicBezTo>
                  <a:close/>
                  <a:moveTo>
                    <a:pt x="15421" y="14436"/>
                  </a:moveTo>
                  <a:lnTo>
                    <a:pt x="9138" y="21387"/>
                  </a:lnTo>
                  <a:cubicBezTo>
                    <a:pt x="8965" y="21578"/>
                    <a:pt x="8692" y="21600"/>
                    <a:pt x="8496" y="21438"/>
                  </a:cubicBezTo>
                  <a:lnTo>
                    <a:pt x="7658" y="20743"/>
                  </a:lnTo>
                  <a:cubicBezTo>
                    <a:pt x="7183" y="20348"/>
                    <a:pt x="6969" y="19675"/>
                    <a:pt x="7115" y="19038"/>
                  </a:cubicBezTo>
                  <a:lnTo>
                    <a:pt x="8247" y="14118"/>
                  </a:lnTo>
                  <a:lnTo>
                    <a:pt x="1964" y="14118"/>
                  </a:lnTo>
                  <a:cubicBezTo>
                    <a:pt x="879" y="14118"/>
                    <a:pt x="0" y="13146"/>
                    <a:pt x="0" y="11946"/>
                  </a:cubicBezTo>
                  <a:lnTo>
                    <a:pt x="0" y="9661"/>
                  </a:lnTo>
                  <a:cubicBezTo>
                    <a:pt x="0" y="9377"/>
                    <a:pt x="50" y="9096"/>
                    <a:pt x="148" y="8834"/>
                  </a:cubicBezTo>
                  <a:lnTo>
                    <a:pt x="3187" y="673"/>
                  </a:lnTo>
                  <a:cubicBezTo>
                    <a:pt x="3338" y="266"/>
                    <a:pt x="3697" y="0"/>
                    <a:pt x="4094" y="0"/>
                  </a:cubicBezTo>
                  <a:lnTo>
                    <a:pt x="14727" y="0"/>
                  </a:lnTo>
                  <a:cubicBezTo>
                    <a:pt x="15270" y="0"/>
                    <a:pt x="15709" y="486"/>
                    <a:pt x="15709" y="1086"/>
                  </a:cubicBezTo>
                  <a:lnTo>
                    <a:pt x="15709" y="13668"/>
                  </a:lnTo>
                  <a:cubicBezTo>
                    <a:pt x="15709" y="13956"/>
                    <a:pt x="15606" y="14233"/>
                    <a:pt x="15421" y="1443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34" name="成组"/>
          <p:cNvGrpSpPr/>
          <p:nvPr/>
        </p:nvGrpSpPr>
        <p:grpSpPr>
          <a:xfrm>
            <a:off x="6324672" y="2667000"/>
            <a:ext cx="457201" cy="457200"/>
            <a:chOff x="0" y="0"/>
            <a:chExt cx="457200" cy="457200"/>
          </a:xfrm>
        </p:grpSpPr>
        <p:sp>
          <p:nvSpPr>
            <p:cNvPr id="4132" name="任意形状 25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33" name="任意形状 2527"/>
            <p:cNvSpPr/>
            <p:nvPr/>
          </p:nvSpPr>
          <p:spPr>
            <a:xfrm>
              <a:off x="19050" y="57150"/>
              <a:ext cx="419101" cy="387874"/>
            </a:xfrm>
            <a:custGeom>
              <a:avLst/>
              <a:gdLst/>
              <a:ahLst/>
              <a:cxnLst>
                <a:cxn ang="0">
                  <a:pos x="wd2" y="hd2"/>
                </a:cxn>
                <a:cxn ang="5400000">
                  <a:pos x="wd2" y="hd2"/>
                </a:cxn>
                <a:cxn ang="10800000">
                  <a:pos x="wd2" y="hd2"/>
                </a:cxn>
                <a:cxn ang="16200000">
                  <a:pos x="wd2" y="hd2"/>
                </a:cxn>
              </a:cxnLst>
              <a:rect l="0" t="0" r="r" b="b"/>
              <a:pathLst>
                <a:path w="21600" h="21539" extrusionOk="0">
                  <a:moveTo>
                    <a:pt x="8247" y="13752"/>
                  </a:moveTo>
                  <a:lnTo>
                    <a:pt x="1964" y="13752"/>
                  </a:lnTo>
                  <a:cubicBezTo>
                    <a:pt x="879" y="13752"/>
                    <a:pt x="0" y="12805"/>
                    <a:pt x="0" y="11637"/>
                  </a:cubicBezTo>
                  <a:lnTo>
                    <a:pt x="0" y="9411"/>
                  </a:lnTo>
                  <a:cubicBezTo>
                    <a:pt x="0" y="9134"/>
                    <a:pt x="50" y="8860"/>
                    <a:pt x="148" y="8605"/>
                  </a:cubicBezTo>
                  <a:lnTo>
                    <a:pt x="3187" y="656"/>
                  </a:lnTo>
                  <a:cubicBezTo>
                    <a:pt x="3338" y="259"/>
                    <a:pt x="3697" y="0"/>
                    <a:pt x="4094" y="0"/>
                  </a:cubicBezTo>
                  <a:lnTo>
                    <a:pt x="20618" y="0"/>
                  </a:lnTo>
                  <a:cubicBezTo>
                    <a:pt x="21160" y="0"/>
                    <a:pt x="21600" y="474"/>
                    <a:pt x="21600" y="1058"/>
                  </a:cubicBezTo>
                  <a:lnTo>
                    <a:pt x="21600" y="11637"/>
                  </a:lnTo>
                  <a:cubicBezTo>
                    <a:pt x="21600" y="12221"/>
                    <a:pt x="21160" y="12694"/>
                    <a:pt x="20618" y="12694"/>
                  </a:cubicBezTo>
                  <a:lnTo>
                    <a:pt x="17200" y="12694"/>
                  </a:lnTo>
                  <a:cubicBezTo>
                    <a:pt x="16881" y="12694"/>
                    <a:pt x="16582" y="12861"/>
                    <a:pt x="16397" y="13142"/>
                  </a:cubicBezTo>
                  <a:lnTo>
                    <a:pt x="11044" y="21315"/>
                  </a:lnTo>
                  <a:cubicBezTo>
                    <a:pt x="10904" y="21528"/>
                    <a:pt x="10640" y="21600"/>
                    <a:pt x="10423" y="21483"/>
                  </a:cubicBezTo>
                  <a:lnTo>
                    <a:pt x="8642" y="20523"/>
                  </a:lnTo>
                  <a:cubicBezTo>
                    <a:pt x="7609" y="19966"/>
                    <a:pt x="7076" y="18710"/>
                    <a:pt x="7361" y="17504"/>
                  </a:cubicBezTo>
                  <a:lnTo>
                    <a:pt x="8247" y="13752"/>
                  </a:lnTo>
                  <a:close/>
                  <a:moveTo>
                    <a:pt x="15709" y="11014"/>
                  </a:moveTo>
                  <a:lnTo>
                    <a:pt x="15709" y="2116"/>
                  </a:lnTo>
                  <a:lnTo>
                    <a:pt x="4752" y="2116"/>
                  </a:lnTo>
                  <a:lnTo>
                    <a:pt x="1964" y="9411"/>
                  </a:lnTo>
                  <a:lnTo>
                    <a:pt x="1964" y="11637"/>
                  </a:lnTo>
                  <a:lnTo>
                    <a:pt x="8247" y="11637"/>
                  </a:lnTo>
                  <a:cubicBezTo>
                    <a:pt x="9332" y="11637"/>
                    <a:pt x="10211" y="12584"/>
                    <a:pt x="10211" y="13753"/>
                  </a:cubicBezTo>
                  <a:cubicBezTo>
                    <a:pt x="10211" y="13928"/>
                    <a:pt x="10190" y="14103"/>
                    <a:pt x="10150" y="14274"/>
                  </a:cubicBezTo>
                  <a:lnTo>
                    <a:pt x="9264" y="18027"/>
                  </a:lnTo>
                  <a:cubicBezTo>
                    <a:pt x="9206" y="18268"/>
                    <a:pt x="9313" y="18520"/>
                    <a:pt x="9520" y="18631"/>
                  </a:cubicBezTo>
                  <a:lnTo>
                    <a:pt x="10169" y="18980"/>
                  </a:lnTo>
                  <a:lnTo>
                    <a:pt x="14793" y="11922"/>
                  </a:lnTo>
                  <a:cubicBezTo>
                    <a:pt x="15039" y="11548"/>
                    <a:pt x="15353" y="11241"/>
                    <a:pt x="15709" y="11014"/>
                  </a:cubicBezTo>
                  <a:close/>
                  <a:moveTo>
                    <a:pt x="17673" y="10579"/>
                  </a:moveTo>
                  <a:lnTo>
                    <a:pt x="19636" y="10579"/>
                  </a:lnTo>
                  <a:lnTo>
                    <a:pt x="19636" y="2116"/>
                  </a:lnTo>
                  <a:lnTo>
                    <a:pt x="17673" y="2116"/>
                  </a:lnTo>
                  <a:lnTo>
                    <a:pt x="17673" y="1057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37" name="成组"/>
          <p:cNvGrpSpPr/>
          <p:nvPr/>
        </p:nvGrpSpPr>
        <p:grpSpPr>
          <a:xfrm>
            <a:off x="7239084" y="3581400"/>
            <a:ext cx="457201" cy="457200"/>
            <a:chOff x="0" y="0"/>
            <a:chExt cx="457200" cy="457200"/>
          </a:xfrm>
        </p:grpSpPr>
        <p:sp>
          <p:nvSpPr>
            <p:cNvPr id="4135" name="任意形状 25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36" name="任意形状 2530"/>
            <p:cNvSpPr/>
            <p:nvPr/>
          </p:nvSpPr>
          <p:spPr>
            <a:xfrm>
              <a:off x="19050" y="22098"/>
              <a:ext cx="419101" cy="377953"/>
            </a:xfrm>
            <a:custGeom>
              <a:avLst/>
              <a:gdLst/>
              <a:ahLst/>
              <a:cxnLst>
                <a:cxn ang="0">
                  <a:pos x="wd2" y="hd2"/>
                </a:cxn>
                <a:cxn ang="5400000">
                  <a:pos x="wd2" y="hd2"/>
                </a:cxn>
                <a:cxn ang="10800000">
                  <a:pos x="wd2" y="hd2"/>
                </a:cxn>
                <a:cxn ang="16200000">
                  <a:pos x="wd2" y="hd2"/>
                </a:cxn>
              </a:cxnLst>
              <a:rect l="0" t="0" r="r" b="b"/>
              <a:pathLst>
                <a:path w="21600" h="21546" extrusionOk="0">
                  <a:moveTo>
                    <a:pt x="982" y="8514"/>
                  </a:moveTo>
                  <a:lnTo>
                    <a:pt x="3927" y="8514"/>
                  </a:lnTo>
                  <a:lnTo>
                    <a:pt x="3927" y="21546"/>
                  </a:lnTo>
                  <a:lnTo>
                    <a:pt x="982" y="21546"/>
                  </a:lnTo>
                  <a:cubicBezTo>
                    <a:pt x="440" y="21546"/>
                    <a:pt x="0" y="21060"/>
                    <a:pt x="0" y="20460"/>
                  </a:cubicBezTo>
                  <a:lnTo>
                    <a:pt x="0" y="9600"/>
                  </a:lnTo>
                  <a:cubicBezTo>
                    <a:pt x="0" y="9000"/>
                    <a:pt x="440" y="8514"/>
                    <a:pt x="982" y="8514"/>
                  </a:cubicBezTo>
                  <a:close/>
                  <a:moveTo>
                    <a:pt x="6179" y="7110"/>
                  </a:moveTo>
                  <a:lnTo>
                    <a:pt x="12462" y="159"/>
                  </a:lnTo>
                  <a:cubicBezTo>
                    <a:pt x="12635" y="-32"/>
                    <a:pt x="12908" y="-54"/>
                    <a:pt x="13104" y="108"/>
                  </a:cubicBezTo>
                  <a:lnTo>
                    <a:pt x="13942" y="803"/>
                  </a:lnTo>
                  <a:cubicBezTo>
                    <a:pt x="14417" y="1198"/>
                    <a:pt x="14631" y="1871"/>
                    <a:pt x="14485" y="2508"/>
                  </a:cubicBezTo>
                  <a:lnTo>
                    <a:pt x="13353" y="7428"/>
                  </a:lnTo>
                  <a:lnTo>
                    <a:pt x="19636" y="7428"/>
                  </a:lnTo>
                  <a:cubicBezTo>
                    <a:pt x="20721" y="7428"/>
                    <a:pt x="21600" y="8400"/>
                    <a:pt x="21600" y="9600"/>
                  </a:cubicBezTo>
                  <a:lnTo>
                    <a:pt x="21600" y="11885"/>
                  </a:lnTo>
                  <a:cubicBezTo>
                    <a:pt x="21600" y="12169"/>
                    <a:pt x="21550" y="12450"/>
                    <a:pt x="21452" y="12712"/>
                  </a:cubicBezTo>
                  <a:lnTo>
                    <a:pt x="18414" y="20874"/>
                  </a:lnTo>
                  <a:cubicBezTo>
                    <a:pt x="18262" y="21281"/>
                    <a:pt x="17903" y="21546"/>
                    <a:pt x="17506" y="21546"/>
                  </a:cubicBezTo>
                  <a:lnTo>
                    <a:pt x="6873" y="21546"/>
                  </a:lnTo>
                  <a:cubicBezTo>
                    <a:pt x="6330" y="21546"/>
                    <a:pt x="5891" y="21060"/>
                    <a:pt x="5891" y="20460"/>
                  </a:cubicBezTo>
                  <a:lnTo>
                    <a:pt x="5891" y="7877"/>
                  </a:lnTo>
                  <a:cubicBezTo>
                    <a:pt x="5891" y="7589"/>
                    <a:pt x="5994" y="7313"/>
                    <a:pt x="6179" y="711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40" name="成组"/>
          <p:cNvGrpSpPr/>
          <p:nvPr/>
        </p:nvGrpSpPr>
        <p:grpSpPr>
          <a:xfrm>
            <a:off x="7239084" y="2667000"/>
            <a:ext cx="457201" cy="457200"/>
            <a:chOff x="0" y="0"/>
            <a:chExt cx="457200" cy="457200"/>
          </a:xfrm>
        </p:grpSpPr>
        <p:sp>
          <p:nvSpPr>
            <p:cNvPr id="4138" name="任意形状 25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39" name="任意形状 2533"/>
            <p:cNvSpPr/>
            <p:nvPr/>
          </p:nvSpPr>
          <p:spPr>
            <a:xfrm>
              <a:off x="19050" y="12158"/>
              <a:ext cx="419101" cy="387893"/>
            </a:xfrm>
            <a:custGeom>
              <a:avLst/>
              <a:gdLst/>
              <a:ahLst/>
              <a:cxnLst>
                <a:cxn ang="0">
                  <a:pos x="wd2" y="hd2"/>
                </a:cxn>
                <a:cxn ang="5400000">
                  <a:pos x="wd2" y="hd2"/>
                </a:cxn>
                <a:cxn ang="10800000">
                  <a:pos x="wd2" y="hd2"/>
                </a:cxn>
                <a:cxn ang="16200000">
                  <a:pos x="wd2" y="hd2"/>
                </a:cxn>
              </a:cxnLst>
              <a:rect l="0" t="0" r="r" b="b"/>
              <a:pathLst>
                <a:path w="21600" h="21539" extrusionOk="0">
                  <a:moveTo>
                    <a:pt x="13353" y="7787"/>
                  </a:moveTo>
                  <a:lnTo>
                    <a:pt x="19636" y="7787"/>
                  </a:lnTo>
                  <a:cubicBezTo>
                    <a:pt x="20721" y="7787"/>
                    <a:pt x="21600" y="8735"/>
                    <a:pt x="21600" y="9903"/>
                  </a:cubicBezTo>
                  <a:lnTo>
                    <a:pt x="21600" y="12129"/>
                  </a:lnTo>
                  <a:cubicBezTo>
                    <a:pt x="21600" y="12405"/>
                    <a:pt x="21550" y="12679"/>
                    <a:pt x="21452" y="12935"/>
                  </a:cubicBezTo>
                  <a:lnTo>
                    <a:pt x="18414" y="20884"/>
                  </a:lnTo>
                  <a:cubicBezTo>
                    <a:pt x="18262" y="21280"/>
                    <a:pt x="17903" y="21539"/>
                    <a:pt x="17506" y="21539"/>
                  </a:cubicBezTo>
                  <a:lnTo>
                    <a:pt x="982" y="21539"/>
                  </a:lnTo>
                  <a:cubicBezTo>
                    <a:pt x="440" y="21539"/>
                    <a:pt x="0" y="21065"/>
                    <a:pt x="0" y="20481"/>
                  </a:cubicBezTo>
                  <a:lnTo>
                    <a:pt x="0" y="9903"/>
                  </a:lnTo>
                  <a:cubicBezTo>
                    <a:pt x="0" y="9319"/>
                    <a:pt x="440" y="8845"/>
                    <a:pt x="982" y="8845"/>
                  </a:cubicBezTo>
                  <a:lnTo>
                    <a:pt x="4400" y="8845"/>
                  </a:lnTo>
                  <a:cubicBezTo>
                    <a:pt x="4719" y="8845"/>
                    <a:pt x="5018" y="8678"/>
                    <a:pt x="5203" y="8398"/>
                  </a:cubicBezTo>
                  <a:lnTo>
                    <a:pt x="10556" y="224"/>
                  </a:lnTo>
                  <a:cubicBezTo>
                    <a:pt x="10696" y="10"/>
                    <a:pt x="10960" y="-61"/>
                    <a:pt x="11177" y="56"/>
                  </a:cubicBezTo>
                  <a:lnTo>
                    <a:pt x="12958" y="1015"/>
                  </a:lnTo>
                  <a:cubicBezTo>
                    <a:pt x="13991" y="1571"/>
                    <a:pt x="14524" y="2828"/>
                    <a:pt x="14239" y="4033"/>
                  </a:cubicBezTo>
                  <a:lnTo>
                    <a:pt x="13353" y="7787"/>
                  </a:lnTo>
                  <a:close/>
                  <a:moveTo>
                    <a:pt x="5891" y="10525"/>
                  </a:moveTo>
                  <a:lnTo>
                    <a:pt x="5891" y="19423"/>
                  </a:lnTo>
                  <a:lnTo>
                    <a:pt x="16848" y="19423"/>
                  </a:lnTo>
                  <a:lnTo>
                    <a:pt x="19636" y="12129"/>
                  </a:lnTo>
                  <a:lnTo>
                    <a:pt x="19636" y="9903"/>
                  </a:lnTo>
                  <a:lnTo>
                    <a:pt x="13353" y="9903"/>
                  </a:lnTo>
                  <a:cubicBezTo>
                    <a:pt x="12268" y="9903"/>
                    <a:pt x="11389" y="8955"/>
                    <a:pt x="11389" y="7787"/>
                  </a:cubicBezTo>
                  <a:cubicBezTo>
                    <a:pt x="11389" y="7611"/>
                    <a:pt x="11410" y="7436"/>
                    <a:pt x="11450" y="7266"/>
                  </a:cubicBezTo>
                  <a:lnTo>
                    <a:pt x="12336" y="3513"/>
                  </a:lnTo>
                  <a:cubicBezTo>
                    <a:pt x="12394" y="3271"/>
                    <a:pt x="12287" y="3020"/>
                    <a:pt x="12080" y="2909"/>
                  </a:cubicBezTo>
                  <a:lnTo>
                    <a:pt x="11431" y="2560"/>
                  </a:lnTo>
                  <a:lnTo>
                    <a:pt x="6807" y="9617"/>
                  </a:lnTo>
                  <a:cubicBezTo>
                    <a:pt x="6561" y="9992"/>
                    <a:pt x="6247" y="10299"/>
                    <a:pt x="5891" y="10525"/>
                  </a:cubicBezTo>
                  <a:close/>
                  <a:moveTo>
                    <a:pt x="3927" y="10961"/>
                  </a:moveTo>
                  <a:lnTo>
                    <a:pt x="1964" y="10961"/>
                  </a:lnTo>
                  <a:lnTo>
                    <a:pt x="1964" y="19423"/>
                  </a:lnTo>
                  <a:lnTo>
                    <a:pt x="3927" y="19423"/>
                  </a:lnTo>
                  <a:lnTo>
                    <a:pt x="3927" y="1096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43" name="成组"/>
          <p:cNvGrpSpPr/>
          <p:nvPr/>
        </p:nvGrpSpPr>
        <p:grpSpPr>
          <a:xfrm>
            <a:off x="9067908" y="1752600"/>
            <a:ext cx="457201" cy="457200"/>
            <a:chOff x="0" y="0"/>
            <a:chExt cx="457200" cy="457200"/>
          </a:xfrm>
        </p:grpSpPr>
        <p:sp>
          <p:nvSpPr>
            <p:cNvPr id="4141" name="任意形状 25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42" name="任意形状 253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1880" y="10800"/>
                  </a:moveTo>
                  <a:lnTo>
                    <a:pt x="11880" y="5400"/>
                  </a:lnTo>
                  <a:lnTo>
                    <a:pt x="9720" y="5400"/>
                  </a:lnTo>
                  <a:lnTo>
                    <a:pt x="9720" y="12960"/>
                  </a:lnTo>
                  <a:lnTo>
                    <a:pt x="16200" y="12960"/>
                  </a:lnTo>
                  <a:lnTo>
                    <a:pt x="16200" y="10800"/>
                  </a:lnTo>
                  <a:lnTo>
                    <a:pt x="1188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46" name="成组"/>
          <p:cNvGrpSpPr/>
          <p:nvPr/>
        </p:nvGrpSpPr>
        <p:grpSpPr>
          <a:xfrm>
            <a:off x="9067908" y="838200"/>
            <a:ext cx="457201" cy="457200"/>
            <a:chOff x="0" y="0"/>
            <a:chExt cx="457200" cy="457200"/>
          </a:xfrm>
        </p:grpSpPr>
        <p:sp>
          <p:nvSpPr>
            <p:cNvPr id="4144" name="任意形状 25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45" name="任意形状 253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11880" y="10800"/>
                  </a:moveTo>
                  <a:lnTo>
                    <a:pt x="16200" y="10800"/>
                  </a:lnTo>
                  <a:lnTo>
                    <a:pt x="16200" y="12960"/>
                  </a:lnTo>
                  <a:lnTo>
                    <a:pt x="9720" y="12960"/>
                  </a:lnTo>
                  <a:lnTo>
                    <a:pt x="9720" y="5400"/>
                  </a:lnTo>
                  <a:lnTo>
                    <a:pt x="11880" y="5400"/>
                  </a:lnTo>
                  <a:lnTo>
                    <a:pt x="1188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49" name="成组"/>
          <p:cNvGrpSpPr/>
          <p:nvPr/>
        </p:nvGrpSpPr>
        <p:grpSpPr>
          <a:xfrm>
            <a:off x="10896732" y="1752600"/>
            <a:ext cx="457201" cy="457200"/>
            <a:chOff x="0" y="0"/>
            <a:chExt cx="457200" cy="457200"/>
          </a:xfrm>
        </p:grpSpPr>
        <p:sp>
          <p:nvSpPr>
            <p:cNvPr id="4147" name="任意形状 25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48" name="任意形状 2542"/>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14619" y="5454"/>
                  </a:moveTo>
                  <a:lnTo>
                    <a:pt x="9273" y="10800"/>
                  </a:lnTo>
                  <a:lnTo>
                    <a:pt x="10800" y="12327"/>
                  </a:lnTo>
                  <a:lnTo>
                    <a:pt x="16146" y="6981"/>
                  </a:lnTo>
                  <a:lnTo>
                    <a:pt x="14619" y="54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52" name="成组"/>
          <p:cNvGrpSpPr/>
          <p:nvPr/>
        </p:nvGrpSpPr>
        <p:grpSpPr>
          <a:xfrm>
            <a:off x="10896732" y="838200"/>
            <a:ext cx="457201" cy="457200"/>
            <a:chOff x="0" y="0"/>
            <a:chExt cx="457200" cy="457200"/>
          </a:xfrm>
        </p:grpSpPr>
        <p:sp>
          <p:nvSpPr>
            <p:cNvPr id="4150" name="任意形状 25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51" name="任意形状 254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10800" y="19440"/>
                  </a:moveTo>
                  <a:cubicBezTo>
                    <a:pt x="15574" y="19440"/>
                    <a:pt x="19440" y="15574"/>
                    <a:pt x="19440" y="10800"/>
                  </a:cubicBezTo>
                  <a:cubicBezTo>
                    <a:pt x="19440" y="6026"/>
                    <a:pt x="15574" y="2160"/>
                    <a:pt x="10800" y="2160"/>
                  </a:cubicBezTo>
                  <a:cubicBezTo>
                    <a:pt x="6026" y="2160"/>
                    <a:pt x="2160" y="6026"/>
                    <a:pt x="2160" y="10800"/>
                  </a:cubicBezTo>
                  <a:cubicBezTo>
                    <a:pt x="2160" y="15574"/>
                    <a:pt x="6026" y="19440"/>
                    <a:pt x="10800" y="19440"/>
                  </a:cubicBezTo>
                  <a:close/>
                  <a:moveTo>
                    <a:pt x="14619" y="5454"/>
                  </a:moveTo>
                  <a:lnTo>
                    <a:pt x="16146" y="6981"/>
                  </a:lnTo>
                  <a:lnTo>
                    <a:pt x="10800" y="12327"/>
                  </a:lnTo>
                  <a:lnTo>
                    <a:pt x="9273" y="10800"/>
                  </a:lnTo>
                  <a:lnTo>
                    <a:pt x="14619" y="54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55" name="成组"/>
          <p:cNvGrpSpPr/>
          <p:nvPr/>
        </p:nvGrpSpPr>
        <p:grpSpPr>
          <a:xfrm>
            <a:off x="9982320" y="1752600"/>
            <a:ext cx="457201" cy="457200"/>
            <a:chOff x="0" y="0"/>
            <a:chExt cx="457200" cy="457200"/>
          </a:xfrm>
        </p:grpSpPr>
        <p:sp>
          <p:nvSpPr>
            <p:cNvPr id="4153" name="任意形状 25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54" name="任意形状 2548"/>
            <p:cNvSpPr/>
            <p:nvPr/>
          </p:nvSpPr>
          <p:spPr>
            <a:xfrm>
              <a:off x="57151" y="19050"/>
              <a:ext cx="342914" cy="400049"/>
            </a:xfrm>
            <a:custGeom>
              <a:avLst/>
              <a:gdLst/>
              <a:ahLst/>
              <a:cxnLst>
                <a:cxn ang="0">
                  <a:pos x="wd2" y="hd2"/>
                </a:cxn>
                <a:cxn ang="5400000">
                  <a:pos x="wd2" y="hd2"/>
                </a:cxn>
                <a:cxn ang="10800000">
                  <a:pos x="wd2" y="hd2"/>
                </a:cxn>
                <a:cxn ang="16200000">
                  <a:pos x="wd2" y="hd2"/>
                </a:cxn>
              </a:cxnLst>
              <a:rect l="0" t="0" r="r" b="b"/>
              <a:pathLst>
                <a:path w="19184" h="20494" extrusionOk="0">
                  <a:moveTo>
                    <a:pt x="15579" y="4848"/>
                  </a:moveTo>
                  <a:lnTo>
                    <a:pt x="17127" y="3430"/>
                  </a:lnTo>
                  <a:lnTo>
                    <a:pt x="18634" y="4810"/>
                  </a:lnTo>
                  <a:lnTo>
                    <a:pt x="17086" y="6228"/>
                  </a:lnTo>
                  <a:cubicBezTo>
                    <a:pt x="20392" y="10018"/>
                    <a:pt x="19717" y="15545"/>
                    <a:pt x="15579" y="18572"/>
                  </a:cubicBezTo>
                  <a:cubicBezTo>
                    <a:pt x="11440" y="21600"/>
                    <a:pt x="5405" y="20982"/>
                    <a:pt x="2098" y="17192"/>
                  </a:cubicBezTo>
                  <a:cubicBezTo>
                    <a:pt x="-1208" y="13403"/>
                    <a:pt x="-533" y="7876"/>
                    <a:pt x="3605" y="4848"/>
                  </a:cubicBezTo>
                  <a:cubicBezTo>
                    <a:pt x="7106" y="2287"/>
                    <a:pt x="12078" y="2287"/>
                    <a:pt x="15579" y="4848"/>
                  </a:cubicBezTo>
                  <a:close/>
                  <a:moveTo>
                    <a:pt x="8526" y="6831"/>
                  </a:moveTo>
                  <a:lnTo>
                    <a:pt x="8526" y="12687"/>
                  </a:lnTo>
                  <a:lnTo>
                    <a:pt x="10657" y="12687"/>
                  </a:lnTo>
                  <a:lnTo>
                    <a:pt x="10657" y="6831"/>
                  </a:lnTo>
                  <a:lnTo>
                    <a:pt x="8526" y="6831"/>
                  </a:lnTo>
                  <a:close/>
                  <a:moveTo>
                    <a:pt x="5329" y="0"/>
                  </a:moveTo>
                  <a:lnTo>
                    <a:pt x="13854" y="0"/>
                  </a:lnTo>
                  <a:lnTo>
                    <a:pt x="13854" y="1952"/>
                  </a:lnTo>
                  <a:lnTo>
                    <a:pt x="5329" y="1952"/>
                  </a:lnTo>
                  <a:lnTo>
                    <a:pt x="5329"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58" name="成组"/>
          <p:cNvGrpSpPr/>
          <p:nvPr/>
        </p:nvGrpSpPr>
        <p:grpSpPr>
          <a:xfrm>
            <a:off x="9982320" y="838200"/>
            <a:ext cx="457201" cy="457200"/>
            <a:chOff x="0" y="0"/>
            <a:chExt cx="457200" cy="457200"/>
          </a:xfrm>
        </p:grpSpPr>
        <p:sp>
          <p:nvSpPr>
            <p:cNvPr id="4156" name="任意形状 25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57" name="任意形状 2551"/>
            <p:cNvSpPr/>
            <p:nvPr/>
          </p:nvSpPr>
          <p:spPr>
            <a:xfrm>
              <a:off x="57151" y="19050"/>
              <a:ext cx="342914" cy="400049"/>
            </a:xfrm>
            <a:custGeom>
              <a:avLst/>
              <a:gdLst/>
              <a:ahLst/>
              <a:cxnLst>
                <a:cxn ang="0">
                  <a:pos x="wd2" y="hd2"/>
                </a:cxn>
                <a:cxn ang="5400000">
                  <a:pos x="wd2" y="hd2"/>
                </a:cxn>
                <a:cxn ang="10800000">
                  <a:pos x="wd2" y="hd2"/>
                </a:cxn>
                <a:cxn ang="16200000">
                  <a:pos x="wd2" y="hd2"/>
                </a:cxn>
              </a:cxnLst>
              <a:rect l="0" t="0" r="r" b="b"/>
              <a:pathLst>
                <a:path w="19184" h="20494" extrusionOk="0">
                  <a:moveTo>
                    <a:pt x="15579" y="4848"/>
                  </a:moveTo>
                  <a:lnTo>
                    <a:pt x="17127" y="3430"/>
                  </a:lnTo>
                  <a:lnTo>
                    <a:pt x="18634" y="4810"/>
                  </a:lnTo>
                  <a:lnTo>
                    <a:pt x="17086" y="6228"/>
                  </a:lnTo>
                  <a:cubicBezTo>
                    <a:pt x="20392" y="10018"/>
                    <a:pt x="19717" y="15545"/>
                    <a:pt x="15579" y="18572"/>
                  </a:cubicBezTo>
                  <a:cubicBezTo>
                    <a:pt x="11440" y="21600"/>
                    <a:pt x="5405" y="20982"/>
                    <a:pt x="2098" y="17192"/>
                  </a:cubicBezTo>
                  <a:cubicBezTo>
                    <a:pt x="-1208" y="13403"/>
                    <a:pt x="-533" y="7876"/>
                    <a:pt x="3605" y="4848"/>
                  </a:cubicBezTo>
                  <a:cubicBezTo>
                    <a:pt x="7106" y="2287"/>
                    <a:pt x="12078" y="2287"/>
                    <a:pt x="15579" y="4848"/>
                  </a:cubicBezTo>
                  <a:close/>
                  <a:moveTo>
                    <a:pt x="9592" y="18542"/>
                  </a:moveTo>
                  <a:cubicBezTo>
                    <a:pt x="13712" y="18542"/>
                    <a:pt x="17052" y="15484"/>
                    <a:pt x="17052" y="11711"/>
                  </a:cubicBezTo>
                  <a:cubicBezTo>
                    <a:pt x="17052" y="7938"/>
                    <a:pt x="13712" y="4879"/>
                    <a:pt x="9592" y="4879"/>
                  </a:cubicBezTo>
                  <a:cubicBezTo>
                    <a:pt x="5471" y="4879"/>
                    <a:pt x="2132" y="7938"/>
                    <a:pt x="2132" y="11711"/>
                  </a:cubicBezTo>
                  <a:cubicBezTo>
                    <a:pt x="2132" y="15484"/>
                    <a:pt x="5471" y="18542"/>
                    <a:pt x="9592" y="18542"/>
                  </a:cubicBezTo>
                  <a:close/>
                  <a:moveTo>
                    <a:pt x="8526" y="6831"/>
                  </a:moveTo>
                  <a:lnTo>
                    <a:pt x="10657" y="6831"/>
                  </a:lnTo>
                  <a:lnTo>
                    <a:pt x="10657" y="12687"/>
                  </a:lnTo>
                  <a:lnTo>
                    <a:pt x="8526" y="12687"/>
                  </a:lnTo>
                  <a:lnTo>
                    <a:pt x="8526" y="6831"/>
                  </a:lnTo>
                  <a:close/>
                  <a:moveTo>
                    <a:pt x="5329" y="0"/>
                  </a:moveTo>
                  <a:lnTo>
                    <a:pt x="13854" y="0"/>
                  </a:lnTo>
                  <a:lnTo>
                    <a:pt x="13854" y="1952"/>
                  </a:lnTo>
                  <a:lnTo>
                    <a:pt x="5329" y="1952"/>
                  </a:lnTo>
                  <a:lnTo>
                    <a:pt x="5329"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61" name="成组"/>
          <p:cNvGrpSpPr/>
          <p:nvPr/>
        </p:nvGrpSpPr>
        <p:grpSpPr>
          <a:xfrm>
            <a:off x="1752600" y="5409376"/>
            <a:ext cx="457200" cy="457201"/>
            <a:chOff x="0" y="0"/>
            <a:chExt cx="457200" cy="457200"/>
          </a:xfrm>
        </p:grpSpPr>
        <p:sp>
          <p:nvSpPr>
            <p:cNvPr id="4159" name="任意形状 25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60" name="任意形状 2554"/>
            <p:cNvSpPr/>
            <p:nvPr/>
          </p:nvSpPr>
          <p:spPr>
            <a:xfrm>
              <a:off x="19050" y="95250"/>
              <a:ext cx="419100" cy="266700"/>
            </a:xfrm>
            <a:custGeom>
              <a:avLst/>
              <a:gdLst/>
              <a:ahLst/>
              <a:cxnLst>
                <a:cxn ang="0">
                  <a:pos x="wd2" y="hd2"/>
                </a:cxn>
                <a:cxn ang="5400000">
                  <a:pos x="wd2" y="hd2"/>
                </a:cxn>
                <a:cxn ang="10800000">
                  <a:pos x="wd2" y="hd2"/>
                </a:cxn>
                <a:cxn ang="16200000">
                  <a:pos x="wd2" y="hd2"/>
                </a:cxn>
              </a:cxnLst>
              <a:rect l="0" t="0" r="r" b="b"/>
              <a:pathLst>
                <a:path w="21600" h="21600" extrusionOk="0">
                  <a:moveTo>
                    <a:pt x="6873" y="0"/>
                  </a:moveTo>
                  <a:lnTo>
                    <a:pt x="14727" y="0"/>
                  </a:lnTo>
                  <a:cubicBezTo>
                    <a:pt x="18523" y="0"/>
                    <a:pt x="21600" y="4835"/>
                    <a:pt x="21600" y="10800"/>
                  </a:cubicBezTo>
                  <a:cubicBezTo>
                    <a:pt x="21600" y="16765"/>
                    <a:pt x="18523" y="21600"/>
                    <a:pt x="14727" y="21600"/>
                  </a:cubicBezTo>
                  <a:lnTo>
                    <a:pt x="6873" y="21600"/>
                  </a:lnTo>
                  <a:cubicBezTo>
                    <a:pt x="3077" y="21600"/>
                    <a:pt x="0" y="16765"/>
                    <a:pt x="0" y="10800"/>
                  </a:cubicBezTo>
                  <a:cubicBezTo>
                    <a:pt x="0" y="4835"/>
                    <a:pt x="3077" y="0"/>
                    <a:pt x="6873" y="0"/>
                  </a:cubicBezTo>
                  <a:close/>
                  <a:moveTo>
                    <a:pt x="14727" y="15429"/>
                  </a:moveTo>
                  <a:cubicBezTo>
                    <a:pt x="16354" y="15429"/>
                    <a:pt x="17673" y="13356"/>
                    <a:pt x="17673" y="10800"/>
                  </a:cubicBezTo>
                  <a:cubicBezTo>
                    <a:pt x="17673" y="8244"/>
                    <a:pt x="16354" y="6171"/>
                    <a:pt x="14727" y="6171"/>
                  </a:cubicBezTo>
                  <a:cubicBezTo>
                    <a:pt x="13100" y="6171"/>
                    <a:pt x="11782" y="8244"/>
                    <a:pt x="11782" y="10800"/>
                  </a:cubicBezTo>
                  <a:cubicBezTo>
                    <a:pt x="11782" y="13356"/>
                    <a:pt x="13100" y="15429"/>
                    <a:pt x="14727" y="1542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64" name="成组"/>
          <p:cNvGrpSpPr/>
          <p:nvPr/>
        </p:nvGrpSpPr>
        <p:grpSpPr>
          <a:xfrm>
            <a:off x="1752600" y="4495800"/>
            <a:ext cx="457200" cy="457200"/>
            <a:chOff x="0" y="0"/>
            <a:chExt cx="457200" cy="457200"/>
          </a:xfrm>
        </p:grpSpPr>
        <p:sp>
          <p:nvSpPr>
            <p:cNvPr id="4162" name="任意形状 25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63" name="任意形状 2557"/>
            <p:cNvSpPr/>
            <p:nvPr/>
          </p:nvSpPr>
          <p:spPr>
            <a:xfrm>
              <a:off x="19050" y="95250"/>
              <a:ext cx="419100" cy="266700"/>
            </a:xfrm>
            <a:custGeom>
              <a:avLst/>
              <a:gdLst/>
              <a:ahLst/>
              <a:cxnLst>
                <a:cxn ang="0">
                  <a:pos x="wd2" y="hd2"/>
                </a:cxn>
                <a:cxn ang="5400000">
                  <a:pos x="wd2" y="hd2"/>
                </a:cxn>
                <a:cxn ang="10800000">
                  <a:pos x="wd2" y="hd2"/>
                </a:cxn>
                <a:cxn ang="16200000">
                  <a:pos x="wd2" y="hd2"/>
                </a:cxn>
              </a:cxnLst>
              <a:rect l="0" t="0" r="r" b="b"/>
              <a:pathLst>
                <a:path w="21600" h="21600" extrusionOk="0">
                  <a:moveTo>
                    <a:pt x="6873" y="3086"/>
                  </a:moveTo>
                  <a:cubicBezTo>
                    <a:pt x="4161" y="3086"/>
                    <a:pt x="1964" y="6539"/>
                    <a:pt x="1964" y="10800"/>
                  </a:cubicBezTo>
                  <a:cubicBezTo>
                    <a:pt x="1964" y="15061"/>
                    <a:pt x="4161" y="18514"/>
                    <a:pt x="6873" y="18514"/>
                  </a:cubicBezTo>
                  <a:lnTo>
                    <a:pt x="14727" y="18514"/>
                  </a:lnTo>
                  <a:cubicBezTo>
                    <a:pt x="17439" y="18514"/>
                    <a:pt x="19636" y="15061"/>
                    <a:pt x="19636" y="10800"/>
                  </a:cubicBezTo>
                  <a:cubicBezTo>
                    <a:pt x="19636" y="6539"/>
                    <a:pt x="17439" y="3086"/>
                    <a:pt x="14727" y="3086"/>
                  </a:cubicBezTo>
                  <a:lnTo>
                    <a:pt x="6873" y="3086"/>
                  </a:lnTo>
                  <a:close/>
                  <a:moveTo>
                    <a:pt x="6873" y="0"/>
                  </a:moveTo>
                  <a:lnTo>
                    <a:pt x="14727" y="0"/>
                  </a:lnTo>
                  <a:cubicBezTo>
                    <a:pt x="18523" y="0"/>
                    <a:pt x="21600" y="4835"/>
                    <a:pt x="21600" y="10800"/>
                  </a:cubicBezTo>
                  <a:cubicBezTo>
                    <a:pt x="21600" y="16765"/>
                    <a:pt x="18523" y="21600"/>
                    <a:pt x="14727" y="21600"/>
                  </a:cubicBezTo>
                  <a:lnTo>
                    <a:pt x="6873" y="21600"/>
                  </a:lnTo>
                  <a:cubicBezTo>
                    <a:pt x="3077" y="21600"/>
                    <a:pt x="0" y="16765"/>
                    <a:pt x="0" y="10800"/>
                  </a:cubicBezTo>
                  <a:cubicBezTo>
                    <a:pt x="0" y="4835"/>
                    <a:pt x="3077" y="0"/>
                    <a:pt x="6873" y="0"/>
                  </a:cubicBezTo>
                  <a:close/>
                  <a:moveTo>
                    <a:pt x="6873" y="15429"/>
                  </a:moveTo>
                  <a:cubicBezTo>
                    <a:pt x="5246" y="15429"/>
                    <a:pt x="3927" y="13356"/>
                    <a:pt x="3927" y="10800"/>
                  </a:cubicBezTo>
                  <a:cubicBezTo>
                    <a:pt x="3927" y="8244"/>
                    <a:pt x="5246" y="6171"/>
                    <a:pt x="6873" y="6171"/>
                  </a:cubicBezTo>
                  <a:cubicBezTo>
                    <a:pt x="8500" y="6171"/>
                    <a:pt x="9818" y="8244"/>
                    <a:pt x="9818" y="10800"/>
                  </a:cubicBezTo>
                  <a:cubicBezTo>
                    <a:pt x="9818" y="13356"/>
                    <a:pt x="8500" y="15429"/>
                    <a:pt x="6873" y="1542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67" name="成组"/>
          <p:cNvGrpSpPr/>
          <p:nvPr/>
        </p:nvGrpSpPr>
        <p:grpSpPr>
          <a:xfrm>
            <a:off x="8153496" y="1752600"/>
            <a:ext cx="457201" cy="457200"/>
            <a:chOff x="0" y="0"/>
            <a:chExt cx="457200" cy="457200"/>
          </a:xfrm>
        </p:grpSpPr>
        <p:sp>
          <p:nvSpPr>
            <p:cNvPr id="4165" name="任意形状 25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66" name="任意形状 2578"/>
            <p:cNvSpPr/>
            <p:nvPr/>
          </p:nvSpPr>
          <p:spPr>
            <a:xfrm>
              <a:off x="13144" y="57149"/>
              <a:ext cx="430913" cy="342901"/>
            </a:xfrm>
            <a:custGeom>
              <a:avLst/>
              <a:gdLst/>
              <a:ahLst/>
              <a:cxnLst>
                <a:cxn ang="0">
                  <a:pos x="wd2" y="hd2"/>
                </a:cxn>
                <a:cxn ang="5400000">
                  <a:pos x="wd2" y="hd2"/>
                </a:cxn>
                <a:cxn ang="10800000">
                  <a:pos x="wd2" y="hd2"/>
                </a:cxn>
                <a:cxn ang="16200000">
                  <a:pos x="wd2" y="hd2"/>
                </a:cxn>
              </a:cxnLst>
              <a:rect l="0" t="0" r="r" b="b"/>
              <a:pathLst>
                <a:path w="21600" h="21593" extrusionOk="0">
                  <a:moveTo>
                    <a:pt x="0" y="4795"/>
                  </a:moveTo>
                  <a:cubicBezTo>
                    <a:pt x="3055" y="1686"/>
                    <a:pt x="6868" y="-7"/>
                    <a:pt x="10800" y="0"/>
                  </a:cubicBezTo>
                  <a:cubicBezTo>
                    <a:pt x="14892" y="0"/>
                    <a:pt x="18649" y="1796"/>
                    <a:pt x="21600" y="4795"/>
                  </a:cubicBezTo>
                  <a:lnTo>
                    <a:pt x="19800" y="7594"/>
                  </a:lnTo>
                  <a:cubicBezTo>
                    <a:pt x="17254" y="5003"/>
                    <a:pt x="14076" y="3593"/>
                    <a:pt x="10800" y="3599"/>
                  </a:cubicBezTo>
                  <a:cubicBezTo>
                    <a:pt x="7391" y="3599"/>
                    <a:pt x="4259" y="5096"/>
                    <a:pt x="1800" y="7594"/>
                  </a:cubicBezTo>
                  <a:lnTo>
                    <a:pt x="0" y="4795"/>
                  </a:lnTo>
                  <a:close/>
                  <a:moveTo>
                    <a:pt x="2999" y="9462"/>
                  </a:moveTo>
                  <a:cubicBezTo>
                    <a:pt x="5206" y="7216"/>
                    <a:pt x="7960" y="5993"/>
                    <a:pt x="10800" y="5998"/>
                  </a:cubicBezTo>
                  <a:cubicBezTo>
                    <a:pt x="13754" y="5998"/>
                    <a:pt x="16468" y="7295"/>
                    <a:pt x="18601" y="9460"/>
                  </a:cubicBezTo>
                  <a:lnTo>
                    <a:pt x="16801" y="12260"/>
                  </a:lnTo>
                  <a:cubicBezTo>
                    <a:pt x="15103" y="10533"/>
                    <a:pt x="12984" y="9593"/>
                    <a:pt x="10800" y="9597"/>
                  </a:cubicBezTo>
                  <a:cubicBezTo>
                    <a:pt x="8527" y="9597"/>
                    <a:pt x="6440" y="10595"/>
                    <a:pt x="4799" y="12260"/>
                  </a:cubicBezTo>
                  <a:lnTo>
                    <a:pt x="2999" y="9460"/>
                  </a:lnTo>
                  <a:close/>
                  <a:moveTo>
                    <a:pt x="6000" y="14128"/>
                  </a:moveTo>
                  <a:cubicBezTo>
                    <a:pt x="7357" y="12746"/>
                    <a:pt x="9052" y="11993"/>
                    <a:pt x="10800" y="11996"/>
                  </a:cubicBezTo>
                  <a:cubicBezTo>
                    <a:pt x="12618" y="11996"/>
                    <a:pt x="14288" y="12794"/>
                    <a:pt x="15600" y="14127"/>
                  </a:cubicBezTo>
                  <a:lnTo>
                    <a:pt x="13800" y="16927"/>
                  </a:lnTo>
                  <a:cubicBezTo>
                    <a:pt x="12952" y="16063"/>
                    <a:pt x="11892" y="15593"/>
                    <a:pt x="10800" y="15595"/>
                  </a:cubicBezTo>
                  <a:cubicBezTo>
                    <a:pt x="9708" y="15593"/>
                    <a:pt x="8648" y="16063"/>
                    <a:pt x="7800" y="16927"/>
                  </a:cubicBezTo>
                  <a:lnTo>
                    <a:pt x="6000" y="14127"/>
                  </a:lnTo>
                  <a:close/>
                  <a:moveTo>
                    <a:pt x="9000" y="18794"/>
                  </a:moveTo>
                  <a:cubicBezTo>
                    <a:pt x="9509" y="18276"/>
                    <a:pt x="10145" y="17993"/>
                    <a:pt x="10800" y="17994"/>
                  </a:cubicBezTo>
                  <a:cubicBezTo>
                    <a:pt x="11482" y="17994"/>
                    <a:pt x="12108" y="18294"/>
                    <a:pt x="12600" y="18793"/>
                  </a:cubicBezTo>
                  <a:lnTo>
                    <a:pt x="10800" y="21593"/>
                  </a:lnTo>
                  <a:lnTo>
                    <a:pt x="9000" y="1879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70" name="成组"/>
          <p:cNvGrpSpPr/>
          <p:nvPr/>
        </p:nvGrpSpPr>
        <p:grpSpPr>
          <a:xfrm>
            <a:off x="8153496" y="838200"/>
            <a:ext cx="457201" cy="457200"/>
            <a:chOff x="0" y="0"/>
            <a:chExt cx="457200" cy="457200"/>
          </a:xfrm>
        </p:grpSpPr>
        <p:sp>
          <p:nvSpPr>
            <p:cNvPr id="4168" name="任意形状 25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69" name="任意形状 2581"/>
            <p:cNvSpPr/>
            <p:nvPr/>
          </p:nvSpPr>
          <p:spPr>
            <a:xfrm>
              <a:off x="13144" y="57149"/>
              <a:ext cx="430913" cy="342901"/>
            </a:xfrm>
            <a:custGeom>
              <a:avLst/>
              <a:gdLst/>
              <a:ahLst/>
              <a:cxnLst>
                <a:cxn ang="0">
                  <a:pos x="wd2" y="hd2"/>
                </a:cxn>
                <a:cxn ang="5400000">
                  <a:pos x="wd2" y="hd2"/>
                </a:cxn>
                <a:cxn ang="10800000">
                  <a:pos x="wd2" y="hd2"/>
                </a:cxn>
                <a:cxn ang="16200000">
                  <a:pos x="wd2" y="hd2"/>
                </a:cxn>
              </a:cxnLst>
              <a:rect l="0" t="0" r="r" b="b"/>
              <a:pathLst>
                <a:path w="21600" h="21593" extrusionOk="0">
                  <a:moveTo>
                    <a:pt x="0" y="4795"/>
                  </a:moveTo>
                  <a:cubicBezTo>
                    <a:pt x="3055" y="1686"/>
                    <a:pt x="6868" y="-7"/>
                    <a:pt x="10800" y="0"/>
                  </a:cubicBezTo>
                  <a:cubicBezTo>
                    <a:pt x="14892" y="0"/>
                    <a:pt x="18649" y="1796"/>
                    <a:pt x="21600" y="4795"/>
                  </a:cubicBezTo>
                  <a:lnTo>
                    <a:pt x="20401" y="6662"/>
                  </a:lnTo>
                  <a:cubicBezTo>
                    <a:pt x="17685" y="3898"/>
                    <a:pt x="14295" y="2393"/>
                    <a:pt x="10800" y="2399"/>
                  </a:cubicBezTo>
                  <a:cubicBezTo>
                    <a:pt x="7163" y="2399"/>
                    <a:pt x="3823" y="3995"/>
                    <a:pt x="1199" y="6662"/>
                  </a:cubicBezTo>
                  <a:lnTo>
                    <a:pt x="0" y="4795"/>
                  </a:lnTo>
                  <a:close/>
                  <a:moveTo>
                    <a:pt x="2999" y="9462"/>
                  </a:moveTo>
                  <a:cubicBezTo>
                    <a:pt x="5206" y="7216"/>
                    <a:pt x="7960" y="5993"/>
                    <a:pt x="10800" y="5998"/>
                  </a:cubicBezTo>
                  <a:cubicBezTo>
                    <a:pt x="13754" y="5998"/>
                    <a:pt x="16468" y="7295"/>
                    <a:pt x="18601" y="9460"/>
                  </a:cubicBezTo>
                  <a:lnTo>
                    <a:pt x="17400" y="11327"/>
                  </a:lnTo>
                  <a:cubicBezTo>
                    <a:pt x="15533" y="9427"/>
                    <a:pt x="13203" y="8393"/>
                    <a:pt x="10800" y="8397"/>
                  </a:cubicBezTo>
                  <a:cubicBezTo>
                    <a:pt x="8300" y="8397"/>
                    <a:pt x="6004" y="9495"/>
                    <a:pt x="4200" y="11327"/>
                  </a:cubicBezTo>
                  <a:lnTo>
                    <a:pt x="2999" y="9460"/>
                  </a:lnTo>
                  <a:close/>
                  <a:moveTo>
                    <a:pt x="6000" y="14128"/>
                  </a:moveTo>
                  <a:cubicBezTo>
                    <a:pt x="7357" y="12746"/>
                    <a:pt x="9052" y="11993"/>
                    <a:pt x="10800" y="11996"/>
                  </a:cubicBezTo>
                  <a:cubicBezTo>
                    <a:pt x="12618" y="11996"/>
                    <a:pt x="14288" y="12794"/>
                    <a:pt x="15600" y="14127"/>
                  </a:cubicBezTo>
                  <a:lnTo>
                    <a:pt x="14400" y="15993"/>
                  </a:lnTo>
                  <a:cubicBezTo>
                    <a:pt x="13382" y="14957"/>
                    <a:pt x="12110" y="14393"/>
                    <a:pt x="10800" y="14395"/>
                  </a:cubicBezTo>
                  <a:cubicBezTo>
                    <a:pt x="9436" y="14395"/>
                    <a:pt x="8184" y="14994"/>
                    <a:pt x="7200" y="15993"/>
                  </a:cubicBezTo>
                  <a:lnTo>
                    <a:pt x="6000" y="14127"/>
                  </a:lnTo>
                  <a:close/>
                  <a:moveTo>
                    <a:pt x="9000" y="18794"/>
                  </a:moveTo>
                  <a:cubicBezTo>
                    <a:pt x="9509" y="18276"/>
                    <a:pt x="10145" y="17993"/>
                    <a:pt x="10800" y="17994"/>
                  </a:cubicBezTo>
                  <a:cubicBezTo>
                    <a:pt x="11482" y="17994"/>
                    <a:pt x="12108" y="18294"/>
                    <a:pt x="12600" y="18793"/>
                  </a:cubicBezTo>
                  <a:lnTo>
                    <a:pt x="10800" y="21593"/>
                  </a:lnTo>
                  <a:lnTo>
                    <a:pt x="9000" y="1879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4171" name="System"/>
          <p:cNvSpPr txBox="1"/>
          <p:nvPr/>
        </p:nvSpPr>
        <p:spPr>
          <a:xfrm>
            <a:off x="10748641" y="6347459"/>
            <a:ext cx="60529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System</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3" name="User"/>
          <p:cNvSpPr txBox="1"/>
          <p:nvPr/>
        </p:nvSpPr>
        <p:spPr>
          <a:xfrm>
            <a:off x="5632367" y="3210983"/>
            <a:ext cx="927266" cy="436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algn="ctr" defTabSz="550333">
              <a:defRPr sz="2400" b="1" cap="all">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User</a:t>
            </a:r>
          </a:p>
        </p:txBody>
      </p:sp>
      <p:sp>
        <p:nvSpPr>
          <p:cNvPr id="4174" name="矩形"/>
          <p:cNvSpPr/>
          <p:nvPr/>
        </p:nvSpPr>
        <p:spPr>
          <a:xfrm>
            <a:off x="5683167" y="3824953"/>
            <a:ext cx="406401" cy="25401"/>
          </a:xfrm>
          <a:prstGeom prst="rect">
            <a:avLst/>
          </a:prstGeom>
          <a:solidFill>
            <a:srgbClr val="EB4726"/>
          </a:solidFill>
          <a:ln w="12700">
            <a:miter lim="400000"/>
          </a:ln>
        </p:spPr>
        <p:txBody>
          <a:bodyPr lIns="45719" rIns="45719" anchor="ctr"/>
          <a:lstStyle/>
          <a:p>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78" name="成组"/>
          <p:cNvGrpSpPr/>
          <p:nvPr/>
        </p:nvGrpSpPr>
        <p:grpSpPr>
          <a:xfrm>
            <a:off x="9982320" y="1753885"/>
            <a:ext cx="457201" cy="457201"/>
            <a:chOff x="0" y="0"/>
            <a:chExt cx="457200" cy="457200"/>
          </a:xfrm>
        </p:grpSpPr>
        <p:sp>
          <p:nvSpPr>
            <p:cNvPr id="4176" name="任意形状 3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77" name="任意形状 388"/>
            <p:cNvSpPr/>
            <p:nvPr/>
          </p:nvSpPr>
          <p:spPr>
            <a:xfrm>
              <a:off x="76199" y="19050"/>
              <a:ext cx="361951" cy="400050"/>
            </a:xfrm>
            <a:custGeom>
              <a:avLst/>
              <a:gdLst/>
              <a:ahLst/>
              <a:cxnLst>
                <a:cxn ang="0">
                  <a:pos x="wd2" y="hd2"/>
                </a:cxn>
                <a:cxn ang="5400000">
                  <a:pos x="wd2" y="hd2"/>
                </a:cxn>
                <a:cxn ang="10800000">
                  <a:pos x="wd2" y="hd2"/>
                </a:cxn>
                <a:cxn ang="16200000">
                  <a:pos x="wd2" y="hd2"/>
                </a:cxn>
              </a:cxnLst>
              <a:rect l="0" t="0" r="r" b="b"/>
              <a:pathLst>
                <a:path w="21599" h="21600" extrusionOk="0">
                  <a:moveTo>
                    <a:pt x="11368" y="13631"/>
                  </a:moveTo>
                  <a:lnTo>
                    <a:pt x="11368" y="21600"/>
                  </a:lnTo>
                  <a:lnTo>
                    <a:pt x="0" y="21600"/>
                  </a:lnTo>
                  <a:cubicBezTo>
                    <a:pt x="-1" y="17055"/>
                    <a:pt x="4070" y="13370"/>
                    <a:pt x="9092" y="13369"/>
                  </a:cubicBezTo>
                  <a:cubicBezTo>
                    <a:pt x="9860" y="13369"/>
                    <a:pt x="10625" y="13457"/>
                    <a:pt x="11368" y="13631"/>
                  </a:cubicBezTo>
                  <a:close/>
                  <a:moveTo>
                    <a:pt x="9094" y="12343"/>
                  </a:moveTo>
                  <a:cubicBezTo>
                    <a:pt x="5326" y="12343"/>
                    <a:pt x="2274" y="9581"/>
                    <a:pt x="2274" y="6171"/>
                  </a:cubicBezTo>
                  <a:cubicBezTo>
                    <a:pt x="2274" y="2762"/>
                    <a:pt x="5326" y="0"/>
                    <a:pt x="9094" y="0"/>
                  </a:cubicBezTo>
                  <a:cubicBezTo>
                    <a:pt x="12863" y="0"/>
                    <a:pt x="15915" y="2762"/>
                    <a:pt x="15915" y="6171"/>
                  </a:cubicBezTo>
                  <a:cubicBezTo>
                    <a:pt x="15915" y="9581"/>
                    <a:pt x="12863" y="12343"/>
                    <a:pt x="9094" y="12343"/>
                  </a:cubicBezTo>
                  <a:close/>
                  <a:moveTo>
                    <a:pt x="15915" y="16457"/>
                  </a:moveTo>
                  <a:lnTo>
                    <a:pt x="15915" y="13371"/>
                  </a:lnTo>
                  <a:lnTo>
                    <a:pt x="18189" y="13371"/>
                  </a:lnTo>
                  <a:lnTo>
                    <a:pt x="18189" y="16457"/>
                  </a:lnTo>
                  <a:lnTo>
                    <a:pt x="21599" y="16457"/>
                  </a:lnTo>
                  <a:lnTo>
                    <a:pt x="21599" y="18514"/>
                  </a:lnTo>
                  <a:lnTo>
                    <a:pt x="18189" y="18514"/>
                  </a:lnTo>
                  <a:lnTo>
                    <a:pt x="18189" y="21600"/>
                  </a:lnTo>
                  <a:lnTo>
                    <a:pt x="15915" y="21600"/>
                  </a:lnTo>
                  <a:lnTo>
                    <a:pt x="15915" y="18514"/>
                  </a:lnTo>
                  <a:lnTo>
                    <a:pt x="12505" y="18514"/>
                  </a:lnTo>
                  <a:lnTo>
                    <a:pt x="12505" y="16457"/>
                  </a:lnTo>
                  <a:lnTo>
                    <a:pt x="15915" y="1645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81" name="成组"/>
          <p:cNvGrpSpPr/>
          <p:nvPr/>
        </p:nvGrpSpPr>
        <p:grpSpPr>
          <a:xfrm>
            <a:off x="6324672" y="1752435"/>
            <a:ext cx="457201" cy="457201"/>
            <a:chOff x="0" y="0"/>
            <a:chExt cx="457200" cy="457200"/>
          </a:xfrm>
        </p:grpSpPr>
        <p:sp>
          <p:nvSpPr>
            <p:cNvPr id="4179" name="任意形状 3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80" name="任意形状 391"/>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2394"/>
                  </a:moveTo>
                  <a:cubicBezTo>
                    <a:pt x="0" y="1072"/>
                    <a:pt x="1072" y="0"/>
                    <a:pt x="2394" y="0"/>
                  </a:cubicBezTo>
                  <a:lnTo>
                    <a:pt x="19206" y="0"/>
                  </a:lnTo>
                  <a:cubicBezTo>
                    <a:pt x="20528" y="0"/>
                    <a:pt x="21600" y="1072"/>
                    <a:pt x="21600" y="2394"/>
                  </a:cubicBezTo>
                  <a:lnTo>
                    <a:pt x="21600" y="19206"/>
                  </a:lnTo>
                  <a:cubicBezTo>
                    <a:pt x="21600" y="20528"/>
                    <a:pt x="20528" y="21600"/>
                    <a:pt x="19206" y="21600"/>
                  </a:cubicBezTo>
                  <a:lnTo>
                    <a:pt x="2394" y="21600"/>
                  </a:lnTo>
                  <a:cubicBezTo>
                    <a:pt x="1072" y="21600"/>
                    <a:pt x="0" y="20528"/>
                    <a:pt x="0" y="19206"/>
                  </a:cubicBezTo>
                  <a:lnTo>
                    <a:pt x="0" y="2394"/>
                  </a:lnTo>
                  <a:close/>
                  <a:moveTo>
                    <a:pt x="4028" y="18000"/>
                  </a:moveTo>
                  <a:lnTo>
                    <a:pt x="17816" y="18000"/>
                  </a:lnTo>
                  <a:cubicBezTo>
                    <a:pt x="16247" y="15743"/>
                    <a:pt x="13671" y="14398"/>
                    <a:pt x="10922" y="14400"/>
                  </a:cubicBezTo>
                  <a:cubicBezTo>
                    <a:pt x="8173" y="14398"/>
                    <a:pt x="5598" y="15743"/>
                    <a:pt x="4028" y="18000"/>
                  </a:cubicBezTo>
                  <a:close/>
                  <a:moveTo>
                    <a:pt x="10800" y="12000"/>
                  </a:moveTo>
                  <a:cubicBezTo>
                    <a:pt x="13120" y="12000"/>
                    <a:pt x="15000" y="10120"/>
                    <a:pt x="15000" y="7800"/>
                  </a:cubicBezTo>
                  <a:cubicBezTo>
                    <a:pt x="15000" y="5480"/>
                    <a:pt x="13120" y="3600"/>
                    <a:pt x="10800" y="3600"/>
                  </a:cubicBezTo>
                  <a:cubicBezTo>
                    <a:pt x="8480" y="3600"/>
                    <a:pt x="6600" y="5480"/>
                    <a:pt x="6600" y="7800"/>
                  </a:cubicBezTo>
                  <a:cubicBezTo>
                    <a:pt x="6600" y="10120"/>
                    <a:pt x="8480" y="12000"/>
                    <a:pt x="10800" y="120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84" name="成组"/>
          <p:cNvGrpSpPr/>
          <p:nvPr/>
        </p:nvGrpSpPr>
        <p:grpSpPr>
          <a:xfrm>
            <a:off x="6324672" y="838200"/>
            <a:ext cx="457201" cy="457200"/>
            <a:chOff x="0" y="0"/>
            <a:chExt cx="457200" cy="457200"/>
          </a:xfrm>
        </p:grpSpPr>
        <p:sp>
          <p:nvSpPr>
            <p:cNvPr id="4182" name="任意形状 3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83" name="任意形状 394"/>
            <p:cNvSpPr/>
            <p:nvPr/>
          </p:nvSpPr>
          <p:spPr>
            <a:xfrm>
              <a:off x="57150" y="5715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2394"/>
                  </a:moveTo>
                  <a:cubicBezTo>
                    <a:pt x="0" y="1072"/>
                    <a:pt x="1072" y="0"/>
                    <a:pt x="2394" y="0"/>
                  </a:cubicBezTo>
                  <a:lnTo>
                    <a:pt x="19206" y="0"/>
                  </a:lnTo>
                  <a:cubicBezTo>
                    <a:pt x="20528" y="0"/>
                    <a:pt x="21600" y="1072"/>
                    <a:pt x="21600" y="2394"/>
                  </a:cubicBezTo>
                  <a:lnTo>
                    <a:pt x="21600" y="19206"/>
                  </a:lnTo>
                  <a:cubicBezTo>
                    <a:pt x="21600" y="20528"/>
                    <a:pt x="20528" y="21600"/>
                    <a:pt x="19206" y="21600"/>
                  </a:cubicBezTo>
                  <a:lnTo>
                    <a:pt x="2394" y="21600"/>
                  </a:lnTo>
                  <a:cubicBezTo>
                    <a:pt x="1072" y="21600"/>
                    <a:pt x="0" y="20528"/>
                    <a:pt x="0" y="19206"/>
                  </a:cubicBezTo>
                  <a:lnTo>
                    <a:pt x="0" y="2394"/>
                  </a:lnTo>
                  <a:close/>
                  <a:moveTo>
                    <a:pt x="2400" y="2400"/>
                  </a:moveTo>
                  <a:lnTo>
                    <a:pt x="2400" y="19200"/>
                  </a:lnTo>
                  <a:lnTo>
                    <a:pt x="19200" y="19200"/>
                  </a:lnTo>
                  <a:lnTo>
                    <a:pt x="19200" y="2400"/>
                  </a:lnTo>
                  <a:lnTo>
                    <a:pt x="2400" y="2400"/>
                  </a:lnTo>
                  <a:close/>
                  <a:moveTo>
                    <a:pt x="5966" y="18216"/>
                  </a:moveTo>
                  <a:cubicBezTo>
                    <a:pt x="5228" y="17896"/>
                    <a:pt x="4524" y="17503"/>
                    <a:pt x="3865" y="17042"/>
                  </a:cubicBezTo>
                  <a:cubicBezTo>
                    <a:pt x="5412" y="14646"/>
                    <a:pt x="8070" y="13198"/>
                    <a:pt x="10922" y="13200"/>
                  </a:cubicBezTo>
                  <a:cubicBezTo>
                    <a:pt x="13802" y="13200"/>
                    <a:pt x="16343" y="14648"/>
                    <a:pt x="17856" y="16856"/>
                  </a:cubicBezTo>
                  <a:cubicBezTo>
                    <a:pt x="17209" y="17335"/>
                    <a:pt x="16516" y="17747"/>
                    <a:pt x="15787" y="18086"/>
                  </a:cubicBezTo>
                  <a:cubicBezTo>
                    <a:pt x="14660" y="16523"/>
                    <a:pt x="12850" y="15598"/>
                    <a:pt x="10922" y="15600"/>
                  </a:cubicBezTo>
                  <a:cubicBezTo>
                    <a:pt x="8864" y="15600"/>
                    <a:pt x="7046" y="16637"/>
                    <a:pt x="5966" y="18216"/>
                  </a:cubicBezTo>
                  <a:close/>
                  <a:moveTo>
                    <a:pt x="10800" y="12000"/>
                  </a:moveTo>
                  <a:cubicBezTo>
                    <a:pt x="8480" y="12000"/>
                    <a:pt x="6600" y="10120"/>
                    <a:pt x="6600" y="7800"/>
                  </a:cubicBezTo>
                  <a:cubicBezTo>
                    <a:pt x="6600" y="5480"/>
                    <a:pt x="8480" y="3600"/>
                    <a:pt x="10800" y="3600"/>
                  </a:cubicBezTo>
                  <a:cubicBezTo>
                    <a:pt x="13120" y="3600"/>
                    <a:pt x="15000" y="5480"/>
                    <a:pt x="15000" y="7800"/>
                  </a:cubicBezTo>
                  <a:cubicBezTo>
                    <a:pt x="15000" y="10120"/>
                    <a:pt x="13120" y="12000"/>
                    <a:pt x="10800" y="12000"/>
                  </a:cubicBezTo>
                  <a:close/>
                  <a:moveTo>
                    <a:pt x="10800" y="9600"/>
                  </a:moveTo>
                  <a:cubicBezTo>
                    <a:pt x="11794" y="9600"/>
                    <a:pt x="12600" y="8794"/>
                    <a:pt x="12600" y="7800"/>
                  </a:cubicBezTo>
                  <a:cubicBezTo>
                    <a:pt x="12600" y="6806"/>
                    <a:pt x="11794" y="6000"/>
                    <a:pt x="10800" y="6000"/>
                  </a:cubicBezTo>
                  <a:cubicBezTo>
                    <a:pt x="9806" y="6000"/>
                    <a:pt x="9000" y="6806"/>
                    <a:pt x="9000" y="7800"/>
                  </a:cubicBezTo>
                  <a:cubicBezTo>
                    <a:pt x="9000" y="8794"/>
                    <a:pt x="9806" y="9600"/>
                    <a:pt x="10800" y="9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87" name="成组"/>
          <p:cNvGrpSpPr/>
          <p:nvPr/>
        </p:nvGrpSpPr>
        <p:grpSpPr>
          <a:xfrm>
            <a:off x="7239084" y="1752435"/>
            <a:ext cx="457201" cy="457201"/>
            <a:chOff x="0" y="0"/>
            <a:chExt cx="457200" cy="457200"/>
          </a:xfrm>
        </p:grpSpPr>
        <p:sp>
          <p:nvSpPr>
            <p:cNvPr id="4185" name="任意形状 3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86" name="任意形状 39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2" y="0"/>
                    <a:pt x="21600" y="4838"/>
                    <a:pt x="21600" y="10800"/>
                  </a:cubicBezTo>
                  <a:cubicBezTo>
                    <a:pt x="21600" y="16762"/>
                    <a:pt x="16762" y="21600"/>
                    <a:pt x="10800" y="21600"/>
                  </a:cubicBezTo>
                  <a:cubicBezTo>
                    <a:pt x="4838" y="21600"/>
                    <a:pt x="0" y="16762"/>
                    <a:pt x="0" y="10800"/>
                  </a:cubicBezTo>
                  <a:cubicBezTo>
                    <a:pt x="0" y="4838"/>
                    <a:pt x="4838" y="0"/>
                    <a:pt x="10800" y="0"/>
                  </a:cubicBezTo>
                  <a:close/>
                  <a:moveTo>
                    <a:pt x="4345" y="14489"/>
                  </a:moveTo>
                  <a:cubicBezTo>
                    <a:pt x="5930" y="16854"/>
                    <a:pt x="8311" y="18360"/>
                    <a:pt x="10973" y="18360"/>
                  </a:cubicBezTo>
                  <a:cubicBezTo>
                    <a:pt x="13634" y="18360"/>
                    <a:pt x="16015" y="16856"/>
                    <a:pt x="17600" y="14489"/>
                  </a:cubicBezTo>
                  <a:cubicBezTo>
                    <a:pt x="15802" y="12809"/>
                    <a:pt x="13433" y="11877"/>
                    <a:pt x="10973" y="11880"/>
                  </a:cubicBezTo>
                  <a:cubicBezTo>
                    <a:pt x="8512" y="11876"/>
                    <a:pt x="6143" y="12809"/>
                    <a:pt x="4345" y="14489"/>
                  </a:cubicBezTo>
                  <a:close/>
                  <a:moveTo>
                    <a:pt x="10800" y="9720"/>
                  </a:moveTo>
                  <a:cubicBezTo>
                    <a:pt x="12589" y="9720"/>
                    <a:pt x="14040" y="8269"/>
                    <a:pt x="14040" y="6480"/>
                  </a:cubicBezTo>
                  <a:cubicBezTo>
                    <a:pt x="14040" y="4691"/>
                    <a:pt x="12589" y="3240"/>
                    <a:pt x="10800" y="3240"/>
                  </a:cubicBezTo>
                  <a:cubicBezTo>
                    <a:pt x="9011" y="3240"/>
                    <a:pt x="7560" y="4691"/>
                    <a:pt x="7560" y="6480"/>
                  </a:cubicBezTo>
                  <a:cubicBezTo>
                    <a:pt x="7560" y="8269"/>
                    <a:pt x="9011" y="9720"/>
                    <a:pt x="10800"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90" name="成组"/>
          <p:cNvGrpSpPr/>
          <p:nvPr/>
        </p:nvGrpSpPr>
        <p:grpSpPr>
          <a:xfrm>
            <a:off x="8153496" y="1753595"/>
            <a:ext cx="457201" cy="457201"/>
            <a:chOff x="0" y="0"/>
            <a:chExt cx="457200" cy="457200"/>
          </a:xfrm>
        </p:grpSpPr>
        <p:sp>
          <p:nvSpPr>
            <p:cNvPr id="4188" name="任意形状 4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89" name="任意形状 403"/>
            <p:cNvSpPr/>
            <p:nvPr/>
          </p:nvSpPr>
          <p:spPr>
            <a:xfrm>
              <a:off x="57150" y="5715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3200" y="19440"/>
                  </a:moveTo>
                  <a:lnTo>
                    <a:pt x="10800" y="21600"/>
                  </a:lnTo>
                  <a:lnTo>
                    <a:pt x="8400" y="19440"/>
                  </a:lnTo>
                  <a:lnTo>
                    <a:pt x="2394" y="19440"/>
                  </a:lnTo>
                  <a:cubicBezTo>
                    <a:pt x="1072" y="19440"/>
                    <a:pt x="0" y="18475"/>
                    <a:pt x="0" y="17285"/>
                  </a:cubicBezTo>
                  <a:lnTo>
                    <a:pt x="0" y="2155"/>
                  </a:lnTo>
                  <a:cubicBezTo>
                    <a:pt x="0" y="964"/>
                    <a:pt x="1072" y="0"/>
                    <a:pt x="2394" y="0"/>
                  </a:cubicBezTo>
                  <a:lnTo>
                    <a:pt x="19206" y="0"/>
                  </a:lnTo>
                  <a:cubicBezTo>
                    <a:pt x="20528" y="0"/>
                    <a:pt x="21600" y="964"/>
                    <a:pt x="21600" y="2155"/>
                  </a:cubicBezTo>
                  <a:lnTo>
                    <a:pt x="21600" y="17285"/>
                  </a:lnTo>
                  <a:cubicBezTo>
                    <a:pt x="21600" y="18475"/>
                    <a:pt x="20528" y="19440"/>
                    <a:pt x="19206" y="19440"/>
                  </a:cubicBezTo>
                  <a:lnTo>
                    <a:pt x="13200" y="19440"/>
                  </a:lnTo>
                  <a:close/>
                  <a:moveTo>
                    <a:pt x="4028" y="16200"/>
                  </a:moveTo>
                  <a:lnTo>
                    <a:pt x="17816" y="16200"/>
                  </a:lnTo>
                  <a:cubicBezTo>
                    <a:pt x="16247" y="14169"/>
                    <a:pt x="13671" y="12958"/>
                    <a:pt x="10922" y="12960"/>
                  </a:cubicBezTo>
                  <a:cubicBezTo>
                    <a:pt x="8173" y="12958"/>
                    <a:pt x="5598" y="14169"/>
                    <a:pt x="4028" y="16200"/>
                  </a:cubicBezTo>
                  <a:close/>
                  <a:moveTo>
                    <a:pt x="10800" y="10800"/>
                  </a:moveTo>
                  <a:cubicBezTo>
                    <a:pt x="13120" y="10800"/>
                    <a:pt x="15000" y="9108"/>
                    <a:pt x="15000" y="7020"/>
                  </a:cubicBezTo>
                  <a:cubicBezTo>
                    <a:pt x="15000" y="4932"/>
                    <a:pt x="13120" y="3240"/>
                    <a:pt x="10800" y="3240"/>
                  </a:cubicBezTo>
                  <a:cubicBezTo>
                    <a:pt x="8480" y="3240"/>
                    <a:pt x="6600" y="4932"/>
                    <a:pt x="6600" y="7020"/>
                  </a:cubicBezTo>
                  <a:cubicBezTo>
                    <a:pt x="6600" y="9108"/>
                    <a:pt x="8480" y="10800"/>
                    <a:pt x="10800" y="108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93" name="成组"/>
          <p:cNvGrpSpPr/>
          <p:nvPr/>
        </p:nvGrpSpPr>
        <p:grpSpPr>
          <a:xfrm>
            <a:off x="8153496" y="838200"/>
            <a:ext cx="457201" cy="457200"/>
            <a:chOff x="0" y="0"/>
            <a:chExt cx="457200" cy="457200"/>
          </a:xfrm>
        </p:grpSpPr>
        <p:sp>
          <p:nvSpPr>
            <p:cNvPr id="4191" name="任意形状 4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92" name="任意形状 406"/>
            <p:cNvSpPr/>
            <p:nvPr/>
          </p:nvSpPr>
          <p:spPr>
            <a:xfrm>
              <a:off x="57150" y="5715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3200" y="19440"/>
                  </a:moveTo>
                  <a:lnTo>
                    <a:pt x="10800" y="21600"/>
                  </a:lnTo>
                  <a:lnTo>
                    <a:pt x="8400" y="19440"/>
                  </a:lnTo>
                  <a:lnTo>
                    <a:pt x="2394" y="19440"/>
                  </a:lnTo>
                  <a:cubicBezTo>
                    <a:pt x="1072" y="19440"/>
                    <a:pt x="0" y="18475"/>
                    <a:pt x="0" y="17285"/>
                  </a:cubicBezTo>
                  <a:lnTo>
                    <a:pt x="0" y="2155"/>
                  </a:lnTo>
                  <a:cubicBezTo>
                    <a:pt x="0" y="964"/>
                    <a:pt x="1072" y="0"/>
                    <a:pt x="2394" y="0"/>
                  </a:cubicBezTo>
                  <a:lnTo>
                    <a:pt x="19206" y="0"/>
                  </a:lnTo>
                  <a:cubicBezTo>
                    <a:pt x="20528" y="0"/>
                    <a:pt x="21600" y="964"/>
                    <a:pt x="21600" y="2155"/>
                  </a:cubicBezTo>
                  <a:lnTo>
                    <a:pt x="21600" y="17285"/>
                  </a:lnTo>
                  <a:cubicBezTo>
                    <a:pt x="21600" y="18475"/>
                    <a:pt x="20528" y="19440"/>
                    <a:pt x="19206" y="19440"/>
                  </a:cubicBezTo>
                  <a:lnTo>
                    <a:pt x="13200" y="19440"/>
                  </a:lnTo>
                  <a:close/>
                  <a:moveTo>
                    <a:pt x="19200" y="17280"/>
                  </a:moveTo>
                  <a:lnTo>
                    <a:pt x="19200" y="2160"/>
                  </a:lnTo>
                  <a:lnTo>
                    <a:pt x="2400" y="2160"/>
                  </a:lnTo>
                  <a:lnTo>
                    <a:pt x="2400" y="17280"/>
                  </a:lnTo>
                  <a:lnTo>
                    <a:pt x="9394" y="17280"/>
                  </a:lnTo>
                  <a:lnTo>
                    <a:pt x="10800" y="18546"/>
                  </a:lnTo>
                  <a:lnTo>
                    <a:pt x="12206" y="17280"/>
                  </a:lnTo>
                  <a:lnTo>
                    <a:pt x="19200" y="17280"/>
                  </a:lnTo>
                  <a:close/>
                  <a:moveTo>
                    <a:pt x="5966" y="16394"/>
                  </a:moveTo>
                  <a:cubicBezTo>
                    <a:pt x="5228" y="16107"/>
                    <a:pt x="4524" y="15753"/>
                    <a:pt x="3865" y="15338"/>
                  </a:cubicBezTo>
                  <a:cubicBezTo>
                    <a:pt x="5412" y="13181"/>
                    <a:pt x="8070" y="11878"/>
                    <a:pt x="10922" y="11880"/>
                  </a:cubicBezTo>
                  <a:cubicBezTo>
                    <a:pt x="13802" y="11880"/>
                    <a:pt x="16343" y="13184"/>
                    <a:pt x="17856" y="15171"/>
                  </a:cubicBezTo>
                  <a:cubicBezTo>
                    <a:pt x="17209" y="15601"/>
                    <a:pt x="16516" y="15972"/>
                    <a:pt x="15787" y="16278"/>
                  </a:cubicBezTo>
                  <a:cubicBezTo>
                    <a:pt x="14660" y="14871"/>
                    <a:pt x="12850" y="14038"/>
                    <a:pt x="10922" y="14040"/>
                  </a:cubicBezTo>
                  <a:cubicBezTo>
                    <a:pt x="8864" y="14040"/>
                    <a:pt x="7046" y="14973"/>
                    <a:pt x="5966" y="16394"/>
                  </a:cubicBezTo>
                  <a:close/>
                  <a:moveTo>
                    <a:pt x="10800" y="10800"/>
                  </a:moveTo>
                  <a:cubicBezTo>
                    <a:pt x="8480" y="10800"/>
                    <a:pt x="6600" y="9108"/>
                    <a:pt x="6600" y="7020"/>
                  </a:cubicBezTo>
                  <a:cubicBezTo>
                    <a:pt x="6600" y="4932"/>
                    <a:pt x="8480" y="3240"/>
                    <a:pt x="10800" y="3240"/>
                  </a:cubicBezTo>
                  <a:cubicBezTo>
                    <a:pt x="13120" y="3240"/>
                    <a:pt x="15000" y="4932"/>
                    <a:pt x="15000" y="7020"/>
                  </a:cubicBezTo>
                  <a:cubicBezTo>
                    <a:pt x="15000" y="9108"/>
                    <a:pt x="13120" y="10800"/>
                    <a:pt x="10800" y="10800"/>
                  </a:cubicBezTo>
                  <a:close/>
                  <a:moveTo>
                    <a:pt x="10800" y="8640"/>
                  </a:moveTo>
                  <a:cubicBezTo>
                    <a:pt x="11794" y="8640"/>
                    <a:pt x="12600" y="7915"/>
                    <a:pt x="12600" y="7020"/>
                  </a:cubicBezTo>
                  <a:cubicBezTo>
                    <a:pt x="12600" y="6125"/>
                    <a:pt x="11794" y="5400"/>
                    <a:pt x="10800" y="5400"/>
                  </a:cubicBezTo>
                  <a:cubicBezTo>
                    <a:pt x="9806" y="5400"/>
                    <a:pt x="9000" y="6125"/>
                    <a:pt x="9000" y="7020"/>
                  </a:cubicBezTo>
                  <a:cubicBezTo>
                    <a:pt x="9000" y="7915"/>
                    <a:pt x="9806" y="8640"/>
                    <a:pt x="10800" y="86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96" name="成组"/>
          <p:cNvGrpSpPr/>
          <p:nvPr/>
        </p:nvGrpSpPr>
        <p:grpSpPr>
          <a:xfrm>
            <a:off x="9067908" y="1753740"/>
            <a:ext cx="457201" cy="457201"/>
            <a:chOff x="0" y="0"/>
            <a:chExt cx="457200" cy="457200"/>
          </a:xfrm>
        </p:grpSpPr>
        <p:sp>
          <p:nvSpPr>
            <p:cNvPr id="4194" name="任意形状 4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95" name="任意形状 409"/>
            <p:cNvSpPr/>
            <p:nvPr/>
          </p:nvSpPr>
          <p:spPr>
            <a:xfrm>
              <a:off x="38100" y="38100"/>
              <a:ext cx="381000" cy="419100"/>
            </a:xfrm>
            <a:custGeom>
              <a:avLst/>
              <a:gdLst/>
              <a:ahLst/>
              <a:cxnLst>
                <a:cxn ang="0">
                  <a:pos x="wd2" y="hd2"/>
                </a:cxn>
                <a:cxn ang="5400000">
                  <a:pos x="wd2" y="hd2"/>
                </a:cxn>
                <a:cxn ang="10800000">
                  <a:pos x="wd2" y="hd2"/>
                </a:cxn>
                <a:cxn ang="16200000">
                  <a:pos x="wd2" y="hd2"/>
                </a:cxn>
              </a:cxnLst>
              <a:rect l="0" t="0" r="r" b="b"/>
              <a:pathLst>
                <a:path w="21600" h="21600" extrusionOk="0">
                  <a:moveTo>
                    <a:pt x="13236" y="19385"/>
                  </a:moveTo>
                  <a:lnTo>
                    <a:pt x="10800" y="21600"/>
                  </a:lnTo>
                  <a:lnTo>
                    <a:pt x="8364" y="19385"/>
                  </a:lnTo>
                  <a:cubicBezTo>
                    <a:pt x="3575" y="18380"/>
                    <a:pt x="0" y="14476"/>
                    <a:pt x="0" y="9818"/>
                  </a:cubicBezTo>
                  <a:cubicBezTo>
                    <a:pt x="0" y="4399"/>
                    <a:pt x="4838" y="0"/>
                    <a:pt x="10800" y="0"/>
                  </a:cubicBezTo>
                  <a:cubicBezTo>
                    <a:pt x="16762" y="0"/>
                    <a:pt x="21600" y="4399"/>
                    <a:pt x="21600" y="9818"/>
                  </a:cubicBezTo>
                  <a:cubicBezTo>
                    <a:pt x="21600" y="14476"/>
                    <a:pt x="18025" y="18380"/>
                    <a:pt x="13236" y="19385"/>
                  </a:cubicBezTo>
                  <a:close/>
                  <a:moveTo>
                    <a:pt x="4345" y="13172"/>
                  </a:moveTo>
                  <a:cubicBezTo>
                    <a:pt x="5930" y="15322"/>
                    <a:pt x="8311" y="16691"/>
                    <a:pt x="10973" y="16691"/>
                  </a:cubicBezTo>
                  <a:cubicBezTo>
                    <a:pt x="13634" y="16691"/>
                    <a:pt x="16015" y="15323"/>
                    <a:pt x="17600" y="13172"/>
                  </a:cubicBezTo>
                  <a:cubicBezTo>
                    <a:pt x="15802" y="11645"/>
                    <a:pt x="13433" y="10797"/>
                    <a:pt x="10973" y="10800"/>
                  </a:cubicBezTo>
                  <a:cubicBezTo>
                    <a:pt x="8512" y="10797"/>
                    <a:pt x="6143" y="11645"/>
                    <a:pt x="4345" y="13172"/>
                  </a:cubicBezTo>
                  <a:close/>
                  <a:moveTo>
                    <a:pt x="10800" y="8836"/>
                  </a:moveTo>
                  <a:cubicBezTo>
                    <a:pt x="12589" y="8836"/>
                    <a:pt x="14040" y="7518"/>
                    <a:pt x="14040" y="5891"/>
                  </a:cubicBezTo>
                  <a:cubicBezTo>
                    <a:pt x="14040" y="4264"/>
                    <a:pt x="12589" y="2945"/>
                    <a:pt x="10800" y="2945"/>
                  </a:cubicBezTo>
                  <a:cubicBezTo>
                    <a:pt x="9011" y="2945"/>
                    <a:pt x="7560" y="4264"/>
                    <a:pt x="7560" y="5891"/>
                  </a:cubicBezTo>
                  <a:cubicBezTo>
                    <a:pt x="7560" y="7518"/>
                    <a:pt x="9011" y="8836"/>
                    <a:pt x="10800" y="883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99" name="成组"/>
          <p:cNvGrpSpPr/>
          <p:nvPr/>
        </p:nvGrpSpPr>
        <p:grpSpPr>
          <a:xfrm>
            <a:off x="9067908" y="838200"/>
            <a:ext cx="457201" cy="457200"/>
            <a:chOff x="0" y="0"/>
            <a:chExt cx="457200" cy="457200"/>
          </a:xfrm>
        </p:grpSpPr>
        <p:sp>
          <p:nvSpPr>
            <p:cNvPr id="4197" name="任意形状 4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98" name="任意形状 412"/>
            <p:cNvSpPr/>
            <p:nvPr/>
          </p:nvSpPr>
          <p:spPr>
            <a:xfrm>
              <a:off x="38100" y="38100"/>
              <a:ext cx="381000" cy="419100"/>
            </a:xfrm>
            <a:custGeom>
              <a:avLst/>
              <a:gdLst/>
              <a:ahLst/>
              <a:cxnLst>
                <a:cxn ang="0">
                  <a:pos x="wd2" y="hd2"/>
                </a:cxn>
                <a:cxn ang="5400000">
                  <a:pos x="wd2" y="hd2"/>
                </a:cxn>
                <a:cxn ang="10800000">
                  <a:pos x="wd2" y="hd2"/>
                </a:cxn>
                <a:cxn ang="16200000">
                  <a:pos x="wd2" y="hd2"/>
                </a:cxn>
              </a:cxnLst>
              <a:rect l="0" t="0" r="r" b="b"/>
              <a:pathLst>
                <a:path w="21600" h="21600" extrusionOk="0">
                  <a:moveTo>
                    <a:pt x="8365" y="19386"/>
                  </a:moveTo>
                  <a:cubicBezTo>
                    <a:pt x="3573" y="18382"/>
                    <a:pt x="0" y="14479"/>
                    <a:pt x="0" y="9818"/>
                  </a:cubicBezTo>
                  <a:cubicBezTo>
                    <a:pt x="0" y="4396"/>
                    <a:pt x="4835" y="0"/>
                    <a:pt x="10800" y="0"/>
                  </a:cubicBezTo>
                  <a:cubicBezTo>
                    <a:pt x="16765" y="0"/>
                    <a:pt x="21600" y="4396"/>
                    <a:pt x="21600" y="9818"/>
                  </a:cubicBezTo>
                  <a:cubicBezTo>
                    <a:pt x="21600" y="14479"/>
                    <a:pt x="18027" y="18382"/>
                    <a:pt x="13235" y="19386"/>
                  </a:cubicBezTo>
                  <a:lnTo>
                    <a:pt x="10800" y="21600"/>
                  </a:lnTo>
                  <a:lnTo>
                    <a:pt x="8365" y="19386"/>
                  </a:lnTo>
                  <a:close/>
                  <a:moveTo>
                    <a:pt x="5413" y="15961"/>
                  </a:moveTo>
                  <a:cubicBezTo>
                    <a:pt x="6419" y="16693"/>
                    <a:pt x="7594" y="17209"/>
                    <a:pt x="8850" y="17472"/>
                  </a:cubicBezTo>
                  <a:lnTo>
                    <a:pt x="9454" y="17599"/>
                  </a:lnTo>
                  <a:lnTo>
                    <a:pt x="10800" y="18823"/>
                  </a:lnTo>
                  <a:lnTo>
                    <a:pt x="12147" y="17599"/>
                  </a:lnTo>
                  <a:lnTo>
                    <a:pt x="12752" y="17471"/>
                  </a:lnTo>
                  <a:cubicBezTo>
                    <a:pt x="14089" y="17191"/>
                    <a:pt x="15334" y="16623"/>
                    <a:pt x="16380" y="15816"/>
                  </a:cubicBezTo>
                  <a:cubicBezTo>
                    <a:pt x="14959" y="14490"/>
                    <a:pt x="13009" y="13743"/>
                    <a:pt x="10973" y="13745"/>
                  </a:cubicBezTo>
                  <a:cubicBezTo>
                    <a:pt x="8774" y="13745"/>
                    <a:pt x="6793" y="14600"/>
                    <a:pt x="5413" y="15961"/>
                  </a:cubicBezTo>
                  <a:close/>
                  <a:moveTo>
                    <a:pt x="3905" y="14551"/>
                  </a:moveTo>
                  <a:cubicBezTo>
                    <a:pt x="5740" y="12781"/>
                    <a:pt x="8298" y="11779"/>
                    <a:pt x="10973" y="11782"/>
                  </a:cubicBezTo>
                  <a:cubicBezTo>
                    <a:pt x="13550" y="11779"/>
                    <a:pt x="16023" y="12709"/>
                    <a:pt x="17844" y="14368"/>
                  </a:cubicBezTo>
                  <a:cubicBezTo>
                    <a:pt x="20608" y="10832"/>
                    <a:pt x="19695" y="5928"/>
                    <a:pt x="15805" y="3416"/>
                  </a:cubicBezTo>
                  <a:cubicBezTo>
                    <a:pt x="11915" y="903"/>
                    <a:pt x="6521" y="1733"/>
                    <a:pt x="3757" y="5269"/>
                  </a:cubicBezTo>
                  <a:cubicBezTo>
                    <a:pt x="1575" y="8062"/>
                    <a:pt x="1635" y="11818"/>
                    <a:pt x="3905" y="14552"/>
                  </a:cubicBezTo>
                  <a:close/>
                  <a:moveTo>
                    <a:pt x="10800" y="10800"/>
                  </a:moveTo>
                  <a:cubicBezTo>
                    <a:pt x="8414" y="10800"/>
                    <a:pt x="6480" y="9042"/>
                    <a:pt x="6480" y="6873"/>
                  </a:cubicBezTo>
                  <a:cubicBezTo>
                    <a:pt x="6480" y="4704"/>
                    <a:pt x="8414" y="2945"/>
                    <a:pt x="10800" y="2945"/>
                  </a:cubicBezTo>
                  <a:cubicBezTo>
                    <a:pt x="13186" y="2945"/>
                    <a:pt x="15120" y="4704"/>
                    <a:pt x="15120" y="6873"/>
                  </a:cubicBezTo>
                  <a:cubicBezTo>
                    <a:pt x="15120" y="9042"/>
                    <a:pt x="13186" y="10800"/>
                    <a:pt x="10800" y="10800"/>
                  </a:cubicBezTo>
                  <a:close/>
                  <a:moveTo>
                    <a:pt x="10800" y="8836"/>
                  </a:moveTo>
                  <a:cubicBezTo>
                    <a:pt x="11993" y="8836"/>
                    <a:pt x="12960" y="7957"/>
                    <a:pt x="12960" y="6873"/>
                  </a:cubicBezTo>
                  <a:cubicBezTo>
                    <a:pt x="12960" y="5788"/>
                    <a:pt x="11993" y="4909"/>
                    <a:pt x="10800" y="4909"/>
                  </a:cubicBezTo>
                  <a:cubicBezTo>
                    <a:pt x="9607" y="4909"/>
                    <a:pt x="8640" y="5788"/>
                    <a:pt x="8640" y="6873"/>
                  </a:cubicBezTo>
                  <a:cubicBezTo>
                    <a:pt x="8640" y="7957"/>
                    <a:pt x="9607" y="8836"/>
                    <a:pt x="10800" y="883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02" name="成组"/>
          <p:cNvGrpSpPr/>
          <p:nvPr/>
        </p:nvGrpSpPr>
        <p:grpSpPr>
          <a:xfrm>
            <a:off x="5410260" y="3580905"/>
            <a:ext cx="457201" cy="457201"/>
            <a:chOff x="0" y="0"/>
            <a:chExt cx="457200" cy="457200"/>
          </a:xfrm>
        </p:grpSpPr>
        <p:sp>
          <p:nvSpPr>
            <p:cNvPr id="4200" name="任意形状 4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01" name="任意形状 415"/>
            <p:cNvSpPr/>
            <p:nvPr/>
          </p:nvSpPr>
          <p:spPr>
            <a:xfrm>
              <a:off x="76200" y="19050"/>
              <a:ext cx="342900" cy="400050"/>
            </a:xfrm>
            <a:custGeom>
              <a:avLst/>
              <a:gdLst/>
              <a:ahLst/>
              <a:cxnLst>
                <a:cxn ang="0">
                  <a:pos x="wd2" y="hd2"/>
                </a:cxn>
                <a:cxn ang="5400000">
                  <a:pos x="wd2" y="hd2"/>
                </a:cxn>
                <a:cxn ang="10800000">
                  <a:pos x="wd2" y="hd2"/>
                </a:cxn>
                <a:cxn ang="16200000">
                  <a:pos x="wd2" y="hd2"/>
                </a:cxn>
              </a:cxnLst>
              <a:rect l="0" t="0" r="r" b="b"/>
              <a:pathLst>
                <a:path w="21600" h="21600" extrusionOk="0">
                  <a:moveTo>
                    <a:pt x="9600" y="13371"/>
                  </a:moveTo>
                  <a:lnTo>
                    <a:pt x="9600" y="21600"/>
                  </a:lnTo>
                  <a:lnTo>
                    <a:pt x="0" y="21600"/>
                  </a:lnTo>
                  <a:cubicBezTo>
                    <a:pt x="0" y="17055"/>
                    <a:pt x="4298" y="13371"/>
                    <a:pt x="9600" y="13371"/>
                  </a:cubicBezTo>
                  <a:close/>
                  <a:moveTo>
                    <a:pt x="9600" y="12343"/>
                  </a:moveTo>
                  <a:cubicBezTo>
                    <a:pt x="5622" y="12343"/>
                    <a:pt x="2400" y="9581"/>
                    <a:pt x="2400" y="6171"/>
                  </a:cubicBezTo>
                  <a:cubicBezTo>
                    <a:pt x="2400" y="2762"/>
                    <a:pt x="5622" y="0"/>
                    <a:pt x="9600" y="0"/>
                  </a:cubicBezTo>
                  <a:cubicBezTo>
                    <a:pt x="13578" y="0"/>
                    <a:pt x="16800" y="2762"/>
                    <a:pt x="16800" y="6171"/>
                  </a:cubicBezTo>
                  <a:cubicBezTo>
                    <a:pt x="16800" y="9581"/>
                    <a:pt x="13578" y="12343"/>
                    <a:pt x="9600" y="12343"/>
                  </a:cubicBezTo>
                  <a:close/>
                  <a:moveTo>
                    <a:pt x="20400" y="16457"/>
                  </a:moveTo>
                  <a:lnTo>
                    <a:pt x="21600" y="16457"/>
                  </a:lnTo>
                  <a:lnTo>
                    <a:pt x="21600" y="21600"/>
                  </a:lnTo>
                  <a:lnTo>
                    <a:pt x="12000" y="21600"/>
                  </a:lnTo>
                  <a:lnTo>
                    <a:pt x="12000" y="16457"/>
                  </a:lnTo>
                  <a:lnTo>
                    <a:pt x="13200" y="16457"/>
                  </a:lnTo>
                  <a:lnTo>
                    <a:pt x="13200" y="15429"/>
                  </a:lnTo>
                  <a:cubicBezTo>
                    <a:pt x="13200" y="13724"/>
                    <a:pt x="14812" y="12343"/>
                    <a:pt x="16800" y="12343"/>
                  </a:cubicBezTo>
                  <a:cubicBezTo>
                    <a:pt x="18788" y="12343"/>
                    <a:pt x="20400" y="13724"/>
                    <a:pt x="20400" y="15429"/>
                  </a:cubicBezTo>
                  <a:lnTo>
                    <a:pt x="20400" y="16457"/>
                  </a:lnTo>
                  <a:close/>
                  <a:moveTo>
                    <a:pt x="18000" y="16457"/>
                  </a:moveTo>
                  <a:lnTo>
                    <a:pt x="18000" y="15429"/>
                  </a:lnTo>
                  <a:cubicBezTo>
                    <a:pt x="18000" y="14860"/>
                    <a:pt x="17463" y="14400"/>
                    <a:pt x="16800" y="14400"/>
                  </a:cubicBezTo>
                  <a:cubicBezTo>
                    <a:pt x="16137" y="14400"/>
                    <a:pt x="15600" y="14860"/>
                    <a:pt x="15600" y="15429"/>
                  </a:cubicBezTo>
                  <a:lnTo>
                    <a:pt x="15600" y="16457"/>
                  </a:lnTo>
                  <a:lnTo>
                    <a:pt x="18000" y="1645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05" name="成组"/>
          <p:cNvGrpSpPr/>
          <p:nvPr/>
        </p:nvGrpSpPr>
        <p:grpSpPr>
          <a:xfrm>
            <a:off x="5410260" y="2666670"/>
            <a:ext cx="457201" cy="457201"/>
            <a:chOff x="0" y="0"/>
            <a:chExt cx="457200" cy="457200"/>
          </a:xfrm>
        </p:grpSpPr>
        <p:sp>
          <p:nvSpPr>
            <p:cNvPr id="4203" name="任意形状 4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04" name="任意形状 418"/>
            <p:cNvSpPr/>
            <p:nvPr/>
          </p:nvSpPr>
          <p:spPr>
            <a:xfrm>
              <a:off x="76200" y="19050"/>
              <a:ext cx="342900" cy="400050"/>
            </a:xfrm>
            <a:custGeom>
              <a:avLst/>
              <a:gdLst/>
              <a:ahLst/>
              <a:cxnLst>
                <a:cxn ang="0">
                  <a:pos x="wd2" y="hd2"/>
                </a:cxn>
                <a:cxn ang="5400000">
                  <a:pos x="wd2" y="hd2"/>
                </a:cxn>
                <a:cxn ang="10800000">
                  <a:pos x="wd2" y="hd2"/>
                </a:cxn>
                <a:cxn ang="16200000">
                  <a:pos x="wd2" y="hd2"/>
                </a:cxn>
              </a:cxnLst>
              <a:rect l="0" t="0" r="r" b="b"/>
              <a:pathLst>
                <a:path w="21600" h="21600" extrusionOk="0">
                  <a:moveTo>
                    <a:pt x="9600" y="13371"/>
                  </a:moveTo>
                  <a:lnTo>
                    <a:pt x="9600" y="15429"/>
                  </a:lnTo>
                  <a:cubicBezTo>
                    <a:pt x="5624" y="15429"/>
                    <a:pt x="2400" y="18192"/>
                    <a:pt x="2400" y="21600"/>
                  </a:cubicBezTo>
                  <a:lnTo>
                    <a:pt x="0" y="21600"/>
                  </a:lnTo>
                  <a:cubicBezTo>
                    <a:pt x="0" y="17055"/>
                    <a:pt x="4298" y="13371"/>
                    <a:pt x="9600" y="13371"/>
                  </a:cubicBezTo>
                  <a:close/>
                  <a:moveTo>
                    <a:pt x="9600" y="12343"/>
                  </a:moveTo>
                  <a:cubicBezTo>
                    <a:pt x="5622" y="12343"/>
                    <a:pt x="2400" y="9581"/>
                    <a:pt x="2400" y="6171"/>
                  </a:cubicBezTo>
                  <a:cubicBezTo>
                    <a:pt x="2400" y="2762"/>
                    <a:pt x="5622" y="0"/>
                    <a:pt x="9600" y="0"/>
                  </a:cubicBezTo>
                  <a:cubicBezTo>
                    <a:pt x="13578" y="0"/>
                    <a:pt x="16800" y="2762"/>
                    <a:pt x="16800" y="6171"/>
                  </a:cubicBezTo>
                  <a:cubicBezTo>
                    <a:pt x="16800" y="9581"/>
                    <a:pt x="13578" y="12343"/>
                    <a:pt x="9600" y="12343"/>
                  </a:cubicBezTo>
                  <a:close/>
                  <a:moveTo>
                    <a:pt x="9600" y="10286"/>
                  </a:moveTo>
                  <a:cubicBezTo>
                    <a:pt x="12252" y="10286"/>
                    <a:pt x="14400" y="8445"/>
                    <a:pt x="14400" y="6171"/>
                  </a:cubicBezTo>
                  <a:cubicBezTo>
                    <a:pt x="14400" y="3898"/>
                    <a:pt x="12252" y="2057"/>
                    <a:pt x="9600" y="2057"/>
                  </a:cubicBezTo>
                  <a:cubicBezTo>
                    <a:pt x="6948" y="2057"/>
                    <a:pt x="4800" y="3898"/>
                    <a:pt x="4800" y="6171"/>
                  </a:cubicBezTo>
                  <a:cubicBezTo>
                    <a:pt x="4800" y="8445"/>
                    <a:pt x="6948" y="10286"/>
                    <a:pt x="9600" y="10286"/>
                  </a:cubicBezTo>
                  <a:close/>
                  <a:moveTo>
                    <a:pt x="20400" y="16457"/>
                  </a:moveTo>
                  <a:lnTo>
                    <a:pt x="21600" y="16457"/>
                  </a:lnTo>
                  <a:lnTo>
                    <a:pt x="21600" y="21600"/>
                  </a:lnTo>
                  <a:lnTo>
                    <a:pt x="12000" y="21600"/>
                  </a:lnTo>
                  <a:lnTo>
                    <a:pt x="12000" y="16457"/>
                  </a:lnTo>
                  <a:lnTo>
                    <a:pt x="13200" y="16457"/>
                  </a:lnTo>
                  <a:lnTo>
                    <a:pt x="13200" y="15429"/>
                  </a:lnTo>
                  <a:cubicBezTo>
                    <a:pt x="13200" y="13724"/>
                    <a:pt x="14812" y="12343"/>
                    <a:pt x="16800" y="12343"/>
                  </a:cubicBezTo>
                  <a:cubicBezTo>
                    <a:pt x="18788" y="12343"/>
                    <a:pt x="20400" y="13724"/>
                    <a:pt x="20400" y="15429"/>
                  </a:cubicBezTo>
                  <a:lnTo>
                    <a:pt x="20400" y="16457"/>
                  </a:lnTo>
                  <a:close/>
                  <a:moveTo>
                    <a:pt x="18000" y="16457"/>
                  </a:moveTo>
                  <a:lnTo>
                    <a:pt x="18000" y="15429"/>
                  </a:lnTo>
                  <a:cubicBezTo>
                    <a:pt x="18000" y="14860"/>
                    <a:pt x="17463" y="14400"/>
                    <a:pt x="16800" y="14400"/>
                  </a:cubicBezTo>
                  <a:cubicBezTo>
                    <a:pt x="16137" y="14400"/>
                    <a:pt x="15600" y="14860"/>
                    <a:pt x="15600" y="15429"/>
                  </a:cubicBezTo>
                  <a:lnTo>
                    <a:pt x="15600" y="16457"/>
                  </a:lnTo>
                  <a:lnTo>
                    <a:pt x="18000" y="1645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08" name="成组"/>
          <p:cNvGrpSpPr/>
          <p:nvPr/>
        </p:nvGrpSpPr>
        <p:grpSpPr>
          <a:xfrm>
            <a:off x="6324672" y="3580905"/>
            <a:ext cx="457201" cy="457201"/>
            <a:chOff x="0" y="0"/>
            <a:chExt cx="457200" cy="457200"/>
          </a:xfrm>
        </p:grpSpPr>
        <p:sp>
          <p:nvSpPr>
            <p:cNvPr id="4206" name="任意形状 4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07" name="任意形状 421"/>
            <p:cNvSpPr/>
            <p:nvPr/>
          </p:nvSpPr>
          <p:spPr>
            <a:xfrm>
              <a:off x="38100" y="19050"/>
              <a:ext cx="419100" cy="4000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17055"/>
                    <a:pt x="3517" y="13371"/>
                    <a:pt x="7855" y="13371"/>
                  </a:cubicBezTo>
                  <a:cubicBezTo>
                    <a:pt x="12192" y="13371"/>
                    <a:pt x="15709" y="17055"/>
                    <a:pt x="15709" y="21600"/>
                  </a:cubicBezTo>
                  <a:lnTo>
                    <a:pt x="0" y="21600"/>
                  </a:lnTo>
                  <a:close/>
                  <a:moveTo>
                    <a:pt x="7855" y="12343"/>
                  </a:moveTo>
                  <a:cubicBezTo>
                    <a:pt x="4600" y="12343"/>
                    <a:pt x="1964" y="9581"/>
                    <a:pt x="1964" y="6171"/>
                  </a:cubicBezTo>
                  <a:cubicBezTo>
                    <a:pt x="1964" y="2762"/>
                    <a:pt x="4600" y="0"/>
                    <a:pt x="7855" y="0"/>
                  </a:cubicBezTo>
                  <a:cubicBezTo>
                    <a:pt x="11109" y="0"/>
                    <a:pt x="13745" y="2762"/>
                    <a:pt x="13745" y="6171"/>
                  </a:cubicBezTo>
                  <a:cubicBezTo>
                    <a:pt x="13745" y="9581"/>
                    <a:pt x="11109" y="12343"/>
                    <a:pt x="7855" y="12343"/>
                  </a:cubicBezTo>
                  <a:close/>
                  <a:moveTo>
                    <a:pt x="17673" y="16457"/>
                  </a:moveTo>
                  <a:lnTo>
                    <a:pt x="21600" y="16457"/>
                  </a:lnTo>
                  <a:lnTo>
                    <a:pt x="21600" y="18514"/>
                  </a:lnTo>
                  <a:lnTo>
                    <a:pt x="17673" y="18514"/>
                  </a:lnTo>
                  <a:lnTo>
                    <a:pt x="17673" y="16457"/>
                  </a:lnTo>
                  <a:close/>
                  <a:moveTo>
                    <a:pt x="14727" y="11314"/>
                  </a:moveTo>
                  <a:lnTo>
                    <a:pt x="21600" y="11314"/>
                  </a:lnTo>
                  <a:lnTo>
                    <a:pt x="21600" y="13371"/>
                  </a:lnTo>
                  <a:lnTo>
                    <a:pt x="14727" y="13371"/>
                  </a:lnTo>
                  <a:lnTo>
                    <a:pt x="14727" y="11314"/>
                  </a:lnTo>
                  <a:close/>
                  <a:moveTo>
                    <a:pt x="16691" y="6171"/>
                  </a:moveTo>
                  <a:lnTo>
                    <a:pt x="21600" y="6171"/>
                  </a:lnTo>
                  <a:lnTo>
                    <a:pt x="21600" y="8229"/>
                  </a:lnTo>
                  <a:lnTo>
                    <a:pt x="16691" y="8229"/>
                  </a:lnTo>
                  <a:lnTo>
                    <a:pt x="16691" y="61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11" name="成组"/>
          <p:cNvGrpSpPr/>
          <p:nvPr/>
        </p:nvGrpSpPr>
        <p:grpSpPr>
          <a:xfrm>
            <a:off x="6324672" y="2666670"/>
            <a:ext cx="457201" cy="457201"/>
            <a:chOff x="0" y="0"/>
            <a:chExt cx="457200" cy="457200"/>
          </a:xfrm>
        </p:grpSpPr>
        <p:sp>
          <p:nvSpPr>
            <p:cNvPr id="4209" name="任意形状 4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10" name="任意形状 424"/>
            <p:cNvSpPr/>
            <p:nvPr/>
          </p:nvSpPr>
          <p:spPr>
            <a:xfrm>
              <a:off x="38100" y="19050"/>
              <a:ext cx="419100" cy="400050"/>
            </a:xfrm>
            <a:custGeom>
              <a:avLst/>
              <a:gdLst/>
              <a:ahLst/>
              <a:cxnLst>
                <a:cxn ang="0">
                  <a:pos x="wd2" y="hd2"/>
                </a:cxn>
                <a:cxn ang="5400000">
                  <a:pos x="wd2" y="hd2"/>
                </a:cxn>
                <a:cxn ang="10800000">
                  <a:pos x="wd2" y="hd2"/>
                </a:cxn>
                <a:cxn ang="16200000">
                  <a:pos x="wd2" y="hd2"/>
                </a:cxn>
              </a:cxnLst>
              <a:rect l="0" t="0" r="r" b="b"/>
              <a:pathLst>
                <a:path w="21600" h="21600" extrusionOk="0">
                  <a:moveTo>
                    <a:pt x="16691" y="6171"/>
                  </a:moveTo>
                  <a:lnTo>
                    <a:pt x="21600" y="6171"/>
                  </a:lnTo>
                  <a:lnTo>
                    <a:pt x="21600" y="8229"/>
                  </a:lnTo>
                  <a:lnTo>
                    <a:pt x="16691" y="8229"/>
                  </a:lnTo>
                  <a:lnTo>
                    <a:pt x="16691" y="6171"/>
                  </a:lnTo>
                  <a:close/>
                  <a:moveTo>
                    <a:pt x="14727" y="11314"/>
                  </a:moveTo>
                  <a:lnTo>
                    <a:pt x="21600" y="11314"/>
                  </a:lnTo>
                  <a:lnTo>
                    <a:pt x="21600" y="13371"/>
                  </a:lnTo>
                  <a:lnTo>
                    <a:pt x="14727" y="13371"/>
                  </a:lnTo>
                  <a:lnTo>
                    <a:pt x="14727" y="11314"/>
                  </a:lnTo>
                  <a:close/>
                  <a:moveTo>
                    <a:pt x="17673" y="16457"/>
                  </a:moveTo>
                  <a:lnTo>
                    <a:pt x="21600" y="16457"/>
                  </a:lnTo>
                  <a:lnTo>
                    <a:pt x="21600" y="18514"/>
                  </a:lnTo>
                  <a:lnTo>
                    <a:pt x="17673" y="18514"/>
                  </a:lnTo>
                  <a:lnTo>
                    <a:pt x="17673" y="16457"/>
                  </a:lnTo>
                  <a:close/>
                  <a:moveTo>
                    <a:pt x="0" y="21600"/>
                  </a:moveTo>
                  <a:cubicBezTo>
                    <a:pt x="0" y="17055"/>
                    <a:pt x="3517" y="13371"/>
                    <a:pt x="7855" y="13371"/>
                  </a:cubicBezTo>
                  <a:cubicBezTo>
                    <a:pt x="12192" y="13371"/>
                    <a:pt x="15709" y="17055"/>
                    <a:pt x="15709" y="21600"/>
                  </a:cubicBezTo>
                  <a:lnTo>
                    <a:pt x="13745" y="21600"/>
                  </a:lnTo>
                  <a:cubicBezTo>
                    <a:pt x="13745" y="18192"/>
                    <a:pt x="11108" y="15429"/>
                    <a:pt x="7855" y="15429"/>
                  </a:cubicBezTo>
                  <a:cubicBezTo>
                    <a:pt x="4601" y="15429"/>
                    <a:pt x="1964" y="18192"/>
                    <a:pt x="1964" y="21600"/>
                  </a:cubicBezTo>
                  <a:lnTo>
                    <a:pt x="0" y="21600"/>
                  </a:lnTo>
                  <a:close/>
                  <a:moveTo>
                    <a:pt x="7855" y="12343"/>
                  </a:moveTo>
                  <a:cubicBezTo>
                    <a:pt x="4600" y="12343"/>
                    <a:pt x="1964" y="9581"/>
                    <a:pt x="1964" y="6171"/>
                  </a:cubicBezTo>
                  <a:cubicBezTo>
                    <a:pt x="1964" y="2762"/>
                    <a:pt x="4600" y="0"/>
                    <a:pt x="7855" y="0"/>
                  </a:cubicBezTo>
                  <a:cubicBezTo>
                    <a:pt x="11109" y="0"/>
                    <a:pt x="13745" y="2762"/>
                    <a:pt x="13745" y="6171"/>
                  </a:cubicBezTo>
                  <a:cubicBezTo>
                    <a:pt x="13745" y="9581"/>
                    <a:pt x="11109" y="12343"/>
                    <a:pt x="7855" y="12343"/>
                  </a:cubicBezTo>
                  <a:close/>
                  <a:moveTo>
                    <a:pt x="7855" y="10286"/>
                  </a:moveTo>
                  <a:cubicBezTo>
                    <a:pt x="10024" y="10286"/>
                    <a:pt x="11782" y="8445"/>
                    <a:pt x="11782" y="6171"/>
                  </a:cubicBezTo>
                  <a:cubicBezTo>
                    <a:pt x="11782" y="3898"/>
                    <a:pt x="10024" y="2057"/>
                    <a:pt x="7855" y="2057"/>
                  </a:cubicBezTo>
                  <a:cubicBezTo>
                    <a:pt x="5685" y="2057"/>
                    <a:pt x="3927" y="3898"/>
                    <a:pt x="3927" y="6171"/>
                  </a:cubicBezTo>
                  <a:cubicBezTo>
                    <a:pt x="3927" y="8445"/>
                    <a:pt x="5685" y="10286"/>
                    <a:pt x="7855" y="1028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14" name="成组"/>
          <p:cNvGrpSpPr/>
          <p:nvPr/>
        </p:nvGrpSpPr>
        <p:grpSpPr>
          <a:xfrm>
            <a:off x="10896732" y="3580905"/>
            <a:ext cx="457201" cy="457201"/>
            <a:chOff x="0" y="0"/>
            <a:chExt cx="457200" cy="457200"/>
          </a:xfrm>
        </p:grpSpPr>
        <p:sp>
          <p:nvSpPr>
            <p:cNvPr id="4212" name="任意形状 4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13" name="任意形状 42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6480" y="11880"/>
                  </a:moveTo>
                  <a:cubicBezTo>
                    <a:pt x="6480" y="14266"/>
                    <a:pt x="8414" y="16200"/>
                    <a:pt x="10800" y="16200"/>
                  </a:cubicBezTo>
                  <a:cubicBezTo>
                    <a:pt x="13186" y="16200"/>
                    <a:pt x="15120" y="14266"/>
                    <a:pt x="15120" y="11880"/>
                  </a:cubicBezTo>
                  <a:lnTo>
                    <a:pt x="6480"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17" name="成组"/>
          <p:cNvGrpSpPr/>
          <p:nvPr/>
        </p:nvGrpSpPr>
        <p:grpSpPr>
          <a:xfrm>
            <a:off x="10896732" y="2666670"/>
            <a:ext cx="457201" cy="457201"/>
            <a:chOff x="0" y="0"/>
            <a:chExt cx="457200" cy="457200"/>
          </a:xfrm>
        </p:grpSpPr>
        <p:sp>
          <p:nvSpPr>
            <p:cNvPr id="4215" name="任意形状 4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16" name="任意形状 43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6480" y="11880"/>
                  </a:moveTo>
                  <a:lnTo>
                    <a:pt x="15120" y="11880"/>
                  </a:lnTo>
                  <a:cubicBezTo>
                    <a:pt x="15120" y="14266"/>
                    <a:pt x="13186" y="16200"/>
                    <a:pt x="10800" y="16200"/>
                  </a:cubicBezTo>
                  <a:cubicBezTo>
                    <a:pt x="8414" y="16200"/>
                    <a:pt x="6480" y="14266"/>
                    <a:pt x="6480" y="118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20" name="成组"/>
          <p:cNvGrpSpPr/>
          <p:nvPr/>
        </p:nvGrpSpPr>
        <p:grpSpPr>
          <a:xfrm>
            <a:off x="838200" y="5409376"/>
            <a:ext cx="457200" cy="457201"/>
            <a:chOff x="0" y="0"/>
            <a:chExt cx="457200" cy="457200"/>
          </a:xfrm>
        </p:grpSpPr>
        <p:sp>
          <p:nvSpPr>
            <p:cNvPr id="4218" name="任意形状 4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19" name="任意形状 43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6480" y="11880"/>
                  </a:moveTo>
                  <a:cubicBezTo>
                    <a:pt x="6480" y="14266"/>
                    <a:pt x="8414" y="16200"/>
                    <a:pt x="10800" y="16200"/>
                  </a:cubicBezTo>
                  <a:cubicBezTo>
                    <a:pt x="13186" y="16200"/>
                    <a:pt x="15120" y="14266"/>
                    <a:pt x="15120" y="11880"/>
                  </a:cubicBezTo>
                  <a:lnTo>
                    <a:pt x="6480" y="11880"/>
                  </a:lnTo>
                  <a:close/>
                  <a:moveTo>
                    <a:pt x="6480" y="9720"/>
                  </a:moveTo>
                  <a:cubicBezTo>
                    <a:pt x="7375" y="9720"/>
                    <a:pt x="8100" y="8995"/>
                    <a:pt x="8100" y="8100"/>
                  </a:cubicBezTo>
                  <a:cubicBezTo>
                    <a:pt x="8100" y="7205"/>
                    <a:pt x="7375" y="6480"/>
                    <a:pt x="6480" y="6480"/>
                  </a:cubicBezTo>
                  <a:cubicBezTo>
                    <a:pt x="5585" y="6480"/>
                    <a:pt x="4860" y="7205"/>
                    <a:pt x="4860" y="8100"/>
                  </a:cubicBezTo>
                  <a:cubicBezTo>
                    <a:pt x="4860" y="8995"/>
                    <a:pt x="5585" y="9720"/>
                    <a:pt x="6480" y="9720"/>
                  </a:cubicBezTo>
                  <a:close/>
                  <a:moveTo>
                    <a:pt x="15120" y="9720"/>
                  </a:moveTo>
                  <a:cubicBezTo>
                    <a:pt x="16015" y="9720"/>
                    <a:pt x="16740" y="8995"/>
                    <a:pt x="16740" y="8100"/>
                  </a:cubicBezTo>
                  <a:cubicBezTo>
                    <a:pt x="16740" y="7205"/>
                    <a:pt x="16015" y="6480"/>
                    <a:pt x="15120" y="6480"/>
                  </a:cubicBezTo>
                  <a:cubicBezTo>
                    <a:pt x="14225" y="6480"/>
                    <a:pt x="13500" y="7205"/>
                    <a:pt x="13500" y="8100"/>
                  </a:cubicBezTo>
                  <a:cubicBezTo>
                    <a:pt x="13500" y="8995"/>
                    <a:pt x="14225" y="9720"/>
                    <a:pt x="15120"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23" name="成组"/>
          <p:cNvGrpSpPr/>
          <p:nvPr/>
        </p:nvGrpSpPr>
        <p:grpSpPr>
          <a:xfrm>
            <a:off x="9982320" y="3580905"/>
            <a:ext cx="457201" cy="457201"/>
            <a:chOff x="0" y="0"/>
            <a:chExt cx="457200" cy="457200"/>
          </a:xfrm>
        </p:grpSpPr>
        <p:sp>
          <p:nvSpPr>
            <p:cNvPr id="4221" name="任意形状 4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22" name="任意形状 436"/>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5400" y="11880"/>
                  </a:moveTo>
                  <a:cubicBezTo>
                    <a:pt x="5400" y="14862"/>
                    <a:pt x="7818" y="17280"/>
                    <a:pt x="10800" y="17280"/>
                  </a:cubicBezTo>
                  <a:cubicBezTo>
                    <a:pt x="13782" y="17280"/>
                    <a:pt x="16200" y="14862"/>
                    <a:pt x="16200" y="11880"/>
                  </a:cubicBezTo>
                  <a:lnTo>
                    <a:pt x="14040" y="11880"/>
                  </a:lnTo>
                  <a:cubicBezTo>
                    <a:pt x="14040" y="13669"/>
                    <a:pt x="12589" y="15120"/>
                    <a:pt x="10800" y="15120"/>
                  </a:cubicBezTo>
                  <a:cubicBezTo>
                    <a:pt x="9011" y="15120"/>
                    <a:pt x="7560" y="13669"/>
                    <a:pt x="7560" y="11880"/>
                  </a:cubicBezTo>
                  <a:lnTo>
                    <a:pt x="5400" y="11880"/>
                  </a:lnTo>
                  <a:close/>
                  <a:moveTo>
                    <a:pt x="6480" y="9720"/>
                  </a:moveTo>
                  <a:cubicBezTo>
                    <a:pt x="7375" y="9720"/>
                    <a:pt x="8100" y="8995"/>
                    <a:pt x="8100" y="8100"/>
                  </a:cubicBezTo>
                  <a:cubicBezTo>
                    <a:pt x="8100" y="7205"/>
                    <a:pt x="7375" y="6480"/>
                    <a:pt x="6480" y="6480"/>
                  </a:cubicBezTo>
                  <a:cubicBezTo>
                    <a:pt x="5585" y="6480"/>
                    <a:pt x="4860" y="7205"/>
                    <a:pt x="4860" y="8100"/>
                  </a:cubicBezTo>
                  <a:cubicBezTo>
                    <a:pt x="4860" y="8995"/>
                    <a:pt x="5585" y="9720"/>
                    <a:pt x="6480" y="9720"/>
                  </a:cubicBezTo>
                  <a:close/>
                  <a:moveTo>
                    <a:pt x="15120" y="9720"/>
                  </a:moveTo>
                  <a:cubicBezTo>
                    <a:pt x="16015" y="9720"/>
                    <a:pt x="16740" y="8995"/>
                    <a:pt x="16740" y="8100"/>
                  </a:cubicBezTo>
                  <a:cubicBezTo>
                    <a:pt x="16740" y="7205"/>
                    <a:pt x="16015" y="6480"/>
                    <a:pt x="15120" y="6480"/>
                  </a:cubicBezTo>
                  <a:cubicBezTo>
                    <a:pt x="14225" y="6480"/>
                    <a:pt x="13500" y="7205"/>
                    <a:pt x="13500" y="8100"/>
                  </a:cubicBezTo>
                  <a:cubicBezTo>
                    <a:pt x="13500" y="8995"/>
                    <a:pt x="14225" y="9720"/>
                    <a:pt x="15120"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26" name="成组"/>
          <p:cNvGrpSpPr/>
          <p:nvPr/>
        </p:nvGrpSpPr>
        <p:grpSpPr>
          <a:xfrm>
            <a:off x="9982320" y="2666670"/>
            <a:ext cx="457201" cy="457201"/>
            <a:chOff x="0" y="0"/>
            <a:chExt cx="457200" cy="457200"/>
          </a:xfrm>
        </p:grpSpPr>
        <p:sp>
          <p:nvSpPr>
            <p:cNvPr id="4224" name="任意形状 4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25" name="任意形状 439"/>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5400" y="11880"/>
                  </a:moveTo>
                  <a:lnTo>
                    <a:pt x="7560" y="11880"/>
                  </a:lnTo>
                  <a:cubicBezTo>
                    <a:pt x="7560" y="13669"/>
                    <a:pt x="9011" y="15120"/>
                    <a:pt x="10800" y="15120"/>
                  </a:cubicBezTo>
                  <a:cubicBezTo>
                    <a:pt x="12589" y="15120"/>
                    <a:pt x="14040" y="13669"/>
                    <a:pt x="14040" y="11880"/>
                  </a:cubicBezTo>
                  <a:lnTo>
                    <a:pt x="16200" y="11880"/>
                  </a:lnTo>
                  <a:cubicBezTo>
                    <a:pt x="16200" y="14862"/>
                    <a:pt x="13782" y="17280"/>
                    <a:pt x="10800" y="17280"/>
                  </a:cubicBezTo>
                  <a:cubicBezTo>
                    <a:pt x="7818" y="17280"/>
                    <a:pt x="5400" y="14862"/>
                    <a:pt x="5400" y="11880"/>
                  </a:cubicBezTo>
                  <a:close/>
                  <a:moveTo>
                    <a:pt x="6480" y="9720"/>
                  </a:moveTo>
                  <a:cubicBezTo>
                    <a:pt x="5585" y="9720"/>
                    <a:pt x="4860" y="8995"/>
                    <a:pt x="4860" y="8100"/>
                  </a:cubicBezTo>
                  <a:cubicBezTo>
                    <a:pt x="4860" y="7205"/>
                    <a:pt x="5585" y="6480"/>
                    <a:pt x="6480" y="6480"/>
                  </a:cubicBezTo>
                  <a:cubicBezTo>
                    <a:pt x="7375" y="6480"/>
                    <a:pt x="8100" y="7205"/>
                    <a:pt x="8100" y="8100"/>
                  </a:cubicBezTo>
                  <a:cubicBezTo>
                    <a:pt x="8100" y="8995"/>
                    <a:pt x="7375" y="9720"/>
                    <a:pt x="6480" y="9720"/>
                  </a:cubicBezTo>
                  <a:close/>
                  <a:moveTo>
                    <a:pt x="15120" y="9720"/>
                  </a:moveTo>
                  <a:cubicBezTo>
                    <a:pt x="14225" y="9720"/>
                    <a:pt x="13500" y="8995"/>
                    <a:pt x="13500" y="8100"/>
                  </a:cubicBezTo>
                  <a:cubicBezTo>
                    <a:pt x="13500" y="7205"/>
                    <a:pt x="14225" y="6480"/>
                    <a:pt x="15120" y="6480"/>
                  </a:cubicBezTo>
                  <a:cubicBezTo>
                    <a:pt x="16015" y="6480"/>
                    <a:pt x="16740" y="7205"/>
                    <a:pt x="16740" y="8100"/>
                  </a:cubicBezTo>
                  <a:cubicBezTo>
                    <a:pt x="16740" y="8995"/>
                    <a:pt x="16015" y="9720"/>
                    <a:pt x="15120"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29" name="成组"/>
          <p:cNvGrpSpPr/>
          <p:nvPr/>
        </p:nvGrpSpPr>
        <p:grpSpPr>
          <a:xfrm>
            <a:off x="838200" y="4495140"/>
            <a:ext cx="457200" cy="457201"/>
            <a:chOff x="0" y="0"/>
            <a:chExt cx="457200" cy="457200"/>
          </a:xfrm>
        </p:grpSpPr>
        <p:sp>
          <p:nvSpPr>
            <p:cNvPr id="4227" name="任意形状 4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28" name="任意形状 442"/>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6480" y="11880"/>
                  </a:moveTo>
                  <a:lnTo>
                    <a:pt x="15120" y="11880"/>
                  </a:lnTo>
                  <a:cubicBezTo>
                    <a:pt x="15120" y="14266"/>
                    <a:pt x="13186" y="16200"/>
                    <a:pt x="10800" y="16200"/>
                  </a:cubicBezTo>
                  <a:cubicBezTo>
                    <a:pt x="8414" y="16200"/>
                    <a:pt x="6480" y="14266"/>
                    <a:pt x="6480" y="11880"/>
                  </a:cubicBezTo>
                  <a:close/>
                  <a:moveTo>
                    <a:pt x="6480" y="9720"/>
                  </a:moveTo>
                  <a:cubicBezTo>
                    <a:pt x="5585" y="9720"/>
                    <a:pt x="4860" y="8995"/>
                    <a:pt x="4860" y="8100"/>
                  </a:cubicBezTo>
                  <a:cubicBezTo>
                    <a:pt x="4860" y="7205"/>
                    <a:pt x="5585" y="6480"/>
                    <a:pt x="6480" y="6480"/>
                  </a:cubicBezTo>
                  <a:cubicBezTo>
                    <a:pt x="7375" y="6480"/>
                    <a:pt x="8100" y="7205"/>
                    <a:pt x="8100" y="8100"/>
                  </a:cubicBezTo>
                  <a:cubicBezTo>
                    <a:pt x="8100" y="8995"/>
                    <a:pt x="7375" y="9720"/>
                    <a:pt x="6480" y="9720"/>
                  </a:cubicBezTo>
                  <a:close/>
                  <a:moveTo>
                    <a:pt x="15120" y="9720"/>
                  </a:moveTo>
                  <a:cubicBezTo>
                    <a:pt x="14225" y="9720"/>
                    <a:pt x="13500" y="8995"/>
                    <a:pt x="13500" y="8100"/>
                  </a:cubicBezTo>
                  <a:cubicBezTo>
                    <a:pt x="13500" y="7205"/>
                    <a:pt x="14225" y="6480"/>
                    <a:pt x="15120" y="6480"/>
                  </a:cubicBezTo>
                  <a:cubicBezTo>
                    <a:pt x="16015" y="6480"/>
                    <a:pt x="16740" y="7205"/>
                    <a:pt x="16740" y="8100"/>
                  </a:cubicBezTo>
                  <a:cubicBezTo>
                    <a:pt x="16740" y="8995"/>
                    <a:pt x="16015" y="9720"/>
                    <a:pt x="15120"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32" name="成组"/>
          <p:cNvGrpSpPr/>
          <p:nvPr/>
        </p:nvGrpSpPr>
        <p:grpSpPr>
          <a:xfrm>
            <a:off x="1752612" y="5409376"/>
            <a:ext cx="457201" cy="457201"/>
            <a:chOff x="0" y="0"/>
            <a:chExt cx="457200" cy="457200"/>
          </a:xfrm>
        </p:grpSpPr>
        <p:sp>
          <p:nvSpPr>
            <p:cNvPr id="4230" name="任意形状 4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31" name="任意形状 44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6480" y="12960"/>
                  </a:moveTo>
                  <a:lnTo>
                    <a:pt x="6480" y="15120"/>
                  </a:lnTo>
                  <a:lnTo>
                    <a:pt x="15120" y="15120"/>
                  </a:lnTo>
                  <a:lnTo>
                    <a:pt x="15120" y="12960"/>
                  </a:lnTo>
                  <a:lnTo>
                    <a:pt x="6480" y="12960"/>
                  </a:lnTo>
                  <a:close/>
                  <a:moveTo>
                    <a:pt x="6480" y="9720"/>
                  </a:moveTo>
                  <a:cubicBezTo>
                    <a:pt x="7375" y="9720"/>
                    <a:pt x="8100" y="8995"/>
                    <a:pt x="8100" y="8100"/>
                  </a:cubicBezTo>
                  <a:cubicBezTo>
                    <a:pt x="8100" y="7205"/>
                    <a:pt x="7375" y="6480"/>
                    <a:pt x="6480" y="6480"/>
                  </a:cubicBezTo>
                  <a:cubicBezTo>
                    <a:pt x="5585" y="6480"/>
                    <a:pt x="4860" y="7205"/>
                    <a:pt x="4860" y="8100"/>
                  </a:cubicBezTo>
                  <a:cubicBezTo>
                    <a:pt x="4860" y="8995"/>
                    <a:pt x="5585" y="9720"/>
                    <a:pt x="6480" y="9720"/>
                  </a:cubicBezTo>
                  <a:close/>
                  <a:moveTo>
                    <a:pt x="15120" y="9720"/>
                  </a:moveTo>
                  <a:cubicBezTo>
                    <a:pt x="16015" y="9720"/>
                    <a:pt x="16740" y="8995"/>
                    <a:pt x="16740" y="8100"/>
                  </a:cubicBezTo>
                  <a:cubicBezTo>
                    <a:pt x="16740" y="7205"/>
                    <a:pt x="16015" y="6480"/>
                    <a:pt x="15120" y="6480"/>
                  </a:cubicBezTo>
                  <a:cubicBezTo>
                    <a:pt x="14225" y="6480"/>
                    <a:pt x="13500" y="7205"/>
                    <a:pt x="13500" y="8100"/>
                  </a:cubicBezTo>
                  <a:cubicBezTo>
                    <a:pt x="13500" y="8995"/>
                    <a:pt x="14225" y="9720"/>
                    <a:pt x="15120"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35" name="成组"/>
          <p:cNvGrpSpPr/>
          <p:nvPr/>
        </p:nvGrpSpPr>
        <p:grpSpPr>
          <a:xfrm>
            <a:off x="1752612" y="4495140"/>
            <a:ext cx="457201" cy="457201"/>
            <a:chOff x="0" y="0"/>
            <a:chExt cx="457200" cy="457200"/>
          </a:xfrm>
        </p:grpSpPr>
        <p:sp>
          <p:nvSpPr>
            <p:cNvPr id="4233" name="任意形状 4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34" name="任意形状 44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6480" y="12960"/>
                  </a:moveTo>
                  <a:lnTo>
                    <a:pt x="15120" y="12960"/>
                  </a:lnTo>
                  <a:lnTo>
                    <a:pt x="15120" y="15120"/>
                  </a:lnTo>
                  <a:lnTo>
                    <a:pt x="6480" y="15120"/>
                  </a:lnTo>
                  <a:lnTo>
                    <a:pt x="6480" y="12960"/>
                  </a:lnTo>
                  <a:close/>
                  <a:moveTo>
                    <a:pt x="6480" y="9720"/>
                  </a:moveTo>
                  <a:cubicBezTo>
                    <a:pt x="5585" y="9720"/>
                    <a:pt x="4860" y="8995"/>
                    <a:pt x="4860" y="8100"/>
                  </a:cubicBezTo>
                  <a:cubicBezTo>
                    <a:pt x="4860" y="7205"/>
                    <a:pt x="5585" y="6480"/>
                    <a:pt x="6480" y="6480"/>
                  </a:cubicBezTo>
                  <a:cubicBezTo>
                    <a:pt x="7375" y="6480"/>
                    <a:pt x="8100" y="7205"/>
                    <a:pt x="8100" y="8100"/>
                  </a:cubicBezTo>
                  <a:cubicBezTo>
                    <a:pt x="8100" y="8995"/>
                    <a:pt x="7375" y="9720"/>
                    <a:pt x="6480" y="9720"/>
                  </a:cubicBezTo>
                  <a:close/>
                  <a:moveTo>
                    <a:pt x="15120" y="9720"/>
                  </a:moveTo>
                  <a:cubicBezTo>
                    <a:pt x="14225" y="9720"/>
                    <a:pt x="13500" y="8995"/>
                    <a:pt x="13500" y="8100"/>
                  </a:cubicBezTo>
                  <a:cubicBezTo>
                    <a:pt x="13500" y="7205"/>
                    <a:pt x="14225" y="6480"/>
                    <a:pt x="15120" y="6480"/>
                  </a:cubicBezTo>
                  <a:cubicBezTo>
                    <a:pt x="16015" y="6480"/>
                    <a:pt x="16740" y="7205"/>
                    <a:pt x="16740" y="8100"/>
                  </a:cubicBezTo>
                  <a:cubicBezTo>
                    <a:pt x="16740" y="8995"/>
                    <a:pt x="16015" y="9720"/>
                    <a:pt x="15120"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38" name="成组"/>
          <p:cNvGrpSpPr/>
          <p:nvPr/>
        </p:nvGrpSpPr>
        <p:grpSpPr>
          <a:xfrm>
            <a:off x="2667024" y="5409376"/>
            <a:ext cx="457201" cy="457201"/>
            <a:chOff x="0" y="0"/>
            <a:chExt cx="457200" cy="457200"/>
          </a:xfrm>
        </p:grpSpPr>
        <p:sp>
          <p:nvSpPr>
            <p:cNvPr id="4236" name="任意形状 4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37" name="任意形状 45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5400" y="16200"/>
                  </a:moveTo>
                  <a:lnTo>
                    <a:pt x="7560" y="16200"/>
                  </a:lnTo>
                  <a:cubicBezTo>
                    <a:pt x="7560" y="14411"/>
                    <a:pt x="9011" y="12960"/>
                    <a:pt x="10800" y="12960"/>
                  </a:cubicBezTo>
                  <a:cubicBezTo>
                    <a:pt x="12589" y="12960"/>
                    <a:pt x="14040" y="14411"/>
                    <a:pt x="14040" y="16200"/>
                  </a:cubicBezTo>
                  <a:lnTo>
                    <a:pt x="16200" y="16200"/>
                  </a:lnTo>
                  <a:cubicBezTo>
                    <a:pt x="16200" y="13218"/>
                    <a:pt x="13782" y="10800"/>
                    <a:pt x="10800" y="10800"/>
                  </a:cubicBezTo>
                  <a:cubicBezTo>
                    <a:pt x="7818" y="10800"/>
                    <a:pt x="5400" y="13218"/>
                    <a:pt x="5400" y="16200"/>
                  </a:cubicBezTo>
                  <a:close/>
                  <a:moveTo>
                    <a:pt x="6480" y="9720"/>
                  </a:moveTo>
                  <a:cubicBezTo>
                    <a:pt x="7375" y="9720"/>
                    <a:pt x="8100" y="8995"/>
                    <a:pt x="8100" y="8100"/>
                  </a:cubicBezTo>
                  <a:cubicBezTo>
                    <a:pt x="8100" y="7205"/>
                    <a:pt x="7375" y="6480"/>
                    <a:pt x="6480" y="6480"/>
                  </a:cubicBezTo>
                  <a:cubicBezTo>
                    <a:pt x="5585" y="6480"/>
                    <a:pt x="4860" y="7205"/>
                    <a:pt x="4860" y="8100"/>
                  </a:cubicBezTo>
                  <a:cubicBezTo>
                    <a:pt x="4860" y="8995"/>
                    <a:pt x="5585" y="9720"/>
                    <a:pt x="6480" y="9720"/>
                  </a:cubicBezTo>
                  <a:close/>
                  <a:moveTo>
                    <a:pt x="15120" y="9720"/>
                  </a:moveTo>
                  <a:cubicBezTo>
                    <a:pt x="16015" y="9720"/>
                    <a:pt x="16740" y="8995"/>
                    <a:pt x="16740" y="8100"/>
                  </a:cubicBezTo>
                  <a:cubicBezTo>
                    <a:pt x="16740" y="7205"/>
                    <a:pt x="16015" y="6480"/>
                    <a:pt x="15120" y="6480"/>
                  </a:cubicBezTo>
                  <a:cubicBezTo>
                    <a:pt x="14225" y="6480"/>
                    <a:pt x="13500" y="7205"/>
                    <a:pt x="13500" y="8100"/>
                  </a:cubicBezTo>
                  <a:cubicBezTo>
                    <a:pt x="13500" y="8995"/>
                    <a:pt x="14225" y="9720"/>
                    <a:pt x="15120"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41" name="成组"/>
          <p:cNvGrpSpPr/>
          <p:nvPr/>
        </p:nvGrpSpPr>
        <p:grpSpPr>
          <a:xfrm>
            <a:off x="2667024" y="4495140"/>
            <a:ext cx="457201" cy="457201"/>
            <a:chOff x="0" y="0"/>
            <a:chExt cx="457200" cy="457200"/>
          </a:xfrm>
        </p:grpSpPr>
        <p:sp>
          <p:nvSpPr>
            <p:cNvPr id="4239" name="任意形状 4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40" name="任意形状 45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5400" y="16200"/>
                  </a:moveTo>
                  <a:cubicBezTo>
                    <a:pt x="5400" y="13218"/>
                    <a:pt x="7818" y="10800"/>
                    <a:pt x="10800" y="10800"/>
                  </a:cubicBezTo>
                  <a:cubicBezTo>
                    <a:pt x="13782" y="10800"/>
                    <a:pt x="16200" y="13218"/>
                    <a:pt x="16200" y="16200"/>
                  </a:cubicBezTo>
                  <a:lnTo>
                    <a:pt x="14040" y="16200"/>
                  </a:lnTo>
                  <a:cubicBezTo>
                    <a:pt x="14040" y="14411"/>
                    <a:pt x="12589" y="12960"/>
                    <a:pt x="10800" y="12960"/>
                  </a:cubicBezTo>
                  <a:cubicBezTo>
                    <a:pt x="9011" y="12960"/>
                    <a:pt x="7560" y="14411"/>
                    <a:pt x="7560" y="16200"/>
                  </a:cubicBezTo>
                  <a:lnTo>
                    <a:pt x="5400" y="16200"/>
                  </a:lnTo>
                  <a:close/>
                  <a:moveTo>
                    <a:pt x="6480" y="9720"/>
                  </a:moveTo>
                  <a:cubicBezTo>
                    <a:pt x="5585" y="9720"/>
                    <a:pt x="4860" y="8995"/>
                    <a:pt x="4860" y="8100"/>
                  </a:cubicBezTo>
                  <a:cubicBezTo>
                    <a:pt x="4860" y="7205"/>
                    <a:pt x="5585" y="6480"/>
                    <a:pt x="6480" y="6480"/>
                  </a:cubicBezTo>
                  <a:cubicBezTo>
                    <a:pt x="7375" y="6480"/>
                    <a:pt x="8100" y="7205"/>
                    <a:pt x="8100" y="8100"/>
                  </a:cubicBezTo>
                  <a:cubicBezTo>
                    <a:pt x="8100" y="8995"/>
                    <a:pt x="7375" y="9720"/>
                    <a:pt x="6480" y="9720"/>
                  </a:cubicBezTo>
                  <a:close/>
                  <a:moveTo>
                    <a:pt x="15120" y="9720"/>
                  </a:moveTo>
                  <a:cubicBezTo>
                    <a:pt x="14225" y="9720"/>
                    <a:pt x="13500" y="8995"/>
                    <a:pt x="13500" y="8100"/>
                  </a:cubicBezTo>
                  <a:cubicBezTo>
                    <a:pt x="13500" y="7205"/>
                    <a:pt x="14225" y="6480"/>
                    <a:pt x="15120" y="6480"/>
                  </a:cubicBezTo>
                  <a:cubicBezTo>
                    <a:pt x="16015" y="6480"/>
                    <a:pt x="16740" y="7205"/>
                    <a:pt x="16740" y="8100"/>
                  </a:cubicBezTo>
                  <a:cubicBezTo>
                    <a:pt x="16740" y="8995"/>
                    <a:pt x="16015" y="9720"/>
                    <a:pt x="15120"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44" name="成组"/>
          <p:cNvGrpSpPr/>
          <p:nvPr/>
        </p:nvGrpSpPr>
        <p:grpSpPr>
          <a:xfrm>
            <a:off x="8153496" y="3580905"/>
            <a:ext cx="457201" cy="457201"/>
            <a:chOff x="0" y="0"/>
            <a:chExt cx="457200" cy="457200"/>
          </a:xfrm>
        </p:grpSpPr>
        <p:sp>
          <p:nvSpPr>
            <p:cNvPr id="4242" name="任意形状 4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43" name="任意形状 45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8640" y="19168"/>
                  </a:moveTo>
                  <a:lnTo>
                    <a:pt x="8640" y="15552"/>
                  </a:lnTo>
                  <a:cubicBezTo>
                    <a:pt x="8640" y="14166"/>
                    <a:pt x="9715" y="13077"/>
                    <a:pt x="11304" y="12455"/>
                  </a:cubicBezTo>
                  <a:cubicBezTo>
                    <a:pt x="10279" y="12073"/>
                    <a:pt x="9194" y="11879"/>
                    <a:pt x="8100" y="11880"/>
                  </a:cubicBezTo>
                  <a:cubicBezTo>
                    <a:pt x="6059" y="11880"/>
                    <a:pt x="4173" y="12546"/>
                    <a:pt x="2649" y="13673"/>
                  </a:cubicBezTo>
                  <a:cubicBezTo>
                    <a:pt x="3609" y="16386"/>
                    <a:pt x="5854" y="18446"/>
                    <a:pt x="8640" y="19168"/>
                  </a:cubicBezTo>
                  <a:close/>
                  <a:moveTo>
                    <a:pt x="18230" y="15213"/>
                  </a:moveTo>
                  <a:cubicBezTo>
                    <a:pt x="17804" y="14637"/>
                    <a:pt x="16384" y="14040"/>
                    <a:pt x="14580" y="14040"/>
                  </a:cubicBezTo>
                  <a:cubicBezTo>
                    <a:pt x="12413" y="14040"/>
                    <a:pt x="10800" y="14901"/>
                    <a:pt x="10800" y="15552"/>
                  </a:cubicBezTo>
                  <a:lnTo>
                    <a:pt x="10800" y="19440"/>
                  </a:lnTo>
                  <a:cubicBezTo>
                    <a:pt x="13849" y="19442"/>
                    <a:pt x="16674" y="17835"/>
                    <a:pt x="18230" y="15213"/>
                  </a:cubicBezTo>
                  <a:close/>
                  <a:moveTo>
                    <a:pt x="8154" y="10260"/>
                  </a:moveTo>
                  <a:cubicBezTo>
                    <a:pt x="9496" y="10260"/>
                    <a:pt x="10584" y="9172"/>
                    <a:pt x="10584" y="7830"/>
                  </a:cubicBezTo>
                  <a:cubicBezTo>
                    <a:pt x="10584" y="6488"/>
                    <a:pt x="9496" y="5400"/>
                    <a:pt x="8154" y="5400"/>
                  </a:cubicBezTo>
                  <a:cubicBezTo>
                    <a:pt x="6812" y="5400"/>
                    <a:pt x="5724" y="6488"/>
                    <a:pt x="5724" y="7830"/>
                  </a:cubicBezTo>
                  <a:cubicBezTo>
                    <a:pt x="5724" y="9172"/>
                    <a:pt x="6812" y="10260"/>
                    <a:pt x="8154" y="10260"/>
                  </a:cubicBezTo>
                  <a:close/>
                  <a:moveTo>
                    <a:pt x="14580" y="11340"/>
                  </a:moveTo>
                  <a:cubicBezTo>
                    <a:pt x="15773" y="11340"/>
                    <a:pt x="16740" y="10373"/>
                    <a:pt x="16740" y="9180"/>
                  </a:cubicBezTo>
                  <a:cubicBezTo>
                    <a:pt x="16740" y="7987"/>
                    <a:pt x="15773" y="7020"/>
                    <a:pt x="14580" y="7020"/>
                  </a:cubicBezTo>
                  <a:cubicBezTo>
                    <a:pt x="13387" y="7020"/>
                    <a:pt x="12420" y="7987"/>
                    <a:pt x="12420" y="9180"/>
                  </a:cubicBezTo>
                  <a:cubicBezTo>
                    <a:pt x="12420" y="10373"/>
                    <a:pt x="13387" y="11340"/>
                    <a:pt x="14580" y="11340"/>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47" name="成组"/>
          <p:cNvGrpSpPr/>
          <p:nvPr/>
        </p:nvGrpSpPr>
        <p:grpSpPr>
          <a:xfrm>
            <a:off x="8153496" y="2666670"/>
            <a:ext cx="457201" cy="457201"/>
            <a:chOff x="0" y="0"/>
            <a:chExt cx="457200" cy="457200"/>
          </a:xfrm>
        </p:grpSpPr>
        <p:sp>
          <p:nvSpPr>
            <p:cNvPr id="4245" name="任意形状 4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46" name="任意形状 46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8154" y="10260"/>
                  </a:moveTo>
                  <a:cubicBezTo>
                    <a:pt x="6812" y="10260"/>
                    <a:pt x="5724" y="9172"/>
                    <a:pt x="5724" y="7830"/>
                  </a:cubicBezTo>
                  <a:cubicBezTo>
                    <a:pt x="5724" y="6488"/>
                    <a:pt x="6812" y="5400"/>
                    <a:pt x="8154" y="5400"/>
                  </a:cubicBezTo>
                  <a:cubicBezTo>
                    <a:pt x="9496" y="5400"/>
                    <a:pt x="10584" y="6488"/>
                    <a:pt x="10584" y="7830"/>
                  </a:cubicBezTo>
                  <a:cubicBezTo>
                    <a:pt x="10584" y="9172"/>
                    <a:pt x="9496" y="10260"/>
                    <a:pt x="8154" y="10260"/>
                  </a:cubicBezTo>
                  <a:close/>
                  <a:moveTo>
                    <a:pt x="8640" y="19168"/>
                  </a:moveTo>
                  <a:lnTo>
                    <a:pt x="8640" y="15552"/>
                  </a:lnTo>
                  <a:cubicBezTo>
                    <a:pt x="8640" y="15025"/>
                    <a:pt x="8796" y="14540"/>
                    <a:pt x="9076" y="14107"/>
                  </a:cubicBezTo>
                  <a:cubicBezTo>
                    <a:pt x="7130" y="13830"/>
                    <a:pt x="5157" y="14386"/>
                    <a:pt x="3641" y="15637"/>
                  </a:cubicBezTo>
                  <a:cubicBezTo>
                    <a:pt x="4821" y="17384"/>
                    <a:pt x="6599" y="18640"/>
                    <a:pt x="8640" y="19169"/>
                  </a:cubicBezTo>
                  <a:close/>
                  <a:moveTo>
                    <a:pt x="2649" y="13673"/>
                  </a:moveTo>
                  <a:cubicBezTo>
                    <a:pt x="4227" y="12506"/>
                    <a:pt x="6138" y="11877"/>
                    <a:pt x="8100" y="11880"/>
                  </a:cubicBezTo>
                  <a:cubicBezTo>
                    <a:pt x="9226" y="11880"/>
                    <a:pt x="10306" y="12083"/>
                    <a:pt x="11304" y="12455"/>
                  </a:cubicBezTo>
                  <a:cubicBezTo>
                    <a:pt x="12253" y="12084"/>
                    <a:pt x="13383" y="11880"/>
                    <a:pt x="14580" y="11880"/>
                  </a:cubicBezTo>
                  <a:cubicBezTo>
                    <a:pt x="16373" y="11880"/>
                    <a:pt x="18020" y="12338"/>
                    <a:pt x="19123" y="13128"/>
                  </a:cubicBezTo>
                  <a:cubicBezTo>
                    <a:pt x="20405" y="8532"/>
                    <a:pt x="17718" y="3767"/>
                    <a:pt x="13121" y="2485"/>
                  </a:cubicBezTo>
                  <a:cubicBezTo>
                    <a:pt x="8525" y="1203"/>
                    <a:pt x="3760" y="3889"/>
                    <a:pt x="2478" y="8486"/>
                  </a:cubicBezTo>
                  <a:cubicBezTo>
                    <a:pt x="2002" y="10191"/>
                    <a:pt x="2062" y="12002"/>
                    <a:pt x="2649" y="13673"/>
                  </a:cubicBezTo>
                  <a:close/>
                  <a:moveTo>
                    <a:pt x="18229" y="15213"/>
                  </a:moveTo>
                  <a:cubicBezTo>
                    <a:pt x="17805" y="14637"/>
                    <a:pt x="16385" y="14040"/>
                    <a:pt x="14580" y="14040"/>
                  </a:cubicBezTo>
                  <a:cubicBezTo>
                    <a:pt x="12413" y="14040"/>
                    <a:pt x="10800" y="14901"/>
                    <a:pt x="10800" y="15552"/>
                  </a:cubicBezTo>
                  <a:lnTo>
                    <a:pt x="10800" y="19440"/>
                  </a:lnTo>
                  <a:cubicBezTo>
                    <a:pt x="13849" y="19442"/>
                    <a:pt x="16674" y="17835"/>
                    <a:pt x="18230" y="15213"/>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4580" y="11340"/>
                  </a:moveTo>
                  <a:cubicBezTo>
                    <a:pt x="13387" y="11340"/>
                    <a:pt x="12420" y="10373"/>
                    <a:pt x="12420" y="9180"/>
                  </a:cubicBezTo>
                  <a:cubicBezTo>
                    <a:pt x="12420" y="7987"/>
                    <a:pt x="13387" y="7020"/>
                    <a:pt x="14580" y="7020"/>
                  </a:cubicBezTo>
                  <a:cubicBezTo>
                    <a:pt x="15773" y="7020"/>
                    <a:pt x="16740" y="7987"/>
                    <a:pt x="16740" y="9180"/>
                  </a:cubicBezTo>
                  <a:cubicBezTo>
                    <a:pt x="16740" y="10373"/>
                    <a:pt x="15773" y="11340"/>
                    <a:pt x="14580" y="113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50" name="成组"/>
          <p:cNvGrpSpPr/>
          <p:nvPr/>
        </p:nvGrpSpPr>
        <p:grpSpPr>
          <a:xfrm>
            <a:off x="7239084" y="3580905"/>
            <a:ext cx="457201" cy="457201"/>
            <a:chOff x="0" y="0"/>
            <a:chExt cx="457200" cy="457200"/>
          </a:xfrm>
        </p:grpSpPr>
        <p:sp>
          <p:nvSpPr>
            <p:cNvPr id="4248" name="任意形状 4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49" name="任意形状 463"/>
            <p:cNvSpPr/>
            <p:nvPr/>
          </p:nvSpPr>
          <p:spPr>
            <a:xfrm>
              <a:off x="38100" y="19050"/>
              <a:ext cx="399726" cy="4000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17055"/>
                    <a:pt x="3687" y="13371"/>
                    <a:pt x="8235" y="13371"/>
                  </a:cubicBezTo>
                  <a:cubicBezTo>
                    <a:pt x="12783" y="13371"/>
                    <a:pt x="16470" y="17055"/>
                    <a:pt x="16470" y="21600"/>
                  </a:cubicBezTo>
                  <a:lnTo>
                    <a:pt x="0" y="21600"/>
                  </a:lnTo>
                  <a:close/>
                  <a:moveTo>
                    <a:pt x="8235" y="12343"/>
                  </a:moveTo>
                  <a:cubicBezTo>
                    <a:pt x="4823" y="12343"/>
                    <a:pt x="2059" y="9581"/>
                    <a:pt x="2059" y="6171"/>
                  </a:cubicBezTo>
                  <a:cubicBezTo>
                    <a:pt x="2059" y="2762"/>
                    <a:pt x="4823" y="0"/>
                    <a:pt x="8235" y="0"/>
                  </a:cubicBezTo>
                  <a:cubicBezTo>
                    <a:pt x="11648" y="0"/>
                    <a:pt x="14412" y="2762"/>
                    <a:pt x="14412" y="6171"/>
                  </a:cubicBezTo>
                  <a:cubicBezTo>
                    <a:pt x="14412" y="9581"/>
                    <a:pt x="11648" y="12343"/>
                    <a:pt x="8235" y="12343"/>
                  </a:cubicBezTo>
                  <a:close/>
                  <a:moveTo>
                    <a:pt x="15815" y="14640"/>
                  </a:moveTo>
                  <a:cubicBezTo>
                    <a:pt x="19044" y="15469"/>
                    <a:pt x="21377" y="18276"/>
                    <a:pt x="21600" y="21600"/>
                  </a:cubicBezTo>
                  <a:lnTo>
                    <a:pt x="18529" y="21600"/>
                  </a:lnTo>
                  <a:cubicBezTo>
                    <a:pt x="18529" y="18915"/>
                    <a:pt x="17500" y="16472"/>
                    <a:pt x="15815" y="14640"/>
                  </a:cubicBezTo>
                  <a:close/>
                  <a:moveTo>
                    <a:pt x="13732" y="12299"/>
                  </a:moveTo>
                  <a:cubicBezTo>
                    <a:pt x="15477" y="10739"/>
                    <a:pt x="16473" y="8510"/>
                    <a:pt x="16470" y="6171"/>
                  </a:cubicBezTo>
                  <a:cubicBezTo>
                    <a:pt x="16473" y="4766"/>
                    <a:pt x="16113" y="3383"/>
                    <a:pt x="15426" y="2157"/>
                  </a:cubicBezTo>
                  <a:cubicBezTo>
                    <a:pt x="17830" y="2640"/>
                    <a:pt x="19559" y="4750"/>
                    <a:pt x="19559" y="7200"/>
                  </a:cubicBezTo>
                  <a:cubicBezTo>
                    <a:pt x="19560" y="10040"/>
                    <a:pt x="17257" y="12343"/>
                    <a:pt x="14415" y="12344"/>
                  </a:cubicBezTo>
                  <a:cubicBezTo>
                    <a:pt x="14186" y="12344"/>
                    <a:pt x="13959" y="12329"/>
                    <a:pt x="13732" y="1229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53" name="成组"/>
          <p:cNvGrpSpPr/>
          <p:nvPr/>
        </p:nvGrpSpPr>
        <p:grpSpPr>
          <a:xfrm>
            <a:off x="7239084" y="2666670"/>
            <a:ext cx="457201" cy="457201"/>
            <a:chOff x="0" y="0"/>
            <a:chExt cx="457200" cy="457200"/>
          </a:xfrm>
        </p:grpSpPr>
        <p:sp>
          <p:nvSpPr>
            <p:cNvPr id="4251" name="任意形状 4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52" name="任意形状 466"/>
            <p:cNvSpPr/>
            <p:nvPr/>
          </p:nvSpPr>
          <p:spPr>
            <a:xfrm>
              <a:off x="38100" y="19050"/>
              <a:ext cx="400050" cy="4000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17055"/>
                    <a:pt x="3684" y="13371"/>
                    <a:pt x="8228" y="13371"/>
                  </a:cubicBezTo>
                  <a:cubicBezTo>
                    <a:pt x="12773" y="13371"/>
                    <a:pt x="16457" y="17055"/>
                    <a:pt x="16457" y="21600"/>
                  </a:cubicBezTo>
                  <a:lnTo>
                    <a:pt x="14400" y="21600"/>
                  </a:lnTo>
                  <a:cubicBezTo>
                    <a:pt x="14400" y="18192"/>
                    <a:pt x="11637" y="15429"/>
                    <a:pt x="8228" y="15429"/>
                  </a:cubicBezTo>
                  <a:cubicBezTo>
                    <a:pt x="4820" y="15429"/>
                    <a:pt x="2057" y="18192"/>
                    <a:pt x="2057" y="21600"/>
                  </a:cubicBezTo>
                  <a:lnTo>
                    <a:pt x="0" y="21600"/>
                  </a:lnTo>
                  <a:close/>
                  <a:moveTo>
                    <a:pt x="8228" y="12343"/>
                  </a:moveTo>
                  <a:cubicBezTo>
                    <a:pt x="4819" y="12343"/>
                    <a:pt x="2057" y="9581"/>
                    <a:pt x="2057" y="6171"/>
                  </a:cubicBezTo>
                  <a:cubicBezTo>
                    <a:pt x="2057" y="2762"/>
                    <a:pt x="4819" y="0"/>
                    <a:pt x="8228" y="0"/>
                  </a:cubicBezTo>
                  <a:cubicBezTo>
                    <a:pt x="11638" y="0"/>
                    <a:pt x="14400" y="2762"/>
                    <a:pt x="14400" y="6171"/>
                  </a:cubicBezTo>
                  <a:cubicBezTo>
                    <a:pt x="14400" y="9581"/>
                    <a:pt x="11638" y="12343"/>
                    <a:pt x="8228" y="12343"/>
                  </a:cubicBezTo>
                  <a:close/>
                  <a:moveTo>
                    <a:pt x="8228" y="10286"/>
                  </a:moveTo>
                  <a:cubicBezTo>
                    <a:pt x="10502" y="10286"/>
                    <a:pt x="12343" y="8445"/>
                    <a:pt x="12343" y="6171"/>
                  </a:cubicBezTo>
                  <a:cubicBezTo>
                    <a:pt x="12343" y="3898"/>
                    <a:pt x="10502" y="2057"/>
                    <a:pt x="8228" y="2057"/>
                  </a:cubicBezTo>
                  <a:cubicBezTo>
                    <a:pt x="5955" y="2057"/>
                    <a:pt x="4114" y="3898"/>
                    <a:pt x="4114" y="6171"/>
                  </a:cubicBezTo>
                  <a:cubicBezTo>
                    <a:pt x="4114" y="8445"/>
                    <a:pt x="5955" y="10286"/>
                    <a:pt x="8228" y="10286"/>
                  </a:cubicBezTo>
                  <a:close/>
                  <a:moveTo>
                    <a:pt x="16749" y="14095"/>
                  </a:moveTo>
                  <a:cubicBezTo>
                    <a:pt x="19702" y="15424"/>
                    <a:pt x="21600" y="18362"/>
                    <a:pt x="21600" y="21600"/>
                  </a:cubicBezTo>
                  <a:lnTo>
                    <a:pt x="19543" y="21600"/>
                  </a:lnTo>
                  <a:cubicBezTo>
                    <a:pt x="19543" y="19171"/>
                    <a:pt x="18119" y="16968"/>
                    <a:pt x="15905" y="15971"/>
                  </a:cubicBezTo>
                  <a:lnTo>
                    <a:pt x="16748" y="14095"/>
                  </a:lnTo>
                  <a:close/>
                  <a:moveTo>
                    <a:pt x="16041" y="2482"/>
                  </a:moveTo>
                  <a:cubicBezTo>
                    <a:pt x="18161" y="3356"/>
                    <a:pt x="19543" y="5422"/>
                    <a:pt x="19543" y="7714"/>
                  </a:cubicBezTo>
                  <a:cubicBezTo>
                    <a:pt x="19543" y="10640"/>
                    <a:pt x="17313" y="13083"/>
                    <a:pt x="14400" y="13349"/>
                  </a:cubicBezTo>
                  <a:lnTo>
                    <a:pt x="14400" y="11278"/>
                  </a:lnTo>
                  <a:cubicBezTo>
                    <a:pt x="16368" y="10996"/>
                    <a:pt x="17735" y="9172"/>
                    <a:pt x="17453" y="7204"/>
                  </a:cubicBezTo>
                  <a:cubicBezTo>
                    <a:pt x="17284" y="6024"/>
                    <a:pt x="16542" y="5004"/>
                    <a:pt x="15471" y="4480"/>
                  </a:cubicBezTo>
                  <a:lnTo>
                    <a:pt x="16041" y="248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56" name="成组"/>
          <p:cNvGrpSpPr/>
          <p:nvPr/>
        </p:nvGrpSpPr>
        <p:grpSpPr>
          <a:xfrm>
            <a:off x="4495848" y="5409376"/>
            <a:ext cx="457201" cy="457201"/>
            <a:chOff x="0" y="0"/>
            <a:chExt cx="457200" cy="457200"/>
          </a:xfrm>
        </p:grpSpPr>
        <p:sp>
          <p:nvSpPr>
            <p:cNvPr id="4254" name="任意形状 4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55" name="任意形状 469"/>
            <p:cNvSpPr/>
            <p:nvPr/>
          </p:nvSpPr>
          <p:spPr>
            <a:xfrm>
              <a:off x="57143" y="57150"/>
              <a:ext cx="361958" cy="361957"/>
            </a:xfrm>
            <a:custGeom>
              <a:avLst/>
              <a:gdLst/>
              <a:ahLst/>
              <a:cxnLst>
                <a:cxn ang="0">
                  <a:pos x="wd2" y="hd2"/>
                </a:cxn>
                <a:cxn ang="5400000">
                  <a:pos x="wd2" y="hd2"/>
                </a:cxn>
                <a:cxn ang="10800000">
                  <a:pos x="wd2" y="hd2"/>
                </a:cxn>
                <a:cxn ang="16200000">
                  <a:pos x="wd2" y="hd2"/>
                </a:cxn>
              </a:cxnLst>
              <a:rect l="0" t="0" r="r" b="b"/>
              <a:pathLst>
                <a:path w="20546" h="20546" extrusionOk="0">
                  <a:moveTo>
                    <a:pt x="16854" y="2163"/>
                  </a:moveTo>
                  <a:lnTo>
                    <a:pt x="11895" y="2163"/>
                  </a:lnTo>
                  <a:lnTo>
                    <a:pt x="11895" y="0"/>
                  </a:lnTo>
                  <a:lnTo>
                    <a:pt x="20546" y="0"/>
                  </a:lnTo>
                  <a:lnTo>
                    <a:pt x="20546" y="8651"/>
                  </a:lnTo>
                  <a:lnTo>
                    <a:pt x="18383" y="8651"/>
                  </a:lnTo>
                  <a:lnTo>
                    <a:pt x="18383" y="3692"/>
                  </a:lnTo>
                  <a:lnTo>
                    <a:pt x="14559" y="7516"/>
                  </a:lnTo>
                  <a:cubicBezTo>
                    <a:pt x="17275" y="11078"/>
                    <a:pt x="16591" y="16167"/>
                    <a:pt x="13030" y="18883"/>
                  </a:cubicBezTo>
                  <a:cubicBezTo>
                    <a:pt x="9469" y="21600"/>
                    <a:pt x="4379" y="20915"/>
                    <a:pt x="1663" y="17354"/>
                  </a:cubicBezTo>
                  <a:cubicBezTo>
                    <a:pt x="-1054" y="13793"/>
                    <a:pt x="-369" y="8704"/>
                    <a:pt x="3192" y="5987"/>
                  </a:cubicBezTo>
                  <a:cubicBezTo>
                    <a:pt x="6097" y="3771"/>
                    <a:pt x="10125" y="3771"/>
                    <a:pt x="13030" y="5987"/>
                  </a:cubicBezTo>
                  <a:lnTo>
                    <a:pt x="16854" y="216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59" name="成组"/>
          <p:cNvGrpSpPr/>
          <p:nvPr/>
        </p:nvGrpSpPr>
        <p:grpSpPr>
          <a:xfrm>
            <a:off x="4495848" y="4495140"/>
            <a:ext cx="457201" cy="457201"/>
            <a:chOff x="0" y="0"/>
            <a:chExt cx="457200" cy="457200"/>
          </a:xfrm>
        </p:grpSpPr>
        <p:sp>
          <p:nvSpPr>
            <p:cNvPr id="4257" name="任意形状 4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58" name="任意形状 472"/>
            <p:cNvSpPr/>
            <p:nvPr/>
          </p:nvSpPr>
          <p:spPr>
            <a:xfrm>
              <a:off x="57143" y="57150"/>
              <a:ext cx="361958" cy="361957"/>
            </a:xfrm>
            <a:custGeom>
              <a:avLst/>
              <a:gdLst/>
              <a:ahLst/>
              <a:cxnLst>
                <a:cxn ang="0">
                  <a:pos x="wd2" y="hd2"/>
                </a:cxn>
                <a:cxn ang="5400000">
                  <a:pos x="wd2" y="hd2"/>
                </a:cxn>
                <a:cxn ang="10800000">
                  <a:pos x="wd2" y="hd2"/>
                </a:cxn>
                <a:cxn ang="16200000">
                  <a:pos x="wd2" y="hd2"/>
                </a:cxn>
              </a:cxnLst>
              <a:rect l="0" t="0" r="r" b="b"/>
              <a:pathLst>
                <a:path w="20546" h="20546" extrusionOk="0">
                  <a:moveTo>
                    <a:pt x="13031" y="5987"/>
                  </a:moveTo>
                  <a:lnTo>
                    <a:pt x="16853" y="2163"/>
                  </a:lnTo>
                  <a:lnTo>
                    <a:pt x="11895" y="2163"/>
                  </a:lnTo>
                  <a:lnTo>
                    <a:pt x="11895" y="0"/>
                  </a:lnTo>
                  <a:lnTo>
                    <a:pt x="20546" y="0"/>
                  </a:lnTo>
                  <a:lnTo>
                    <a:pt x="20546" y="8651"/>
                  </a:lnTo>
                  <a:lnTo>
                    <a:pt x="18383" y="8651"/>
                  </a:lnTo>
                  <a:lnTo>
                    <a:pt x="18383" y="3692"/>
                  </a:lnTo>
                  <a:lnTo>
                    <a:pt x="14559" y="7516"/>
                  </a:lnTo>
                  <a:cubicBezTo>
                    <a:pt x="17275" y="11078"/>
                    <a:pt x="16591" y="16167"/>
                    <a:pt x="13030" y="18883"/>
                  </a:cubicBezTo>
                  <a:cubicBezTo>
                    <a:pt x="9469" y="21600"/>
                    <a:pt x="4379" y="20915"/>
                    <a:pt x="1663" y="17354"/>
                  </a:cubicBezTo>
                  <a:cubicBezTo>
                    <a:pt x="-1054" y="13793"/>
                    <a:pt x="-369" y="8704"/>
                    <a:pt x="3192" y="5987"/>
                  </a:cubicBezTo>
                  <a:cubicBezTo>
                    <a:pt x="6097" y="3771"/>
                    <a:pt x="10125" y="3771"/>
                    <a:pt x="13030" y="5987"/>
                  </a:cubicBezTo>
                  <a:close/>
                  <a:moveTo>
                    <a:pt x="8111" y="18383"/>
                  </a:moveTo>
                  <a:cubicBezTo>
                    <a:pt x="11395" y="18383"/>
                    <a:pt x="14058" y="15720"/>
                    <a:pt x="14058" y="12435"/>
                  </a:cubicBezTo>
                  <a:cubicBezTo>
                    <a:pt x="14058" y="9151"/>
                    <a:pt x="11395" y="6488"/>
                    <a:pt x="8111" y="6488"/>
                  </a:cubicBezTo>
                  <a:cubicBezTo>
                    <a:pt x="4826" y="6488"/>
                    <a:pt x="2163" y="9151"/>
                    <a:pt x="2163" y="12435"/>
                  </a:cubicBezTo>
                  <a:cubicBezTo>
                    <a:pt x="2163" y="15720"/>
                    <a:pt x="4826" y="18383"/>
                    <a:pt x="8111" y="1838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62" name="成组"/>
          <p:cNvGrpSpPr/>
          <p:nvPr/>
        </p:nvGrpSpPr>
        <p:grpSpPr>
          <a:xfrm>
            <a:off x="6324672" y="5409376"/>
            <a:ext cx="457201" cy="457201"/>
            <a:chOff x="0" y="0"/>
            <a:chExt cx="457200" cy="457200"/>
          </a:xfrm>
        </p:grpSpPr>
        <p:sp>
          <p:nvSpPr>
            <p:cNvPr id="4260" name="任意形状 4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61" name="任意形状 475"/>
            <p:cNvSpPr/>
            <p:nvPr/>
          </p:nvSpPr>
          <p:spPr>
            <a:xfrm>
              <a:off x="13811" y="38100"/>
              <a:ext cx="429579"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155" y="10800"/>
                    <a:pt x="6011" y="8382"/>
                    <a:pt x="6011" y="5400"/>
                  </a:cubicBezTo>
                  <a:cubicBezTo>
                    <a:pt x="6011" y="2418"/>
                    <a:pt x="8155" y="0"/>
                    <a:pt x="10800" y="0"/>
                  </a:cubicBezTo>
                  <a:cubicBezTo>
                    <a:pt x="13445" y="0"/>
                    <a:pt x="15589" y="2418"/>
                    <a:pt x="15589" y="5400"/>
                  </a:cubicBezTo>
                  <a:cubicBezTo>
                    <a:pt x="15589" y="8382"/>
                    <a:pt x="13445" y="10800"/>
                    <a:pt x="10800" y="10800"/>
                  </a:cubicBezTo>
                  <a:close/>
                  <a:moveTo>
                    <a:pt x="16547" y="16200"/>
                  </a:moveTo>
                  <a:lnTo>
                    <a:pt x="16547" y="21600"/>
                  </a:lnTo>
                  <a:lnTo>
                    <a:pt x="14631" y="21600"/>
                  </a:lnTo>
                  <a:lnTo>
                    <a:pt x="14631" y="16200"/>
                  </a:lnTo>
                  <a:cubicBezTo>
                    <a:pt x="14631" y="11393"/>
                    <a:pt x="17164" y="7252"/>
                    <a:pt x="20807" y="5383"/>
                  </a:cubicBezTo>
                  <a:lnTo>
                    <a:pt x="21600" y="7348"/>
                  </a:lnTo>
                  <a:cubicBezTo>
                    <a:pt x="18522" y="8927"/>
                    <a:pt x="16547" y="12388"/>
                    <a:pt x="16547" y="16200"/>
                  </a:cubicBezTo>
                  <a:close/>
                  <a:moveTo>
                    <a:pt x="6968" y="16200"/>
                  </a:moveTo>
                  <a:lnTo>
                    <a:pt x="6968" y="21600"/>
                  </a:lnTo>
                  <a:lnTo>
                    <a:pt x="5053" y="21600"/>
                  </a:lnTo>
                  <a:lnTo>
                    <a:pt x="5053" y="16200"/>
                  </a:lnTo>
                  <a:cubicBezTo>
                    <a:pt x="5053" y="12388"/>
                    <a:pt x="3078" y="8928"/>
                    <a:pt x="0" y="7349"/>
                  </a:cubicBezTo>
                  <a:lnTo>
                    <a:pt x="793" y="5383"/>
                  </a:lnTo>
                  <a:cubicBezTo>
                    <a:pt x="4554" y="7312"/>
                    <a:pt x="6969" y="11541"/>
                    <a:pt x="6968" y="16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65" name="成组"/>
          <p:cNvGrpSpPr/>
          <p:nvPr/>
        </p:nvGrpSpPr>
        <p:grpSpPr>
          <a:xfrm>
            <a:off x="6324672" y="4495140"/>
            <a:ext cx="457201" cy="457201"/>
            <a:chOff x="0" y="0"/>
            <a:chExt cx="457200" cy="457200"/>
          </a:xfrm>
        </p:grpSpPr>
        <p:sp>
          <p:nvSpPr>
            <p:cNvPr id="4263" name="任意形状 4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64" name="任意形状 478"/>
            <p:cNvSpPr/>
            <p:nvPr/>
          </p:nvSpPr>
          <p:spPr>
            <a:xfrm>
              <a:off x="13811" y="38100"/>
              <a:ext cx="429579" cy="381000"/>
            </a:xfrm>
            <a:custGeom>
              <a:avLst/>
              <a:gdLst/>
              <a:ahLst/>
              <a:cxnLst>
                <a:cxn ang="0">
                  <a:pos x="wd2" y="hd2"/>
                </a:cxn>
                <a:cxn ang="5400000">
                  <a:pos x="wd2" y="hd2"/>
                </a:cxn>
                <a:cxn ang="10800000">
                  <a:pos x="wd2" y="hd2"/>
                </a:cxn>
                <a:cxn ang="16200000">
                  <a:pos x="wd2" y="hd2"/>
                </a:cxn>
              </a:cxnLst>
              <a:rect l="0" t="0" r="r" b="b"/>
              <a:pathLst>
                <a:path w="21600" h="21600" extrusionOk="0">
                  <a:moveTo>
                    <a:pt x="16547" y="16200"/>
                  </a:moveTo>
                  <a:lnTo>
                    <a:pt x="16547" y="21600"/>
                  </a:lnTo>
                  <a:lnTo>
                    <a:pt x="14631" y="21600"/>
                  </a:lnTo>
                  <a:lnTo>
                    <a:pt x="14631" y="16200"/>
                  </a:lnTo>
                  <a:cubicBezTo>
                    <a:pt x="14631" y="11393"/>
                    <a:pt x="17164" y="7252"/>
                    <a:pt x="20807" y="5383"/>
                  </a:cubicBezTo>
                  <a:lnTo>
                    <a:pt x="21600" y="7348"/>
                  </a:lnTo>
                  <a:cubicBezTo>
                    <a:pt x="18522" y="8927"/>
                    <a:pt x="16547" y="12388"/>
                    <a:pt x="16547" y="16200"/>
                  </a:cubicBezTo>
                  <a:close/>
                  <a:moveTo>
                    <a:pt x="6968" y="16200"/>
                  </a:moveTo>
                  <a:lnTo>
                    <a:pt x="6968" y="21600"/>
                  </a:lnTo>
                  <a:lnTo>
                    <a:pt x="5053" y="21600"/>
                  </a:lnTo>
                  <a:lnTo>
                    <a:pt x="5053" y="16200"/>
                  </a:lnTo>
                  <a:cubicBezTo>
                    <a:pt x="5053" y="12388"/>
                    <a:pt x="3078" y="8928"/>
                    <a:pt x="0" y="7349"/>
                  </a:cubicBezTo>
                  <a:lnTo>
                    <a:pt x="793" y="5383"/>
                  </a:lnTo>
                  <a:cubicBezTo>
                    <a:pt x="4554" y="7312"/>
                    <a:pt x="6969" y="11541"/>
                    <a:pt x="6968" y="16200"/>
                  </a:cubicBezTo>
                  <a:close/>
                  <a:moveTo>
                    <a:pt x="10800" y="10800"/>
                  </a:moveTo>
                  <a:cubicBezTo>
                    <a:pt x="8155" y="10800"/>
                    <a:pt x="6011" y="8382"/>
                    <a:pt x="6011" y="5400"/>
                  </a:cubicBezTo>
                  <a:cubicBezTo>
                    <a:pt x="6011" y="2418"/>
                    <a:pt x="8155" y="0"/>
                    <a:pt x="10800" y="0"/>
                  </a:cubicBezTo>
                  <a:cubicBezTo>
                    <a:pt x="13445" y="0"/>
                    <a:pt x="15589" y="2418"/>
                    <a:pt x="15589" y="5400"/>
                  </a:cubicBezTo>
                  <a:cubicBezTo>
                    <a:pt x="15589" y="8382"/>
                    <a:pt x="13445" y="10800"/>
                    <a:pt x="10800" y="10800"/>
                  </a:cubicBezTo>
                  <a:close/>
                  <a:moveTo>
                    <a:pt x="10800" y="8640"/>
                  </a:moveTo>
                  <a:cubicBezTo>
                    <a:pt x="12387" y="8640"/>
                    <a:pt x="13674" y="7189"/>
                    <a:pt x="13674" y="5400"/>
                  </a:cubicBezTo>
                  <a:cubicBezTo>
                    <a:pt x="13674" y="3611"/>
                    <a:pt x="12387" y="2160"/>
                    <a:pt x="10800" y="2160"/>
                  </a:cubicBezTo>
                  <a:cubicBezTo>
                    <a:pt x="9213" y="2160"/>
                    <a:pt x="7926" y="3611"/>
                    <a:pt x="7926" y="5400"/>
                  </a:cubicBezTo>
                  <a:cubicBezTo>
                    <a:pt x="7926" y="7189"/>
                    <a:pt x="9213" y="8640"/>
                    <a:pt x="10800" y="86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68" name="成组"/>
          <p:cNvGrpSpPr/>
          <p:nvPr/>
        </p:nvGrpSpPr>
        <p:grpSpPr>
          <a:xfrm>
            <a:off x="7239084" y="5409376"/>
            <a:ext cx="457201" cy="457201"/>
            <a:chOff x="0" y="0"/>
            <a:chExt cx="457200" cy="457200"/>
          </a:xfrm>
        </p:grpSpPr>
        <p:sp>
          <p:nvSpPr>
            <p:cNvPr id="4266" name="任意形状 4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67" name="任意形状 481"/>
            <p:cNvSpPr/>
            <p:nvPr/>
          </p:nvSpPr>
          <p:spPr>
            <a:xfrm>
              <a:off x="38100" y="3810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5400" y="10232"/>
                  </a:moveTo>
                  <a:cubicBezTo>
                    <a:pt x="2716" y="10232"/>
                    <a:pt x="540" y="7941"/>
                    <a:pt x="540" y="5116"/>
                  </a:cubicBezTo>
                  <a:cubicBezTo>
                    <a:pt x="540" y="2290"/>
                    <a:pt x="2716" y="0"/>
                    <a:pt x="5400" y="0"/>
                  </a:cubicBezTo>
                  <a:cubicBezTo>
                    <a:pt x="8084" y="0"/>
                    <a:pt x="10260" y="2290"/>
                    <a:pt x="10260" y="5116"/>
                  </a:cubicBezTo>
                  <a:cubicBezTo>
                    <a:pt x="10260" y="7941"/>
                    <a:pt x="8084" y="10232"/>
                    <a:pt x="5400" y="10232"/>
                  </a:cubicBezTo>
                  <a:close/>
                  <a:moveTo>
                    <a:pt x="16740" y="14779"/>
                  </a:moveTo>
                  <a:cubicBezTo>
                    <a:pt x="14354" y="14779"/>
                    <a:pt x="12420" y="12743"/>
                    <a:pt x="12420" y="10232"/>
                  </a:cubicBezTo>
                  <a:cubicBezTo>
                    <a:pt x="12420" y="7720"/>
                    <a:pt x="14354" y="5684"/>
                    <a:pt x="16740" y="5684"/>
                  </a:cubicBezTo>
                  <a:cubicBezTo>
                    <a:pt x="19126" y="5684"/>
                    <a:pt x="21060" y="7720"/>
                    <a:pt x="21060" y="10232"/>
                  </a:cubicBezTo>
                  <a:cubicBezTo>
                    <a:pt x="21060" y="12743"/>
                    <a:pt x="19126" y="14779"/>
                    <a:pt x="16740" y="14779"/>
                  </a:cubicBezTo>
                  <a:close/>
                  <a:moveTo>
                    <a:pt x="16740" y="15916"/>
                  </a:moveTo>
                  <a:cubicBezTo>
                    <a:pt x="19424" y="15916"/>
                    <a:pt x="21600" y="18206"/>
                    <a:pt x="21600" y="21032"/>
                  </a:cubicBezTo>
                  <a:lnTo>
                    <a:pt x="21600" y="21600"/>
                  </a:lnTo>
                  <a:lnTo>
                    <a:pt x="11880" y="21600"/>
                  </a:lnTo>
                  <a:lnTo>
                    <a:pt x="11880" y="21032"/>
                  </a:lnTo>
                  <a:cubicBezTo>
                    <a:pt x="11880" y="18206"/>
                    <a:pt x="14056" y="15916"/>
                    <a:pt x="16740" y="15916"/>
                  </a:cubicBezTo>
                  <a:close/>
                  <a:moveTo>
                    <a:pt x="5400" y="11368"/>
                  </a:moveTo>
                  <a:cubicBezTo>
                    <a:pt x="8382" y="11368"/>
                    <a:pt x="10800" y="13913"/>
                    <a:pt x="10800" y="17053"/>
                  </a:cubicBezTo>
                  <a:lnTo>
                    <a:pt x="10800" y="21600"/>
                  </a:lnTo>
                  <a:lnTo>
                    <a:pt x="0" y="21600"/>
                  </a:lnTo>
                  <a:lnTo>
                    <a:pt x="0" y="17053"/>
                  </a:lnTo>
                  <a:cubicBezTo>
                    <a:pt x="0" y="13913"/>
                    <a:pt x="2418" y="11368"/>
                    <a:pt x="5400" y="1136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71" name="成组"/>
          <p:cNvGrpSpPr/>
          <p:nvPr/>
        </p:nvGrpSpPr>
        <p:grpSpPr>
          <a:xfrm>
            <a:off x="7239084" y="4495140"/>
            <a:ext cx="457201" cy="457201"/>
            <a:chOff x="0" y="0"/>
            <a:chExt cx="457200" cy="457200"/>
          </a:xfrm>
        </p:grpSpPr>
        <p:sp>
          <p:nvSpPr>
            <p:cNvPr id="4269" name="任意形状 4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70" name="任意形状 484"/>
            <p:cNvSpPr/>
            <p:nvPr/>
          </p:nvSpPr>
          <p:spPr>
            <a:xfrm>
              <a:off x="38100" y="3810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5400" y="7958"/>
                  </a:moveTo>
                  <a:cubicBezTo>
                    <a:pt x="6891" y="7958"/>
                    <a:pt x="8100" y="6685"/>
                    <a:pt x="8100" y="5116"/>
                  </a:cubicBezTo>
                  <a:cubicBezTo>
                    <a:pt x="8100" y="3546"/>
                    <a:pt x="6891" y="2274"/>
                    <a:pt x="5400" y="2274"/>
                  </a:cubicBezTo>
                  <a:cubicBezTo>
                    <a:pt x="3909" y="2274"/>
                    <a:pt x="2700" y="3546"/>
                    <a:pt x="2700" y="5116"/>
                  </a:cubicBezTo>
                  <a:cubicBezTo>
                    <a:pt x="2700" y="6685"/>
                    <a:pt x="3909" y="7958"/>
                    <a:pt x="5400" y="7958"/>
                  </a:cubicBezTo>
                  <a:close/>
                  <a:moveTo>
                    <a:pt x="5400" y="10232"/>
                  </a:moveTo>
                  <a:cubicBezTo>
                    <a:pt x="2716" y="10232"/>
                    <a:pt x="540" y="7941"/>
                    <a:pt x="540" y="5116"/>
                  </a:cubicBezTo>
                  <a:cubicBezTo>
                    <a:pt x="540" y="2290"/>
                    <a:pt x="2716" y="0"/>
                    <a:pt x="5400" y="0"/>
                  </a:cubicBezTo>
                  <a:cubicBezTo>
                    <a:pt x="8084" y="0"/>
                    <a:pt x="10260" y="2290"/>
                    <a:pt x="10260" y="5116"/>
                  </a:cubicBezTo>
                  <a:cubicBezTo>
                    <a:pt x="10260" y="7941"/>
                    <a:pt x="8084" y="10232"/>
                    <a:pt x="5400" y="10232"/>
                  </a:cubicBezTo>
                  <a:close/>
                  <a:moveTo>
                    <a:pt x="16740" y="12505"/>
                  </a:moveTo>
                  <a:cubicBezTo>
                    <a:pt x="17933" y="12505"/>
                    <a:pt x="18900" y="11487"/>
                    <a:pt x="18900" y="10232"/>
                  </a:cubicBezTo>
                  <a:cubicBezTo>
                    <a:pt x="18900" y="8976"/>
                    <a:pt x="17933" y="7958"/>
                    <a:pt x="16740" y="7958"/>
                  </a:cubicBezTo>
                  <a:cubicBezTo>
                    <a:pt x="15547" y="7958"/>
                    <a:pt x="14580" y="8976"/>
                    <a:pt x="14580" y="10232"/>
                  </a:cubicBezTo>
                  <a:cubicBezTo>
                    <a:pt x="14580" y="11487"/>
                    <a:pt x="15547" y="12505"/>
                    <a:pt x="16740" y="12505"/>
                  </a:cubicBezTo>
                  <a:close/>
                  <a:moveTo>
                    <a:pt x="16740" y="14779"/>
                  </a:moveTo>
                  <a:cubicBezTo>
                    <a:pt x="14354" y="14779"/>
                    <a:pt x="12420" y="12743"/>
                    <a:pt x="12420" y="10232"/>
                  </a:cubicBezTo>
                  <a:cubicBezTo>
                    <a:pt x="12420" y="7720"/>
                    <a:pt x="14354" y="5684"/>
                    <a:pt x="16740" y="5684"/>
                  </a:cubicBezTo>
                  <a:cubicBezTo>
                    <a:pt x="19126" y="5684"/>
                    <a:pt x="21060" y="7720"/>
                    <a:pt x="21060" y="10232"/>
                  </a:cubicBezTo>
                  <a:cubicBezTo>
                    <a:pt x="21060" y="12743"/>
                    <a:pt x="19126" y="14779"/>
                    <a:pt x="16740" y="14779"/>
                  </a:cubicBezTo>
                  <a:close/>
                  <a:moveTo>
                    <a:pt x="19440" y="21600"/>
                  </a:moveTo>
                  <a:lnTo>
                    <a:pt x="19440" y="21032"/>
                  </a:lnTo>
                  <a:cubicBezTo>
                    <a:pt x="19440" y="19462"/>
                    <a:pt x="18231" y="18189"/>
                    <a:pt x="16740" y="18189"/>
                  </a:cubicBezTo>
                  <a:cubicBezTo>
                    <a:pt x="15249" y="18189"/>
                    <a:pt x="14040" y="19462"/>
                    <a:pt x="14040" y="21032"/>
                  </a:cubicBezTo>
                  <a:lnTo>
                    <a:pt x="14040" y="21600"/>
                  </a:lnTo>
                  <a:lnTo>
                    <a:pt x="11880" y="21600"/>
                  </a:lnTo>
                  <a:lnTo>
                    <a:pt x="11880" y="21032"/>
                  </a:lnTo>
                  <a:cubicBezTo>
                    <a:pt x="11880" y="18206"/>
                    <a:pt x="14056" y="15916"/>
                    <a:pt x="16740" y="15916"/>
                  </a:cubicBezTo>
                  <a:cubicBezTo>
                    <a:pt x="19424" y="15916"/>
                    <a:pt x="21600" y="18206"/>
                    <a:pt x="21600" y="21032"/>
                  </a:cubicBezTo>
                  <a:lnTo>
                    <a:pt x="21600" y="21600"/>
                  </a:lnTo>
                  <a:lnTo>
                    <a:pt x="19440" y="21600"/>
                  </a:lnTo>
                  <a:close/>
                  <a:moveTo>
                    <a:pt x="8640" y="21600"/>
                  </a:moveTo>
                  <a:lnTo>
                    <a:pt x="8640" y="17053"/>
                  </a:lnTo>
                  <a:cubicBezTo>
                    <a:pt x="8640" y="15169"/>
                    <a:pt x="7189" y="13642"/>
                    <a:pt x="5400" y="13642"/>
                  </a:cubicBezTo>
                  <a:cubicBezTo>
                    <a:pt x="3611" y="13642"/>
                    <a:pt x="2160" y="15169"/>
                    <a:pt x="2160" y="17053"/>
                  </a:cubicBezTo>
                  <a:lnTo>
                    <a:pt x="2160" y="21600"/>
                  </a:lnTo>
                  <a:lnTo>
                    <a:pt x="0" y="21600"/>
                  </a:lnTo>
                  <a:lnTo>
                    <a:pt x="0" y="17053"/>
                  </a:lnTo>
                  <a:cubicBezTo>
                    <a:pt x="0" y="13913"/>
                    <a:pt x="2418" y="11368"/>
                    <a:pt x="5400" y="11368"/>
                  </a:cubicBezTo>
                  <a:cubicBezTo>
                    <a:pt x="8382" y="11368"/>
                    <a:pt x="10800" y="13913"/>
                    <a:pt x="10800" y="17053"/>
                  </a:cubicBezTo>
                  <a:lnTo>
                    <a:pt x="10800" y="21600"/>
                  </a:lnTo>
                  <a:lnTo>
                    <a:pt x="8640" y="21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74" name="成组"/>
          <p:cNvGrpSpPr/>
          <p:nvPr/>
        </p:nvGrpSpPr>
        <p:grpSpPr>
          <a:xfrm>
            <a:off x="3581436" y="5409376"/>
            <a:ext cx="457201" cy="457201"/>
            <a:chOff x="0" y="0"/>
            <a:chExt cx="457200" cy="457200"/>
          </a:xfrm>
        </p:grpSpPr>
        <p:sp>
          <p:nvSpPr>
            <p:cNvPr id="4272" name="任意形状 4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73" name="任意形状 48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7280" y="17280"/>
                  </a:moveTo>
                  <a:lnTo>
                    <a:pt x="17280" y="20520"/>
                  </a:lnTo>
                  <a:cubicBezTo>
                    <a:pt x="17280" y="21117"/>
                    <a:pt x="16797" y="21600"/>
                    <a:pt x="16200" y="21600"/>
                  </a:cubicBezTo>
                  <a:lnTo>
                    <a:pt x="5400" y="21600"/>
                  </a:lnTo>
                  <a:cubicBezTo>
                    <a:pt x="4803" y="21600"/>
                    <a:pt x="4320" y="21117"/>
                    <a:pt x="4320" y="20520"/>
                  </a:cubicBezTo>
                  <a:lnTo>
                    <a:pt x="4320" y="17280"/>
                  </a:lnTo>
                  <a:lnTo>
                    <a:pt x="1080" y="17280"/>
                  </a:lnTo>
                  <a:cubicBezTo>
                    <a:pt x="483" y="17280"/>
                    <a:pt x="0" y="16797"/>
                    <a:pt x="0" y="16200"/>
                  </a:cubicBezTo>
                  <a:lnTo>
                    <a:pt x="0" y="10800"/>
                  </a:lnTo>
                  <a:cubicBezTo>
                    <a:pt x="0" y="4835"/>
                    <a:pt x="4835" y="0"/>
                    <a:pt x="10800" y="0"/>
                  </a:cubicBezTo>
                  <a:cubicBezTo>
                    <a:pt x="16765" y="0"/>
                    <a:pt x="21600" y="4835"/>
                    <a:pt x="21600" y="10800"/>
                  </a:cubicBezTo>
                  <a:lnTo>
                    <a:pt x="21600" y="16200"/>
                  </a:lnTo>
                  <a:cubicBezTo>
                    <a:pt x="21600" y="16797"/>
                    <a:pt x="21117" y="17280"/>
                    <a:pt x="20520" y="17280"/>
                  </a:cubicBezTo>
                  <a:lnTo>
                    <a:pt x="17280" y="17280"/>
                  </a:lnTo>
                  <a:close/>
                  <a:moveTo>
                    <a:pt x="5940" y="12960"/>
                  </a:moveTo>
                  <a:cubicBezTo>
                    <a:pt x="6835" y="12960"/>
                    <a:pt x="7560" y="12235"/>
                    <a:pt x="7560" y="11340"/>
                  </a:cubicBezTo>
                  <a:cubicBezTo>
                    <a:pt x="7560" y="10445"/>
                    <a:pt x="6835" y="9720"/>
                    <a:pt x="5940" y="9720"/>
                  </a:cubicBezTo>
                  <a:cubicBezTo>
                    <a:pt x="5045" y="9720"/>
                    <a:pt x="4320" y="10445"/>
                    <a:pt x="4320" y="11340"/>
                  </a:cubicBezTo>
                  <a:cubicBezTo>
                    <a:pt x="4320" y="12235"/>
                    <a:pt x="5045" y="12960"/>
                    <a:pt x="5940" y="12960"/>
                  </a:cubicBezTo>
                  <a:close/>
                  <a:moveTo>
                    <a:pt x="15660" y="12960"/>
                  </a:moveTo>
                  <a:cubicBezTo>
                    <a:pt x="16555" y="12960"/>
                    <a:pt x="17280" y="12235"/>
                    <a:pt x="17280" y="11340"/>
                  </a:cubicBezTo>
                  <a:cubicBezTo>
                    <a:pt x="17280" y="10445"/>
                    <a:pt x="16555" y="9720"/>
                    <a:pt x="15660" y="9720"/>
                  </a:cubicBezTo>
                  <a:cubicBezTo>
                    <a:pt x="14765" y="9720"/>
                    <a:pt x="14040" y="10445"/>
                    <a:pt x="14040" y="11340"/>
                  </a:cubicBezTo>
                  <a:cubicBezTo>
                    <a:pt x="14040" y="12235"/>
                    <a:pt x="14765" y="12960"/>
                    <a:pt x="15660" y="129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77" name="成组"/>
          <p:cNvGrpSpPr/>
          <p:nvPr/>
        </p:nvGrpSpPr>
        <p:grpSpPr>
          <a:xfrm>
            <a:off x="3581436" y="4495140"/>
            <a:ext cx="457201" cy="457201"/>
            <a:chOff x="0" y="0"/>
            <a:chExt cx="457200" cy="457200"/>
          </a:xfrm>
        </p:grpSpPr>
        <p:sp>
          <p:nvSpPr>
            <p:cNvPr id="4275" name="任意形状 4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76" name="任意形状 49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9440" y="10800"/>
                  </a:moveTo>
                  <a:cubicBezTo>
                    <a:pt x="19440" y="6028"/>
                    <a:pt x="15572" y="2160"/>
                    <a:pt x="10800" y="2160"/>
                  </a:cubicBezTo>
                  <a:cubicBezTo>
                    <a:pt x="6028" y="2160"/>
                    <a:pt x="2160" y="6028"/>
                    <a:pt x="2160" y="10800"/>
                  </a:cubicBezTo>
                  <a:lnTo>
                    <a:pt x="2160" y="15120"/>
                  </a:lnTo>
                  <a:lnTo>
                    <a:pt x="5400" y="15120"/>
                  </a:lnTo>
                  <a:cubicBezTo>
                    <a:pt x="5997" y="15120"/>
                    <a:pt x="6480" y="15604"/>
                    <a:pt x="6480" y="16200"/>
                  </a:cubicBezTo>
                  <a:lnTo>
                    <a:pt x="6480" y="19440"/>
                  </a:lnTo>
                  <a:lnTo>
                    <a:pt x="15120" y="19440"/>
                  </a:lnTo>
                  <a:lnTo>
                    <a:pt x="15120" y="16200"/>
                  </a:lnTo>
                  <a:cubicBezTo>
                    <a:pt x="15120" y="15604"/>
                    <a:pt x="15604" y="15120"/>
                    <a:pt x="16200" y="15120"/>
                  </a:cubicBezTo>
                  <a:lnTo>
                    <a:pt x="19440" y="15120"/>
                  </a:lnTo>
                  <a:lnTo>
                    <a:pt x="19440" y="10800"/>
                  </a:lnTo>
                  <a:close/>
                  <a:moveTo>
                    <a:pt x="17280" y="17280"/>
                  </a:moveTo>
                  <a:lnTo>
                    <a:pt x="17280" y="20520"/>
                  </a:lnTo>
                  <a:cubicBezTo>
                    <a:pt x="17280" y="21117"/>
                    <a:pt x="16797" y="21600"/>
                    <a:pt x="16200" y="21600"/>
                  </a:cubicBezTo>
                  <a:lnTo>
                    <a:pt x="5400" y="21600"/>
                  </a:lnTo>
                  <a:cubicBezTo>
                    <a:pt x="4803" y="21600"/>
                    <a:pt x="4320" y="21117"/>
                    <a:pt x="4320" y="20520"/>
                  </a:cubicBezTo>
                  <a:lnTo>
                    <a:pt x="4320" y="17280"/>
                  </a:lnTo>
                  <a:lnTo>
                    <a:pt x="1080" y="17280"/>
                  </a:lnTo>
                  <a:cubicBezTo>
                    <a:pt x="483" y="17280"/>
                    <a:pt x="0" y="16797"/>
                    <a:pt x="0" y="16200"/>
                  </a:cubicBezTo>
                  <a:lnTo>
                    <a:pt x="0" y="10800"/>
                  </a:lnTo>
                  <a:cubicBezTo>
                    <a:pt x="0" y="4835"/>
                    <a:pt x="4835" y="0"/>
                    <a:pt x="10800" y="0"/>
                  </a:cubicBezTo>
                  <a:cubicBezTo>
                    <a:pt x="16765" y="0"/>
                    <a:pt x="21600" y="4835"/>
                    <a:pt x="21600" y="10800"/>
                  </a:cubicBezTo>
                  <a:lnTo>
                    <a:pt x="21600" y="16200"/>
                  </a:lnTo>
                  <a:cubicBezTo>
                    <a:pt x="21600" y="16797"/>
                    <a:pt x="21117" y="17280"/>
                    <a:pt x="20520" y="17280"/>
                  </a:cubicBezTo>
                  <a:lnTo>
                    <a:pt x="17280" y="17280"/>
                  </a:lnTo>
                  <a:close/>
                  <a:moveTo>
                    <a:pt x="5940" y="12960"/>
                  </a:moveTo>
                  <a:cubicBezTo>
                    <a:pt x="5045" y="12960"/>
                    <a:pt x="4320" y="12235"/>
                    <a:pt x="4320" y="11340"/>
                  </a:cubicBezTo>
                  <a:cubicBezTo>
                    <a:pt x="4320" y="10445"/>
                    <a:pt x="5045" y="9720"/>
                    <a:pt x="5940" y="9720"/>
                  </a:cubicBezTo>
                  <a:cubicBezTo>
                    <a:pt x="6835" y="9720"/>
                    <a:pt x="7560" y="10445"/>
                    <a:pt x="7560" y="11340"/>
                  </a:cubicBezTo>
                  <a:cubicBezTo>
                    <a:pt x="7560" y="12235"/>
                    <a:pt x="6835" y="12960"/>
                    <a:pt x="5940" y="12960"/>
                  </a:cubicBezTo>
                  <a:close/>
                  <a:moveTo>
                    <a:pt x="15660" y="12960"/>
                  </a:moveTo>
                  <a:cubicBezTo>
                    <a:pt x="14765" y="12960"/>
                    <a:pt x="14040" y="12235"/>
                    <a:pt x="14040" y="11340"/>
                  </a:cubicBezTo>
                  <a:cubicBezTo>
                    <a:pt x="14040" y="10445"/>
                    <a:pt x="14765" y="9720"/>
                    <a:pt x="15660" y="9720"/>
                  </a:cubicBezTo>
                  <a:cubicBezTo>
                    <a:pt x="16555" y="9720"/>
                    <a:pt x="17280" y="10445"/>
                    <a:pt x="17280" y="11340"/>
                  </a:cubicBezTo>
                  <a:cubicBezTo>
                    <a:pt x="17280" y="12235"/>
                    <a:pt x="16555" y="12960"/>
                    <a:pt x="15660" y="129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80" name="成组"/>
          <p:cNvGrpSpPr/>
          <p:nvPr/>
        </p:nvGrpSpPr>
        <p:grpSpPr>
          <a:xfrm>
            <a:off x="1752612" y="1752435"/>
            <a:ext cx="457201" cy="457201"/>
            <a:chOff x="0" y="0"/>
            <a:chExt cx="457200" cy="457200"/>
          </a:xfrm>
        </p:grpSpPr>
        <p:sp>
          <p:nvSpPr>
            <p:cNvPr id="4278" name="任意形状 4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79" name="任意形状 493"/>
            <p:cNvSpPr/>
            <p:nvPr/>
          </p:nvSpPr>
          <p:spPr>
            <a:xfrm>
              <a:off x="76200" y="19050"/>
              <a:ext cx="304800" cy="400050"/>
            </a:xfrm>
            <a:custGeom>
              <a:avLst/>
              <a:gdLst/>
              <a:ahLst/>
              <a:cxnLst>
                <a:cxn ang="0">
                  <a:pos x="wd2" y="hd2"/>
                </a:cxn>
                <a:cxn ang="5400000">
                  <a:pos x="wd2" y="hd2"/>
                </a:cxn>
                <a:cxn ang="10800000">
                  <a:pos x="wd2" y="hd2"/>
                </a:cxn>
                <a:cxn ang="16200000">
                  <a:pos x="wd2" y="hd2"/>
                </a:cxn>
              </a:cxnLst>
              <a:rect l="0" t="0" r="r" b="b"/>
              <a:pathLst>
                <a:path w="21600" h="21600" extrusionOk="0">
                  <a:moveTo>
                    <a:pt x="9450" y="13435"/>
                  </a:moveTo>
                  <a:lnTo>
                    <a:pt x="9450" y="19543"/>
                  </a:lnTo>
                  <a:lnTo>
                    <a:pt x="12150" y="19543"/>
                  </a:lnTo>
                  <a:lnTo>
                    <a:pt x="12150" y="13435"/>
                  </a:lnTo>
                  <a:cubicBezTo>
                    <a:pt x="17477" y="13941"/>
                    <a:pt x="21600" y="17403"/>
                    <a:pt x="21600" y="21600"/>
                  </a:cubicBezTo>
                  <a:lnTo>
                    <a:pt x="0" y="21600"/>
                  </a:lnTo>
                  <a:cubicBezTo>
                    <a:pt x="0" y="17453"/>
                    <a:pt x="4050" y="13954"/>
                    <a:pt x="9450" y="13435"/>
                  </a:cubicBez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83" name="成组"/>
          <p:cNvGrpSpPr/>
          <p:nvPr/>
        </p:nvGrpSpPr>
        <p:grpSpPr>
          <a:xfrm>
            <a:off x="1752612" y="838200"/>
            <a:ext cx="457201" cy="457200"/>
            <a:chOff x="0" y="0"/>
            <a:chExt cx="457200" cy="457200"/>
          </a:xfrm>
        </p:grpSpPr>
        <p:sp>
          <p:nvSpPr>
            <p:cNvPr id="4281" name="任意形状 4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82" name="任意形状 496"/>
            <p:cNvSpPr/>
            <p:nvPr/>
          </p:nvSpPr>
          <p:spPr>
            <a:xfrm>
              <a:off x="76200" y="19050"/>
              <a:ext cx="304800" cy="4000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17055"/>
                    <a:pt x="4835" y="13371"/>
                    <a:pt x="10800" y="13371"/>
                  </a:cubicBezTo>
                  <a:cubicBezTo>
                    <a:pt x="16765" y="13371"/>
                    <a:pt x="21600" y="17055"/>
                    <a:pt x="21600" y="21600"/>
                  </a:cubicBezTo>
                  <a:lnTo>
                    <a:pt x="0" y="21600"/>
                  </a:lnTo>
                  <a:close/>
                  <a:moveTo>
                    <a:pt x="12150" y="15514"/>
                  </a:moveTo>
                  <a:lnTo>
                    <a:pt x="12150" y="19543"/>
                  </a:lnTo>
                  <a:lnTo>
                    <a:pt x="18440" y="19543"/>
                  </a:lnTo>
                  <a:cubicBezTo>
                    <a:pt x="17457" y="17430"/>
                    <a:pt x="15050" y="15889"/>
                    <a:pt x="12150" y="15514"/>
                  </a:cubicBezTo>
                  <a:close/>
                  <a:moveTo>
                    <a:pt x="9450" y="19543"/>
                  </a:moveTo>
                  <a:lnTo>
                    <a:pt x="9450" y="15514"/>
                  </a:lnTo>
                  <a:cubicBezTo>
                    <a:pt x="6550" y="15889"/>
                    <a:pt x="4143" y="17430"/>
                    <a:pt x="3160" y="19543"/>
                  </a:cubicBezTo>
                  <a:lnTo>
                    <a:pt x="9450" y="19543"/>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moveTo>
                    <a:pt x="10800" y="10286"/>
                  </a:moveTo>
                  <a:cubicBezTo>
                    <a:pt x="13783" y="10286"/>
                    <a:pt x="16200" y="8445"/>
                    <a:pt x="16200" y="6171"/>
                  </a:cubicBezTo>
                  <a:cubicBezTo>
                    <a:pt x="16200" y="3898"/>
                    <a:pt x="13783" y="2057"/>
                    <a:pt x="10800" y="2057"/>
                  </a:cubicBezTo>
                  <a:cubicBezTo>
                    <a:pt x="7817" y="2057"/>
                    <a:pt x="5400" y="3898"/>
                    <a:pt x="5400" y="6171"/>
                  </a:cubicBezTo>
                  <a:cubicBezTo>
                    <a:pt x="5400" y="8445"/>
                    <a:pt x="7817" y="10286"/>
                    <a:pt x="10800" y="1028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86" name="成组"/>
          <p:cNvGrpSpPr/>
          <p:nvPr/>
        </p:nvGrpSpPr>
        <p:grpSpPr>
          <a:xfrm>
            <a:off x="2667024" y="1752435"/>
            <a:ext cx="457201" cy="457201"/>
            <a:chOff x="0" y="0"/>
            <a:chExt cx="457200" cy="457200"/>
          </a:xfrm>
        </p:grpSpPr>
        <p:sp>
          <p:nvSpPr>
            <p:cNvPr id="4284" name="任意形状 49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85" name="任意形状 499"/>
            <p:cNvSpPr/>
            <p:nvPr/>
          </p:nvSpPr>
          <p:spPr>
            <a:xfrm>
              <a:off x="76200" y="19050"/>
              <a:ext cx="304800" cy="400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543"/>
                  </a:lnTo>
                  <a:cubicBezTo>
                    <a:pt x="0" y="16702"/>
                    <a:pt x="3022" y="14400"/>
                    <a:pt x="6750" y="14400"/>
                  </a:cubicBezTo>
                  <a:lnTo>
                    <a:pt x="14850" y="14400"/>
                  </a:lnTo>
                  <a:cubicBezTo>
                    <a:pt x="18578" y="14400"/>
                    <a:pt x="21600" y="16702"/>
                    <a:pt x="21600" y="19543"/>
                  </a:cubicBezTo>
                  <a:lnTo>
                    <a:pt x="21600" y="21600"/>
                  </a:lnTo>
                  <a:close/>
                  <a:moveTo>
                    <a:pt x="10800" y="12343"/>
                  </a:moveTo>
                  <a:cubicBezTo>
                    <a:pt x="6327" y="12343"/>
                    <a:pt x="2700" y="9580"/>
                    <a:pt x="2700" y="6171"/>
                  </a:cubicBezTo>
                  <a:cubicBezTo>
                    <a:pt x="2700" y="2763"/>
                    <a:pt x="6327" y="0"/>
                    <a:pt x="10800" y="0"/>
                  </a:cubicBezTo>
                  <a:cubicBezTo>
                    <a:pt x="15273" y="0"/>
                    <a:pt x="18900" y="2763"/>
                    <a:pt x="18900" y="6171"/>
                  </a:cubicBezTo>
                  <a:cubicBezTo>
                    <a:pt x="18900" y="9580"/>
                    <a:pt x="15273" y="12343"/>
                    <a:pt x="10800" y="1234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89" name="成组"/>
          <p:cNvGrpSpPr/>
          <p:nvPr/>
        </p:nvGrpSpPr>
        <p:grpSpPr>
          <a:xfrm>
            <a:off x="2667024" y="838200"/>
            <a:ext cx="457201" cy="457200"/>
            <a:chOff x="0" y="0"/>
            <a:chExt cx="457200" cy="457200"/>
          </a:xfrm>
        </p:grpSpPr>
        <p:sp>
          <p:nvSpPr>
            <p:cNvPr id="4287" name="任意形状 50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88" name="任意形状 502"/>
            <p:cNvSpPr/>
            <p:nvPr/>
          </p:nvSpPr>
          <p:spPr>
            <a:xfrm>
              <a:off x="76200" y="19050"/>
              <a:ext cx="304800" cy="400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900" y="21600"/>
                  </a:lnTo>
                  <a:lnTo>
                    <a:pt x="18900" y="19543"/>
                  </a:lnTo>
                  <a:cubicBezTo>
                    <a:pt x="18900" y="17839"/>
                    <a:pt x="17087" y="16457"/>
                    <a:pt x="14850" y="16457"/>
                  </a:cubicBezTo>
                  <a:lnTo>
                    <a:pt x="6750" y="16457"/>
                  </a:lnTo>
                  <a:cubicBezTo>
                    <a:pt x="4513" y="16457"/>
                    <a:pt x="2700" y="17839"/>
                    <a:pt x="2700" y="19543"/>
                  </a:cubicBezTo>
                  <a:lnTo>
                    <a:pt x="2700" y="21600"/>
                  </a:lnTo>
                  <a:lnTo>
                    <a:pt x="0" y="21600"/>
                  </a:lnTo>
                  <a:lnTo>
                    <a:pt x="0" y="19543"/>
                  </a:lnTo>
                  <a:cubicBezTo>
                    <a:pt x="0" y="16702"/>
                    <a:pt x="3022" y="14400"/>
                    <a:pt x="6750" y="14400"/>
                  </a:cubicBezTo>
                  <a:lnTo>
                    <a:pt x="14850" y="14400"/>
                  </a:lnTo>
                  <a:cubicBezTo>
                    <a:pt x="18578" y="14400"/>
                    <a:pt x="21600" y="16702"/>
                    <a:pt x="21600" y="19543"/>
                  </a:cubicBezTo>
                  <a:lnTo>
                    <a:pt x="21600" y="21600"/>
                  </a:lnTo>
                  <a:close/>
                  <a:moveTo>
                    <a:pt x="10800" y="12343"/>
                  </a:moveTo>
                  <a:cubicBezTo>
                    <a:pt x="6327" y="12343"/>
                    <a:pt x="2700" y="9580"/>
                    <a:pt x="2700" y="6171"/>
                  </a:cubicBezTo>
                  <a:cubicBezTo>
                    <a:pt x="2700" y="2763"/>
                    <a:pt x="6327" y="0"/>
                    <a:pt x="10800" y="0"/>
                  </a:cubicBezTo>
                  <a:cubicBezTo>
                    <a:pt x="15273" y="0"/>
                    <a:pt x="18900" y="2763"/>
                    <a:pt x="18900" y="6171"/>
                  </a:cubicBezTo>
                  <a:cubicBezTo>
                    <a:pt x="18900" y="9580"/>
                    <a:pt x="15273" y="12343"/>
                    <a:pt x="10800" y="12343"/>
                  </a:cubicBezTo>
                  <a:close/>
                  <a:moveTo>
                    <a:pt x="10800" y="10286"/>
                  </a:moveTo>
                  <a:cubicBezTo>
                    <a:pt x="13782" y="10286"/>
                    <a:pt x="16200" y="8444"/>
                    <a:pt x="16200" y="6171"/>
                  </a:cubicBezTo>
                  <a:cubicBezTo>
                    <a:pt x="16200" y="3899"/>
                    <a:pt x="13782" y="2057"/>
                    <a:pt x="10800" y="2057"/>
                  </a:cubicBezTo>
                  <a:cubicBezTo>
                    <a:pt x="7818" y="2057"/>
                    <a:pt x="5400" y="3899"/>
                    <a:pt x="5400" y="6171"/>
                  </a:cubicBezTo>
                  <a:cubicBezTo>
                    <a:pt x="5400" y="8444"/>
                    <a:pt x="7818" y="10286"/>
                    <a:pt x="10800" y="1028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92" name="成组"/>
          <p:cNvGrpSpPr/>
          <p:nvPr/>
        </p:nvGrpSpPr>
        <p:grpSpPr>
          <a:xfrm>
            <a:off x="3581436" y="1752435"/>
            <a:ext cx="457201" cy="457201"/>
            <a:chOff x="0" y="0"/>
            <a:chExt cx="457200" cy="457200"/>
          </a:xfrm>
        </p:grpSpPr>
        <p:sp>
          <p:nvSpPr>
            <p:cNvPr id="4290" name="任意形状 50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91" name="任意形状 505"/>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1350" y="19440"/>
                  </a:moveTo>
                  <a:lnTo>
                    <a:pt x="20250" y="19440"/>
                  </a:lnTo>
                  <a:lnTo>
                    <a:pt x="20250" y="21600"/>
                  </a:lnTo>
                  <a:lnTo>
                    <a:pt x="1350" y="21600"/>
                  </a:lnTo>
                  <a:lnTo>
                    <a:pt x="1350" y="19440"/>
                  </a:lnTo>
                  <a:close/>
                  <a:moveTo>
                    <a:pt x="10800" y="17280"/>
                  </a:moveTo>
                  <a:cubicBezTo>
                    <a:pt x="4835" y="17280"/>
                    <a:pt x="0" y="13412"/>
                    <a:pt x="0" y="8640"/>
                  </a:cubicBezTo>
                  <a:cubicBezTo>
                    <a:pt x="0" y="3868"/>
                    <a:pt x="4835" y="0"/>
                    <a:pt x="10800" y="0"/>
                  </a:cubicBezTo>
                  <a:cubicBezTo>
                    <a:pt x="16765" y="0"/>
                    <a:pt x="21600" y="3868"/>
                    <a:pt x="21600" y="8640"/>
                  </a:cubicBezTo>
                  <a:cubicBezTo>
                    <a:pt x="21600" y="13412"/>
                    <a:pt x="16765" y="17280"/>
                    <a:pt x="10800" y="172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95" name="成组"/>
          <p:cNvGrpSpPr/>
          <p:nvPr/>
        </p:nvGrpSpPr>
        <p:grpSpPr>
          <a:xfrm>
            <a:off x="3581436" y="838200"/>
            <a:ext cx="457201" cy="457200"/>
            <a:chOff x="0" y="0"/>
            <a:chExt cx="457200" cy="457200"/>
          </a:xfrm>
        </p:grpSpPr>
        <p:sp>
          <p:nvSpPr>
            <p:cNvPr id="4293" name="任意形状 50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94" name="任意形状 508"/>
            <p:cNvSpPr/>
            <p:nvPr/>
          </p:nvSpPr>
          <p:spPr>
            <a:xfrm>
              <a:off x="76200" y="38100"/>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1350" y="19440"/>
                  </a:moveTo>
                  <a:lnTo>
                    <a:pt x="20250" y="19440"/>
                  </a:lnTo>
                  <a:lnTo>
                    <a:pt x="20250" y="21600"/>
                  </a:lnTo>
                  <a:lnTo>
                    <a:pt x="1350" y="21600"/>
                  </a:lnTo>
                  <a:lnTo>
                    <a:pt x="1350" y="19440"/>
                  </a:lnTo>
                  <a:close/>
                  <a:moveTo>
                    <a:pt x="10800" y="17280"/>
                  </a:moveTo>
                  <a:cubicBezTo>
                    <a:pt x="4835" y="17280"/>
                    <a:pt x="0" y="13412"/>
                    <a:pt x="0" y="8640"/>
                  </a:cubicBezTo>
                  <a:cubicBezTo>
                    <a:pt x="0" y="3868"/>
                    <a:pt x="4835" y="0"/>
                    <a:pt x="10800" y="0"/>
                  </a:cubicBezTo>
                  <a:cubicBezTo>
                    <a:pt x="16765" y="0"/>
                    <a:pt x="21600" y="3868"/>
                    <a:pt x="21600" y="8640"/>
                  </a:cubicBezTo>
                  <a:cubicBezTo>
                    <a:pt x="21600" y="13412"/>
                    <a:pt x="16765" y="17280"/>
                    <a:pt x="10800" y="17280"/>
                  </a:cubicBezTo>
                  <a:close/>
                  <a:moveTo>
                    <a:pt x="10800" y="15120"/>
                  </a:moveTo>
                  <a:cubicBezTo>
                    <a:pt x="15273" y="15120"/>
                    <a:pt x="18900" y="12219"/>
                    <a:pt x="18900" y="8640"/>
                  </a:cubicBezTo>
                  <a:cubicBezTo>
                    <a:pt x="18900" y="5061"/>
                    <a:pt x="15273" y="2160"/>
                    <a:pt x="10800" y="2160"/>
                  </a:cubicBezTo>
                  <a:cubicBezTo>
                    <a:pt x="6327" y="2160"/>
                    <a:pt x="2700" y="5061"/>
                    <a:pt x="2700" y="8640"/>
                  </a:cubicBezTo>
                  <a:cubicBezTo>
                    <a:pt x="2700" y="12219"/>
                    <a:pt x="6327" y="15120"/>
                    <a:pt x="10800" y="151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98" name="成组"/>
          <p:cNvGrpSpPr/>
          <p:nvPr/>
        </p:nvGrpSpPr>
        <p:grpSpPr>
          <a:xfrm>
            <a:off x="4495848" y="1752435"/>
            <a:ext cx="457201" cy="457201"/>
            <a:chOff x="0" y="0"/>
            <a:chExt cx="457200" cy="457200"/>
          </a:xfrm>
        </p:grpSpPr>
        <p:sp>
          <p:nvSpPr>
            <p:cNvPr id="4296" name="任意形状 51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97" name="任意形状 511"/>
            <p:cNvSpPr/>
            <p:nvPr/>
          </p:nvSpPr>
          <p:spPr>
            <a:xfrm>
              <a:off x="76196" y="38109"/>
              <a:ext cx="304826" cy="380991"/>
            </a:xfrm>
            <a:custGeom>
              <a:avLst/>
              <a:gdLst/>
              <a:ahLst/>
              <a:cxnLst>
                <a:cxn ang="0">
                  <a:pos x="wd2" y="hd2"/>
                </a:cxn>
                <a:cxn ang="5400000">
                  <a:pos x="wd2" y="hd2"/>
                </a:cxn>
                <a:cxn ang="10800000">
                  <a:pos x="wd2" y="hd2"/>
                </a:cxn>
                <a:cxn ang="16200000">
                  <a:pos x="wd2" y="hd2"/>
                </a:cxn>
              </a:cxnLst>
              <a:rect l="0" t="0" r="r" b="b"/>
              <a:pathLst>
                <a:path w="19024" h="20490" extrusionOk="0">
                  <a:moveTo>
                    <a:pt x="4031" y="14895"/>
                  </a:moveTo>
                  <a:cubicBezTo>
                    <a:pt x="-262" y="12286"/>
                    <a:pt x="-1288" y="7173"/>
                    <a:pt x="1739" y="3473"/>
                  </a:cubicBezTo>
                  <a:cubicBezTo>
                    <a:pt x="4767" y="-226"/>
                    <a:pt x="10701" y="-1110"/>
                    <a:pt x="14993" y="1499"/>
                  </a:cubicBezTo>
                  <a:cubicBezTo>
                    <a:pt x="19286" y="4107"/>
                    <a:pt x="20312" y="9221"/>
                    <a:pt x="17285" y="12920"/>
                  </a:cubicBezTo>
                  <a:cubicBezTo>
                    <a:pt x="16658" y="13687"/>
                    <a:pt x="15883" y="14354"/>
                    <a:pt x="14993" y="14895"/>
                  </a:cubicBezTo>
                  <a:lnTo>
                    <a:pt x="17470" y="19771"/>
                  </a:lnTo>
                  <a:cubicBezTo>
                    <a:pt x="17602" y="20031"/>
                    <a:pt x="17465" y="20333"/>
                    <a:pt x="17164" y="20446"/>
                  </a:cubicBezTo>
                  <a:cubicBezTo>
                    <a:pt x="17089" y="20475"/>
                    <a:pt x="17007" y="20490"/>
                    <a:pt x="16924" y="20490"/>
                  </a:cubicBezTo>
                  <a:lnTo>
                    <a:pt x="2099" y="20490"/>
                  </a:lnTo>
                  <a:cubicBezTo>
                    <a:pt x="1770" y="20490"/>
                    <a:pt x="1504" y="20261"/>
                    <a:pt x="1503" y="19978"/>
                  </a:cubicBezTo>
                  <a:cubicBezTo>
                    <a:pt x="1503" y="19907"/>
                    <a:pt x="1520" y="19837"/>
                    <a:pt x="1553" y="19772"/>
                  </a:cubicBezTo>
                  <a:lnTo>
                    <a:pt x="4029" y="14895"/>
                  </a:lnTo>
                  <a:close/>
                  <a:moveTo>
                    <a:pt x="4897" y="9189"/>
                  </a:moveTo>
                  <a:cubicBezTo>
                    <a:pt x="5539" y="11385"/>
                    <a:pt x="8124" y="12717"/>
                    <a:pt x="10672" y="12165"/>
                  </a:cubicBezTo>
                  <a:cubicBezTo>
                    <a:pt x="12371" y="11796"/>
                    <a:pt x="13698" y="10653"/>
                    <a:pt x="14125" y="9189"/>
                  </a:cubicBezTo>
                  <a:lnTo>
                    <a:pt x="11819" y="8692"/>
                  </a:lnTo>
                  <a:cubicBezTo>
                    <a:pt x="11502" y="9791"/>
                    <a:pt x="10213" y="10460"/>
                    <a:pt x="8938" y="10187"/>
                  </a:cubicBezTo>
                  <a:cubicBezTo>
                    <a:pt x="8083" y="10004"/>
                    <a:pt x="7416" y="9429"/>
                    <a:pt x="7204" y="8692"/>
                  </a:cubicBezTo>
                  <a:lnTo>
                    <a:pt x="4897" y="918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01" name="成组"/>
          <p:cNvGrpSpPr/>
          <p:nvPr/>
        </p:nvGrpSpPr>
        <p:grpSpPr>
          <a:xfrm>
            <a:off x="4495848" y="838200"/>
            <a:ext cx="457201" cy="457200"/>
            <a:chOff x="0" y="0"/>
            <a:chExt cx="457200" cy="457200"/>
          </a:xfrm>
        </p:grpSpPr>
        <p:sp>
          <p:nvSpPr>
            <p:cNvPr id="4299" name="任意形状 51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00" name="任意形状 514"/>
            <p:cNvSpPr/>
            <p:nvPr/>
          </p:nvSpPr>
          <p:spPr>
            <a:xfrm>
              <a:off x="76196" y="38109"/>
              <a:ext cx="304826" cy="380992"/>
            </a:xfrm>
            <a:custGeom>
              <a:avLst/>
              <a:gdLst/>
              <a:ahLst/>
              <a:cxnLst>
                <a:cxn ang="0">
                  <a:pos x="wd2" y="hd2"/>
                </a:cxn>
                <a:cxn ang="5400000">
                  <a:pos x="wd2" y="hd2"/>
                </a:cxn>
                <a:cxn ang="10800000">
                  <a:pos x="wd2" y="hd2"/>
                </a:cxn>
                <a:cxn ang="16200000">
                  <a:pos x="wd2" y="hd2"/>
                </a:cxn>
              </a:cxnLst>
              <a:rect l="0" t="0" r="r" b="b"/>
              <a:pathLst>
                <a:path w="19024" h="20490" extrusionOk="0">
                  <a:moveTo>
                    <a:pt x="4031" y="14895"/>
                  </a:moveTo>
                  <a:cubicBezTo>
                    <a:pt x="-262" y="12286"/>
                    <a:pt x="-1288" y="7173"/>
                    <a:pt x="1739" y="3473"/>
                  </a:cubicBezTo>
                  <a:cubicBezTo>
                    <a:pt x="4767" y="-226"/>
                    <a:pt x="10701" y="-1110"/>
                    <a:pt x="14993" y="1499"/>
                  </a:cubicBezTo>
                  <a:cubicBezTo>
                    <a:pt x="19286" y="4107"/>
                    <a:pt x="20312" y="9221"/>
                    <a:pt x="17285" y="12920"/>
                  </a:cubicBezTo>
                  <a:cubicBezTo>
                    <a:pt x="16658" y="13687"/>
                    <a:pt x="15883" y="14354"/>
                    <a:pt x="14993" y="14895"/>
                  </a:cubicBezTo>
                  <a:lnTo>
                    <a:pt x="17470" y="19771"/>
                  </a:lnTo>
                  <a:cubicBezTo>
                    <a:pt x="17602" y="20031"/>
                    <a:pt x="17465" y="20333"/>
                    <a:pt x="17164" y="20446"/>
                  </a:cubicBezTo>
                  <a:cubicBezTo>
                    <a:pt x="17089" y="20475"/>
                    <a:pt x="17007" y="20490"/>
                    <a:pt x="16924" y="20490"/>
                  </a:cubicBezTo>
                  <a:lnTo>
                    <a:pt x="2099" y="20490"/>
                  </a:lnTo>
                  <a:cubicBezTo>
                    <a:pt x="1770" y="20490"/>
                    <a:pt x="1504" y="20261"/>
                    <a:pt x="1503" y="19978"/>
                  </a:cubicBezTo>
                  <a:cubicBezTo>
                    <a:pt x="1503" y="19907"/>
                    <a:pt x="1520" y="19837"/>
                    <a:pt x="1553" y="19772"/>
                  </a:cubicBezTo>
                  <a:lnTo>
                    <a:pt x="4029" y="14895"/>
                  </a:lnTo>
                  <a:close/>
                  <a:moveTo>
                    <a:pt x="12038" y="14185"/>
                  </a:moveTo>
                  <a:lnTo>
                    <a:pt x="13621" y="13221"/>
                  </a:lnTo>
                  <a:cubicBezTo>
                    <a:pt x="16842" y="11265"/>
                    <a:pt x="17612" y="7430"/>
                    <a:pt x="15343" y="4655"/>
                  </a:cubicBezTo>
                  <a:cubicBezTo>
                    <a:pt x="13073" y="1880"/>
                    <a:pt x="8623" y="1216"/>
                    <a:pt x="5403" y="3172"/>
                  </a:cubicBezTo>
                  <a:cubicBezTo>
                    <a:pt x="2182" y="5127"/>
                    <a:pt x="1412" y="8962"/>
                    <a:pt x="3681" y="11737"/>
                  </a:cubicBezTo>
                  <a:cubicBezTo>
                    <a:pt x="4152" y="12313"/>
                    <a:pt x="4734" y="12815"/>
                    <a:pt x="5403" y="13221"/>
                  </a:cubicBezTo>
                  <a:lnTo>
                    <a:pt x="6985" y="14185"/>
                  </a:lnTo>
                  <a:lnTo>
                    <a:pt x="4825" y="18441"/>
                  </a:lnTo>
                  <a:lnTo>
                    <a:pt x="14198" y="18441"/>
                  </a:lnTo>
                  <a:lnTo>
                    <a:pt x="12038" y="14185"/>
                  </a:lnTo>
                  <a:close/>
                  <a:moveTo>
                    <a:pt x="4897" y="9189"/>
                  </a:moveTo>
                  <a:lnTo>
                    <a:pt x="7204" y="8692"/>
                  </a:lnTo>
                  <a:cubicBezTo>
                    <a:pt x="7520" y="9791"/>
                    <a:pt x="8810" y="10460"/>
                    <a:pt x="10085" y="10187"/>
                  </a:cubicBezTo>
                  <a:cubicBezTo>
                    <a:pt x="10939" y="10004"/>
                    <a:pt x="11607" y="9429"/>
                    <a:pt x="11819" y="8692"/>
                  </a:cubicBezTo>
                  <a:lnTo>
                    <a:pt x="14125" y="9189"/>
                  </a:lnTo>
                  <a:cubicBezTo>
                    <a:pt x="13484" y="11385"/>
                    <a:pt x="10899" y="12717"/>
                    <a:pt x="8350" y="12165"/>
                  </a:cubicBezTo>
                  <a:cubicBezTo>
                    <a:pt x="6651" y="11796"/>
                    <a:pt x="5325" y="10653"/>
                    <a:pt x="4897" y="918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04" name="成组"/>
          <p:cNvGrpSpPr/>
          <p:nvPr/>
        </p:nvGrpSpPr>
        <p:grpSpPr>
          <a:xfrm>
            <a:off x="9982320" y="838200"/>
            <a:ext cx="457201" cy="457200"/>
            <a:chOff x="0" y="0"/>
            <a:chExt cx="457200" cy="457200"/>
          </a:xfrm>
        </p:grpSpPr>
        <p:sp>
          <p:nvSpPr>
            <p:cNvPr id="4302" name="任意形状 5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03" name="任意形状 517"/>
            <p:cNvSpPr/>
            <p:nvPr/>
          </p:nvSpPr>
          <p:spPr>
            <a:xfrm>
              <a:off x="76199" y="19050"/>
              <a:ext cx="361951" cy="400050"/>
            </a:xfrm>
            <a:custGeom>
              <a:avLst/>
              <a:gdLst/>
              <a:ahLst/>
              <a:cxnLst>
                <a:cxn ang="0">
                  <a:pos x="wd2" y="hd2"/>
                </a:cxn>
                <a:cxn ang="5400000">
                  <a:pos x="wd2" y="hd2"/>
                </a:cxn>
                <a:cxn ang="10800000">
                  <a:pos x="wd2" y="hd2"/>
                </a:cxn>
                <a:cxn ang="16200000">
                  <a:pos x="wd2" y="hd2"/>
                </a:cxn>
              </a:cxnLst>
              <a:rect l="0" t="0" r="r" b="b"/>
              <a:pathLst>
                <a:path w="21599" h="21600" extrusionOk="0">
                  <a:moveTo>
                    <a:pt x="11368" y="13631"/>
                  </a:moveTo>
                  <a:lnTo>
                    <a:pt x="11368" y="15780"/>
                  </a:lnTo>
                  <a:cubicBezTo>
                    <a:pt x="7817" y="14644"/>
                    <a:pt x="3920" y="16328"/>
                    <a:pt x="2664" y="19542"/>
                  </a:cubicBezTo>
                  <a:cubicBezTo>
                    <a:pt x="2406" y="20203"/>
                    <a:pt x="2274" y="20899"/>
                    <a:pt x="2274" y="21600"/>
                  </a:cubicBezTo>
                  <a:lnTo>
                    <a:pt x="0" y="21599"/>
                  </a:lnTo>
                  <a:cubicBezTo>
                    <a:pt x="-1" y="17054"/>
                    <a:pt x="4070" y="13369"/>
                    <a:pt x="9092" y="13368"/>
                  </a:cubicBezTo>
                  <a:cubicBezTo>
                    <a:pt x="9860" y="13368"/>
                    <a:pt x="10625" y="13456"/>
                    <a:pt x="11368" y="13630"/>
                  </a:cubicBezTo>
                  <a:close/>
                  <a:moveTo>
                    <a:pt x="9094" y="12343"/>
                  </a:moveTo>
                  <a:cubicBezTo>
                    <a:pt x="5326" y="12343"/>
                    <a:pt x="2274" y="9581"/>
                    <a:pt x="2274" y="6171"/>
                  </a:cubicBezTo>
                  <a:cubicBezTo>
                    <a:pt x="2274" y="2762"/>
                    <a:pt x="5326" y="0"/>
                    <a:pt x="9094" y="0"/>
                  </a:cubicBezTo>
                  <a:cubicBezTo>
                    <a:pt x="12863" y="0"/>
                    <a:pt x="15915" y="2762"/>
                    <a:pt x="15915" y="6171"/>
                  </a:cubicBezTo>
                  <a:cubicBezTo>
                    <a:pt x="15915" y="9581"/>
                    <a:pt x="12863" y="12343"/>
                    <a:pt x="9094" y="12343"/>
                  </a:cubicBezTo>
                  <a:close/>
                  <a:moveTo>
                    <a:pt x="9094" y="10286"/>
                  </a:moveTo>
                  <a:cubicBezTo>
                    <a:pt x="11607" y="10286"/>
                    <a:pt x="13642" y="8445"/>
                    <a:pt x="13642" y="6171"/>
                  </a:cubicBezTo>
                  <a:cubicBezTo>
                    <a:pt x="13642" y="3898"/>
                    <a:pt x="11607" y="2057"/>
                    <a:pt x="9094" y="2057"/>
                  </a:cubicBezTo>
                  <a:cubicBezTo>
                    <a:pt x="6582" y="2057"/>
                    <a:pt x="4547" y="3898"/>
                    <a:pt x="4547" y="6171"/>
                  </a:cubicBezTo>
                  <a:cubicBezTo>
                    <a:pt x="4547" y="8445"/>
                    <a:pt x="6582" y="10286"/>
                    <a:pt x="9094" y="10286"/>
                  </a:cubicBezTo>
                  <a:close/>
                  <a:moveTo>
                    <a:pt x="15915" y="16457"/>
                  </a:moveTo>
                  <a:lnTo>
                    <a:pt x="15915" y="13371"/>
                  </a:lnTo>
                  <a:lnTo>
                    <a:pt x="18189" y="13371"/>
                  </a:lnTo>
                  <a:lnTo>
                    <a:pt x="18189" y="16457"/>
                  </a:lnTo>
                  <a:lnTo>
                    <a:pt x="21599" y="16457"/>
                  </a:lnTo>
                  <a:lnTo>
                    <a:pt x="21599" y="18514"/>
                  </a:lnTo>
                  <a:lnTo>
                    <a:pt x="18189" y="18514"/>
                  </a:lnTo>
                  <a:lnTo>
                    <a:pt x="18189" y="21600"/>
                  </a:lnTo>
                  <a:lnTo>
                    <a:pt x="15915" y="21600"/>
                  </a:lnTo>
                  <a:lnTo>
                    <a:pt x="15915" y="18514"/>
                  </a:lnTo>
                  <a:lnTo>
                    <a:pt x="12505" y="18514"/>
                  </a:lnTo>
                  <a:lnTo>
                    <a:pt x="12505" y="16457"/>
                  </a:lnTo>
                  <a:lnTo>
                    <a:pt x="15915" y="1645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07" name="成组"/>
          <p:cNvGrpSpPr/>
          <p:nvPr/>
        </p:nvGrpSpPr>
        <p:grpSpPr>
          <a:xfrm>
            <a:off x="838200" y="1752435"/>
            <a:ext cx="457200" cy="457201"/>
            <a:chOff x="0" y="0"/>
            <a:chExt cx="457200" cy="457200"/>
          </a:xfrm>
        </p:grpSpPr>
        <p:sp>
          <p:nvSpPr>
            <p:cNvPr id="4305" name="任意形状 51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06" name="任意形状 520"/>
            <p:cNvSpPr/>
            <p:nvPr/>
          </p:nvSpPr>
          <p:spPr>
            <a:xfrm>
              <a:off x="76200" y="19050"/>
              <a:ext cx="304800" cy="4000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10" name="成组"/>
          <p:cNvGrpSpPr/>
          <p:nvPr/>
        </p:nvGrpSpPr>
        <p:grpSpPr>
          <a:xfrm>
            <a:off x="10896732" y="1754030"/>
            <a:ext cx="457201" cy="457201"/>
            <a:chOff x="0" y="0"/>
            <a:chExt cx="457200" cy="457200"/>
          </a:xfrm>
        </p:grpSpPr>
        <p:sp>
          <p:nvSpPr>
            <p:cNvPr id="4308" name="任意形状 5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09" name="任意形状 523"/>
            <p:cNvSpPr/>
            <p:nvPr/>
          </p:nvSpPr>
          <p:spPr>
            <a:xfrm>
              <a:off x="76200" y="19050"/>
              <a:ext cx="357055" cy="414205"/>
            </a:xfrm>
            <a:custGeom>
              <a:avLst/>
              <a:gdLst/>
              <a:ahLst/>
              <a:cxnLst>
                <a:cxn ang="0">
                  <a:pos x="wd2" y="hd2"/>
                </a:cxn>
                <a:cxn ang="5400000">
                  <a:pos x="wd2" y="hd2"/>
                </a:cxn>
                <a:cxn ang="10800000">
                  <a:pos x="wd2" y="hd2"/>
                </a:cxn>
                <a:cxn ang="16200000">
                  <a:pos x="wd2" y="hd2"/>
                </a:cxn>
              </a:cxnLst>
              <a:rect l="0" t="0" r="r" b="b"/>
              <a:pathLst>
                <a:path w="21600" h="21600" extrusionOk="0">
                  <a:moveTo>
                    <a:pt x="10372" y="12976"/>
                  </a:moveTo>
                  <a:lnTo>
                    <a:pt x="10372" y="20862"/>
                  </a:lnTo>
                  <a:lnTo>
                    <a:pt x="0" y="20862"/>
                  </a:lnTo>
                  <a:cubicBezTo>
                    <a:pt x="0" y="16473"/>
                    <a:pt x="4127" y="12914"/>
                    <a:pt x="9219" y="12914"/>
                  </a:cubicBezTo>
                  <a:cubicBezTo>
                    <a:pt x="9604" y="12914"/>
                    <a:pt x="9990" y="12935"/>
                    <a:pt x="10372" y="12976"/>
                  </a:cubicBezTo>
                  <a:close/>
                  <a:moveTo>
                    <a:pt x="9220" y="11921"/>
                  </a:moveTo>
                  <a:cubicBezTo>
                    <a:pt x="5400" y="11921"/>
                    <a:pt x="2305" y="9254"/>
                    <a:pt x="2305" y="5961"/>
                  </a:cubicBezTo>
                  <a:cubicBezTo>
                    <a:pt x="2305" y="2667"/>
                    <a:pt x="5400" y="0"/>
                    <a:pt x="9220" y="0"/>
                  </a:cubicBezTo>
                  <a:cubicBezTo>
                    <a:pt x="13040" y="0"/>
                    <a:pt x="16134" y="2667"/>
                    <a:pt x="16134" y="5961"/>
                  </a:cubicBezTo>
                  <a:cubicBezTo>
                    <a:pt x="16134" y="9254"/>
                    <a:pt x="13040" y="11921"/>
                    <a:pt x="9220" y="11921"/>
                  </a:cubicBezTo>
                  <a:close/>
                  <a:moveTo>
                    <a:pt x="15896" y="18790"/>
                  </a:moveTo>
                  <a:lnTo>
                    <a:pt x="19969" y="15278"/>
                  </a:lnTo>
                  <a:lnTo>
                    <a:pt x="21600" y="16683"/>
                  </a:lnTo>
                  <a:lnTo>
                    <a:pt x="15896" y="21600"/>
                  </a:lnTo>
                  <a:lnTo>
                    <a:pt x="11821" y="18087"/>
                  </a:lnTo>
                  <a:lnTo>
                    <a:pt x="13451" y="16683"/>
                  </a:lnTo>
                  <a:lnTo>
                    <a:pt x="15894" y="1879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13" name="成组"/>
          <p:cNvGrpSpPr/>
          <p:nvPr/>
        </p:nvGrpSpPr>
        <p:grpSpPr>
          <a:xfrm>
            <a:off x="10896732" y="838200"/>
            <a:ext cx="457201" cy="457200"/>
            <a:chOff x="0" y="0"/>
            <a:chExt cx="457200" cy="457200"/>
          </a:xfrm>
        </p:grpSpPr>
        <p:sp>
          <p:nvSpPr>
            <p:cNvPr id="4311" name="任意形状 5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12" name="任意形状 526"/>
            <p:cNvSpPr/>
            <p:nvPr/>
          </p:nvSpPr>
          <p:spPr>
            <a:xfrm>
              <a:off x="76199" y="19050"/>
              <a:ext cx="357056" cy="414205"/>
            </a:xfrm>
            <a:custGeom>
              <a:avLst/>
              <a:gdLst/>
              <a:ahLst/>
              <a:cxnLst>
                <a:cxn ang="0">
                  <a:pos x="wd2" y="hd2"/>
                </a:cxn>
                <a:cxn ang="5400000">
                  <a:pos x="wd2" y="hd2"/>
                </a:cxn>
                <a:cxn ang="10800000">
                  <a:pos x="wd2" y="hd2"/>
                </a:cxn>
                <a:cxn ang="16200000">
                  <a:pos x="wd2" y="hd2"/>
                </a:cxn>
              </a:cxnLst>
              <a:rect l="0" t="0" r="r" b="b"/>
              <a:pathLst>
                <a:path w="21599" h="21600" extrusionOk="0">
                  <a:moveTo>
                    <a:pt x="11524" y="13165"/>
                  </a:moveTo>
                  <a:lnTo>
                    <a:pt x="11524" y="15241"/>
                  </a:lnTo>
                  <a:cubicBezTo>
                    <a:pt x="7924" y="14144"/>
                    <a:pt x="3973" y="15770"/>
                    <a:pt x="2700" y="18874"/>
                  </a:cubicBezTo>
                  <a:cubicBezTo>
                    <a:pt x="2439" y="19512"/>
                    <a:pt x="2305" y="20185"/>
                    <a:pt x="2305" y="20862"/>
                  </a:cubicBezTo>
                  <a:lnTo>
                    <a:pt x="0" y="20861"/>
                  </a:lnTo>
                  <a:cubicBezTo>
                    <a:pt x="-1" y="16472"/>
                    <a:pt x="4125" y="12913"/>
                    <a:pt x="9217" y="12911"/>
                  </a:cubicBezTo>
                  <a:cubicBezTo>
                    <a:pt x="9995" y="12911"/>
                    <a:pt x="10770" y="12996"/>
                    <a:pt x="11524" y="13164"/>
                  </a:cubicBezTo>
                  <a:close/>
                  <a:moveTo>
                    <a:pt x="9219" y="11921"/>
                  </a:moveTo>
                  <a:cubicBezTo>
                    <a:pt x="5399" y="11921"/>
                    <a:pt x="2305" y="9254"/>
                    <a:pt x="2305" y="5961"/>
                  </a:cubicBezTo>
                  <a:cubicBezTo>
                    <a:pt x="2305" y="2667"/>
                    <a:pt x="5399" y="0"/>
                    <a:pt x="9219" y="0"/>
                  </a:cubicBezTo>
                  <a:cubicBezTo>
                    <a:pt x="13039" y="0"/>
                    <a:pt x="16133" y="2667"/>
                    <a:pt x="16133" y="5961"/>
                  </a:cubicBezTo>
                  <a:cubicBezTo>
                    <a:pt x="16133" y="9254"/>
                    <a:pt x="13039" y="11921"/>
                    <a:pt x="9219" y="11921"/>
                  </a:cubicBezTo>
                  <a:close/>
                  <a:moveTo>
                    <a:pt x="9219" y="9934"/>
                  </a:moveTo>
                  <a:cubicBezTo>
                    <a:pt x="11766" y="9934"/>
                    <a:pt x="13829" y="8156"/>
                    <a:pt x="13829" y="5961"/>
                  </a:cubicBezTo>
                  <a:cubicBezTo>
                    <a:pt x="13829" y="3765"/>
                    <a:pt x="11766" y="1987"/>
                    <a:pt x="9219" y="1987"/>
                  </a:cubicBezTo>
                  <a:cubicBezTo>
                    <a:pt x="6673" y="1987"/>
                    <a:pt x="4610" y="3765"/>
                    <a:pt x="4610" y="5961"/>
                  </a:cubicBezTo>
                  <a:cubicBezTo>
                    <a:pt x="4610" y="8156"/>
                    <a:pt x="6673" y="9934"/>
                    <a:pt x="9219" y="9934"/>
                  </a:cubicBezTo>
                  <a:close/>
                  <a:moveTo>
                    <a:pt x="15895" y="18790"/>
                  </a:moveTo>
                  <a:lnTo>
                    <a:pt x="19968" y="15278"/>
                  </a:lnTo>
                  <a:lnTo>
                    <a:pt x="21599" y="16683"/>
                  </a:lnTo>
                  <a:lnTo>
                    <a:pt x="15895" y="21600"/>
                  </a:lnTo>
                  <a:lnTo>
                    <a:pt x="11820" y="18087"/>
                  </a:lnTo>
                  <a:lnTo>
                    <a:pt x="13451" y="16683"/>
                  </a:lnTo>
                  <a:lnTo>
                    <a:pt x="15894" y="1879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16" name="成组"/>
          <p:cNvGrpSpPr/>
          <p:nvPr/>
        </p:nvGrpSpPr>
        <p:grpSpPr>
          <a:xfrm>
            <a:off x="838200" y="838200"/>
            <a:ext cx="457200" cy="457200"/>
            <a:chOff x="0" y="0"/>
            <a:chExt cx="457200" cy="457200"/>
          </a:xfrm>
        </p:grpSpPr>
        <p:sp>
          <p:nvSpPr>
            <p:cNvPr id="4314" name="任意形状 5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15" name="任意形状 529"/>
            <p:cNvSpPr/>
            <p:nvPr/>
          </p:nvSpPr>
          <p:spPr>
            <a:xfrm>
              <a:off x="76200" y="19050"/>
              <a:ext cx="304800" cy="4000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17055"/>
                    <a:pt x="4835" y="13371"/>
                    <a:pt x="10800" y="13371"/>
                  </a:cubicBezTo>
                  <a:cubicBezTo>
                    <a:pt x="16765" y="13371"/>
                    <a:pt x="21600" y="17055"/>
                    <a:pt x="21600" y="21600"/>
                  </a:cubicBezTo>
                  <a:lnTo>
                    <a:pt x="18900" y="21600"/>
                  </a:lnTo>
                  <a:cubicBezTo>
                    <a:pt x="18900" y="18192"/>
                    <a:pt x="15273" y="15429"/>
                    <a:pt x="10800" y="15429"/>
                  </a:cubicBezTo>
                  <a:cubicBezTo>
                    <a:pt x="6327" y="15429"/>
                    <a:pt x="2700" y="18192"/>
                    <a:pt x="27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moveTo>
                    <a:pt x="10800" y="10286"/>
                  </a:moveTo>
                  <a:cubicBezTo>
                    <a:pt x="13783" y="10286"/>
                    <a:pt x="16200" y="8445"/>
                    <a:pt x="16200" y="6171"/>
                  </a:cubicBezTo>
                  <a:cubicBezTo>
                    <a:pt x="16200" y="3898"/>
                    <a:pt x="13783" y="2057"/>
                    <a:pt x="10800" y="2057"/>
                  </a:cubicBezTo>
                  <a:cubicBezTo>
                    <a:pt x="7817" y="2057"/>
                    <a:pt x="5400" y="3898"/>
                    <a:pt x="5400" y="6171"/>
                  </a:cubicBezTo>
                  <a:cubicBezTo>
                    <a:pt x="5400" y="8445"/>
                    <a:pt x="7817" y="10286"/>
                    <a:pt x="10800" y="1028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19" name="成组"/>
          <p:cNvGrpSpPr/>
          <p:nvPr/>
        </p:nvGrpSpPr>
        <p:grpSpPr>
          <a:xfrm>
            <a:off x="1752612" y="3580905"/>
            <a:ext cx="457201" cy="457201"/>
            <a:chOff x="0" y="0"/>
            <a:chExt cx="457200" cy="457200"/>
          </a:xfrm>
        </p:grpSpPr>
        <p:sp>
          <p:nvSpPr>
            <p:cNvPr id="4317" name="任意形状 5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18" name="任意形状 532"/>
            <p:cNvSpPr/>
            <p:nvPr/>
          </p:nvSpPr>
          <p:spPr>
            <a:xfrm>
              <a:off x="76200" y="19050"/>
              <a:ext cx="342901" cy="431616"/>
            </a:xfrm>
            <a:custGeom>
              <a:avLst/>
              <a:gdLst/>
              <a:ahLst/>
              <a:cxnLst>
                <a:cxn ang="0">
                  <a:pos x="wd2" y="hd2"/>
                </a:cxn>
                <a:cxn ang="5400000">
                  <a:pos x="wd2" y="hd2"/>
                </a:cxn>
                <a:cxn ang="10800000">
                  <a:pos x="wd2" y="hd2"/>
                </a:cxn>
                <a:cxn ang="16200000">
                  <a:pos x="wd2" y="hd2"/>
                </a:cxn>
              </a:cxnLst>
              <a:rect l="0" t="0" r="r" b="b"/>
              <a:pathLst>
                <a:path w="21141" h="21600" extrusionOk="0">
                  <a:moveTo>
                    <a:pt x="9396" y="12394"/>
                  </a:moveTo>
                  <a:lnTo>
                    <a:pt x="9396" y="20020"/>
                  </a:lnTo>
                  <a:lnTo>
                    <a:pt x="0" y="20020"/>
                  </a:lnTo>
                  <a:cubicBezTo>
                    <a:pt x="0" y="15808"/>
                    <a:pt x="4207" y="12394"/>
                    <a:pt x="9396" y="12394"/>
                  </a:cubicBezTo>
                  <a:close/>
                  <a:moveTo>
                    <a:pt x="9396" y="11440"/>
                  </a:moveTo>
                  <a:cubicBezTo>
                    <a:pt x="5503" y="11440"/>
                    <a:pt x="2349" y="8880"/>
                    <a:pt x="2349" y="5720"/>
                  </a:cubicBezTo>
                  <a:cubicBezTo>
                    <a:pt x="2349" y="2560"/>
                    <a:pt x="5503" y="0"/>
                    <a:pt x="9396" y="0"/>
                  </a:cubicBezTo>
                  <a:cubicBezTo>
                    <a:pt x="13289" y="0"/>
                    <a:pt x="16443" y="2560"/>
                    <a:pt x="16443" y="5720"/>
                  </a:cubicBezTo>
                  <a:cubicBezTo>
                    <a:pt x="16443" y="8880"/>
                    <a:pt x="13289" y="11440"/>
                    <a:pt x="9396" y="11440"/>
                  </a:cubicBezTo>
                  <a:close/>
                  <a:moveTo>
                    <a:pt x="19765" y="18903"/>
                  </a:moveTo>
                  <a:lnTo>
                    <a:pt x="16443" y="21600"/>
                  </a:lnTo>
                  <a:lnTo>
                    <a:pt x="13122" y="18903"/>
                  </a:lnTo>
                  <a:cubicBezTo>
                    <a:pt x="11287" y="17414"/>
                    <a:pt x="11286" y="14999"/>
                    <a:pt x="13121" y="13510"/>
                  </a:cubicBezTo>
                  <a:cubicBezTo>
                    <a:pt x="14955" y="12021"/>
                    <a:pt x="17930" y="12020"/>
                    <a:pt x="19765" y="13509"/>
                  </a:cubicBezTo>
                  <a:cubicBezTo>
                    <a:pt x="21600" y="14998"/>
                    <a:pt x="21600" y="17413"/>
                    <a:pt x="19766" y="18902"/>
                  </a:cubicBezTo>
                  <a:cubicBezTo>
                    <a:pt x="19765" y="18902"/>
                    <a:pt x="19765" y="18903"/>
                    <a:pt x="19765" y="18903"/>
                  </a:cubicBezTo>
                  <a:close/>
                  <a:moveTo>
                    <a:pt x="16443" y="15254"/>
                  </a:moveTo>
                  <a:cubicBezTo>
                    <a:pt x="15794" y="15254"/>
                    <a:pt x="15269" y="15680"/>
                    <a:pt x="15269" y="16207"/>
                  </a:cubicBezTo>
                  <a:cubicBezTo>
                    <a:pt x="15269" y="16733"/>
                    <a:pt x="15794" y="17160"/>
                    <a:pt x="16443" y="17160"/>
                  </a:cubicBezTo>
                  <a:cubicBezTo>
                    <a:pt x="17092" y="17160"/>
                    <a:pt x="17618" y="16733"/>
                    <a:pt x="17618" y="16207"/>
                  </a:cubicBezTo>
                  <a:cubicBezTo>
                    <a:pt x="17618" y="15680"/>
                    <a:pt x="17092" y="15254"/>
                    <a:pt x="16443" y="1525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22" name="成组"/>
          <p:cNvGrpSpPr/>
          <p:nvPr/>
        </p:nvGrpSpPr>
        <p:grpSpPr>
          <a:xfrm>
            <a:off x="1752612" y="2666670"/>
            <a:ext cx="457201" cy="457201"/>
            <a:chOff x="0" y="0"/>
            <a:chExt cx="457200" cy="457200"/>
          </a:xfrm>
        </p:grpSpPr>
        <p:sp>
          <p:nvSpPr>
            <p:cNvPr id="4320" name="任意形状 5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21" name="任意形状 535"/>
            <p:cNvSpPr/>
            <p:nvPr/>
          </p:nvSpPr>
          <p:spPr>
            <a:xfrm>
              <a:off x="76200" y="19050"/>
              <a:ext cx="342905" cy="438150"/>
            </a:xfrm>
            <a:custGeom>
              <a:avLst/>
              <a:gdLst/>
              <a:ahLst/>
              <a:cxnLst>
                <a:cxn ang="0">
                  <a:pos x="wd2" y="hd2"/>
                </a:cxn>
                <a:cxn ang="5400000">
                  <a:pos x="wd2" y="hd2"/>
                </a:cxn>
                <a:cxn ang="10800000">
                  <a:pos x="wd2" y="hd2"/>
                </a:cxn>
                <a:cxn ang="16200000">
                  <a:pos x="wd2" y="hd2"/>
                </a:cxn>
              </a:cxnLst>
              <a:rect l="0" t="0" r="r" b="b"/>
              <a:pathLst>
                <a:path w="21141" h="21600" extrusionOk="0">
                  <a:moveTo>
                    <a:pt x="9396" y="12209"/>
                  </a:moveTo>
                  <a:lnTo>
                    <a:pt x="9396" y="14087"/>
                  </a:lnTo>
                  <a:cubicBezTo>
                    <a:pt x="5504" y="14087"/>
                    <a:pt x="2349" y="16610"/>
                    <a:pt x="2349" y="19722"/>
                  </a:cubicBezTo>
                  <a:lnTo>
                    <a:pt x="0" y="19722"/>
                  </a:lnTo>
                  <a:cubicBezTo>
                    <a:pt x="0" y="15572"/>
                    <a:pt x="4207" y="12209"/>
                    <a:pt x="9396" y="12209"/>
                  </a:cubicBezTo>
                  <a:close/>
                  <a:moveTo>
                    <a:pt x="9396" y="11270"/>
                  </a:moveTo>
                  <a:cubicBezTo>
                    <a:pt x="5503" y="11270"/>
                    <a:pt x="2349" y="8748"/>
                    <a:pt x="2349" y="5635"/>
                  </a:cubicBezTo>
                  <a:cubicBezTo>
                    <a:pt x="2349" y="2522"/>
                    <a:pt x="5503" y="0"/>
                    <a:pt x="9396" y="0"/>
                  </a:cubicBezTo>
                  <a:cubicBezTo>
                    <a:pt x="13289" y="0"/>
                    <a:pt x="16443" y="2522"/>
                    <a:pt x="16443" y="5635"/>
                  </a:cubicBezTo>
                  <a:cubicBezTo>
                    <a:pt x="16443" y="8748"/>
                    <a:pt x="13289" y="11270"/>
                    <a:pt x="9396" y="11270"/>
                  </a:cubicBezTo>
                  <a:close/>
                  <a:moveTo>
                    <a:pt x="9396" y="9391"/>
                  </a:moveTo>
                  <a:cubicBezTo>
                    <a:pt x="11992" y="9391"/>
                    <a:pt x="14094" y="7710"/>
                    <a:pt x="14094" y="5635"/>
                  </a:cubicBezTo>
                  <a:cubicBezTo>
                    <a:pt x="14094" y="3559"/>
                    <a:pt x="11992" y="1878"/>
                    <a:pt x="9396" y="1878"/>
                  </a:cubicBezTo>
                  <a:cubicBezTo>
                    <a:pt x="6800" y="1878"/>
                    <a:pt x="4698" y="3559"/>
                    <a:pt x="4698" y="5635"/>
                  </a:cubicBezTo>
                  <a:cubicBezTo>
                    <a:pt x="4698" y="7710"/>
                    <a:pt x="6800" y="9391"/>
                    <a:pt x="9396" y="9391"/>
                  </a:cubicBezTo>
                  <a:close/>
                  <a:moveTo>
                    <a:pt x="19764" y="18849"/>
                  </a:moveTo>
                  <a:lnTo>
                    <a:pt x="16443" y="21600"/>
                  </a:lnTo>
                  <a:lnTo>
                    <a:pt x="13121" y="18849"/>
                  </a:lnTo>
                  <a:cubicBezTo>
                    <a:pt x="11286" y="17330"/>
                    <a:pt x="11286" y="14867"/>
                    <a:pt x="13121" y="13348"/>
                  </a:cubicBezTo>
                  <a:cubicBezTo>
                    <a:pt x="14867" y="11881"/>
                    <a:pt x="17769" y="11824"/>
                    <a:pt x="19604" y="13220"/>
                  </a:cubicBezTo>
                  <a:cubicBezTo>
                    <a:pt x="19659" y="13261"/>
                    <a:pt x="19712" y="13304"/>
                    <a:pt x="19764" y="13348"/>
                  </a:cubicBezTo>
                  <a:cubicBezTo>
                    <a:pt x="21600" y="14867"/>
                    <a:pt x="21600" y="17330"/>
                    <a:pt x="19764" y="18849"/>
                  </a:cubicBezTo>
                  <a:close/>
                  <a:moveTo>
                    <a:pt x="18075" y="17544"/>
                  </a:moveTo>
                  <a:cubicBezTo>
                    <a:pt x="19030" y="16753"/>
                    <a:pt x="19030" y="15444"/>
                    <a:pt x="18075" y="14653"/>
                  </a:cubicBezTo>
                  <a:cubicBezTo>
                    <a:pt x="17231" y="13932"/>
                    <a:pt x="15816" y="13895"/>
                    <a:pt x="14915" y="14570"/>
                  </a:cubicBezTo>
                  <a:cubicBezTo>
                    <a:pt x="14879" y="14597"/>
                    <a:pt x="14844" y="14625"/>
                    <a:pt x="14810" y="14653"/>
                  </a:cubicBezTo>
                  <a:cubicBezTo>
                    <a:pt x="13855" y="15444"/>
                    <a:pt x="13855" y="16753"/>
                    <a:pt x="14810" y="17545"/>
                  </a:cubicBezTo>
                  <a:lnTo>
                    <a:pt x="16443" y="18895"/>
                  </a:lnTo>
                  <a:lnTo>
                    <a:pt x="18075" y="1754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25" name="成组"/>
          <p:cNvGrpSpPr/>
          <p:nvPr/>
        </p:nvGrpSpPr>
        <p:grpSpPr>
          <a:xfrm>
            <a:off x="2667024" y="3580905"/>
            <a:ext cx="457201" cy="457201"/>
            <a:chOff x="0" y="0"/>
            <a:chExt cx="457200" cy="457200"/>
          </a:xfrm>
        </p:grpSpPr>
        <p:sp>
          <p:nvSpPr>
            <p:cNvPr id="4323" name="任意形状 5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24" name="任意形状 538"/>
            <p:cNvSpPr/>
            <p:nvPr/>
          </p:nvSpPr>
          <p:spPr>
            <a:xfrm>
              <a:off x="76200" y="19050"/>
              <a:ext cx="360998" cy="418149"/>
            </a:xfrm>
            <a:custGeom>
              <a:avLst/>
              <a:gdLst/>
              <a:ahLst/>
              <a:cxnLst>
                <a:cxn ang="0">
                  <a:pos x="wd2" y="hd2"/>
                </a:cxn>
                <a:cxn ang="5400000">
                  <a:pos x="wd2" y="hd2"/>
                </a:cxn>
                <a:cxn ang="10800000">
                  <a:pos x="wd2" y="hd2"/>
                </a:cxn>
                <a:cxn ang="16200000">
                  <a:pos x="wd2" y="hd2"/>
                </a:cxn>
              </a:cxnLst>
              <a:rect l="0" t="0" r="r" b="b"/>
              <a:pathLst>
                <a:path w="21600" h="21600" extrusionOk="0">
                  <a:moveTo>
                    <a:pt x="9119" y="12793"/>
                  </a:moveTo>
                  <a:lnTo>
                    <a:pt x="9119" y="20665"/>
                  </a:lnTo>
                  <a:lnTo>
                    <a:pt x="0" y="20665"/>
                  </a:lnTo>
                  <a:cubicBezTo>
                    <a:pt x="0" y="16317"/>
                    <a:pt x="4083" y="12793"/>
                    <a:pt x="9119" y="12793"/>
                  </a:cubicBezTo>
                  <a:close/>
                  <a:moveTo>
                    <a:pt x="9119" y="11809"/>
                  </a:moveTo>
                  <a:cubicBezTo>
                    <a:pt x="5340" y="11809"/>
                    <a:pt x="2280" y="9166"/>
                    <a:pt x="2280" y="5904"/>
                  </a:cubicBezTo>
                  <a:cubicBezTo>
                    <a:pt x="2280" y="2642"/>
                    <a:pt x="5340" y="0"/>
                    <a:pt x="9119" y="0"/>
                  </a:cubicBezTo>
                  <a:cubicBezTo>
                    <a:pt x="12897" y="0"/>
                    <a:pt x="15958" y="2642"/>
                    <a:pt x="15958" y="5904"/>
                  </a:cubicBezTo>
                  <a:cubicBezTo>
                    <a:pt x="15958" y="9166"/>
                    <a:pt x="12897" y="11809"/>
                    <a:pt x="9119" y="11809"/>
                  </a:cubicBezTo>
                  <a:close/>
                  <a:moveTo>
                    <a:pt x="19886" y="18729"/>
                  </a:moveTo>
                  <a:lnTo>
                    <a:pt x="21600" y="20208"/>
                  </a:lnTo>
                  <a:lnTo>
                    <a:pt x="19988" y="21600"/>
                  </a:lnTo>
                  <a:lnTo>
                    <a:pt x="18274" y="20120"/>
                  </a:lnTo>
                  <a:cubicBezTo>
                    <a:pt x="16105" y="21224"/>
                    <a:pt x="13310" y="20601"/>
                    <a:pt x="12031" y="18729"/>
                  </a:cubicBezTo>
                  <a:cubicBezTo>
                    <a:pt x="10752" y="16856"/>
                    <a:pt x="11473" y="14443"/>
                    <a:pt x="13642" y="13339"/>
                  </a:cubicBezTo>
                  <a:cubicBezTo>
                    <a:pt x="15812" y="12234"/>
                    <a:pt x="18607" y="12857"/>
                    <a:pt x="19886" y="14730"/>
                  </a:cubicBezTo>
                  <a:cubicBezTo>
                    <a:pt x="20728" y="15964"/>
                    <a:pt x="20728" y="17495"/>
                    <a:pt x="19886" y="18729"/>
                  </a:cubicBezTo>
                  <a:close/>
                  <a:moveTo>
                    <a:pt x="15958" y="18697"/>
                  </a:moveTo>
                  <a:cubicBezTo>
                    <a:pt x="17217" y="18697"/>
                    <a:pt x="18237" y="17816"/>
                    <a:pt x="18237" y="16729"/>
                  </a:cubicBezTo>
                  <a:cubicBezTo>
                    <a:pt x="18237" y="15642"/>
                    <a:pt x="17217" y="14761"/>
                    <a:pt x="15958" y="14761"/>
                  </a:cubicBezTo>
                  <a:cubicBezTo>
                    <a:pt x="14699" y="14761"/>
                    <a:pt x="13678" y="15642"/>
                    <a:pt x="13678" y="16729"/>
                  </a:cubicBezTo>
                  <a:cubicBezTo>
                    <a:pt x="13678" y="17816"/>
                    <a:pt x="14699" y="18697"/>
                    <a:pt x="15958" y="1869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28" name="成组"/>
          <p:cNvGrpSpPr/>
          <p:nvPr/>
        </p:nvGrpSpPr>
        <p:grpSpPr>
          <a:xfrm>
            <a:off x="2667024" y="2666670"/>
            <a:ext cx="457201" cy="457201"/>
            <a:chOff x="0" y="0"/>
            <a:chExt cx="457200" cy="457200"/>
          </a:xfrm>
        </p:grpSpPr>
        <p:sp>
          <p:nvSpPr>
            <p:cNvPr id="4326" name="任意形状 5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27" name="任意形状 541"/>
            <p:cNvSpPr/>
            <p:nvPr/>
          </p:nvSpPr>
          <p:spPr>
            <a:xfrm>
              <a:off x="76200" y="19050"/>
              <a:ext cx="360998" cy="418149"/>
            </a:xfrm>
            <a:custGeom>
              <a:avLst/>
              <a:gdLst/>
              <a:ahLst/>
              <a:cxnLst>
                <a:cxn ang="0">
                  <a:pos x="wd2" y="hd2"/>
                </a:cxn>
                <a:cxn ang="5400000">
                  <a:pos x="wd2" y="hd2"/>
                </a:cxn>
                <a:cxn ang="10800000">
                  <a:pos x="wd2" y="hd2"/>
                </a:cxn>
                <a:cxn ang="16200000">
                  <a:pos x="wd2" y="hd2"/>
                </a:cxn>
              </a:cxnLst>
              <a:rect l="0" t="0" r="r" b="b"/>
              <a:pathLst>
                <a:path w="21600" h="21600" extrusionOk="0">
                  <a:moveTo>
                    <a:pt x="9119" y="12793"/>
                  </a:moveTo>
                  <a:lnTo>
                    <a:pt x="9119" y="14761"/>
                  </a:lnTo>
                  <a:cubicBezTo>
                    <a:pt x="5342" y="14761"/>
                    <a:pt x="2280" y="17404"/>
                    <a:pt x="2280" y="20665"/>
                  </a:cubicBezTo>
                  <a:lnTo>
                    <a:pt x="0" y="20665"/>
                  </a:lnTo>
                  <a:cubicBezTo>
                    <a:pt x="0" y="16317"/>
                    <a:pt x="4083" y="12793"/>
                    <a:pt x="9119" y="12793"/>
                  </a:cubicBezTo>
                  <a:close/>
                  <a:moveTo>
                    <a:pt x="9119" y="11809"/>
                  </a:moveTo>
                  <a:cubicBezTo>
                    <a:pt x="5340" y="11809"/>
                    <a:pt x="2280" y="9166"/>
                    <a:pt x="2280" y="5904"/>
                  </a:cubicBezTo>
                  <a:cubicBezTo>
                    <a:pt x="2280" y="2642"/>
                    <a:pt x="5340" y="0"/>
                    <a:pt x="9119" y="0"/>
                  </a:cubicBezTo>
                  <a:cubicBezTo>
                    <a:pt x="12897" y="0"/>
                    <a:pt x="15958" y="2642"/>
                    <a:pt x="15958" y="5904"/>
                  </a:cubicBezTo>
                  <a:cubicBezTo>
                    <a:pt x="15958" y="9166"/>
                    <a:pt x="12897" y="11809"/>
                    <a:pt x="9119" y="11809"/>
                  </a:cubicBezTo>
                  <a:close/>
                  <a:moveTo>
                    <a:pt x="9119" y="9841"/>
                  </a:moveTo>
                  <a:cubicBezTo>
                    <a:pt x="11638" y="9841"/>
                    <a:pt x="13678" y="8079"/>
                    <a:pt x="13678" y="5904"/>
                  </a:cubicBezTo>
                  <a:cubicBezTo>
                    <a:pt x="13678" y="3730"/>
                    <a:pt x="11638" y="1968"/>
                    <a:pt x="9119" y="1968"/>
                  </a:cubicBezTo>
                  <a:cubicBezTo>
                    <a:pt x="6600" y="1968"/>
                    <a:pt x="4559" y="3730"/>
                    <a:pt x="4559" y="5904"/>
                  </a:cubicBezTo>
                  <a:cubicBezTo>
                    <a:pt x="4559" y="8079"/>
                    <a:pt x="6600" y="9841"/>
                    <a:pt x="9119" y="9841"/>
                  </a:cubicBezTo>
                  <a:close/>
                  <a:moveTo>
                    <a:pt x="19886" y="18729"/>
                  </a:moveTo>
                  <a:lnTo>
                    <a:pt x="21600" y="20208"/>
                  </a:lnTo>
                  <a:lnTo>
                    <a:pt x="19988" y="21600"/>
                  </a:lnTo>
                  <a:lnTo>
                    <a:pt x="18274" y="20120"/>
                  </a:lnTo>
                  <a:cubicBezTo>
                    <a:pt x="16105" y="21224"/>
                    <a:pt x="13310" y="20601"/>
                    <a:pt x="12031" y="18729"/>
                  </a:cubicBezTo>
                  <a:cubicBezTo>
                    <a:pt x="10752" y="16856"/>
                    <a:pt x="11473" y="14443"/>
                    <a:pt x="13642" y="13339"/>
                  </a:cubicBezTo>
                  <a:cubicBezTo>
                    <a:pt x="15812" y="12234"/>
                    <a:pt x="18607" y="12857"/>
                    <a:pt x="19886" y="14730"/>
                  </a:cubicBezTo>
                  <a:cubicBezTo>
                    <a:pt x="20728" y="15964"/>
                    <a:pt x="20728" y="17495"/>
                    <a:pt x="19886" y="18729"/>
                  </a:cubicBezTo>
                  <a:close/>
                  <a:moveTo>
                    <a:pt x="15958" y="18697"/>
                  </a:moveTo>
                  <a:cubicBezTo>
                    <a:pt x="17217" y="18697"/>
                    <a:pt x="18237" y="17816"/>
                    <a:pt x="18237" y="16729"/>
                  </a:cubicBezTo>
                  <a:cubicBezTo>
                    <a:pt x="18237" y="15642"/>
                    <a:pt x="17217" y="14761"/>
                    <a:pt x="15958" y="14761"/>
                  </a:cubicBezTo>
                  <a:cubicBezTo>
                    <a:pt x="14699" y="14761"/>
                    <a:pt x="13678" y="15642"/>
                    <a:pt x="13678" y="16729"/>
                  </a:cubicBezTo>
                  <a:cubicBezTo>
                    <a:pt x="13678" y="17816"/>
                    <a:pt x="14699" y="18697"/>
                    <a:pt x="15958" y="1869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31" name="成组"/>
          <p:cNvGrpSpPr/>
          <p:nvPr/>
        </p:nvGrpSpPr>
        <p:grpSpPr>
          <a:xfrm>
            <a:off x="3581436" y="3580905"/>
            <a:ext cx="457201" cy="457201"/>
            <a:chOff x="0" y="0"/>
            <a:chExt cx="457200" cy="457200"/>
          </a:xfrm>
        </p:grpSpPr>
        <p:sp>
          <p:nvSpPr>
            <p:cNvPr id="4329" name="任意形状 5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30" name="任意形状 544"/>
            <p:cNvSpPr/>
            <p:nvPr/>
          </p:nvSpPr>
          <p:spPr>
            <a:xfrm>
              <a:off x="76200" y="19050"/>
              <a:ext cx="350462" cy="409577"/>
            </a:xfrm>
            <a:custGeom>
              <a:avLst/>
              <a:gdLst/>
              <a:ahLst/>
              <a:cxnLst>
                <a:cxn ang="0">
                  <a:pos x="wd2" y="hd2"/>
                </a:cxn>
                <a:cxn ang="5400000">
                  <a:pos x="wd2" y="hd2"/>
                </a:cxn>
                <a:cxn ang="10800000">
                  <a:pos x="wd2" y="hd2"/>
                </a:cxn>
                <a:cxn ang="16200000">
                  <a:pos x="wd2" y="hd2"/>
                </a:cxn>
              </a:cxnLst>
              <a:rect l="0" t="0" r="r" b="b"/>
              <a:pathLst>
                <a:path w="21600" h="21600" extrusionOk="0">
                  <a:moveTo>
                    <a:pt x="9393" y="13060"/>
                  </a:moveTo>
                  <a:lnTo>
                    <a:pt x="9393" y="21098"/>
                  </a:lnTo>
                  <a:lnTo>
                    <a:pt x="0" y="21098"/>
                  </a:lnTo>
                  <a:cubicBezTo>
                    <a:pt x="0" y="16659"/>
                    <a:pt x="4205" y="13060"/>
                    <a:pt x="9393" y="13060"/>
                  </a:cubicBezTo>
                  <a:close/>
                  <a:moveTo>
                    <a:pt x="9393" y="12056"/>
                  </a:moveTo>
                  <a:cubicBezTo>
                    <a:pt x="5501" y="12056"/>
                    <a:pt x="2348" y="9358"/>
                    <a:pt x="2348" y="6028"/>
                  </a:cubicBezTo>
                  <a:cubicBezTo>
                    <a:pt x="2348" y="2698"/>
                    <a:pt x="5501" y="0"/>
                    <a:pt x="9393" y="0"/>
                  </a:cubicBezTo>
                  <a:cubicBezTo>
                    <a:pt x="13285" y="0"/>
                    <a:pt x="16438" y="2698"/>
                    <a:pt x="16438" y="6028"/>
                  </a:cubicBezTo>
                  <a:cubicBezTo>
                    <a:pt x="16438" y="9358"/>
                    <a:pt x="13285" y="12056"/>
                    <a:pt x="9393" y="12056"/>
                  </a:cubicBezTo>
                  <a:close/>
                  <a:moveTo>
                    <a:pt x="12440" y="17895"/>
                  </a:moveTo>
                  <a:cubicBezTo>
                    <a:pt x="12291" y="17359"/>
                    <a:pt x="12291" y="16800"/>
                    <a:pt x="12440" y="16264"/>
                  </a:cubicBezTo>
                  <a:lnTo>
                    <a:pt x="11275" y="15689"/>
                  </a:lnTo>
                  <a:lnTo>
                    <a:pt x="12449" y="13949"/>
                  </a:lnTo>
                  <a:lnTo>
                    <a:pt x="13614" y="14524"/>
                  </a:lnTo>
                  <a:cubicBezTo>
                    <a:pt x="14081" y="14145"/>
                    <a:pt x="14646" y="13866"/>
                    <a:pt x="15263" y="13708"/>
                  </a:cubicBezTo>
                  <a:lnTo>
                    <a:pt x="15263" y="12558"/>
                  </a:lnTo>
                  <a:lnTo>
                    <a:pt x="17612" y="12558"/>
                  </a:lnTo>
                  <a:lnTo>
                    <a:pt x="17612" y="13708"/>
                  </a:lnTo>
                  <a:cubicBezTo>
                    <a:pt x="18236" y="13867"/>
                    <a:pt x="18800" y="14151"/>
                    <a:pt x="19261" y="14524"/>
                  </a:cubicBezTo>
                  <a:lnTo>
                    <a:pt x="20426" y="13949"/>
                  </a:lnTo>
                  <a:lnTo>
                    <a:pt x="21600" y="15689"/>
                  </a:lnTo>
                  <a:lnTo>
                    <a:pt x="20435" y="16264"/>
                  </a:lnTo>
                  <a:cubicBezTo>
                    <a:pt x="20584" y="16800"/>
                    <a:pt x="20584" y="17358"/>
                    <a:pt x="20435" y="17894"/>
                  </a:cubicBezTo>
                  <a:lnTo>
                    <a:pt x="21600" y="18470"/>
                  </a:lnTo>
                  <a:lnTo>
                    <a:pt x="20426" y="20210"/>
                  </a:lnTo>
                  <a:lnTo>
                    <a:pt x="19261" y="19634"/>
                  </a:lnTo>
                  <a:cubicBezTo>
                    <a:pt x="18794" y="20013"/>
                    <a:pt x="18229" y="20292"/>
                    <a:pt x="17612" y="20450"/>
                  </a:cubicBezTo>
                  <a:lnTo>
                    <a:pt x="17612" y="21600"/>
                  </a:lnTo>
                  <a:lnTo>
                    <a:pt x="15263" y="21600"/>
                  </a:lnTo>
                  <a:lnTo>
                    <a:pt x="15263" y="20450"/>
                  </a:lnTo>
                  <a:cubicBezTo>
                    <a:pt x="14646" y="20292"/>
                    <a:pt x="14081" y="20013"/>
                    <a:pt x="13614" y="19634"/>
                  </a:cubicBezTo>
                  <a:lnTo>
                    <a:pt x="12449" y="20210"/>
                  </a:lnTo>
                  <a:lnTo>
                    <a:pt x="11275" y="18470"/>
                  </a:lnTo>
                  <a:lnTo>
                    <a:pt x="12440" y="17895"/>
                  </a:lnTo>
                  <a:close/>
                  <a:moveTo>
                    <a:pt x="16438" y="16074"/>
                  </a:moveTo>
                  <a:cubicBezTo>
                    <a:pt x="15789" y="16074"/>
                    <a:pt x="15263" y="16524"/>
                    <a:pt x="15263" y="17079"/>
                  </a:cubicBezTo>
                  <a:cubicBezTo>
                    <a:pt x="15263" y="17634"/>
                    <a:pt x="15789" y="18084"/>
                    <a:pt x="16438" y="18084"/>
                  </a:cubicBezTo>
                  <a:cubicBezTo>
                    <a:pt x="17086" y="18084"/>
                    <a:pt x="17612" y="17634"/>
                    <a:pt x="17612" y="17079"/>
                  </a:cubicBezTo>
                  <a:cubicBezTo>
                    <a:pt x="17612" y="16524"/>
                    <a:pt x="17086" y="16074"/>
                    <a:pt x="16438" y="1607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34" name="成组"/>
          <p:cNvGrpSpPr/>
          <p:nvPr/>
        </p:nvGrpSpPr>
        <p:grpSpPr>
          <a:xfrm>
            <a:off x="3581436" y="2666670"/>
            <a:ext cx="457201" cy="457201"/>
            <a:chOff x="0" y="0"/>
            <a:chExt cx="457200" cy="457200"/>
          </a:xfrm>
        </p:grpSpPr>
        <p:sp>
          <p:nvSpPr>
            <p:cNvPr id="4332" name="任意形状 5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33" name="任意形状 547"/>
            <p:cNvSpPr/>
            <p:nvPr/>
          </p:nvSpPr>
          <p:spPr>
            <a:xfrm>
              <a:off x="76200" y="19050"/>
              <a:ext cx="350462" cy="409577"/>
            </a:xfrm>
            <a:custGeom>
              <a:avLst/>
              <a:gdLst/>
              <a:ahLst/>
              <a:cxnLst>
                <a:cxn ang="0">
                  <a:pos x="wd2" y="hd2"/>
                </a:cxn>
                <a:cxn ang="5400000">
                  <a:pos x="wd2" y="hd2"/>
                </a:cxn>
                <a:cxn ang="10800000">
                  <a:pos x="wd2" y="hd2"/>
                </a:cxn>
                <a:cxn ang="16200000">
                  <a:pos x="wd2" y="hd2"/>
                </a:cxn>
              </a:cxnLst>
              <a:rect l="0" t="0" r="r" b="b"/>
              <a:pathLst>
                <a:path w="21600" h="21600" extrusionOk="0">
                  <a:moveTo>
                    <a:pt x="9393" y="13060"/>
                  </a:moveTo>
                  <a:lnTo>
                    <a:pt x="9393" y="15070"/>
                  </a:lnTo>
                  <a:cubicBezTo>
                    <a:pt x="5502" y="15070"/>
                    <a:pt x="2348" y="17769"/>
                    <a:pt x="2348" y="21098"/>
                  </a:cubicBezTo>
                  <a:lnTo>
                    <a:pt x="0" y="21098"/>
                  </a:lnTo>
                  <a:cubicBezTo>
                    <a:pt x="0" y="16659"/>
                    <a:pt x="4205" y="13060"/>
                    <a:pt x="9393" y="13060"/>
                  </a:cubicBezTo>
                  <a:close/>
                  <a:moveTo>
                    <a:pt x="9393" y="12056"/>
                  </a:moveTo>
                  <a:cubicBezTo>
                    <a:pt x="5501" y="12056"/>
                    <a:pt x="2348" y="9358"/>
                    <a:pt x="2348" y="6028"/>
                  </a:cubicBezTo>
                  <a:cubicBezTo>
                    <a:pt x="2348" y="2698"/>
                    <a:pt x="5501" y="0"/>
                    <a:pt x="9393" y="0"/>
                  </a:cubicBezTo>
                  <a:cubicBezTo>
                    <a:pt x="13285" y="0"/>
                    <a:pt x="16438" y="2698"/>
                    <a:pt x="16438" y="6028"/>
                  </a:cubicBezTo>
                  <a:cubicBezTo>
                    <a:pt x="16438" y="9358"/>
                    <a:pt x="13285" y="12056"/>
                    <a:pt x="9393" y="12056"/>
                  </a:cubicBezTo>
                  <a:close/>
                  <a:moveTo>
                    <a:pt x="9393" y="10046"/>
                  </a:moveTo>
                  <a:cubicBezTo>
                    <a:pt x="11988" y="10046"/>
                    <a:pt x="14089" y="8248"/>
                    <a:pt x="14089" y="6028"/>
                  </a:cubicBezTo>
                  <a:cubicBezTo>
                    <a:pt x="14089" y="3808"/>
                    <a:pt x="11988" y="2009"/>
                    <a:pt x="9393" y="2009"/>
                  </a:cubicBezTo>
                  <a:cubicBezTo>
                    <a:pt x="6798" y="2009"/>
                    <a:pt x="4696" y="3808"/>
                    <a:pt x="4696" y="6028"/>
                  </a:cubicBezTo>
                  <a:cubicBezTo>
                    <a:pt x="4696" y="8248"/>
                    <a:pt x="6798" y="10046"/>
                    <a:pt x="9393" y="10046"/>
                  </a:cubicBezTo>
                  <a:close/>
                  <a:moveTo>
                    <a:pt x="12440" y="17895"/>
                  </a:moveTo>
                  <a:cubicBezTo>
                    <a:pt x="12291" y="17359"/>
                    <a:pt x="12291" y="16800"/>
                    <a:pt x="12440" y="16264"/>
                  </a:cubicBezTo>
                  <a:lnTo>
                    <a:pt x="11275" y="15689"/>
                  </a:lnTo>
                  <a:lnTo>
                    <a:pt x="12449" y="13949"/>
                  </a:lnTo>
                  <a:lnTo>
                    <a:pt x="13614" y="14524"/>
                  </a:lnTo>
                  <a:cubicBezTo>
                    <a:pt x="14081" y="14145"/>
                    <a:pt x="14646" y="13866"/>
                    <a:pt x="15263" y="13708"/>
                  </a:cubicBezTo>
                  <a:lnTo>
                    <a:pt x="15263" y="12558"/>
                  </a:lnTo>
                  <a:lnTo>
                    <a:pt x="17612" y="12558"/>
                  </a:lnTo>
                  <a:lnTo>
                    <a:pt x="17612" y="13708"/>
                  </a:lnTo>
                  <a:cubicBezTo>
                    <a:pt x="18236" y="13867"/>
                    <a:pt x="18800" y="14151"/>
                    <a:pt x="19261" y="14524"/>
                  </a:cubicBezTo>
                  <a:lnTo>
                    <a:pt x="20426" y="13949"/>
                  </a:lnTo>
                  <a:lnTo>
                    <a:pt x="21600" y="15689"/>
                  </a:lnTo>
                  <a:lnTo>
                    <a:pt x="20435" y="16264"/>
                  </a:lnTo>
                  <a:cubicBezTo>
                    <a:pt x="20584" y="16800"/>
                    <a:pt x="20584" y="17358"/>
                    <a:pt x="20435" y="17894"/>
                  </a:cubicBezTo>
                  <a:lnTo>
                    <a:pt x="21600" y="18470"/>
                  </a:lnTo>
                  <a:lnTo>
                    <a:pt x="20426" y="20210"/>
                  </a:lnTo>
                  <a:lnTo>
                    <a:pt x="19261" y="19634"/>
                  </a:lnTo>
                  <a:cubicBezTo>
                    <a:pt x="18794" y="20013"/>
                    <a:pt x="18229" y="20292"/>
                    <a:pt x="17612" y="20450"/>
                  </a:cubicBezTo>
                  <a:lnTo>
                    <a:pt x="17612" y="21600"/>
                  </a:lnTo>
                  <a:lnTo>
                    <a:pt x="15263" y="21600"/>
                  </a:lnTo>
                  <a:lnTo>
                    <a:pt x="15263" y="20450"/>
                  </a:lnTo>
                  <a:cubicBezTo>
                    <a:pt x="14646" y="20292"/>
                    <a:pt x="14081" y="20013"/>
                    <a:pt x="13614" y="19634"/>
                  </a:cubicBezTo>
                  <a:lnTo>
                    <a:pt x="12449" y="20210"/>
                  </a:lnTo>
                  <a:lnTo>
                    <a:pt x="11275" y="18470"/>
                  </a:lnTo>
                  <a:lnTo>
                    <a:pt x="12440" y="17895"/>
                  </a:lnTo>
                  <a:close/>
                  <a:moveTo>
                    <a:pt x="16438" y="18586"/>
                  </a:moveTo>
                  <a:cubicBezTo>
                    <a:pt x="17410" y="18586"/>
                    <a:pt x="18199" y="17911"/>
                    <a:pt x="18199" y="17079"/>
                  </a:cubicBezTo>
                  <a:cubicBezTo>
                    <a:pt x="18199" y="16247"/>
                    <a:pt x="17410" y="15572"/>
                    <a:pt x="16438" y="15572"/>
                  </a:cubicBezTo>
                  <a:cubicBezTo>
                    <a:pt x="15465" y="15572"/>
                    <a:pt x="14676" y="16247"/>
                    <a:pt x="14676" y="17079"/>
                  </a:cubicBezTo>
                  <a:cubicBezTo>
                    <a:pt x="14676" y="17911"/>
                    <a:pt x="15465" y="18586"/>
                    <a:pt x="16438" y="1858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37" name="成组"/>
          <p:cNvGrpSpPr/>
          <p:nvPr/>
        </p:nvGrpSpPr>
        <p:grpSpPr>
          <a:xfrm>
            <a:off x="5410260" y="1752435"/>
            <a:ext cx="457201" cy="457201"/>
            <a:chOff x="0" y="0"/>
            <a:chExt cx="457200" cy="457200"/>
          </a:xfrm>
        </p:grpSpPr>
        <p:sp>
          <p:nvSpPr>
            <p:cNvPr id="4335" name="任意形状 5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36" name="任意形状 55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5400" y="10800"/>
                  </a:moveTo>
                  <a:cubicBezTo>
                    <a:pt x="5400" y="13782"/>
                    <a:pt x="7818" y="16200"/>
                    <a:pt x="10800" y="16200"/>
                  </a:cubicBezTo>
                  <a:cubicBezTo>
                    <a:pt x="13782" y="16200"/>
                    <a:pt x="16200" y="13782"/>
                    <a:pt x="16200" y="10800"/>
                  </a:cubicBezTo>
                  <a:lnTo>
                    <a:pt x="14040" y="10800"/>
                  </a:lnTo>
                  <a:cubicBezTo>
                    <a:pt x="14040" y="12589"/>
                    <a:pt x="12589" y="14040"/>
                    <a:pt x="10800" y="14040"/>
                  </a:cubicBezTo>
                  <a:cubicBezTo>
                    <a:pt x="9011" y="14040"/>
                    <a:pt x="7560" y="12589"/>
                    <a:pt x="7560" y="10800"/>
                  </a:cubicBezTo>
                  <a:lnTo>
                    <a:pt x="54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40" name="成组"/>
          <p:cNvGrpSpPr/>
          <p:nvPr/>
        </p:nvGrpSpPr>
        <p:grpSpPr>
          <a:xfrm>
            <a:off x="5410260" y="838200"/>
            <a:ext cx="457201" cy="457200"/>
            <a:chOff x="0" y="0"/>
            <a:chExt cx="457200" cy="457200"/>
          </a:xfrm>
        </p:grpSpPr>
        <p:sp>
          <p:nvSpPr>
            <p:cNvPr id="4338" name="任意形状 5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39" name="任意形状 553"/>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5400" y="10800"/>
                  </a:moveTo>
                  <a:lnTo>
                    <a:pt x="7560" y="10800"/>
                  </a:lnTo>
                  <a:cubicBezTo>
                    <a:pt x="7560" y="12589"/>
                    <a:pt x="9011" y="14040"/>
                    <a:pt x="10800" y="14040"/>
                  </a:cubicBezTo>
                  <a:cubicBezTo>
                    <a:pt x="12589" y="14040"/>
                    <a:pt x="14040" y="12589"/>
                    <a:pt x="14040" y="10800"/>
                  </a:cubicBezTo>
                  <a:lnTo>
                    <a:pt x="16200" y="10800"/>
                  </a:lnTo>
                  <a:cubicBezTo>
                    <a:pt x="16200" y="13782"/>
                    <a:pt x="13782" y="16200"/>
                    <a:pt x="10800" y="16200"/>
                  </a:cubicBezTo>
                  <a:cubicBezTo>
                    <a:pt x="7818" y="16200"/>
                    <a:pt x="5400" y="13782"/>
                    <a:pt x="5400" y="108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43" name="成组"/>
          <p:cNvGrpSpPr/>
          <p:nvPr/>
        </p:nvGrpSpPr>
        <p:grpSpPr>
          <a:xfrm>
            <a:off x="4495848" y="3580905"/>
            <a:ext cx="457201" cy="457201"/>
            <a:chOff x="0" y="0"/>
            <a:chExt cx="457200" cy="457200"/>
          </a:xfrm>
        </p:grpSpPr>
        <p:sp>
          <p:nvSpPr>
            <p:cNvPr id="4341" name="任意形状 55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42" name="任意形状 556"/>
            <p:cNvSpPr/>
            <p:nvPr/>
          </p:nvSpPr>
          <p:spPr>
            <a:xfrm>
              <a:off x="76200" y="19050"/>
              <a:ext cx="357282" cy="419958"/>
            </a:xfrm>
            <a:custGeom>
              <a:avLst/>
              <a:gdLst/>
              <a:ahLst/>
              <a:cxnLst>
                <a:cxn ang="0">
                  <a:pos x="wd2" y="hd2"/>
                </a:cxn>
                <a:cxn ang="5400000">
                  <a:pos x="wd2" y="hd2"/>
                </a:cxn>
                <a:cxn ang="10800000">
                  <a:pos x="wd2" y="hd2"/>
                </a:cxn>
                <a:cxn ang="16200000">
                  <a:pos x="wd2" y="hd2"/>
                </a:cxn>
              </a:cxnLst>
              <a:rect l="0" t="0" r="r" b="b"/>
              <a:pathLst>
                <a:path w="21600" h="21600" extrusionOk="0">
                  <a:moveTo>
                    <a:pt x="9214" y="12738"/>
                  </a:moveTo>
                  <a:lnTo>
                    <a:pt x="9214" y="20576"/>
                  </a:lnTo>
                  <a:lnTo>
                    <a:pt x="0" y="20576"/>
                  </a:lnTo>
                  <a:cubicBezTo>
                    <a:pt x="0" y="16247"/>
                    <a:pt x="4125" y="12738"/>
                    <a:pt x="9214" y="12738"/>
                  </a:cubicBezTo>
                  <a:close/>
                  <a:moveTo>
                    <a:pt x="16124" y="20086"/>
                  </a:moveTo>
                  <a:lnTo>
                    <a:pt x="12739" y="21600"/>
                  </a:lnTo>
                  <a:lnTo>
                    <a:pt x="13385" y="18394"/>
                  </a:lnTo>
                  <a:lnTo>
                    <a:pt x="10647" y="16123"/>
                  </a:lnTo>
                  <a:lnTo>
                    <a:pt x="14432" y="15654"/>
                  </a:lnTo>
                  <a:lnTo>
                    <a:pt x="16124" y="12738"/>
                  </a:lnTo>
                  <a:lnTo>
                    <a:pt x="17817" y="15654"/>
                  </a:lnTo>
                  <a:lnTo>
                    <a:pt x="21600" y="16123"/>
                  </a:lnTo>
                  <a:lnTo>
                    <a:pt x="18862" y="18394"/>
                  </a:lnTo>
                  <a:lnTo>
                    <a:pt x="19507" y="21600"/>
                  </a:lnTo>
                  <a:lnTo>
                    <a:pt x="16124" y="20086"/>
                  </a:lnTo>
                  <a:close/>
                  <a:moveTo>
                    <a:pt x="9214" y="11758"/>
                  </a:moveTo>
                  <a:cubicBezTo>
                    <a:pt x="5396" y="11758"/>
                    <a:pt x="2303" y="9127"/>
                    <a:pt x="2303" y="5879"/>
                  </a:cubicBezTo>
                  <a:cubicBezTo>
                    <a:pt x="2303" y="2631"/>
                    <a:pt x="5396" y="0"/>
                    <a:pt x="9214" y="0"/>
                  </a:cubicBezTo>
                  <a:cubicBezTo>
                    <a:pt x="13031" y="0"/>
                    <a:pt x="16124" y="2631"/>
                    <a:pt x="16124" y="5879"/>
                  </a:cubicBezTo>
                  <a:cubicBezTo>
                    <a:pt x="16124" y="9127"/>
                    <a:pt x="13031" y="11758"/>
                    <a:pt x="9214" y="1175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46" name="成组"/>
          <p:cNvGrpSpPr/>
          <p:nvPr/>
        </p:nvGrpSpPr>
        <p:grpSpPr>
          <a:xfrm>
            <a:off x="4495848" y="2666670"/>
            <a:ext cx="457201" cy="457201"/>
            <a:chOff x="0" y="0"/>
            <a:chExt cx="457200" cy="457200"/>
          </a:xfrm>
        </p:grpSpPr>
        <p:sp>
          <p:nvSpPr>
            <p:cNvPr id="4344" name="任意形状 55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45" name="任意形状 559"/>
            <p:cNvSpPr/>
            <p:nvPr/>
          </p:nvSpPr>
          <p:spPr>
            <a:xfrm>
              <a:off x="76200" y="19050"/>
              <a:ext cx="357282" cy="419958"/>
            </a:xfrm>
            <a:custGeom>
              <a:avLst/>
              <a:gdLst/>
              <a:ahLst/>
              <a:cxnLst>
                <a:cxn ang="0">
                  <a:pos x="wd2" y="hd2"/>
                </a:cxn>
                <a:cxn ang="5400000">
                  <a:pos x="wd2" y="hd2"/>
                </a:cxn>
                <a:cxn ang="10800000">
                  <a:pos x="wd2" y="hd2"/>
                </a:cxn>
                <a:cxn ang="16200000">
                  <a:pos x="wd2" y="hd2"/>
                </a:cxn>
              </a:cxnLst>
              <a:rect l="0" t="0" r="r" b="b"/>
              <a:pathLst>
                <a:path w="21600" h="21600" extrusionOk="0">
                  <a:moveTo>
                    <a:pt x="9214" y="12738"/>
                  </a:moveTo>
                  <a:lnTo>
                    <a:pt x="9214" y="14697"/>
                  </a:lnTo>
                  <a:cubicBezTo>
                    <a:pt x="5397" y="14697"/>
                    <a:pt x="2303" y="17329"/>
                    <a:pt x="2303" y="20576"/>
                  </a:cubicBezTo>
                  <a:lnTo>
                    <a:pt x="0" y="20576"/>
                  </a:lnTo>
                  <a:cubicBezTo>
                    <a:pt x="0" y="16247"/>
                    <a:pt x="4125" y="12738"/>
                    <a:pt x="9214" y="12738"/>
                  </a:cubicBezTo>
                  <a:close/>
                  <a:moveTo>
                    <a:pt x="9214" y="11758"/>
                  </a:moveTo>
                  <a:cubicBezTo>
                    <a:pt x="5396" y="11758"/>
                    <a:pt x="2303" y="9127"/>
                    <a:pt x="2303" y="5879"/>
                  </a:cubicBezTo>
                  <a:cubicBezTo>
                    <a:pt x="2303" y="2631"/>
                    <a:pt x="5396" y="0"/>
                    <a:pt x="9214" y="0"/>
                  </a:cubicBezTo>
                  <a:cubicBezTo>
                    <a:pt x="13031" y="0"/>
                    <a:pt x="16124" y="2631"/>
                    <a:pt x="16124" y="5879"/>
                  </a:cubicBezTo>
                  <a:cubicBezTo>
                    <a:pt x="16124" y="9127"/>
                    <a:pt x="13031" y="11758"/>
                    <a:pt x="9214" y="11758"/>
                  </a:cubicBezTo>
                  <a:close/>
                  <a:moveTo>
                    <a:pt x="9214" y="9798"/>
                  </a:moveTo>
                  <a:cubicBezTo>
                    <a:pt x="11759" y="9798"/>
                    <a:pt x="13820" y="8044"/>
                    <a:pt x="13820" y="5879"/>
                  </a:cubicBezTo>
                  <a:cubicBezTo>
                    <a:pt x="13820" y="3714"/>
                    <a:pt x="11759" y="1960"/>
                    <a:pt x="9214" y="1960"/>
                  </a:cubicBezTo>
                  <a:cubicBezTo>
                    <a:pt x="6668" y="1960"/>
                    <a:pt x="4607" y="3714"/>
                    <a:pt x="4607" y="5879"/>
                  </a:cubicBezTo>
                  <a:cubicBezTo>
                    <a:pt x="4607" y="8044"/>
                    <a:pt x="6668" y="9798"/>
                    <a:pt x="9214" y="9798"/>
                  </a:cubicBezTo>
                  <a:close/>
                  <a:moveTo>
                    <a:pt x="16124" y="20086"/>
                  </a:moveTo>
                  <a:lnTo>
                    <a:pt x="12739" y="21600"/>
                  </a:lnTo>
                  <a:lnTo>
                    <a:pt x="13385" y="18394"/>
                  </a:lnTo>
                  <a:lnTo>
                    <a:pt x="10647" y="16123"/>
                  </a:lnTo>
                  <a:lnTo>
                    <a:pt x="14432" y="15654"/>
                  </a:lnTo>
                  <a:lnTo>
                    <a:pt x="16124" y="12738"/>
                  </a:lnTo>
                  <a:lnTo>
                    <a:pt x="17817" y="15654"/>
                  </a:lnTo>
                  <a:lnTo>
                    <a:pt x="21600" y="16123"/>
                  </a:lnTo>
                  <a:lnTo>
                    <a:pt x="18862" y="18394"/>
                  </a:lnTo>
                  <a:lnTo>
                    <a:pt x="19507" y="21600"/>
                  </a:lnTo>
                  <a:lnTo>
                    <a:pt x="16124" y="2008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49" name="成组"/>
          <p:cNvGrpSpPr/>
          <p:nvPr/>
        </p:nvGrpSpPr>
        <p:grpSpPr>
          <a:xfrm>
            <a:off x="838200" y="3580905"/>
            <a:ext cx="457200" cy="457201"/>
            <a:chOff x="0" y="0"/>
            <a:chExt cx="457200" cy="457200"/>
          </a:xfrm>
        </p:grpSpPr>
        <p:sp>
          <p:nvSpPr>
            <p:cNvPr id="4347" name="任意形状 56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48" name="任意形状 562"/>
            <p:cNvSpPr/>
            <p:nvPr/>
          </p:nvSpPr>
          <p:spPr>
            <a:xfrm>
              <a:off x="76199" y="19050"/>
              <a:ext cx="353112" cy="400050"/>
            </a:xfrm>
            <a:custGeom>
              <a:avLst/>
              <a:gdLst/>
              <a:ahLst/>
              <a:cxnLst>
                <a:cxn ang="0">
                  <a:pos x="wd2" y="hd2"/>
                </a:cxn>
                <a:cxn ang="5400000">
                  <a:pos x="wd2" y="hd2"/>
                </a:cxn>
                <a:cxn ang="10800000">
                  <a:pos x="wd2" y="hd2"/>
                </a:cxn>
                <a:cxn ang="16200000">
                  <a:pos x="wd2" y="hd2"/>
                </a:cxn>
              </a:cxnLst>
              <a:rect l="0" t="0" r="r" b="b"/>
              <a:pathLst>
                <a:path w="21599" h="21600" extrusionOk="0">
                  <a:moveTo>
                    <a:pt x="11653" y="13631"/>
                  </a:moveTo>
                  <a:lnTo>
                    <a:pt x="11653" y="21600"/>
                  </a:lnTo>
                  <a:lnTo>
                    <a:pt x="0" y="21600"/>
                  </a:lnTo>
                  <a:cubicBezTo>
                    <a:pt x="-1" y="17055"/>
                    <a:pt x="4172" y="13370"/>
                    <a:pt x="9320" y="13369"/>
                  </a:cubicBezTo>
                  <a:cubicBezTo>
                    <a:pt x="10107" y="13369"/>
                    <a:pt x="10891" y="13457"/>
                    <a:pt x="11653" y="13631"/>
                  </a:cubicBezTo>
                  <a:close/>
                  <a:moveTo>
                    <a:pt x="9322" y="12343"/>
                  </a:moveTo>
                  <a:cubicBezTo>
                    <a:pt x="5459" y="12343"/>
                    <a:pt x="2331" y="9581"/>
                    <a:pt x="2331" y="6171"/>
                  </a:cubicBezTo>
                  <a:cubicBezTo>
                    <a:pt x="2331" y="2762"/>
                    <a:pt x="5459" y="0"/>
                    <a:pt x="9322" y="0"/>
                  </a:cubicBezTo>
                  <a:cubicBezTo>
                    <a:pt x="13185" y="0"/>
                    <a:pt x="16314" y="2762"/>
                    <a:pt x="16314" y="6171"/>
                  </a:cubicBezTo>
                  <a:cubicBezTo>
                    <a:pt x="16314" y="9581"/>
                    <a:pt x="13185" y="12343"/>
                    <a:pt x="9322" y="12343"/>
                  </a:cubicBezTo>
                  <a:close/>
                  <a:moveTo>
                    <a:pt x="17479" y="16031"/>
                  </a:moveTo>
                  <a:lnTo>
                    <a:pt x="19950" y="13849"/>
                  </a:lnTo>
                  <a:lnTo>
                    <a:pt x="21599" y="15304"/>
                  </a:lnTo>
                  <a:lnTo>
                    <a:pt x="19126" y="17486"/>
                  </a:lnTo>
                  <a:lnTo>
                    <a:pt x="21599" y="19667"/>
                  </a:lnTo>
                  <a:lnTo>
                    <a:pt x="19950" y="21123"/>
                  </a:lnTo>
                  <a:lnTo>
                    <a:pt x="17479" y="18940"/>
                  </a:lnTo>
                  <a:lnTo>
                    <a:pt x="15007" y="21123"/>
                  </a:lnTo>
                  <a:lnTo>
                    <a:pt x="13359" y="19667"/>
                  </a:lnTo>
                  <a:lnTo>
                    <a:pt x="15831" y="17486"/>
                  </a:lnTo>
                  <a:lnTo>
                    <a:pt x="13359" y="15304"/>
                  </a:lnTo>
                  <a:lnTo>
                    <a:pt x="15007" y="13849"/>
                  </a:lnTo>
                  <a:lnTo>
                    <a:pt x="17479" y="1603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52" name="成组"/>
          <p:cNvGrpSpPr/>
          <p:nvPr/>
        </p:nvGrpSpPr>
        <p:grpSpPr>
          <a:xfrm>
            <a:off x="838200" y="2666670"/>
            <a:ext cx="457200" cy="457201"/>
            <a:chOff x="0" y="0"/>
            <a:chExt cx="457200" cy="457200"/>
          </a:xfrm>
        </p:grpSpPr>
        <p:sp>
          <p:nvSpPr>
            <p:cNvPr id="4350" name="任意形状 56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51" name="任意形状 565"/>
            <p:cNvSpPr/>
            <p:nvPr/>
          </p:nvSpPr>
          <p:spPr>
            <a:xfrm>
              <a:off x="76199" y="19050"/>
              <a:ext cx="353112" cy="410260"/>
            </a:xfrm>
            <a:custGeom>
              <a:avLst/>
              <a:gdLst/>
              <a:ahLst/>
              <a:cxnLst>
                <a:cxn ang="0">
                  <a:pos x="wd2" y="hd2"/>
                </a:cxn>
                <a:cxn ang="5400000">
                  <a:pos x="wd2" y="hd2"/>
                </a:cxn>
                <a:cxn ang="10800000">
                  <a:pos x="wd2" y="hd2"/>
                </a:cxn>
                <a:cxn ang="16200000">
                  <a:pos x="wd2" y="hd2"/>
                </a:cxn>
              </a:cxnLst>
              <a:rect l="0" t="0" r="r" b="b"/>
              <a:pathLst>
                <a:path w="21599" h="21600" extrusionOk="0">
                  <a:moveTo>
                    <a:pt x="11653" y="13291"/>
                  </a:moveTo>
                  <a:lnTo>
                    <a:pt x="11653" y="15388"/>
                  </a:lnTo>
                  <a:cubicBezTo>
                    <a:pt x="8012" y="14280"/>
                    <a:pt x="4018" y="15922"/>
                    <a:pt x="2731" y="19055"/>
                  </a:cubicBezTo>
                  <a:cubicBezTo>
                    <a:pt x="2466" y="19700"/>
                    <a:pt x="2331" y="20379"/>
                    <a:pt x="2331" y="21062"/>
                  </a:cubicBezTo>
                  <a:lnTo>
                    <a:pt x="0" y="21061"/>
                  </a:lnTo>
                  <a:cubicBezTo>
                    <a:pt x="-1" y="16630"/>
                    <a:pt x="4172" y="13037"/>
                    <a:pt x="9320" y="13036"/>
                  </a:cubicBezTo>
                  <a:cubicBezTo>
                    <a:pt x="10107" y="13035"/>
                    <a:pt x="10891" y="13121"/>
                    <a:pt x="11653" y="13290"/>
                  </a:cubicBezTo>
                  <a:close/>
                  <a:moveTo>
                    <a:pt x="9322" y="12036"/>
                  </a:moveTo>
                  <a:cubicBezTo>
                    <a:pt x="5459" y="12036"/>
                    <a:pt x="2331" y="9343"/>
                    <a:pt x="2331" y="6018"/>
                  </a:cubicBezTo>
                  <a:cubicBezTo>
                    <a:pt x="2331" y="2693"/>
                    <a:pt x="5459" y="0"/>
                    <a:pt x="9322" y="0"/>
                  </a:cubicBezTo>
                  <a:cubicBezTo>
                    <a:pt x="13185" y="0"/>
                    <a:pt x="16314" y="2693"/>
                    <a:pt x="16314" y="6018"/>
                  </a:cubicBezTo>
                  <a:cubicBezTo>
                    <a:pt x="16314" y="9343"/>
                    <a:pt x="13185" y="12036"/>
                    <a:pt x="9322" y="12036"/>
                  </a:cubicBezTo>
                  <a:close/>
                  <a:moveTo>
                    <a:pt x="9322" y="10030"/>
                  </a:moveTo>
                  <a:cubicBezTo>
                    <a:pt x="11897" y="10030"/>
                    <a:pt x="13983" y="8234"/>
                    <a:pt x="13983" y="6018"/>
                  </a:cubicBezTo>
                  <a:cubicBezTo>
                    <a:pt x="13983" y="3801"/>
                    <a:pt x="11897" y="2006"/>
                    <a:pt x="9322" y="2006"/>
                  </a:cubicBezTo>
                  <a:cubicBezTo>
                    <a:pt x="6747" y="2006"/>
                    <a:pt x="4661" y="3801"/>
                    <a:pt x="4661" y="6018"/>
                  </a:cubicBezTo>
                  <a:cubicBezTo>
                    <a:pt x="4661" y="8234"/>
                    <a:pt x="6747" y="10030"/>
                    <a:pt x="9322" y="10030"/>
                  </a:cubicBezTo>
                  <a:close/>
                  <a:moveTo>
                    <a:pt x="17479" y="16635"/>
                  </a:moveTo>
                  <a:lnTo>
                    <a:pt x="19950" y="14507"/>
                  </a:lnTo>
                  <a:lnTo>
                    <a:pt x="21599" y="15926"/>
                  </a:lnTo>
                  <a:lnTo>
                    <a:pt x="19126" y="18054"/>
                  </a:lnTo>
                  <a:lnTo>
                    <a:pt x="21599" y="20181"/>
                  </a:lnTo>
                  <a:lnTo>
                    <a:pt x="19950" y="21600"/>
                  </a:lnTo>
                  <a:lnTo>
                    <a:pt x="17479" y="19472"/>
                  </a:lnTo>
                  <a:lnTo>
                    <a:pt x="15007" y="21600"/>
                  </a:lnTo>
                  <a:lnTo>
                    <a:pt x="13359" y="20181"/>
                  </a:lnTo>
                  <a:lnTo>
                    <a:pt x="15831" y="18054"/>
                  </a:lnTo>
                  <a:lnTo>
                    <a:pt x="13359" y="15926"/>
                  </a:lnTo>
                  <a:lnTo>
                    <a:pt x="15007" y="14507"/>
                  </a:lnTo>
                  <a:lnTo>
                    <a:pt x="17479" y="1663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55" name="成组"/>
          <p:cNvGrpSpPr/>
          <p:nvPr/>
        </p:nvGrpSpPr>
        <p:grpSpPr>
          <a:xfrm>
            <a:off x="9067908" y="3580905"/>
            <a:ext cx="457201" cy="457201"/>
            <a:chOff x="0" y="0"/>
            <a:chExt cx="457200" cy="457200"/>
          </a:xfrm>
        </p:grpSpPr>
        <p:sp>
          <p:nvSpPr>
            <p:cNvPr id="4353" name="任意形状 56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54" name="任意形状 568"/>
            <p:cNvSpPr/>
            <p:nvPr/>
          </p:nvSpPr>
          <p:spPr>
            <a:xfrm>
              <a:off x="19050" y="14935"/>
              <a:ext cx="419101" cy="404165"/>
            </a:xfrm>
            <a:custGeom>
              <a:avLst/>
              <a:gdLst/>
              <a:ahLst/>
              <a:cxnLst>
                <a:cxn ang="0">
                  <a:pos x="wd2" y="hd2"/>
                </a:cxn>
                <a:cxn ang="5400000">
                  <a:pos x="wd2" y="hd2"/>
                </a:cxn>
                <a:cxn ang="10800000">
                  <a:pos x="wd2" y="hd2"/>
                </a:cxn>
                <a:cxn ang="16200000">
                  <a:pos x="wd2" y="hd2"/>
                </a:cxn>
              </a:cxnLst>
              <a:rect l="0" t="0" r="r" b="b"/>
              <a:pathLst>
                <a:path w="21597" h="21600" extrusionOk="0">
                  <a:moveTo>
                    <a:pt x="0" y="21600"/>
                  </a:moveTo>
                  <a:cubicBezTo>
                    <a:pt x="0" y="17102"/>
                    <a:pt x="3516" y="13455"/>
                    <a:pt x="7853" y="13455"/>
                  </a:cubicBezTo>
                  <a:cubicBezTo>
                    <a:pt x="12191" y="13455"/>
                    <a:pt x="15707" y="17102"/>
                    <a:pt x="15707" y="21600"/>
                  </a:cubicBezTo>
                  <a:lnTo>
                    <a:pt x="0" y="21600"/>
                  </a:lnTo>
                  <a:close/>
                  <a:moveTo>
                    <a:pt x="7853" y="12437"/>
                  </a:moveTo>
                  <a:cubicBezTo>
                    <a:pt x="4599" y="12437"/>
                    <a:pt x="1963" y="9704"/>
                    <a:pt x="1963" y="6328"/>
                  </a:cubicBezTo>
                  <a:cubicBezTo>
                    <a:pt x="1963" y="2954"/>
                    <a:pt x="4599" y="220"/>
                    <a:pt x="7853" y="220"/>
                  </a:cubicBezTo>
                  <a:cubicBezTo>
                    <a:pt x="11108" y="220"/>
                    <a:pt x="13743" y="2954"/>
                    <a:pt x="13743" y="6328"/>
                  </a:cubicBezTo>
                  <a:cubicBezTo>
                    <a:pt x="13743" y="9704"/>
                    <a:pt x="11108" y="12437"/>
                    <a:pt x="7853" y="12437"/>
                  </a:cubicBezTo>
                  <a:close/>
                  <a:moveTo>
                    <a:pt x="16930" y="2443"/>
                  </a:moveTo>
                  <a:cubicBezTo>
                    <a:pt x="17420" y="3676"/>
                    <a:pt x="17672" y="4996"/>
                    <a:pt x="17670" y="6328"/>
                  </a:cubicBezTo>
                  <a:cubicBezTo>
                    <a:pt x="17672" y="7661"/>
                    <a:pt x="17420" y="8982"/>
                    <a:pt x="16930" y="10214"/>
                  </a:cubicBezTo>
                  <a:lnTo>
                    <a:pt x="15284" y="8971"/>
                  </a:lnTo>
                  <a:cubicBezTo>
                    <a:pt x="15565" y="8121"/>
                    <a:pt x="15708" y="7228"/>
                    <a:pt x="15707" y="6328"/>
                  </a:cubicBezTo>
                  <a:cubicBezTo>
                    <a:pt x="15708" y="5429"/>
                    <a:pt x="15565" y="4536"/>
                    <a:pt x="15285" y="3685"/>
                  </a:cubicBezTo>
                  <a:lnTo>
                    <a:pt x="16930" y="2443"/>
                  </a:lnTo>
                  <a:close/>
                  <a:moveTo>
                    <a:pt x="20171" y="0"/>
                  </a:moveTo>
                  <a:cubicBezTo>
                    <a:pt x="21112" y="1967"/>
                    <a:pt x="21600" y="4133"/>
                    <a:pt x="21597" y="6328"/>
                  </a:cubicBezTo>
                  <a:cubicBezTo>
                    <a:pt x="21597" y="8602"/>
                    <a:pt x="21083" y="10751"/>
                    <a:pt x="20171" y="12657"/>
                  </a:cubicBezTo>
                  <a:lnTo>
                    <a:pt x="18557" y="11439"/>
                  </a:lnTo>
                  <a:cubicBezTo>
                    <a:pt x="19269" y="9837"/>
                    <a:pt x="19636" y="8093"/>
                    <a:pt x="19633" y="6328"/>
                  </a:cubicBezTo>
                  <a:cubicBezTo>
                    <a:pt x="19633" y="4504"/>
                    <a:pt x="19248" y="2772"/>
                    <a:pt x="18557" y="1218"/>
                  </a:cubicBezTo>
                  <a:lnTo>
                    <a:pt x="20171"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58" name="成组"/>
          <p:cNvGrpSpPr/>
          <p:nvPr/>
        </p:nvGrpSpPr>
        <p:grpSpPr>
          <a:xfrm>
            <a:off x="9067908" y="2666670"/>
            <a:ext cx="457201" cy="457201"/>
            <a:chOff x="0" y="0"/>
            <a:chExt cx="457200" cy="457200"/>
          </a:xfrm>
        </p:grpSpPr>
        <p:sp>
          <p:nvSpPr>
            <p:cNvPr id="4356" name="任意形状 57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57" name="任意形状 571"/>
            <p:cNvSpPr/>
            <p:nvPr/>
          </p:nvSpPr>
          <p:spPr>
            <a:xfrm>
              <a:off x="19050" y="14935"/>
              <a:ext cx="419101" cy="404165"/>
            </a:xfrm>
            <a:custGeom>
              <a:avLst/>
              <a:gdLst/>
              <a:ahLst/>
              <a:cxnLst>
                <a:cxn ang="0">
                  <a:pos x="wd2" y="hd2"/>
                </a:cxn>
                <a:cxn ang="5400000">
                  <a:pos x="wd2" y="hd2"/>
                </a:cxn>
                <a:cxn ang="10800000">
                  <a:pos x="wd2" y="hd2"/>
                </a:cxn>
                <a:cxn ang="16200000">
                  <a:pos x="wd2" y="hd2"/>
                </a:cxn>
              </a:cxnLst>
              <a:rect l="0" t="0" r="r" b="b"/>
              <a:pathLst>
                <a:path w="21597" h="21600" extrusionOk="0">
                  <a:moveTo>
                    <a:pt x="0" y="21600"/>
                  </a:moveTo>
                  <a:cubicBezTo>
                    <a:pt x="0" y="17102"/>
                    <a:pt x="3516" y="13455"/>
                    <a:pt x="7853" y="13455"/>
                  </a:cubicBezTo>
                  <a:cubicBezTo>
                    <a:pt x="12191" y="13455"/>
                    <a:pt x="15707" y="17102"/>
                    <a:pt x="15707" y="21600"/>
                  </a:cubicBezTo>
                  <a:lnTo>
                    <a:pt x="13743" y="21600"/>
                  </a:lnTo>
                  <a:cubicBezTo>
                    <a:pt x="13743" y="18226"/>
                    <a:pt x="11106" y="15491"/>
                    <a:pt x="7853" y="15491"/>
                  </a:cubicBezTo>
                  <a:cubicBezTo>
                    <a:pt x="4600" y="15491"/>
                    <a:pt x="1963" y="18226"/>
                    <a:pt x="1963" y="21600"/>
                  </a:cubicBezTo>
                  <a:lnTo>
                    <a:pt x="0" y="21600"/>
                  </a:lnTo>
                  <a:close/>
                  <a:moveTo>
                    <a:pt x="7853" y="12437"/>
                  </a:moveTo>
                  <a:cubicBezTo>
                    <a:pt x="4599" y="12437"/>
                    <a:pt x="1963" y="9704"/>
                    <a:pt x="1963" y="6328"/>
                  </a:cubicBezTo>
                  <a:cubicBezTo>
                    <a:pt x="1963" y="2954"/>
                    <a:pt x="4599" y="220"/>
                    <a:pt x="7853" y="220"/>
                  </a:cubicBezTo>
                  <a:cubicBezTo>
                    <a:pt x="11108" y="220"/>
                    <a:pt x="13743" y="2954"/>
                    <a:pt x="13743" y="6328"/>
                  </a:cubicBezTo>
                  <a:cubicBezTo>
                    <a:pt x="13743" y="9704"/>
                    <a:pt x="11108" y="12437"/>
                    <a:pt x="7853" y="12437"/>
                  </a:cubicBezTo>
                  <a:close/>
                  <a:moveTo>
                    <a:pt x="7853" y="10401"/>
                  </a:moveTo>
                  <a:cubicBezTo>
                    <a:pt x="10023" y="10401"/>
                    <a:pt x="11780" y="8579"/>
                    <a:pt x="11780" y="6328"/>
                  </a:cubicBezTo>
                  <a:cubicBezTo>
                    <a:pt x="11780" y="4078"/>
                    <a:pt x="10023" y="2256"/>
                    <a:pt x="7853" y="2256"/>
                  </a:cubicBezTo>
                  <a:cubicBezTo>
                    <a:pt x="5684" y="2256"/>
                    <a:pt x="3927" y="4078"/>
                    <a:pt x="3927" y="6328"/>
                  </a:cubicBezTo>
                  <a:cubicBezTo>
                    <a:pt x="3927" y="8579"/>
                    <a:pt x="5684" y="10401"/>
                    <a:pt x="7853" y="10401"/>
                  </a:cubicBezTo>
                  <a:close/>
                  <a:moveTo>
                    <a:pt x="20171" y="0"/>
                  </a:moveTo>
                  <a:cubicBezTo>
                    <a:pt x="21112" y="1967"/>
                    <a:pt x="21600" y="4133"/>
                    <a:pt x="21597" y="6328"/>
                  </a:cubicBezTo>
                  <a:cubicBezTo>
                    <a:pt x="21597" y="8602"/>
                    <a:pt x="21083" y="10751"/>
                    <a:pt x="20171" y="12657"/>
                  </a:cubicBezTo>
                  <a:lnTo>
                    <a:pt x="18557" y="11439"/>
                  </a:lnTo>
                  <a:cubicBezTo>
                    <a:pt x="19269" y="9837"/>
                    <a:pt x="19636" y="8093"/>
                    <a:pt x="19633" y="6328"/>
                  </a:cubicBezTo>
                  <a:cubicBezTo>
                    <a:pt x="19633" y="4504"/>
                    <a:pt x="19248" y="2772"/>
                    <a:pt x="18557" y="1218"/>
                  </a:cubicBezTo>
                  <a:lnTo>
                    <a:pt x="20171" y="0"/>
                  </a:lnTo>
                  <a:close/>
                  <a:moveTo>
                    <a:pt x="16930" y="2443"/>
                  </a:moveTo>
                  <a:cubicBezTo>
                    <a:pt x="17420" y="3676"/>
                    <a:pt x="17672" y="4996"/>
                    <a:pt x="17670" y="6328"/>
                  </a:cubicBezTo>
                  <a:cubicBezTo>
                    <a:pt x="17672" y="7661"/>
                    <a:pt x="17420" y="8982"/>
                    <a:pt x="16930" y="10214"/>
                  </a:cubicBezTo>
                  <a:lnTo>
                    <a:pt x="15284" y="8971"/>
                  </a:lnTo>
                  <a:cubicBezTo>
                    <a:pt x="15565" y="8121"/>
                    <a:pt x="15708" y="7228"/>
                    <a:pt x="15707" y="6328"/>
                  </a:cubicBezTo>
                  <a:cubicBezTo>
                    <a:pt x="15708" y="5429"/>
                    <a:pt x="15565" y="4536"/>
                    <a:pt x="15285" y="3685"/>
                  </a:cubicBezTo>
                  <a:lnTo>
                    <a:pt x="16930" y="244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61" name="成组"/>
          <p:cNvGrpSpPr/>
          <p:nvPr/>
        </p:nvGrpSpPr>
        <p:grpSpPr>
          <a:xfrm>
            <a:off x="5410260" y="5409376"/>
            <a:ext cx="457201" cy="457201"/>
            <a:chOff x="0" y="0"/>
            <a:chExt cx="457200" cy="457200"/>
          </a:xfrm>
        </p:grpSpPr>
        <p:sp>
          <p:nvSpPr>
            <p:cNvPr id="4359" name="任意形状 57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60" name="任意形状 574"/>
            <p:cNvSpPr/>
            <p:nvPr/>
          </p:nvSpPr>
          <p:spPr>
            <a:xfrm>
              <a:off x="85835" y="19049"/>
              <a:ext cx="285780" cy="438152"/>
            </a:xfrm>
            <a:custGeom>
              <a:avLst/>
              <a:gdLst/>
              <a:ahLst/>
              <a:cxnLst>
                <a:cxn ang="0">
                  <a:pos x="wd2" y="hd2"/>
                </a:cxn>
                <a:cxn ang="5400000">
                  <a:pos x="wd2" y="hd2"/>
                </a:cxn>
                <a:cxn ang="10800000">
                  <a:pos x="wd2" y="hd2"/>
                </a:cxn>
                <a:cxn ang="16200000">
                  <a:pos x="wd2" y="hd2"/>
                </a:cxn>
              </a:cxnLst>
              <a:rect l="0" t="0" r="r" b="b"/>
              <a:pathLst>
                <a:path w="20915" h="21596" extrusionOk="0">
                  <a:moveTo>
                    <a:pt x="9054" y="14022"/>
                  </a:moveTo>
                  <a:cubicBezTo>
                    <a:pt x="3331" y="13500"/>
                    <a:pt x="-680" y="9951"/>
                    <a:pt x="96" y="6097"/>
                  </a:cubicBezTo>
                  <a:cubicBezTo>
                    <a:pt x="798" y="2607"/>
                    <a:pt x="5220" y="3"/>
                    <a:pt x="10448" y="0"/>
                  </a:cubicBezTo>
                  <a:cubicBezTo>
                    <a:pt x="16223" y="-4"/>
                    <a:pt x="20909" y="3146"/>
                    <a:pt x="20915" y="7035"/>
                  </a:cubicBezTo>
                  <a:cubicBezTo>
                    <a:pt x="20920" y="10567"/>
                    <a:pt x="17040" y="13555"/>
                    <a:pt x="11843" y="14022"/>
                  </a:cubicBezTo>
                  <a:lnTo>
                    <a:pt x="11843" y="15962"/>
                  </a:lnTo>
                  <a:lnTo>
                    <a:pt x="18814" y="15962"/>
                  </a:lnTo>
                  <a:lnTo>
                    <a:pt x="18814" y="17840"/>
                  </a:lnTo>
                  <a:lnTo>
                    <a:pt x="11843" y="17840"/>
                  </a:lnTo>
                  <a:lnTo>
                    <a:pt x="11843" y="21596"/>
                  </a:lnTo>
                  <a:lnTo>
                    <a:pt x="9054" y="21596"/>
                  </a:lnTo>
                  <a:lnTo>
                    <a:pt x="9054" y="17840"/>
                  </a:lnTo>
                  <a:lnTo>
                    <a:pt x="2083" y="17840"/>
                  </a:lnTo>
                  <a:lnTo>
                    <a:pt x="2083" y="15962"/>
                  </a:lnTo>
                  <a:lnTo>
                    <a:pt x="9054" y="15962"/>
                  </a:lnTo>
                  <a:lnTo>
                    <a:pt x="9054" y="1402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64" name="成组"/>
          <p:cNvGrpSpPr/>
          <p:nvPr/>
        </p:nvGrpSpPr>
        <p:grpSpPr>
          <a:xfrm>
            <a:off x="5410260" y="4495140"/>
            <a:ext cx="457201" cy="457201"/>
            <a:chOff x="0" y="0"/>
            <a:chExt cx="457200" cy="457200"/>
          </a:xfrm>
        </p:grpSpPr>
        <p:sp>
          <p:nvSpPr>
            <p:cNvPr id="4362" name="任意形状 57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63" name="任意形状 577"/>
            <p:cNvSpPr/>
            <p:nvPr/>
          </p:nvSpPr>
          <p:spPr>
            <a:xfrm>
              <a:off x="85835" y="19049"/>
              <a:ext cx="285780" cy="438152"/>
            </a:xfrm>
            <a:custGeom>
              <a:avLst/>
              <a:gdLst/>
              <a:ahLst/>
              <a:cxnLst>
                <a:cxn ang="0">
                  <a:pos x="wd2" y="hd2"/>
                </a:cxn>
                <a:cxn ang="5400000">
                  <a:pos x="wd2" y="hd2"/>
                </a:cxn>
                <a:cxn ang="10800000">
                  <a:pos x="wd2" y="hd2"/>
                </a:cxn>
                <a:cxn ang="16200000">
                  <a:pos x="wd2" y="hd2"/>
                </a:cxn>
              </a:cxnLst>
              <a:rect l="0" t="0" r="r" b="b"/>
              <a:pathLst>
                <a:path w="20915" h="21596" extrusionOk="0">
                  <a:moveTo>
                    <a:pt x="9054" y="14022"/>
                  </a:moveTo>
                  <a:cubicBezTo>
                    <a:pt x="3331" y="13500"/>
                    <a:pt x="-680" y="9951"/>
                    <a:pt x="96" y="6097"/>
                  </a:cubicBezTo>
                  <a:cubicBezTo>
                    <a:pt x="798" y="2607"/>
                    <a:pt x="5220" y="3"/>
                    <a:pt x="10448" y="0"/>
                  </a:cubicBezTo>
                  <a:cubicBezTo>
                    <a:pt x="16223" y="-4"/>
                    <a:pt x="20909" y="3146"/>
                    <a:pt x="20915" y="7035"/>
                  </a:cubicBezTo>
                  <a:cubicBezTo>
                    <a:pt x="20920" y="10567"/>
                    <a:pt x="17040" y="13555"/>
                    <a:pt x="11843" y="14022"/>
                  </a:cubicBezTo>
                  <a:lnTo>
                    <a:pt x="11843" y="15962"/>
                  </a:lnTo>
                  <a:lnTo>
                    <a:pt x="18814" y="15962"/>
                  </a:lnTo>
                  <a:lnTo>
                    <a:pt x="18814" y="17840"/>
                  </a:lnTo>
                  <a:lnTo>
                    <a:pt x="11843" y="17840"/>
                  </a:lnTo>
                  <a:lnTo>
                    <a:pt x="11843" y="21596"/>
                  </a:lnTo>
                  <a:lnTo>
                    <a:pt x="9054" y="21596"/>
                  </a:lnTo>
                  <a:lnTo>
                    <a:pt x="9054" y="17840"/>
                  </a:lnTo>
                  <a:lnTo>
                    <a:pt x="2083" y="17840"/>
                  </a:lnTo>
                  <a:lnTo>
                    <a:pt x="2083" y="15962"/>
                  </a:lnTo>
                  <a:lnTo>
                    <a:pt x="9054" y="15962"/>
                  </a:lnTo>
                  <a:lnTo>
                    <a:pt x="9054" y="14022"/>
                  </a:lnTo>
                  <a:close/>
                  <a:moveTo>
                    <a:pt x="10448" y="12206"/>
                  </a:moveTo>
                  <a:cubicBezTo>
                    <a:pt x="14683" y="12206"/>
                    <a:pt x="18117" y="9894"/>
                    <a:pt x="18117" y="7042"/>
                  </a:cubicBezTo>
                  <a:cubicBezTo>
                    <a:pt x="18117" y="4190"/>
                    <a:pt x="14683" y="1878"/>
                    <a:pt x="10448" y="1878"/>
                  </a:cubicBezTo>
                  <a:cubicBezTo>
                    <a:pt x="6213" y="1878"/>
                    <a:pt x="2780" y="4190"/>
                    <a:pt x="2780" y="7042"/>
                  </a:cubicBezTo>
                  <a:cubicBezTo>
                    <a:pt x="2780" y="9894"/>
                    <a:pt x="6213" y="12206"/>
                    <a:pt x="10448" y="1220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67" name="成组"/>
          <p:cNvGrpSpPr/>
          <p:nvPr/>
        </p:nvGrpSpPr>
        <p:grpSpPr>
          <a:xfrm>
            <a:off x="7239084" y="838200"/>
            <a:ext cx="457201" cy="457200"/>
            <a:chOff x="0" y="0"/>
            <a:chExt cx="457200" cy="457200"/>
          </a:xfrm>
        </p:grpSpPr>
        <p:sp>
          <p:nvSpPr>
            <p:cNvPr id="4365" name="任意形状 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66" name="任意形状 1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5414" y="17556"/>
                  </a:moveTo>
                  <a:cubicBezTo>
                    <a:pt x="6943" y="18779"/>
                    <a:pt x="8843" y="19443"/>
                    <a:pt x="10800" y="19440"/>
                  </a:cubicBezTo>
                  <a:cubicBezTo>
                    <a:pt x="12928" y="19440"/>
                    <a:pt x="14875" y="18671"/>
                    <a:pt x="16380" y="17397"/>
                  </a:cubicBezTo>
                  <a:cubicBezTo>
                    <a:pt x="14959" y="15939"/>
                    <a:pt x="13009" y="15117"/>
                    <a:pt x="10973" y="15120"/>
                  </a:cubicBezTo>
                  <a:cubicBezTo>
                    <a:pt x="8860" y="15118"/>
                    <a:pt x="6844" y="16001"/>
                    <a:pt x="5414" y="17556"/>
                  </a:cubicBezTo>
                  <a:close/>
                  <a:moveTo>
                    <a:pt x="3905" y="16006"/>
                  </a:moveTo>
                  <a:cubicBezTo>
                    <a:pt x="5740" y="14059"/>
                    <a:pt x="8298" y="12956"/>
                    <a:pt x="10973" y="12960"/>
                  </a:cubicBezTo>
                  <a:cubicBezTo>
                    <a:pt x="13550" y="12957"/>
                    <a:pt x="16023" y="13980"/>
                    <a:pt x="17844" y="15805"/>
                  </a:cubicBezTo>
                  <a:cubicBezTo>
                    <a:pt x="20608" y="11915"/>
                    <a:pt x="19695" y="6521"/>
                    <a:pt x="15805" y="3757"/>
                  </a:cubicBezTo>
                  <a:cubicBezTo>
                    <a:pt x="11915" y="993"/>
                    <a:pt x="6521" y="1906"/>
                    <a:pt x="3757" y="5796"/>
                  </a:cubicBezTo>
                  <a:cubicBezTo>
                    <a:pt x="1575" y="8868"/>
                    <a:pt x="1635" y="13000"/>
                    <a:pt x="3905" y="16007"/>
                  </a:cubicBezTo>
                  <a:close/>
                  <a:moveTo>
                    <a:pt x="10800" y="11880"/>
                  </a:moveTo>
                  <a:cubicBezTo>
                    <a:pt x="8414" y="11880"/>
                    <a:pt x="6480" y="9946"/>
                    <a:pt x="6480" y="7560"/>
                  </a:cubicBezTo>
                  <a:cubicBezTo>
                    <a:pt x="6480" y="5174"/>
                    <a:pt x="8414" y="3240"/>
                    <a:pt x="10800" y="3240"/>
                  </a:cubicBezTo>
                  <a:cubicBezTo>
                    <a:pt x="13186" y="3240"/>
                    <a:pt x="15120" y="5174"/>
                    <a:pt x="15120" y="7560"/>
                  </a:cubicBezTo>
                  <a:cubicBezTo>
                    <a:pt x="15120" y="9946"/>
                    <a:pt x="13186" y="11880"/>
                    <a:pt x="10800" y="11880"/>
                  </a:cubicBezTo>
                  <a:close/>
                  <a:moveTo>
                    <a:pt x="10800" y="9720"/>
                  </a:moveTo>
                  <a:cubicBezTo>
                    <a:pt x="11993" y="9720"/>
                    <a:pt x="12960" y="8753"/>
                    <a:pt x="12960" y="7560"/>
                  </a:cubicBezTo>
                  <a:cubicBezTo>
                    <a:pt x="12960" y="6367"/>
                    <a:pt x="11993" y="5400"/>
                    <a:pt x="10800" y="5400"/>
                  </a:cubicBezTo>
                  <a:cubicBezTo>
                    <a:pt x="9607" y="5400"/>
                    <a:pt x="8640" y="6367"/>
                    <a:pt x="8640" y="7560"/>
                  </a:cubicBezTo>
                  <a:cubicBezTo>
                    <a:pt x="8640" y="8753"/>
                    <a:pt x="9607" y="9720"/>
                    <a:pt x="10800" y="97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4368" name="User"/>
          <p:cNvSpPr txBox="1"/>
          <p:nvPr/>
        </p:nvSpPr>
        <p:spPr>
          <a:xfrm>
            <a:off x="10937795" y="6347459"/>
            <a:ext cx="41613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User</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42" name="成组"/>
          <p:cNvGrpSpPr/>
          <p:nvPr/>
        </p:nvGrpSpPr>
        <p:grpSpPr>
          <a:xfrm>
            <a:off x="838200" y="838200"/>
            <a:ext cx="10515733" cy="5028377"/>
            <a:chOff x="0" y="0"/>
            <a:chExt cx="10515732" cy="5028376"/>
          </a:xfrm>
        </p:grpSpPr>
        <p:sp>
          <p:nvSpPr>
            <p:cNvPr id="4370" name="正方形"/>
            <p:cNvSpPr/>
            <p:nvPr/>
          </p:nvSpPr>
          <p:spPr>
            <a:xfrm>
              <a:off x="0" y="0"/>
              <a:ext cx="457200"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71" name="正方形"/>
            <p:cNvSpPr/>
            <p:nvPr/>
          </p:nvSpPr>
          <p:spPr>
            <a:xfrm>
              <a:off x="0" y="914400"/>
              <a:ext cx="457200"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72" name="正方形"/>
            <p:cNvSpPr/>
            <p:nvPr/>
          </p:nvSpPr>
          <p:spPr>
            <a:xfrm>
              <a:off x="0" y="1828800"/>
              <a:ext cx="457200"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73" name="正方形"/>
            <p:cNvSpPr/>
            <p:nvPr/>
          </p:nvSpPr>
          <p:spPr>
            <a:xfrm>
              <a:off x="0" y="2742788"/>
              <a:ext cx="457200"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74" name="正方形"/>
            <p:cNvSpPr/>
            <p:nvPr/>
          </p:nvSpPr>
          <p:spPr>
            <a:xfrm>
              <a:off x="0" y="3657188"/>
              <a:ext cx="457200"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75" name="正方形"/>
            <p:cNvSpPr/>
            <p:nvPr/>
          </p:nvSpPr>
          <p:spPr>
            <a:xfrm>
              <a:off x="0" y="4571176"/>
              <a:ext cx="457200"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76" name="正方形"/>
            <p:cNvSpPr/>
            <p:nvPr/>
          </p:nvSpPr>
          <p:spPr>
            <a:xfrm>
              <a:off x="914400" y="0"/>
              <a:ext cx="457200"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77" name="正方形"/>
            <p:cNvSpPr/>
            <p:nvPr/>
          </p:nvSpPr>
          <p:spPr>
            <a:xfrm>
              <a:off x="914400" y="914400"/>
              <a:ext cx="457200"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78" name="正方形"/>
            <p:cNvSpPr/>
            <p:nvPr/>
          </p:nvSpPr>
          <p:spPr>
            <a:xfrm>
              <a:off x="914400" y="1828800"/>
              <a:ext cx="457200"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79" name="正方形"/>
            <p:cNvSpPr/>
            <p:nvPr/>
          </p:nvSpPr>
          <p:spPr>
            <a:xfrm>
              <a:off x="914400" y="2742788"/>
              <a:ext cx="457200"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80" name="正方形"/>
            <p:cNvSpPr/>
            <p:nvPr/>
          </p:nvSpPr>
          <p:spPr>
            <a:xfrm>
              <a:off x="914400" y="3657188"/>
              <a:ext cx="457200"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81" name="正方形"/>
            <p:cNvSpPr/>
            <p:nvPr/>
          </p:nvSpPr>
          <p:spPr>
            <a:xfrm>
              <a:off x="914400" y="4571176"/>
              <a:ext cx="457200"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82" name="正方形"/>
            <p:cNvSpPr/>
            <p:nvPr/>
          </p:nvSpPr>
          <p:spPr>
            <a:xfrm>
              <a:off x="1827782" y="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83" name="正方形"/>
            <p:cNvSpPr/>
            <p:nvPr/>
          </p:nvSpPr>
          <p:spPr>
            <a:xfrm>
              <a:off x="1827782" y="9144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84" name="正方形"/>
            <p:cNvSpPr/>
            <p:nvPr/>
          </p:nvSpPr>
          <p:spPr>
            <a:xfrm>
              <a:off x="1827782" y="18288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85" name="正方形"/>
            <p:cNvSpPr/>
            <p:nvPr/>
          </p:nvSpPr>
          <p:spPr>
            <a:xfrm>
              <a:off x="1827782" y="27427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86" name="正方形"/>
            <p:cNvSpPr/>
            <p:nvPr/>
          </p:nvSpPr>
          <p:spPr>
            <a:xfrm>
              <a:off x="1827782" y="36571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87" name="正方形"/>
            <p:cNvSpPr/>
            <p:nvPr/>
          </p:nvSpPr>
          <p:spPr>
            <a:xfrm>
              <a:off x="1827782" y="4571176"/>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88" name="正方形"/>
            <p:cNvSpPr/>
            <p:nvPr/>
          </p:nvSpPr>
          <p:spPr>
            <a:xfrm>
              <a:off x="2741164" y="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89" name="正方形"/>
            <p:cNvSpPr/>
            <p:nvPr/>
          </p:nvSpPr>
          <p:spPr>
            <a:xfrm>
              <a:off x="2741164" y="9144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90" name="正方形"/>
            <p:cNvSpPr/>
            <p:nvPr/>
          </p:nvSpPr>
          <p:spPr>
            <a:xfrm>
              <a:off x="2741164" y="18288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91" name="正方形"/>
            <p:cNvSpPr/>
            <p:nvPr/>
          </p:nvSpPr>
          <p:spPr>
            <a:xfrm>
              <a:off x="2741164" y="27427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92" name="正方形"/>
            <p:cNvSpPr/>
            <p:nvPr/>
          </p:nvSpPr>
          <p:spPr>
            <a:xfrm>
              <a:off x="2741164" y="36571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93" name="正方形"/>
            <p:cNvSpPr/>
            <p:nvPr/>
          </p:nvSpPr>
          <p:spPr>
            <a:xfrm>
              <a:off x="2741164" y="4571176"/>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94" name="正方形"/>
            <p:cNvSpPr/>
            <p:nvPr/>
          </p:nvSpPr>
          <p:spPr>
            <a:xfrm>
              <a:off x="3655564" y="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95" name="正方形"/>
            <p:cNvSpPr/>
            <p:nvPr/>
          </p:nvSpPr>
          <p:spPr>
            <a:xfrm>
              <a:off x="3655564" y="9144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96" name="正方形"/>
            <p:cNvSpPr/>
            <p:nvPr/>
          </p:nvSpPr>
          <p:spPr>
            <a:xfrm>
              <a:off x="3655564" y="18288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97" name="正方形"/>
            <p:cNvSpPr/>
            <p:nvPr/>
          </p:nvSpPr>
          <p:spPr>
            <a:xfrm>
              <a:off x="3655564" y="27427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98" name="正方形"/>
            <p:cNvSpPr/>
            <p:nvPr/>
          </p:nvSpPr>
          <p:spPr>
            <a:xfrm>
              <a:off x="3655564" y="36571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399" name="正方形"/>
            <p:cNvSpPr/>
            <p:nvPr/>
          </p:nvSpPr>
          <p:spPr>
            <a:xfrm>
              <a:off x="3655564" y="4571176"/>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00" name="正方形"/>
            <p:cNvSpPr/>
            <p:nvPr/>
          </p:nvSpPr>
          <p:spPr>
            <a:xfrm>
              <a:off x="4568947" y="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01" name="正方形"/>
            <p:cNvSpPr/>
            <p:nvPr/>
          </p:nvSpPr>
          <p:spPr>
            <a:xfrm>
              <a:off x="4568947" y="9144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02" name="正方形"/>
            <p:cNvSpPr/>
            <p:nvPr/>
          </p:nvSpPr>
          <p:spPr>
            <a:xfrm>
              <a:off x="4568947" y="18288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03" name="正方形"/>
            <p:cNvSpPr/>
            <p:nvPr/>
          </p:nvSpPr>
          <p:spPr>
            <a:xfrm>
              <a:off x="4568947" y="27427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04" name="正方形"/>
            <p:cNvSpPr/>
            <p:nvPr/>
          </p:nvSpPr>
          <p:spPr>
            <a:xfrm>
              <a:off x="4568947" y="36571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05" name="正方形"/>
            <p:cNvSpPr/>
            <p:nvPr/>
          </p:nvSpPr>
          <p:spPr>
            <a:xfrm>
              <a:off x="4568947" y="4571176"/>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06" name="正方形"/>
            <p:cNvSpPr/>
            <p:nvPr/>
          </p:nvSpPr>
          <p:spPr>
            <a:xfrm>
              <a:off x="5482329" y="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07" name="正方形"/>
            <p:cNvSpPr/>
            <p:nvPr/>
          </p:nvSpPr>
          <p:spPr>
            <a:xfrm>
              <a:off x="5482329" y="9144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08" name="正方形"/>
            <p:cNvSpPr/>
            <p:nvPr/>
          </p:nvSpPr>
          <p:spPr>
            <a:xfrm>
              <a:off x="5482329" y="18288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09" name="正方形"/>
            <p:cNvSpPr/>
            <p:nvPr/>
          </p:nvSpPr>
          <p:spPr>
            <a:xfrm>
              <a:off x="5482329" y="27427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10" name="正方形"/>
            <p:cNvSpPr/>
            <p:nvPr/>
          </p:nvSpPr>
          <p:spPr>
            <a:xfrm>
              <a:off x="5482329" y="36571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11" name="正方形"/>
            <p:cNvSpPr/>
            <p:nvPr/>
          </p:nvSpPr>
          <p:spPr>
            <a:xfrm>
              <a:off x="5482329" y="4571176"/>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12" name="正方形"/>
            <p:cNvSpPr/>
            <p:nvPr/>
          </p:nvSpPr>
          <p:spPr>
            <a:xfrm>
              <a:off x="6396729" y="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13" name="正方形"/>
            <p:cNvSpPr/>
            <p:nvPr/>
          </p:nvSpPr>
          <p:spPr>
            <a:xfrm>
              <a:off x="6396729" y="9144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14" name="正方形"/>
            <p:cNvSpPr/>
            <p:nvPr/>
          </p:nvSpPr>
          <p:spPr>
            <a:xfrm>
              <a:off x="6396729" y="18288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15" name="正方形"/>
            <p:cNvSpPr/>
            <p:nvPr/>
          </p:nvSpPr>
          <p:spPr>
            <a:xfrm>
              <a:off x="6396729" y="27427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16" name="正方形"/>
            <p:cNvSpPr/>
            <p:nvPr/>
          </p:nvSpPr>
          <p:spPr>
            <a:xfrm>
              <a:off x="6396729" y="36571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17" name="正方形"/>
            <p:cNvSpPr/>
            <p:nvPr/>
          </p:nvSpPr>
          <p:spPr>
            <a:xfrm>
              <a:off x="6396729" y="4571176"/>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18" name="正方形"/>
            <p:cNvSpPr/>
            <p:nvPr/>
          </p:nvSpPr>
          <p:spPr>
            <a:xfrm>
              <a:off x="7310028" y="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19" name="正方形"/>
            <p:cNvSpPr/>
            <p:nvPr/>
          </p:nvSpPr>
          <p:spPr>
            <a:xfrm>
              <a:off x="7310028" y="9144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20" name="正方形"/>
            <p:cNvSpPr/>
            <p:nvPr/>
          </p:nvSpPr>
          <p:spPr>
            <a:xfrm>
              <a:off x="7310028" y="18288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21" name="正方形"/>
            <p:cNvSpPr/>
            <p:nvPr/>
          </p:nvSpPr>
          <p:spPr>
            <a:xfrm>
              <a:off x="7310028" y="27427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22" name="正方形"/>
            <p:cNvSpPr/>
            <p:nvPr/>
          </p:nvSpPr>
          <p:spPr>
            <a:xfrm>
              <a:off x="7310028" y="36571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23" name="正方形"/>
            <p:cNvSpPr/>
            <p:nvPr/>
          </p:nvSpPr>
          <p:spPr>
            <a:xfrm>
              <a:off x="7310028" y="4571176"/>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24" name="正方形"/>
            <p:cNvSpPr/>
            <p:nvPr/>
          </p:nvSpPr>
          <p:spPr>
            <a:xfrm>
              <a:off x="8230211" y="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25" name="正方形"/>
            <p:cNvSpPr/>
            <p:nvPr/>
          </p:nvSpPr>
          <p:spPr>
            <a:xfrm>
              <a:off x="8230211" y="9144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26" name="正方形"/>
            <p:cNvSpPr/>
            <p:nvPr/>
          </p:nvSpPr>
          <p:spPr>
            <a:xfrm>
              <a:off x="8230211" y="18288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27" name="正方形"/>
            <p:cNvSpPr/>
            <p:nvPr/>
          </p:nvSpPr>
          <p:spPr>
            <a:xfrm>
              <a:off x="8230211" y="27427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28" name="正方形"/>
            <p:cNvSpPr/>
            <p:nvPr/>
          </p:nvSpPr>
          <p:spPr>
            <a:xfrm>
              <a:off x="8230211" y="36571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29" name="正方形"/>
            <p:cNvSpPr/>
            <p:nvPr/>
          </p:nvSpPr>
          <p:spPr>
            <a:xfrm>
              <a:off x="8230211" y="4571176"/>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30" name="正方形"/>
            <p:cNvSpPr/>
            <p:nvPr/>
          </p:nvSpPr>
          <p:spPr>
            <a:xfrm>
              <a:off x="9145149" y="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31" name="正方形"/>
            <p:cNvSpPr/>
            <p:nvPr/>
          </p:nvSpPr>
          <p:spPr>
            <a:xfrm>
              <a:off x="9145149" y="9144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32" name="正方形"/>
            <p:cNvSpPr/>
            <p:nvPr/>
          </p:nvSpPr>
          <p:spPr>
            <a:xfrm>
              <a:off x="9145149" y="18288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33" name="正方形"/>
            <p:cNvSpPr/>
            <p:nvPr/>
          </p:nvSpPr>
          <p:spPr>
            <a:xfrm>
              <a:off x="9145149" y="27427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34" name="正方形"/>
            <p:cNvSpPr/>
            <p:nvPr/>
          </p:nvSpPr>
          <p:spPr>
            <a:xfrm>
              <a:off x="9145149" y="36571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35" name="正方形"/>
            <p:cNvSpPr/>
            <p:nvPr/>
          </p:nvSpPr>
          <p:spPr>
            <a:xfrm>
              <a:off x="9145149" y="4571176"/>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36" name="正方形"/>
            <p:cNvSpPr/>
            <p:nvPr/>
          </p:nvSpPr>
          <p:spPr>
            <a:xfrm>
              <a:off x="10058532" y="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37" name="正方形"/>
            <p:cNvSpPr/>
            <p:nvPr/>
          </p:nvSpPr>
          <p:spPr>
            <a:xfrm>
              <a:off x="10058532" y="9144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38" name="正方形"/>
            <p:cNvSpPr/>
            <p:nvPr/>
          </p:nvSpPr>
          <p:spPr>
            <a:xfrm>
              <a:off x="10058532" y="1828800"/>
              <a:ext cx="457201" cy="457200"/>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39" name="正方形"/>
            <p:cNvSpPr/>
            <p:nvPr/>
          </p:nvSpPr>
          <p:spPr>
            <a:xfrm>
              <a:off x="10058532" y="27427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40" name="正方形"/>
            <p:cNvSpPr/>
            <p:nvPr/>
          </p:nvSpPr>
          <p:spPr>
            <a:xfrm>
              <a:off x="10058532" y="3657188"/>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sp>
          <p:nvSpPr>
            <p:cNvPr id="4441" name="正方形"/>
            <p:cNvSpPr/>
            <p:nvPr/>
          </p:nvSpPr>
          <p:spPr>
            <a:xfrm>
              <a:off x="10058532" y="4571176"/>
              <a:ext cx="457201" cy="457201"/>
            </a:xfrm>
            <a:prstGeom prst="rect">
              <a:avLst/>
            </a:prstGeom>
            <a:solidFill>
              <a:srgbClr val="000000">
                <a:alpha val="8000"/>
              </a:srgbClr>
            </a:solidFill>
            <a:ln w="12700" cap="flat">
              <a:noFill/>
              <a:miter lim="400000"/>
            </a:ln>
            <a:effectLst/>
          </p:spPr>
          <p:txBody>
            <a:bodyPr wrap="square" lIns="45719" tIns="45719" rIns="45719" bIns="45719" numCol="1" anchor="ctr">
              <a:noAutofit/>
            </a:bodyPr>
            <a:lstStyle/>
            <a:p>
              <a:endParaRPr/>
            </a:p>
          </p:txBody>
        </p:sp>
      </p:grpSp>
      <p:sp>
        <p:nvSpPr>
          <p:cNvPr id="4443" name="Basic Grid"/>
          <p:cNvSpPr txBox="1"/>
          <p:nvPr/>
        </p:nvSpPr>
        <p:spPr>
          <a:xfrm>
            <a:off x="10537798" y="6347459"/>
            <a:ext cx="816135"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t>Basic Grid</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5" name="矩形"/>
          <p:cNvSpPr/>
          <p:nvPr/>
        </p:nvSpPr>
        <p:spPr>
          <a:xfrm>
            <a:off x="2260867" y="2133049"/>
            <a:ext cx="203201" cy="22269"/>
          </a:xfrm>
          <a:prstGeom prst="rect">
            <a:avLst/>
          </a:prstGeom>
          <a:solidFill>
            <a:srgbClr val="EB4726"/>
          </a:solidFill>
          <a:ln w="12700">
            <a:miter lim="400000"/>
          </a:ln>
        </p:spPr>
        <p:txBody>
          <a:bodyPr lIns="0" tIns="0" rIns="0" bIns="0" anchor="ctr"/>
          <a:lstStyle/>
          <a:p>
            <a:pPr>
              <a:defRPr>
                <a:solidFill>
                  <a:srgbClr val="FFFFFF"/>
                </a:solidFill>
              </a:defRPr>
            </a:pPr>
            <a:endParaRPr/>
          </a:p>
        </p:txBody>
      </p:sp>
      <p:sp>
        <p:nvSpPr>
          <p:cNvPr id="4446" name="THANKS"/>
          <p:cNvSpPr txBox="1"/>
          <p:nvPr/>
        </p:nvSpPr>
        <p:spPr>
          <a:xfrm>
            <a:off x="819892" y="1926166"/>
            <a:ext cx="1350384" cy="436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defTabSz="550333">
              <a:defRPr sz="2400" b="1">
                <a:solidFill>
                  <a:srgbClr val="3B3D3D"/>
                </a:solidFill>
                <a:latin typeface="+mn-lt"/>
                <a:ea typeface="+mn-ea"/>
                <a:cs typeface="+mn-cs"/>
                <a:sym typeface="Helvetica"/>
              </a:defRPr>
            </a:lvl1pPr>
          </a:lstStyle>
          <a:p>
            <a:r>
              <a:rPr cap="all" dirty="0">
                <a:latin typeface="Arial" panose="020B0604020202020204" pitchFamily="34" charset="0"/>
                <a:cs typeface="Arial" panose="020B0604020202020204" pitchFamily="34" charset="0"/>
              </a:rPr>
              <a:t>THANKS</a:t>
            </a:r>
          </a:p>
        </p:txBody>
      </p:sp>
      <p:pic>
        <p:nvPicPr>
          <p:cNvPr id="4447" name="Photo Avatar Oval.jpg" descr="Photo Avatar Oval.jpg"/>
          <p:cNvPicPr>
            <a:picLocks noChangeAspect="1"/>
          </p:cNvPicPr>
          <p:nvPr/>
        </p:nvPicPr>
        <p:blipFill>
          <a:blip r:embed="rId2">
            <a:extLst/>
          </a:blip>
          <a:stretch>
            <a:fillRect/>
          </a:stretch>
        </p:blipFill>
        <p:spPr>
          <a:xfrm>
            <a:off x="819892" y="5835661"/>
            <a:ext cx="299025" cy="299025"/>
          </a:xfrm>
          <a:prstGeom prst="rect">
            <a:avLst/>
          </a:prstGeom>
          <a:ln w="12700">
            <a:miter lim="400000"/>
          </a:ln>
        </p:spPr>
      </p:pic>
      <p:sp>
        <p:nvSpPr>
          <p:cNvPr id="4448" name="线条"/>
          <p:cNvSpPr/>
          <p:nvPr/>
        </p:nvSpPr>
        <p:spPr>
          <a:xfrm>
            <a:off x="819892" y="2947056"/>
            <a:ext cx="10490202" cy="1"/>
          </a:xfrm>
          <a:prstGeom prst="line">
            <a:avLst/>
          </a:prstGeom>
          <a:ln w="12700">
            <a:solidFill>
              <a:srgbClr val="E3E8ED"/>
            </a:solidFill>
            <a:miter/>
          </a:ln>
        </p:spPr>
        <p:txBody>
          <a:bodyPr lIns="45719" rIns="45719"/>
          <a:lstStyle/>
          <a:p>
            <a:endParaRPr/>
          </a:p>
        </p:txBody>
      </p:sp>
      <p:sp>
        <p:nvSpPr>
          <p:cNvPr id="4449" name="Jimmy Cheung 章萧醇"/>
          <p:cNvSpPr txBox="1"/>
          <p:nvPr/>
        </p:nvSpPr>
        <p:spPr>
          <a:xfrm>
            <a:off x="1185645" y="5745073"/>
            <a:ext cx="1874870" cy="414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bIns="46800" anchor="ctr" anchorCtr="0">
            <a:spAutoFit/>
          </a:bodyPr>
          <a:lstStyle/>
          <a:p>
            <a:pPr defTabSz="457200">
              <a:lnSpc>
                <a:spcPts val="2900"/>
              </a:lnSpc>
              <a:defRPr sz="1400">
                <a:solidFill>
                  <a:srgbClr val="9DA7B7"/>
                </a:solidFill>
                <a:latin typeface="+mn-lt"/>
                <a:ea typeface="+mn-ea"/>
                <a:cs typeface="+mn-cs"/>
                <a:sym typeface="Helvetica"/>
              </a:defRPr>
            </a:pPr>
            <a:r>
              <a:rPr sz="1400" dirty="0">
                <a:solidFill>
                  <a:srgbClr val="9DA7B7"/>
                </a:solidFill>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Jimmy Cheung</a:t>
            </a:r>
            <a:r>
              <a:rPr sz="1400" dirty="0">
                <a:solidFill>
                  <a:srgbClr val="9DA7B7"/>
                </a:solidFill>
                <a:latin typeface="Arial" panose="020B0604020202020204" pitchFamily="34" charset="0"/>
                <a:ea typeface="+mn-ea"/>
                <a:cs typeface="Arial" panose="020B0604020202020204" pitchFamily="34" charset="0"/>
              </a:rPr>
              <a:t> </a:t>
            </a:r>
            <a:r>
              <a:rPr dirty="0" err="1">
                <a:latin typeface="Microsoft YaHei" panose="020B0503020204020204" pitchFamily="34" charset="-122"/>
                <a:ea typeface="Microsoft YaHei" panose="020B0503020204020204" pitchFamily="34" charset="-122"/>
                <a:cs typeface="Arial" panose="020B0604020202020204" pitchFamily="34" charset="0"/>
              </a:rPr>
              <a:t>章萧醇</a:t>
            </a:r>
            <a:endParaRPr dirty="0">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4450" name="Remix Icon is a free but exquisite product. We love Open Source like you, but it costs enormous time, effort and passion in product design and updates. It also involves huge work to make 1400+ icons available and editable to Keynote users. If you enjoy using Remix Icon, please consider showing your love with a donation, and we will be very grateful. Thank you🙂"/>
          <p:cNvSpPr txBox="1"/>
          <p:nvPr/>
        </p:nvSpPr>
        <p:spPr>
          <a:xfrm>
            <a:off x="819892" y="3531913"/>
            <a:ext cx="10521209" cy="1163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2900"/>
              </a:lnSpc>
              <a:defRPr sz="1400">
                <a:solidFill>
                  <a:srgbClr val="9DA7B7"/>
                </a:solidFill>
                <a:latin typeface="+mn-lt"/>
                <a:ea typeface="+mn-ea"/>
                <a:cs typeface="+mn-cs"/>
                <a:sym typeface="Helvetica"/>
              </a:defRPr>
            </a:pPr>
            <a:r>
              <a:rPr dirty="0">
                <a:latin typeface="Arial" panose="020B0604020202020204" pitchFamily="34" charset="0"/>
                <a:cs typeface="Arial" panose="020B0604020202020204" pitchFamily="34" charset="0"/>
              </a:rPr>
              <a:t>Remix Icon is a free but exquisite product. We love Open Source like you, but it costs enormous time, effort and passion in product design and updates. It also involves huge work to make 1400+ icons available and editable to </a:t>
            </a:r>
            <a:r>
              <a:rPr lang="en-US" altLang="zh-CN" dirty="0">
                <a:latin typeface="Arial" panose="020B0604020202020204" pitchFamily="34" charset="0"/>
                <a:cs typeface="Arial" panose="020B0604020202020204" pitchFamily="34" charset="0"/>
              </a:rPr>
              <a:t>PowerPoint</a:t>
            </a:r>
            <a:r>
              <a:rPr dirty="0">
                <a:latin typeface="Arial" panose="020B0604020202020204" pitchFamily="34" charset="0"/>
                <a:cs typeface="Arial" panose="020B0604020202020204" pitchFamily="34" charset="0"/>
              </a:rPr>
              <a:t> users. If you enjoy using Remix Icon, please consider showing your love with a </a:t>
            </a:r>
            <a:r>
              <a:rPr sz="1400" dirty="0">
                <a:solidFill>
                  <a:srgbClr val="9DA7B7"/>
                </a:solidFill>
                <a:latin typeface="Arial" panose="020B0604020202020204" pitchFamily="34" charset="0"/>
                <a:ea typeface="+mn-ea"/>
                <a:cs typeface="Arial" panose="020B0604020202020204" pitchFamily="34" charset="0"/>
                <a:hlinkClick r:id="rId4">
                  <a:extLst>
                    <a:ext uri="{A12FA001-AC4F-418D-AE19-62706E023703}">
                      <ahyp:hlinkClr xmlns:ahyp="http://schemas.microsoft.com/office/drawing/2018/hyperlinkcolor" val="tx"/>
                    </a:ext>
                  </a:extLst>
                </a:hlinkClick>
              </a:rPr>
              <a:t>donation</a:t>
            </a:r>
            <a:r>
              <a:rPr lang="en-US" altLang="zh-CN" sz="1400" dirty="0">
                <a:solidFill>
                  <a:srgbClr val="9DA7B7"/>
                </a:solidFill>
                <a:latin typeface="Arial" panose="020B0604020202020204" pitchFamily="34" charset="0"/>
                <a:ea typeface="+mn-ea"/>
                <a:cs typeface="Arial" panose="020B0604020202020204" pitchFamily="34" charset="0"/>
              </a:rPr>
              <a:t>(</a:t>
            </a:r>
            <a:r>
              <a:rPr lang="en-US" altLang="zh-CN" sz="1400" dirty="0">
                <a:solidFill>
                  <a:srgbClr val="9DA7B7"/>
                </a:solidFill>
                <a:latin typeface="Arial" panose="020B0604020202020204" pitchFamily="34" charset="0"/>
                <a:ea typeface="+mn-ea"/>
                <a:cs typeface="Arial" panose="020B0604020202020204" pitchFamily="34" charset="0"/>
                <a:hlinkClick r:id="rId4">
                  <a:extLst>
                    <a:ext uri="{A12FA001-AC4F-418D-AE19-62706E023703}">
                      <ahyp:hlinkClr xmlns:ahyp="http://schemas.microsoft.com/office/drawing/2018/hyperlinkcolor" val="tx"/>
                    </a:ext>
                  </a:extLst>
                </a:hlinkClick>
              </a:rPr>
              <a:t>remixicon.com/#donate</a:t>
            </a:r>
            <a:r>
              <a:rPr lang="en-US" altLang="zh-CN" sz="1400" dirty="0">
                <a:solidFill>
                  <a:srgbClr val="9DA7B7"/>
                </a:solidFill>
                <a:latin typeface="Arial" panose="020B0604020202020204" pitchFamily="34" charset="0"/>
                <a:ea typeface="+mn-ea"/>
                <a:cs typeface="Arial" panose="020B0604020202020204" pitchFamily="34" charset="0"/>
              </a:rPr>
              <a:t>)</a:t>
            </a:r>
            <a:r>
              <a:rPr dirty="0">
                <a:latin typeface="Arial" panose="020B0604020202020204" pitchFamily="34" charset="0"/>
                <a:cs typeface="Arial" panose="020B0604020202020204" pitchFamily="34" charset="0"/>
              </a:rPr>
              <a:t>, and we will be very grateful. Thank you🙂</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Business"/>
          <p:cNvSpPr txBox="1"/>
          <p:nvPr/>
        </p:nvSpPr>
        <p:spPr>
          <a:xfrm>
            <a:off x="5276668" y="3210983"/>
            <a:ext cx="1638664" cy="436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algn="ctr" defTabSz="550333">
              <a:defRPr sz="2400" b="1" cap="all">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Business</a:t>
            </a:r>
          </a:p>
        </p:txBody>
      </p:sp>
      <p:sp>
        <p:nvSpPr>
          <p:cNvPr id="215" name="矩形"/>
          <p:cNvSpPr/>
          <p:nvPr/>
        </p:nvSpPr>
        <p:spPr>
          <a:xfrm>
            <a:off x="5341292" y="3808020"/>
            <a:ext cx="406401" cy="25401"/>
          </a:xfrm>
          <a:prstGeom prst="rect">
            <a:avLst/>
          </a:prstGeom>
          <a:solidFill>
            <a:srgbClr val="EB4726"/>
          </a:solidFill>
          <a:ln w="12700">
            <a:miter lim="400000"/>
          </a:ln>
        </p:spPr>
        <p:txBody>
          <a:bodyPr lIns="45719" rIns="45719" anchor="ctr"/>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成组"/>
          <p:cNvGrpSpPr/>
          <p:nvPr/>
        </p:nvGrpSpPr>
        <p:grpSpPr>
          <a:xfrm>
            <a:off x="9982320" y="1753423"/>
            <a:ext cx="457201" cy="457201"/>
            <a:chOff x="0" y="0"/>
            <a:chExt cx="457200" cy="457200"/>
          </a:xfrm>
        </p:grpSpPr>
        <p:sp>
          <p:nvSpPr>
            <p:cNvPr id="217" name="任意形状 78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8" name="任意形状 789"/>
            <p:cNvSpPr/>
            <p:nvPr/>
          </p:nvSpPr>
          <p:spPr>
            <a:xfrm>
              <a:off x="57150" y="38100"/>
              <a:ext cx="342901" cy="381000"/>
            </a:xfrm>
            <a:custGeom>
              <a:avLst/>
              <a:gdLst/>
              <a:ahLst/>
              <a:cxnLst>
                <a:cxn ang="0">
                  <a:pos x="wd2" y="hd2"/>
                </a:cxn>
                <a:cxn ang="5400000">
                  <a:pos x="wd2" y="hd2"/>
                </a:cxn>
                <a:cxn ang="10800000">
                  <a:pos x="wd2" y="hd2"/>
                </a:cxn>
                <a:cxn ang="16200000">
                  <a:pos x="wd2" y="hd2"/>
                </a:cxn>
              </a:cxnLst>
              <a:rect l="0" t="0" r="r" b="b"/>
              <a:pathLst>
                <a:path w="21599" h="21600" extrusionOk="0">
                  <a:moveTo>
                    <a:pt x="0" y="11880"/>
                  </a:moveTo>
                  <a:lnTo>
                    <a:pt x="21599" y="11880"/>
                  </a:lnTo>
                  <a:lnTo>
                    <a:pt x="21599" y="20522"/>
                  </a:lnTo>
                  <a:cubicBezTo>
                    <a:pt x="21599" y="21117"/>
                    <a:pt x="21065" y="21600"/>
                    <a:pt x="20408" y="21600"/>
                  </a:cubicBezTo>
                  <a:lnTo>
                    <a:pt x="1192" y="21600"/>
                  </a:lnTo>
                  <a:cubicBezTo>
                    <a:pt x="532" y="21599"/>
                    <a:pt x="-1" y="21117"/>
                    <a:pt x="0" y="20523"/>
                  </a:cubicBezTo>
                  <a:cubicBezTo>
                    <a:pt x="0" y="20523"/>
                    <a:pt x="0" y="20522"/>
                    <a:pt x="0" y="20522"/>
                  </a:cubicBezTo>
                  <a:lnTo>
                    <a:pt x="0" y="11880"/>
                  </a:lnTo>
                  <a:close/>
                  <a:moveTo>
                    <a:pt x="0" y="1078"/>
                  </a:moveTo>
                  <a:cubicBezTo>
                    <a:pt x="0" y="483"/>
                    <a:pt x="534" y="0"/>
                    <a:pt x="1192" y="0"/>
                  </a:cubicBezTo>
                  <a:lnTo>
                    <a:pt x="20408" y="0"/>
                  </a:lnTo>
                  <a:cubicBezTo>
                    <a:pt x="21065" y="0"/>
                    <a:pt x="21599" y="482"/>
                    <a:pt x="21599" y="1078"/>
                  </a:cubicBezTo>
                  <a:lnTo>
                    <a:pt x="21599" y="9720"/>
                  </a:lnTo>
                  <a:lnTo>
                    <a:pt x="0" y="9720"/>
                  </a:lnTo>
                  <a:lnTo>
                    <a:pt x="0" y="1078"/>
                  </a:lnTo>
                  <a:close/>
                  <a:moveTo>
                    <a:pt x="7200" y="3240"/>
                  </a:moveTo>
                  <a:lnTo>
                    <a:pt x="7200" y="5400"/>
                  </a:lnTo>
                  <a:lnTo>
                    <a:pt x="14399" y="5400"/>
                  </a:lnTo>
                  <a:lnTo>
                    <a:pt x="14399" y="3240"/>
                  </a:lnTo>
                  <a:lnTo>
                    <a:pt x="7200" y="3240"/>
                  </a:lnTo>
                  <a:close/>
                  <a:moveTo>
                    <a:pt x="7200" y="15120"/>
                  </a:moveTo>
                  <a:lnTo>
                    <a:pt x="7200" y="17280"/>
                  </a:lnTo>
                  <a:lnTo>
                    <a:pt x="14399" y="17280"/>
                  </a:lnTo>
                  <a:lnTo>
                    <a:pt x="14399" y="15120"/>
                  </a:lnTo>
                  <a:lnTo>
                    <a:pt x="7200"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2" name="成组"/>
          <p:cNvGrpSpPr/>
          <p:nvPr/>
        </p:nvGrpSpPr>
        <p:grpSpPr>
          <a:xfrm>
            <a:off x="9982320" y="838200"/>
            <a:ext cx="457201" cy="457200"/>
            <a:chOff x="0" y="0"/>
            <a:chExt cx="457200" cy="457200"/>
          </a:xfrm>
        </p:grpSpPr>
        <p:sp>
          <p:nvSpPr>
            <p:cNvPr id="220" name="任意形状 79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1" name="任意形状 792"/>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1071"/>
                  </a:moveTo>
                  <a:cubicBezTo>
                    <a:pt x="0" y="480"/>
                    <a:pt x="534" y="0"/>
                    <a:pt x="1192" y="0"/>
                  </a:cubicBezTo>
                  <a:lnTo>
                    <a:pt x="20408" y="0"/>
                  </a:lnTo>
                  <a:cubicBezTo>
                    <a:pt x="21064" y="4"/>
                    <a:pt x="21595" y="481"/>
                    <a:pt x="21600" y="1071"/>
                  </a:cubicBezTo>
                  <a:lnTo>
                    <a:pt x="21600" y="20529"/>
                  </a:lnTo>
                  <a:cubicBezTo>
                    <a:pt x="21599" y="21120"/>
                    <a:pt x="21066" y="21600"/>
                    <a:pt x="20408" y="21600"/>
                  </a:cubicBezTo>
                  <a:lnTo>
                    <a:pt x="1192" y="21600"/>
                  </a:lnTo>
                  <a:cubicBezTo>
                    <a:pt x="536" y="21596"/>
                    <a:pt x="5" y="21119"/>
                    <a:pt x="0" y="20529"/>
                  </a:cubicBezTo>
                  <a:lnTo>
                    <a:pt x="0" y="1071"/>
                  </a:lnTo>
                  <a:close/>
                  <a:moveTo>
                    <a:pt x="19200" y="9720"/>
                  </a:moveTo>
                  <a:lnTo>
                    <a:pt x="19200" y="2160"/>
                  </a:lnTo>
                  <a:lnTo>
                    <a:pt x="2400" y="2160"/>
                  </a:lnTo>
                  <a:lnTo>
                    <a:pt x="2400" y="9720"/>
                  </a:lnTo>
                  <a:lnTo>
                    <a:pt x="19200" y="9720"/>
                  </a:lnTo>
                  <a:close/>
                  <a:moveTo>
                    <a:pt x="19200" y="11880"/>
                  </a:moveTo>
                  <a:lnTo>
                    <a:pt x="2400" y="11880"/>
                  </a:lnTo>
                  <a:lnTo>
                    <a:pt x="2400" y="19440"/>
                  </a:lnTo>
                  <a:lnTo>
                    <a:pt x="19200" y="19440"/>
                  </a:lnTo>
                  <a:lnTo>
                    <a:pt x="19200" y="11880"/>
                  </a:lnTo>
                  <a:close/>
                  <a:moveTo>
                    <a:pt x="7200" y="4320"/>
                  </a:moveTo>
                  <a:lnTo>
                    <a:pt x="14400" y="4320"/>
                  </a:lnTo>
                  <a:lnTo>
                    <a:pt x="14400" y="6480"/>
                  </a:lnTo>
                  <a:lnTo>
                    <a:pt x="7200" y="6480"/>
                  </a:lnTo>
                  <a:lnTo>
                    <a:pt x="7200" y="4320"/>
                  </a:lnTo>
                  <a:close/>
                  <a:moveTo>
                    <a:pt x="7200" y="14040"/>
                  </a:moveTo>
                  <a:lnTo>
                    <a:pt x="14400" y="14040"/>
                  </a:lnTo>
                  <a:lnTo>
                    <a:pt x="14400" y="16200"/>
                  </a:lnTo>
                  <a:lnTo>
                    <a:pt x="7200" y="16200"/>
                  </a:lnTo>
                  <a:lnTo>
                    <a:pt x="720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5" name="成组"/>
          <p:cNvGrpSpPr/>
          <p:nvPr/>
        </p:nvGrpSpPr>
        <p:grpSpPr>
          <a:xfrm>
            <a:off x="9067908" y="1753423"/>
            <a:ext cx="457201" cy="457201"/>
            <a:chOff x="0" y="0"/>
            <a:chExt cx="457200" cy="457200"/>
          </a:xfrm>
        </p:grpSpPr>
        <p:sp>
          <p:nvSpPr>
            <p:cNvPr id="223" name="任意形状 79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4" name="任意形状 79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8400"/>
                  </a:moveTo>
                  <a:lnTo>
                    <a:pt x="20520" y="8400"/>
                  </a:lnTo>
                  <a:lnTo>
                    <a:pt x="20520" y="20405"/>
                  </a:lnTo>
                  <a:cubicBezTo>
                    <a:pt x="20520" y="21065"/>
                    <a:pt x="20039" y="21600"/>
                    <a:pt x="19448" y="21600"/>
                  </a:cubicBezTo>
                  <a:lnTo>
                    <a:pt x="2152" y="21600"/>
                  </a:lnTo>
                  <a:cubicBezTo>
                    <a:pt x="1560" y="21599"/>
                    <a:pt x="1079" y="21065"/>
                    <a:pt x="1080" y="20406"/>
                  </a:cubicBezTo>
                  <a:cubicBezTo>
                    <a:pt x="1080" y="20406"/>
                    <a:pt x="1080" y="20405"/>
                    <a:pt x="1080" y="20405"/>
                  </a:cubicBezTo>
                  <a:lnTo>
                    <a:pt x="1080" y="8400"/>
                  </a:lnTo>
                  <a:close/>
                  <a:moveTo>
                    <a:pt x="7560" y="10800"/>
                  </a:moveTo>
                  <a:lnTo>
                    <a:pt x="7560" y="13200"/>
                  </a:lnTo>
                  <a:lnTo>
                    <a:pt x="14040" y="13200"/>
                  </a:lnTo>
                  <a:lnTo>
                    <a:pt x="14040" y="10800"/>
                  </a:lnTo>
                  <a:lnTo>
                    <a:pt x="7560" y="10800"/>
                  </a:lnTo>
                  <a:close/>
                  <a:moveTo>
                    <a:pt x="0" y="1200"/>
                  </a:moveTo>
                  <a:cubicBezTo>
                    <a:pt x="0" y="538"/>
                    <a:pt x="491" y="0"/>
                    <a:pt x="1071" y="0"/>
                  </a:cubicBezTo>
                  <a:lnTo>
                    <a:pt x="20529" y="0"/>
                  </a:lnTo>
                  <a:cubicBezTo>
                    <a:pt x="21120" y="0"/>
                    <a:pt x="21600" y="533"/>
                    <a:pt x="21600" y="1200"/>
                  </a:cubicBezTo>
                  <a:lnTo>
                    <a:pt x="21600" y="6000"/>
                  </a:lnTo>
                  <a:lnTo>
                    <a:pt x="0" y="6000"/>
                  </a:lnTo>
                  <a:lnTo>
                    <a:pt x="0" y="1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28" name="成组"/>
          <p:cNvGrpSpPr/>
          <p:nvPr/>
        </p:nvGrpSpPr>
        <p:grpSpPr>
          <a:xfrm>
            <a:off x="9067908" y="838200"/>
            <a:ext cx="457201" cy="457200"/>
            <a:chOff x="0" y="0"/>
            <a:chExt cx="457200" cy="457200"/>
          </a:xfrm>
        </p:grpSpPr>
        <p:sp>
          <p:nvSpPr>
            <p:cNvPr id="226" name="任意形状 79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7" name="任意形状 798"/>
            <p:cNvSpPr/>
            <p:nvPr/>
          </p:nvSpPr>
          <p:spPr>
            <a:xfrm>
              <a:off x="38100" y="57150"/>
              <a:ext cx="381003" cy="342901"/>
            </a:xfrm>
            <a:custGeom>
              <a:avLst/>
              <a:gdLst/>
              <a:ahLst/>
              <a:cxnLst>
                <a:cxn ang="0">
                  <a:pos x="wd2" y="hd2"/>
                </a:cxn>
                <a:cxn ang="5400000">
                  <a:pos x="wd2" y="hd2"/>
                </a:cxn>
                <a:cxn ang="10800000">
                  <a:pos x="wd2" y="hd2"/>
                </a:cxn>
                <a:cxn ang="16200000">
                  <a:pos x="wd2" y="hd2"/>
                </a:cxn>
              </a:cxnLst>
              <a:rect l="0" t="0" r="r" b="b"/>
              <a:pathLst>
                <a:path w="21600" h="21599" extrusionOk="0">
                  <a:moveTo>
                    <a:pt x="1080" y="8400"/>
                  </a:moveTo>
                  <a:lnTo>
                    <a:pt x="0" y="8400"/>
                  </a:lnTo>
                  <a:lnTo>
                    <a:pt x="0" y="1204"/>
                  </a:lnTo>
                  <a:cubicBezTo>
                    <a:pt x="0" y="539"/>
                    <a:pt x="491" y="0"/>
                    <a:pt x="1071" y="0"/>
                  </a:cubicBezTo>
                  <a:lnTo>
                    <a:pt x="20529" y="0"/>
                  </a:lnTo>
                  <a:cubicBezTo>
                    <a:pt x="21119" y="-1"/>
                    <a:pt x="21599" y="530"/>
                    <a:pt x="21600" y="1186"/>
                  </a:cubicBezTo>
                  <a:cubicBezTo>
                    <a:pt x="21600" y="1192"/>
                    <a:pt x="21600" y="1198"/>
                    <a:pt x="21600" y="1204"/>
                  </a:cubicBezTo>
                  <a:lnTo>
                    <a:pt x="21600" y="8400"/>
                  </a:lnTo>
                  <a:lnTo>
                    <a:pt x="20520" y="8400"/>
                  </a:lnTo>
                  <a:lnTo>
                    <a:pt x="20520" y="20400"/>
                  </a:lnTo>
                  <a:cubicBezTo>
                    <a:pt x="20522" y="21060"/>
                    <a:pt x="20042" y="21597"/>
                    <a:pt x="19447" y="21599"/>
                  </a:cubicBezTo>
                  <a:lnTo>
                    <a:pt x="2152" y="21599"/>
                  </a:lnTo>
                  <a:cubicBezTo>
                    <a:pt x="1558" y="21597"/>
                    <a:pt x="1078" y="21060"/>
                    <a:pt x="1080" y="20400"/>
                  </a:cubicBezTo>
                  <a:lnTo>
                    <a:pt x="1080" y="8400"/>
                  </a:lnTo>
                  <a:close/>
                  <a:moveTo>
                    <a:pt x="18360" y="8400"/>
                  </a:moveTo>
                  <a:lnTo>
                    <a:pt x="3240" y="8400"/>
                  </a:lnTo>
                  <a:lnTo>
                    <a:pt x="3240" y="19199"/>
                  </a:lnTo>
                  <a:lnTo>
                    <a:pt x="18360" y="19199"/>
                  </a:lnTo>
                  <a:lnTo>
                    <a:pt x="18360" y="8400"/>
                  </a:lnTo>
                  <a:close/>
                  <a:moveTo>
                    <a:pt x="2160" y="2400"/>
                  </a:moveTo>
                  <a:lnTo>
                    <a:pt x="2160" y="6000"/>
                  </a:lnTo>
                  <a:lnTo>
                    <a:pt x="19440" y="6000"/>
                  </a:lnTo>
                  <a:lnTo>
                    <a:pt x="19440" y="2400"/>
                  </a:lnTo>
                  <a:lnTo>
                    <a:pt x="2160" y="2400"/>
                  </a:lnTo>
                  <a:close/>
                  <a:moveTo>
                    <a:pt x="7560" y="10800"/>
                  </a:moveTo>
                  <a:lnTo>
                    <a:pt x="14040" y="10800"/>
                  </a:lnTo>
                  <a:lnTo>
                    <a:pt x="14040" y="13200"/>
                  </a:lnTo>
                  <a:lnTo>
                    <a:pt x="7560" y="13200"/>
                  </a:lnTo>
                  <a:lnTo>
                    <a:pt x="756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1" name="成组"/>
          <p:cNvGrpSpPr/>
          <p:nvPr/>
        </p:nvGrpSpPr>
        <p:grpSpPr>
          <a:xfrm>
            <a:off x="10896732" y="1753423"/>
            <a:ext cx="457201" cy="457201"/>
            <a:chOff x="0" y="0"/>
            <a:chExt cx="457200" cy="457200"/>
          </a:xfrm>
        </p:grpSpPr>
        <p:sp>
          <p:nvSpPr>
            <p:cNvPr id="229" name="任意形状 8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0" name="任意形状 801"/>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9440" y="10800"/>
                  </a:moveTo>
                  <a:cubicBezTo>
                    <a:pt x="19439" y="6028"/>
                    <a:pt x="15570" y="2161"/>
                    <a:pt x="10799" y="2161"/>
                  </a:cubicBezTo>
                  <a:cubicBezTo>
                    <a:pt x="6027" y="2162"/>
                    <a:pt x="2159" y="6031"/>
                    <a:pt x="2160" y="10803"/>
                  </a:cubicBezTo>
                  <a:cubicBezTo>
                    <a:pt x="2161" y="15575"/>
                    <a:pt x="6030" y="19442"/>
                    <a:pt x="10801" y="19441"/>
                  </a:cubicBezTo>
                  <a:cubicBezTo>
                    <a:pt x="12331" y="19441"/>
                    <a:pt x="13833" y="19035"/>
                    <a:pt x="15155" y="18264"/>
                  </a:cubicBezTo>
                  <a:lnTo>
                    <a:pt x="14066" y="16399"/>
                  </a:lnTo>
                  <a:cubicBezTo>
                    <a:pt x="10975" y="18202"/>
                    <a:pt x="7007" y="17159"/>
                    <a:pt x="5203" y="14068"/>
                  </a:cubicBezTo>
                  <a:cubicBezTo>
                    <a:pt x="3400" y="10977"/>
                    <a:pt x="4443" y="7009"/>
                    <a:pt x="7534" y="5205"/>
                  </a:cubicBezTo>
                  <a:cubicBezTo>
                    <a:pt x="10625" y="3401"/>
                    <a:pt x="14593" y="4445"/>
                    <a:pt x="16397" y="7536"/>
                  </a:cubicBezTo>
                  <a:cubicBezTo>
                    <a:pt x="16975" y="8527"/>
                    <a:pt x="17280" y="9653"/>
                    <a:pt x="17280" y="10800"/>
                  </a:cubicBezTo>
                  <a:lnTo>
                    <a:pt x="17280" y="11880"/>
                  </a:lnTo>
                  <a:cubicBezTo>
                    <a:pt x="17280" y="12477"/>
                    <a:pt x="16797" y="12960"/>
                    <a:pt x="16200" y="12960"/>
                  </a:cubicBezTo>
                  <a:cubicBezTo>
                    <a:pt x="15604" y="12960"/>
                    <a:pt x="15120" y="12477"/>
                    <a:pt x="15120" y="11880"/>
                  </a:cubicBezTo>
                  <a:lnTo>
                    <a:pt x="15120" y="7560"/>
                  </a:lnTo>
                  <a:lnTo>
                    <a:pt x="13658" y="7560"/>
                  </a:lnTo>
                  <a:cubicBezTo>
                    <a:pt x="11868" y="5982"/>
                    <a:pt x="9138" y="6153"/>
                    <a:pt x="7560" y="7942"/>
                  </a:cubicBezTo>
                  <a:cubicBezTo>
                    <a:pt x="5982" y="9731"/>
                    <a:pt x="6153" y="12461"/>
                    <a:pt x="7942" y="14040"/>
                  </a:cubicBezTo>
                  <a:cubicBezTo>
                    <a:pt x="9603" y="15504"/>
                    <a:pt x="12102" y="15476"/>
                    <a:pt x="13729" y="13975"/>
                  </a:cubicBezTo>
                  <a:cubicBezTo>
                    <a:pt x="14886" y="15340"/>
                    <a:pt x="16931" y="15508"/>
                    <a:pt x="18296" y="14351"/>
                  </a:cubicBezTo>
                  <a:cubicBezTo>
                    <a:pt x="19021" y="13735"/>
                    <a:pt x="19440" y="12832"/>
                    <a:pt x="19440" y="11880"/>
                  </a:cubicBezTo>
                  <a:lnTo>
                    <a:pt x="19440" y="10800"/>
                  </a:lnTo>
                  <a:close/>
                  <a:moveTo>
                    <a:pt x="10800" y="8640"/>
                  </a:moveTo>
                  <a:cubicBezTo>
                    <a:pt x="11993" y="8640"/>
                    <a:pt x="12960" y="9607"/>
                    <a:pt x="12960" y="10800"/>
                  </a:cubicBezTo>
                  <a:cubicBezTo>
                    <a:pt x="12960" y="11993"/>
                    <a:pt x="11993" y="12960"/>
                    <a:pt x="10800" y="12960"/>
                  </a:cubicBezTo>
                  <a:cubicBezTo>
                    <a:pt x="9607" y="12960"/>
                    <a:pt x="8640" y="11993"/>
                    <a:pt x="8640" y="10800"/>
                  </a:cubicBezTo>
                  <a:cubicBezTo>
                    <a:pt x="8640" y="9607"/>
                    <a:pt x="9607" y="8640"/>
                    <a:pt x="10800" y="864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4" name="成组"/>
          <p:cNvGrpSpPr/>
          <p:nvPr/>
        </p:nvGrpSpPr>
        <p:grpSpPr>
          <a:xfrm>
            <a:off x="10896732" y="838200"/>
            <a:ext cx="457201" cy="457200"/>
            <a:chOff x="0" y="0"/>
            <a:chExt cx="457200" cy="457200"/>
          </a:xfrm>
        </p:grpSpPr>
        <p:sp>
          <p:nvSpPr>
            <p:cNvPr id="232" name="任意形状 80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3" name="任意形状 804"/>
            <p:cNvSpPr/>
            <p:nvPr/>
          </p:nvSpPr>
          <p:spPr>
            <a:xfrm>
              <a:off x="38099" y="38099"/>
              <a:ext cx="381002" cy="381002"/>
            </a:xfrm>
            <a:custGeom>
              <a:avLst/>
              <a:gdLst/>
              <a:ahLst/>
              <a:cxnLst>
                <a:cxn ang="0">
                  <a:pos x="wd2" y="hd2"/>
                </a:cxn>
                <a:cxn ang="5400000">
                  <a:pos x="wd2" y="hd2"/>
                </a:cxn>
                <a:cxn ang="10800000">
                  <a:pos x="wd2" y="hd2"/>
                </a:cxn>
                <a:cxn ang="16200000">
                  <a:pos x="wd2" y="hd2"/>
                </a:cxn>
              </a:cxnLst>
              <a:rect l="0" t="0" r="r" b="b"/>
              <a:pathLst>
                <a:path w="21600" h="21597" extrusionOk="0">
                  <a:moveTo>
                    <a:pt x="19440" y="10798"/>
                  </a:moveTo>
                  <a:cubicBezTo>
                    <a:pt x="19439" y="6027"/>
                    <a:pt x="15571" y="2160"/>
                    <a:pt x="10799" y="2161"/>
                  </a:cubicBezTo>
                  <a:cubicBezTo>
                    <a:pt x="6027" y="2161"/>
                    <a:pt x="2159" y="6029"/>
                    <a:pt x="2160" y="10800"/>
                  </a:cubicBezTo>
                  <a:cubicBezTo>
                    <a:pt x="2161" y="15571"/>
                    <a:pt x="6029" y="19438"/>
                    <a:pt x="10801" y="19438"/>
                  </a:cubicBezTo>
                  <a:cubicBezTo>
                    <a:pt x="12506" y="19438"/>
                    <a:pt x="14174" y="18933"/>
                    <a:pt x="15593" y="17987"/>
                  </a:cubicBezTo>
                  <a:lnTo>
                    <a:pt x="16792" y="19784"/>
                  </a:lnTo>
                  <a:cubicBezTo>
                    <a:pt x="15019" y="20969"/>
                    <a:pt x="12933" y="21600"/>
                    <a:pt x="10800" y="21597"/>
                  </a:cubicBezTo>
                  <a:cubicBezTo>
                    <a:pt x="4835" y="21597"/>
                    <a:pt x="0" y="16762"/>
                    <a:pt x="0" y="10798"/>
                  </a:cubicBezTo>
                  <a:cubicBezTo>
                    <a:pt x="0" y="4834"/>
                    <a:pt x="4835" y="0"/>
                    <a:pt x="10800" y="0"/>
                  </a:cubicBezTo>
                  <a:cubicBezTo>
                    <a:pt x="16765" y="0"/>
                    <a:pt x="21600" y="4834"/>
                    <a:pt x="21600" y="10798"/>
                  </a:cubicBezTo>
                  <a:lnTo>
                    <a:pt x="21600" y="12418"/>
                  </a:lnTo>
                  <a:cubicBezTo>
                    <a:pt x="21600" y="14505"/>
                    <a:pt x="19908" y="16198"/>
                    <a:pt x="17820" y="16198"/>
                  </a:cubicBezTo>
                  <a:cubicBezTo>
                    <a:pt x="16567" y="16198"/>
                    <a:pt x="15396" y="15578"/>
                    <a:pt x="14692" y="14541"/>
                  </a:cubicBezTo>
                  <a:cubicBezTo>
                    <a:pt x="12625" y="16690"/>
                    <a:pt x="9206" y="16757"/>
                    <a:pt x="7057" y="14690"/>
                  </a:cubicBezTo>
                  <a:cubicBezTo>
                    <a:pt x="4907" y="12623"/>
                    <a:pt x="4841" y="9205"/>
                    <a:pt x="6908" y="7056"/>
                  </a:cubicBezTo>
                  <a:cubicBezTo>
                    <a:pt x="8798" y="5090"/>
                    <a:pt x="11858" y="4843"/>
                    <a:pt x="14040" y="6479"/>
                  </a:cubicBezTo>
                  <a:lnTo>
                    <a:pt x="16200" y="6479"/>
                  </a:lnTo>
                  <a:lnTo>
                    <a:pt x="16200" y="12418"/>
                  </a:lnTo>
                  <a:cubicBezTo>
                    <a:pt x="16200" y="13313"/>
                    <a:pt x="16925" y="14038"/>
                    <a:pt x="17820" y="14038"/>
                  </a:cubicBezTo>
                  <a:cubicBezTo>
                    <a:pt x="18714" y="14038"/>
                    <a:pt x="19440" y="13313"/>
                    <a:pt x="19440" y="12418"/>
                  </a:cubicBezTo>
                  <a:lnTo>
                    <a:pt x="19440" y="10798"/>
                  </a:lnTo>
                  <a:close/>
                  <a:moveTo>
                    <a:pt x="10800" y="7559"/>
                  </a:moveTo>
                  <a:cubicBezTo>
                    <a:pt x="9010" y="7559"/>
                    <a:pt x="7560" y="9009"/>
                    <a:pt x="7560" y="10798"/>
                  </a:cubicBezTo>
                  <a:cubicBezTo>
                    <a:pt x="7560" y="12587"/>
                    <a:pt x="9010" y="14038"/>
                    <a:pt x="10800" y="14038"/>
                  </a:cubicBezTo>
                  <a:cubicBezTo>
                    <a:pt x="12589" y="14038"/>
                    <a:pt x="14040" y="12587"/>
                    <a:pt x="14040" y="10798"/>
                  </a:cubicBezTo>
                  <a:cubicBezTo>
                    <a:pt x="14040" y="9009"/>
                    <a:pt x="12589" y="7559"/>
                    <a:pt x="10800" y="755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7" name="成组"/>
          <p:cNvGrpSpPr/>
          <p:nvPr/>
        </p:nvGrpSpPr>
        <p:grpSpPr>
          <a:xfrm>
            <a:off x="7239084" y="1753423"/>
            <a:ext cx="457201" cy="457201"/>
            <a:chOff x="0" y="0"/>
            <a:chExt cx="457200" cy="457200"/>
          </a:xfrm>
        </p:grpSpPr>
        <p:sp>
          <p:nvSpPr>
            <p:cNvPr id="235" name="任意形状 80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6" name="任意形状 807"/>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596" y="1071"/>
                  </a:moveTo>
                  <a:lnTo>
                    <a:pt x="21600" y="20529"/>
                  </a:lnTo>
                  <a:cubicBezTo>
                    <a:pt x="21595" y="21119"/>
                    <a:pt x="21064" y="21596"/>
                    <a:pt x="20408" y="21600"/>
                  </a:cubicBezTo>
                  <a:lnTo>
                    <a:pt x="1192" y="21600"/>
                  </a:lnTo>
                  <a:cubicBezTo>
                    <a:pt x="534" y="21600"/>
                    <a:pt x="1" y="21120"/>
                    <a:pt x="0" y="20529"/>
                  </a:cubicBezTo>
                  <a:lnTo>
                    <a:pt x="0" y="1071"/>
                  </a:lnTo>
                  <a:cubicBezTo>
                    <a:pt x="5" y="481"/>
                    <a:pt x="536" y="4"/>
                    <a:pt x="1192" y="0"/>
                  </a:cubicBezTo>
                  <a:lnTo>
                    <a:pt x="20404" y="0"/>
                  </a:lnTo>
                  <a:cubicBezTo>
                    <a:pt x="21062" y="0"/>
                    <a:pt x="21596" y="480"/>
                    <a:pt x="21596" y="1071"/>
                  </a:cubicBezTo>
                  <a:close/>
                  <a:moveTo>
                    <a:pt x="7200" y="11880"/>
                  </a:moveTo>
                  <a:lnTo>
                    <a:pt x="7200" y="7560"/>
                  </a:lnTo>
                  <a:cubicBezTo>
                    <a:pt x="7200" y="6963"/>
                    <a:pt x="7737" y="6480"/>
                    <a:pt x="8400" y="6480"/>
                  </a:cubicBezTo>
                  <a:cubicBezTo>
                    <a:pt x="9063" y="6480"/>
                    <a:pt x="9600" y="6963"/>
                    <a:pt x="9600" y="7560"/>
                  </a:cubicBezTo>
                  <a:lnTo>
                    <a:pt x="9600" y="11880"/>
                  </a:lnTo>
                  <a:cubicBezTo>
                    <a:pt x="9600" y="12477"/>
                    <a:pt x="10137" y="12960"/>
                    <a:pt x="10800" y="12960"/>
                  </a:cubicBezTo>
                  <a:cubicBezTo>
                    <a:pt x="11463" y="12960"/>
                    <a:pt x="12000" y="12477"/>
                    <a:pt x="12000" y="11880"/>
                  </a:cubicBezTo>
                  <a:lnTo>
                    <a:pt x="12000" y="7560"/>
                  </a:lnTo>
                  <a:cubicBezTo>
                    <a:pt x="12000" y="5771"/>
                    <a:pt x="10388" y="4320"/>
                    <a:pt x="8400" y="4320"/>
                  </a:cubicBezTo>
                  <a:cubicBezTo>
                    <a:pt x="6412" y="4320"/>
                    <a:pt x="4800" y="5771"/>
                    <a:pt x="4800" y="7560"/>
                  </a:cubicBezTo>
                  <a:lnTo>
                    <a:pt x="4800" y="11880"/>
                  </a:lnTo>
                  <a:cubicBezTo>
                    <a:pt x="4800" y="14862"/>
                    <a:pt x="7486" y="17280"/>
                    <a:pt x="10800" y="17280"/>
                  </a:cubicBezTo>
                  <a:cubicBezTo>
                    <a:pt x="14114" y="17280"/>
                    <a:pt x="16800" y="14862"/>
                    <a:pt x="16800" y="11880"/>
                  </a:cubicBezTo>
                  <a:lnTo>
                    <a:pt x="16800" y="6480"/>
                  </a:lnTo>
                  <a:lnTo>
                    <a:pt x="14400" y="6480"/>
                  </a:lnTo>
                  <a:lnTo>
                    <a:pt x="14400" y="11880"/>
                  </a:lnTo>
                  <a:cubicBezTo>
                    <a:pt x="14400" y="13669"/>
                    <a:pt x="12788" y="15120"/>
                    <a:pt x="10800" y="15120"/>
                  </a:cubicBezTo>
                  <a:cubicBezTo>
                    <a:pt x="8812" y="15120"/>
                    <a:pt x="7200" y="13669"/>
                    <a:pt x="7200" y="118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0" name="成组"/>
          <p:cNvGrpSpPr/>
          <p:nvPr/>
        </p:nvGrpSpPr>
        <p:grpSpPr>
          <a:xfrm>
            <a:off x="7239084" y="838200"/>
            <a:ext cx="457201" cy="457200"/>
            <a:chOff x="0" y="0"/>
            <a:chExt cx="457200" cy="457200"/>
          </a:xfrm>
        </p:grpSpPr>
        <p:sp>
          <p:nvSpPr>
            <p:cNvPr id="238" name="任意形状 80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39" name="任意形状 810"/>
            <p:cNvSpPr/>
            <p:nvPr/>
          </p:nvSpPr>
          <p:spPr>
            <a:xfrm>
              <a:off x="76200" y="38100"/>
              <a:ext cx="323850" cy="381000"/>
            </a:xfrm>
            <a:custGeom>
              <a:avLst/>
              <a:gdLst/>
              <a:ahLst/>
              <a:cxnLst>
                <a:cxn ang="0">
                  <a:pos x="wd2" y="hd2"/>
                </a:cxn>
                <a:cxn ang="5400000">
                  <a:pos x="wd2" y="hd2"/>
                </a:cxn>
                <a:cxn ang="10800000">
                  <a:pos x="wd2" y="hd2"/>
                </a:cxn>
                <a:cxn ang="16200000">
                  <a:pos x="wd2" y="hd2"/>
                </a:cxn>
              </a:cxnLst>
              <a:rect l="0" t="0" r="r" b="b"/>
              <a:pathLst>
                <a:path w="21600" h="21600" extrusionOk="0">
                  <a:moveTo>
                    <a:pt x="12706" y="12420"/>
                  </a:moveTo>
                  <a:lnTo>
                    <a:pt x="12706" y="6480"/>
                  </a:lnTo>
                  <a:cubicBezTo>
                    <a:pt x="12706" y="4094"/>
                    <a:pt x="10430" y="2160"/>
                    <a:pt x="7624" y="2160"/>
                  </a:cubicBezTo>
                  <a:cubicBezTo>
                    <a:pt x="4817" y="2160"/>
                    <a:pt x="2541" y="4094"/>
                    <a:pt x="2541" y="6480"/>
                  </a:cubicBezTo>
                  <a:lnTo>
                    <a:pt x="2541" y="12420"/>
                  </a:lnTo>
                  <a:cubicBezTo>
                    <a:pt x="2541" y="16297"/>
                    <a:pt x="6239" y="19440"/>
                    <a:pt x="10800" y="19440"/>
                  </a:cubicBezTo>
                  <a:cubicBezTo>
                    <a:pt x="15361" y="19440"/>
                    <a:pt x="19059" y="16297"/>
                    <a:pt x="19059" y="12420"/>
                  </a:cubicBezTo>
                  <a:lnTo>
                    <a:pt x="19059" y="2160"/>
                  </a:lnTo>
                  <a:lnTo>
                    <a:pt x="21600" y="2160"/>
                  </a:lnTo>
                  <a:lnTo>
                    <a:pt x="21600" y="12420"/>
                  </a:lnTo>
                  <a:cubicBezTo>
                    <a:pt x="21600" y="17490"/>
                    <a:pt x="16765" y="21600"/>
                    <a:pt x="10800" y="21600"/>
                  </a:cubicBezTo>
                  <a:cubicBezTo>
                    <a:pt x="4835" y="21600"/>
                    <a:pt x="0" y="17490"/>
                    <a:pt x="0" y="12420"/>
                  </a:cubicBezTo>
                  <a:lnTo>
                    <a:pt x="0" y="6480"/>
                  </a:lnTo>
                  <a:cubicBezTo>
                    <a:pt x="0" y="2901"/>
                    <a:pt x="3413" y="0"/>
                    <a:pt x="7624" y="0"/>
                  </a:cubicBezTo>
                  <a:cubicBezTo>
                    <a:pt x="11834" y="0"/>
                    <a:pt x="15247" y="2901"/>
                    <a:pt x="15247" y="6480"/>
                  </a:cubicBezTo>
                  <a:lnTo>
                    <a:pt x="15247" y="12420"/>
                  </a:lnTo>
                  <a:cubicBezTo>
                    <a:pt x="15247" y="14508"/>
                    <a:pt x="13256" y="16200"/>
                    <a:pt x="10800" y="16200"/>
                  </a:cubicBezTo>
                  <a:cubicBezTo>
                    <a:pt x="8344" y="16200"/>
                    <a:pt x="6353" y="14508"/>
                    <a:pt x="6353" y="12420"/>
                  </a:cubicBezTo>
                  <a:lnTo>
                    <a:pt x="6353" y="6480"/>
                  </a:lnTo>
                  <a:lnTo>
                    <a:pt x="8894" y="6480"/>
                  </a:lnTo>
                  <a:lnTo>
                    <a:pt x="8894" y="12420"/>
                  </a:lnTo>
                  <a:cubicBezTo>
                    <a:pt x="8894" y="13315"/>
                    <a:pt x="9747" y="14040"/>
                    <a:pt x="10800" y="14040"/>
                  </a:cubicBezTo>
                  <a:cubicBezTo>
                    <a:pt x="11853" y="14040"/>
                    <a:pt x="12706" y="13315"/>
                    <a:pt x="12706" y="124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3" name="成组"/>
          <p:cNvGrpSpPr/>
          <p:nvPr/>
        </p:nvGrpSpPr>
        <p:grpSpPr>
          <a:xfrm>
            <a:off x="838200" y="3579812"/>
            <a:ext cx="457200" cy="457201"/>
            <a:chOff x="0" y="0"/>
            <a:chExt cx="457200" cy="457200"/>
          </a:xfrm>
        </p:grpSpPr>
        <p:sp>
          <p:nvSpPr>
            <p:cNvPr id="241" name="任意形状 81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2" name="任意形状 813"/>
            <p:cNvSpPr/>
            <p:nvPr/>
          </p:nvSpPr>
          <p:spPr>
            <a:xfrm>
              <a:off x="76194" y="19064"/>
              <a:ext cx="304812" cy="411795"/>
            </a:xfrm>
            <a:custGeom>
              <a:avLst/>
              <a:gdLst/>
              <a:ahLst/>
              <a:cxnLst>
                <a:cxn ang="0">
                  <a:pos x="wd2" y="hd2"/>
                </a:cxn>
                <a:cxn ang="5400000">
                  <a:pos x="wd2" y="hd2"/>
                </a:cxn>
                <a:cxn ang="10800000">
                  <a:pos x="wd2" y="hd2"/>
                </a:cxn>
                <a:cxn ang="16200000">
                  <a:pos x="wd2" y="hd2"/>
                </a:cxn>
              </a:cxnLst>
              <a:rect l="0" t="0" r="r" b="b"/>
              <a:pathLst>
                <a:path w="19187" h="20575" extrusionOk="0">
                  <a:moveTo>
                    <a:pt x="15590" y="13558"/>
                  </a:moveTo>
                  <a:lnTo>
                    <a:pt x="15590" y="20099"/>
                  </a:lnTo>
                  <a:cubicBezTo>
                    <a:pt x="15590" y="20361"/>
                    <a:pt x="15321" y="20575"/>
                    <a:pt x="14990" y="20575"/>
                  </a:cubicBezTo>
                  <a:cubicBezTo>
                    <a:pt x="14882" y="20575"/>
                    <a:pt x="14775" y="20551"/>
                    <a:pt x="14682" y="20507"/>
                  </a:cubicBezTo>
                  <a:lnTo>
                    <a:pt x="9594" y="18084"/>
                  </a:lnTo>
                  <a:lnTo>
                    <a:pt x="4506" y="20507"/>
                  </a:lnTo>
                  <a:cubicBezTo>
                    <a:pt x="4222" y="20642"/>
                    <a:pt x="3854" y="20569"/>
                    <a:pt x="3683" y="20343"/>
                  </a:cubicBezTo>
                  <a:cubicBezTo>
                    <a:pt x="3627" y="20269"/>
                    <a:pt x="3598" y="20184"/>
                    <a:pt x="3598" y="20098"/>
                  </a:cubicBezTo>
                  <a:lnTo>
                    <a:pt x="3598" y="13559"/>
                  </a:lnTo>
                  <a:cubicBezTo>
                    <a:pt x="-538" y="10930"/>
                    <a:pt x="-1206" y="6138"/>
                    <a:pt x="2105" y="2855"/>
                  </a:cubicBezTo>
                  <a:cubicBezTo>
                    <a:pt x="5417" y="-427"/>
                    <a:pt x="11454" y="-958"/>
                    <a:pt x="15590" y="1670"/>
                  </a:cubicBezTo>
                  <a:cubicBezTo>
                    <a:pt x="19726" y="4299"/>
                    <a:pt x="20394" y="9091"/>
                    <a:pt x="17083" y="12374"/>
                  </a:cubicBezTo>
                  <a:cubicBezTo>
                    <a:pt x="16641" y="12811"/>
                    <a:pt x="16141" y="13208"/>
                    <a:pt x="15590" y="13559"/>
                  </a:cubicBezTo>
                  <a:close/>
                  <a:moveTo>
                    <a:pt x="9594" y="13324"/>
                  </a:moveTo>
                  <a:cubicBezTo>
                    <a:pt x="13568" y="13324"/>
                    <a:pt x="16789" y="10768"/>
                    <a:pt x="16789" y="7613"/>
                  </a:cubicBezTo>
                  <a:cubicBezTo>
                    <a:pt x="16789" y="4459"/>
                    <a:pt x="13568" y="1903"/>
                    <a:pt x="9594" y="1903"/>
                  </a:cubicBezTo>
                  <a:cubicBezTo>
                    <a:pt x="5620" y="1903"/>
                    <a:pt x="2399" y="4459"/>
                    <a:pt x="2399" y="7613"/>
                  </a:cubicBezTo>
                  <a:cubicBezTo>
                    <a:pt x="2399" y="10768"/>
                    <a:pt x="5620" y="13324"/>
                    <a:pt x="9594" y="13324"/>
                  </a:cubicBezTo>
                  <a:close/>
                  <a:moveTo>
                    <a:pt x="9594" y="11421"/>
                  </a:moveTo>
                  <a:cubicBezTo>
                    <a:pt x="6945" y="11421"/>
                    <a:pt x="4797" y="9716"/>
                    <a:pt x="4797" y="7613"/>
                  </a:cubicBezTo>
                  <a:cubicBezTo>
                    <a:pt x="4797" y="5511"/>
                    <a:pt x="6945" y="3806"/>
                    <a:pt x="9594" y="3806"/>
                  </a:cubicBezTo>
                  <a:cubicBezTo>
                    <a:pt x="12243" y="3806"/>
                    <a:pt x="14391" y="5511"/>
                    <a:pt x="14391" y="7613"/>
                  </a:cubicBezTo>
                  <a:cubicBezTo>
                    <a:pt x="14391" y="9716"/>
                    <a:pt x="12243" y="11421"/>
                    <a:pt x="9594" y="1142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6" name="成组"/>
          <p:cNvGrpSpPr/>
          <p:nvPr/>
        </p:nvGrpSpPr>
        <p:grpSpPr>
          <a:xfrm>
            <a:off x="838200" y="2668647"/>
            <a:ext cx="457200" cy="457201"/>
            <a:chOff x="0" y="0"/>
            <a:chExt cx="457200" cy="457200"/>
          </a:xfrm>
        </p:grpSpPr>
        <p:sp>
          <p:nvSpPr>
            <p:cNvPr id="244" name="任意形状 81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5" name="任意形状 816"/>
            <p:cNvSpPr/>
            <p:nvPr/>
          </p:nvSpPr>
          <p:spPr>
            <a:xfrm>
              <a:off x="76194" y="19064"/>
              <a:ext cx="304812" cy="411795"/>
            </a:xfrm>
            <a:custGeom>
              <a:avLst/>
              <a:gdLst/>
              <a:ahLst/>
              <a:cxnLst>
                <a:cxn ang="0">
                  <a:pos x="wd2" y="hd2"/>
                </a:cxn>
                <a:cxn ang="5400000">
                  <a:pos x="wd2" y="hd2"/>
                </a:cxn>
                <a:cxn ang="10800000">
                  <a:pos x="wd2" y="hd2"/>
                </a:cxn>
                <a:cxn ang="16200000">
                  <a:pos x="wd2" y="hd2"/>
                </a:cxn>
              </a:cxnLst>
              <a:rect l="0" t="0" r="r" b="b"/>
              <a:pathLst>
                <a:path w="19187" h="20575" extrusionOk="0">
                  <a:moveTo>
                    <a:pt x="15590" y="13558"/>
                  </a:moveTo>
                  <a:lnTo>
                    <a:pt x="15590" y="20099"/>
                  </a:lnTo>
                  <a:cubicBezTo>
                    <a:pt x="15590" y="20361"/>
                    <a:pt x="15321" y="20575"/>
                    <a:pt x="14990" y="20575"/>
                  </a:cubicBezTo>
                  <a:cubicBezTo>
                    <a:pt x="14882" y="20575"/>
                    <a:pt x="14775" y="20551"/>
                    <a:pt x="14682" y="20507"/>
                  </a:cubicBezTo>
                  <a:lnTo>
                    <a:pt x="9594" y="18084"/>
                  </a:lnTo>
                  <a:lnTo>
                    <a:pt x="4506" y="20507"/>
                  </a:lnTo>
                  <a:cubicBezTo>
                    <a:pt x="4222" y="20642"/>
                    <a:pt x="3854" y="20569"/>
                    <a:pt x="3683" y="20343"/>
                  </a:cubicBezTo>
                  <a:cubicBezTo>
                    <a:pt x="3627" y="20269"/>
                    <a:pt x="3598" y="20184"/>
                    <a:pt x="3598" y="20098"/>
                  </a:cubicBezTo>
                  <a:lnTo>
                    <a:pt x="3598" y="13559"/>
                  </a:lnTo>
                  <a:cubicBezTo>
                    <a:pt x="-538" y="10930"/>
                    <a:pt x="-1206" y="6138"/>
                    <a:pt x="2105" y="2855"/>
                  </a:cubicBezTo>
                  <a:cubicBezTo>
                    <a:pt x="5417" y="-427"/>
                    <a:pt x="11454" y="-958"/>
                    <a:pt x="15590" y="1670"/>
                  </a:cubicBezTo>
                  <a:cubicBezTo>
                    <a:pt x="19726" y="4299"/>
                    <a:pt x="20394" y="9091"/>
                    <a:pt x="17083" y="12374"/>
                  </a:cubicBezTo>
                  <a:cubicBezTo>
                    <a:pt x="16641" y="12811"/>
                    <a:pt x="16141" y="13208"/>
                    <a:pt x="15590" y="13559"/>
                  </a:cubicBezTo>
                  <a:close/>
                  <a:moveTo>
                    <a:pt x="5997" y="14674"/>
                  </a:moveTo>
                  <a:lnTo>
                    <a:pt x="5997" y="17577"/>
                  </a:lnTo>
                  <a:lnTo>
                    <a:pt x="9594" y="15864"/>
                  </a:lnTo>
                  <a:lnTo>
                    <a:pt x="13191" y="17577"/>
                  </a:lnTo>
                  <a:lnTo>
                    <a:pt x="13191" y="14674"/>
                  </a:lnTo>
                  <a:cubicBezTo>
                    <a:pt x="12048" y="15041"/>
                    <a:pt x="10827" y="15229"/>
                    <a:pt x="9594" y="15228"/>
                  </a:cubicBezTo>
                  <a:cubicBezTo>
                    <a:pt x="8361" y="15229"/>
                    <a:pt x="7140" y="15041"/>
                    <a:pt x="5997" y="14674"/>
                  </a:cubicBezTo>
                  <a:close/>
                  <a:moveTo>
                    <a:pt x="9594" y="13324"/>
                  </a:moveTo>
                  <a:cubicBezTo>
                    <a:pt x="13568" y="13324"/>
                    <a:pt x="16789" y="10768"/>
                    <a:pt x="16789" y="7613"/>
                  </a:cubicBezTo>
                  <a:cubicBezTo>
                    <a:pt x="16789" y="4459"/>
                    <a:pt x="13568" y="1903"/>
                    <a:pt x="9594" y="1903"/>
                  </a:cubicBezTo>
                  <a:cubicBezTo>
                    <a:pt x="5620" y="1903"/>
                    <a:pt x="2399" y="4459"/>
                    <a:pt x="2399" y="7613"/>
                  </a:cubicBezTo>
                  <a:cubicBezTo>
                    <a:pt x="2399" y="10768"/>
                    <a:pt x="5620" y="13324"/>
                    <a:pt x="9594" y="1332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49" name="成组"/>
          <p:cNvGrpSpPr/>
          <p:nvPr/>
        </p:nvGrpSpPr>
        <p:grpSpPr>
          <a:xfrm>
            <a:off x="2667024" y="3579812"/>
            <a:ext cx="457201" cy="457201"/>
            <a:chOff x="0" y="0"/>
            <a:chExt cx="457200" cy="457200"/>
          </a:xfrm>
        </p:grpSpPr>
        <p:sp>
          <p:nvSpPr>
            <p:cNvPr id="247" name="任意形状 81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8" name="任意形状 819"/>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2000"/>
                  </a:moveTo>
                  <a:lnTo>
                    <a:pt x="6480" y="12000"/>
                  </a:lnTo>
                  <a:lnTo>
                    <a:pt x="6480" y="21600"/>
                  </a:lnTo>
                  <a:lnTo>
                    <a:pt x="0" y="21600"/>
                  </a:lnTo>
                  <a:lnTo>
                    <a:pt x="0" y="12000"/>
                  </a:lnTo>
                  <a:close/>
                  <a:moveTo>
                    <a:pt x="7560" y="0"/>
                  </a:moveTo>
                  <a:lnTo>
                    <a:pt x="14040" y="0"/>
                  </a:lnTo>
                  <a:lnTo>
                    <a:pt x="14040" y="21600"/>
                  </a:lnTo>
                  <a:lnTo>
                    <a:pt x="7560" y="21600"/>
                  </a:lnTo>
                  <a:lnTo>
                    <a:pt x="7560" y="0"/>
                  </a:lnTo>
                  <a:close/>
                  <a:moveTo>
                    <a:pt x="15120" y="6000"/>
                  </a:moveTo>
                  <a:lnTo>
                    <a:pt x="21600" y="6000"/>
                  </a:lnTo>
                  <a:lnTo>
                    <a:pt x="21600" y="21600"/>
                  </a:lnTo>
                  <a:lnTo>
                    <a:pt x="15120" y="21600"/>
                  </a:lnTo>
                  <a:lnTo>
                    <a:pt x="15120" y="60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2" name="成组"/>
          <p:cNvGrpSpPr/>
          <p:nvPr/>
        </p:nvGrpSpPr>
        <p:grpSpPr>
          <a:xfrm>
            <a:off x="2667024" y="2668647"/>
            <a:ext cx="457201" cy="457201"/>
            <a:chOff x="0" y="0"/>
            <a:chExt cx="457200" cy="457200"/>
          </a:xfrm>
        </p:grpSpPr>
        <p:sp>
          <p:nvSpPr>
            <p:cNvPr id="250" name="任意形状 82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1" name="任意形状 822"/>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2000"/>
                  </a:moveTo>
                  <a:lnTo>
                    <a:pt x="6480" y="12000"/>
                  </a:lnTo>
                  <a:lnTo>
                    <a:pt x="6480" y="21600"/>
                  </a:lnTo>
                  <a:lnTo>
                    <a:pt x="0" y="21600"/>
                  </a:lnTo>
                  <a:lnTo>
                    <a:pt x="0" y="12000"/>
                  </a:lnTo>
                  <a:close/>
                  <a:moveTo>
                    <a:pt x="15120" y="6000"/>
                  </a:moveTo>
                  <a:lnTo>
                    <a:pt x="21600" y="6000"/>
                  </a:lnTo>
                  <a:lnTo>
                    <a:pt x="21600" y="21600"/>
                  </a:lnTo>
                  <a:lnTo>
                    <a:pt x="15120" y="21600"/>
                  </a:lnTo>
                  <a:lnTo>
                    <a:pt x="15120" y="6000"/>
                  </a:lnTo>
                  <a:close/>
                  <a:moveTo>
                    <a:pt x="7560" y="0"/>
                  </a:moveTo>
                  <a:lnTo>
                    <a:pt x="14040" y="0"/>
                  </a:lnTo>
                  <a:lnTo>
                    <a:pt x="14040" y="21600"/>
                  </a:lnTo>
                  <a:lnTo>
                    <a:pt x="7560" y="21600"/>
                  </a:lnTo>
                  <a:lnTo>
                    <a:pt x="7560" y="0"/>
                  </a:lnTo>
                  <a:close/>
                  <a:moveTo>
                    <a:pt x="2160" y="14400"/>
                  </a:moveTo>
                  <a:lnTo>
                    <a:pt x="2160" y="19200"/>
                  </a:lnTo>
                  <a:lnTo>
                    <a:pt x="4320" y="19200"/>
                  </a:lnTo>
                  <a:lnTo>
                    <a:pt x="4320" y="14400"/>
                  </a:lnTo>
                  <a:lnTo>
                    <a:pt x="2160" y="14400"/>
                  </a:lnTo>
                  <a:close/>
                  <a:moveTo>
                    <a:pt x="9720" y="2400"/>
                  </a:moveTo>
                  <a:lnTo>
                    <a:pt x="9720" y="19200"/>
                  </a:lnTo>
                  <a:lnTo>
                    <a:pt x="11880" y="19200"/>
                  </a:lnTo>
                  <a:lnTo>
                    <a:pt x="11880" y="2400"/>
                  </a:lnTo>
                  <a:lnTo>
                    <a:pt x="9720" y="2400"/>
                  </a:lnTo>
                  <a:close/>
                  <a:moveTo>
                    <a:pt x="17280" y="8400"/>
                  </a:moveTo>
                  <a:lnTo>
                    <a:pt x="17280" y="19200"/>
                  </a:lnTo>
                  <a:lnTo>
                    <a:pt x="19440" y="19200"/>
                  </a:lnTo>
                  <a:lnTo>
                    <a:pt x="19440" y="8400"/>
                  </a:lnTo>
                  <a:lnTo>
                    <a:pt x="17280" y="8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5" name="成组"/>
          <p:cNvGrpSpPr/>
          <p:nvPr/>
        </p:nvGrpSpPr>
        <p:grpSpPr>
          <a:xfrm>
            <a:off x="3581436" y="3579812"/>
            <a:ext cx="457201" cy="457201"/>
            <a:chOff x="0" y="0"/>
            <a:chExt cx="457200" cy="457200"/>
          </a:xfrm>
        </p:grpSpPr>
        <p:sp>
          <p:nvSpPr>
            <p:cNvPr id="253" name="任意形状 82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4" name="任意形状 82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5400" y="12000"/>
                  </a:moveTo>
                  <a:lnTo>
                    <a:pt x="5400" y="16800"/>
                  </a:lnTo>
                  <a:lnTo>
                    <a:pt x="7560" y="16800"/>
                  </a:lnTo>
                  <a:lnTo>
                    <a:pt x="7560" y="12000"/>
                  </a:lnTo>
                  <a:lnTo>
                    <a:pt x="5400" y="12000"/>
                  </a:lnTo>
                  <a:close/>
                  <a:moveTo>
                    <a:pt x="9720" y="4800"/>
                  </a:moveTo>
                  <a:lnTo>
                    <a:pt x="9720" y="16800"/>
                  </a:lnTo>
                  <a:lnTo>
                    <a:pt x="11880" y="16800"/>
                  </a:lnTo>
                  <a:lnTo>
                    <a:pt x="11880" y="4800"/>
                  </a:lnTo>
                  <a:lnTo>
                    <a:pt x="9720" y="4800"/>
                  </a:lnTo>
                  <a:close/>
                  <a:moveTo>
                    <a:pt x="14040" y="8400"/>
                  </a:moveTo>
                  <a:lnTo>
                    <a:pt x="14040" y="16800"/>
                  </a:lnTo>
                  <a:lnTo>
                    <a:pt x="16200" y="16800"/>
                  </a:lnTo>
                  <a:lnTo>
                    <a:pt x="16200" y="8400"/>
                  </a:lnTo>
                  <a:lnTo>
                    <a:pt x="14040" y="8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8" name="成组"/>
          <p:cNvGrpSpPr/>
          <p:nvPr/>
        </p:nvGrpSpPr>
        <p:grpSpPr>
          <a:xfrm>
            <a:off x="3581436" y="2668647"/>
            <a:ext cx="457201" cy="457201"/>
            <a:chOff x="0" y="0"/>
            <a:chExt cx="457200" cy="457200"/>
          </a:xfrm>
        </p:grpSpPr>
        <p:sp>
          <p:nvSpPr>
            <p:cNvPr id="256" name="任意形状 82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7" name="任意形状 82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2160" y="2400"/>
                  </a:moveTo>
                  <a:lnTo>
                    <a:pt x="2160" y="19200"/>
                  </a:lnTo>
                  <a:lnTo>
                    <a:pt x="19440" y="19200"/>
                  </a:lnTo>
                  <a:lnTo>
                    <a:pt x="19440" y="2400"/>
                  </a:lnTo>
                  <a:lnTo>
                    <a:pt x="2160" y="2400"/>
                  </a:lnTo>
                  <a:close/>
                  <a:moveTo>
                    <a:pt x="5400" y="12000"/>
                  </a:moveTo>
                  <a:lnTo>
                    <a:pt x="7560" y="12000"/>
                  </a:lnTo>
                  <a:lnTo>
                    <a:pt x="7560" y="16800"/>
                  </a:lnTo>
                  <a:lnTo>
                    <a:pt x="5400" y="16800"/>
                  </a:lnTo>
                  <a:lnTo>
                    <a:pt x="5400" y="12000"/>
                  </a:lnTo>
                  <a:close/>
                  <a:moveTo>
                    <a:pt x="9720" y="4800"/>
                  </a:moveTo>
                  <a:lnTo>
                    <a:pt x="11880" y="4800"/>
                  </a:lnTo>
                  <a:lnTo>
                    <a:pt x="11880" y="16800"/>
                  </a:lnTo>
                  <a:lnTo>
                    <a:pt x="9720" y="16800"/>
                  </a:lnTo>
                  <a:lnTo>
                    <a:pt x="9720" y="4800"/>
                  </a:lnTo>
                  <a:close/>
                  <a:moveTo>
                    <a:pt x="14040" y="8400"/>
                  </a:moveTo>
                  <a:lnTo>
                    <a:pt x="16200" y="8400"/>
                  </a:lnTo>
                  <a:lnTo>
                    <a:pt x="16200" y="16800"/>
                  </a:lnTo>
                  <a:lnTo>
                    <a:pt x="14040" y="16800"/>
                  </a:lnTo>
                  <a:lnTo>
                    <a:pt x="14040" y="8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1" name="成组"/>
          <p:cNvGrpSpPr/>
          <p:nvPr/>
        </p:nvGrpSpPr>
        <p:grpSpPr>
          <a:xfrm>
            <a:off x="1752612" y="3579812"/>
            <a:ext cx="457201" cy="457201"/>
            <a:chOff x="0" y="0"/>
            <a:chExt cx="457200" cy="457200"/>
          </a:xfrm>
        </p:grpSpPr>
        <p:sp>
          <p:nvSpPr>
            <p:cNvPr id="259" name="任意形状 83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0" name="任意形状 831"/>
            <p:cNvSpPr/>
            <p:nvPr/>
          </p:nvSpPr>
          <p:spPr>
            <a:xfrm>
              <a:off x="57150" y="38100"/>
              <a:ext cx="342900" cy="361950"/>
            </a:xfrm>
            <a:custGeom>
              <a:avLst/>
              <a:gdLst/>
              <a:ahLst/>
              <a:cxnLst>
                <a:cxn ang="0">
                  <a:pos x="wd2" y="hd2"/>
                </a:cxn>
                <a:cxn ang="5400000">
                  <a:pos x="wd2" y="hd2"/>
                </a:cxn>
                <a:cxn ang="10800000">
                  <a:pos x="wd2" y="hd2"/>
                </a:cxn>
                <a:cxn ang="16200000">
                  <a:pos x="wd2" y="hd2"/>
                </a:cxn>
              </a:cxnLst>
              <a:rect l="0" t="0" r="r" b="b"/>
              <a:pathLst>
                <a:path w="21600" h="21600" extrusionOk="0">
                  <a:moveTo>
                    <a:pt x="0" y="11368"/>
                  </a:moveTo>
                  <a:lnTo>
                    <a:pt x="4800" y="11368"/>
                  </a:lnTo>
                  <a:lnTo>
                    <a:pt x="4800" y="21600"/>
                  </a:lnTo>
                  <a:lnTo>
                    <a:pt x="0" y="21600"/>
                  </a:lnTo>
                  <a:lnTo>
                    <a:pt x="0" y="11368"/>
                  </a:lnTo>
                  <a:close/>
                  <a:moveTo>
                    <a:pt x="16800" y="6821"/>
                  </a:moveTo>
                  <a:lnTo>
                    <a:pt x="21600" y="6821"/>
                  </a:lnTo>
                  <a:lnTo>
                    <a:pt x="21600" y="21600"/>
                  </a:lnTo>
                  <a:lnTo>
                    <a:pt x="16800" y="21600"/>
                  </a:lnTo>
                  <a:lnTo>
                    <a:pt x="16800" y="6821"/>
                  </a:lnTo>
                  <a:close/>
                  <a:moveTo>
                    <a:pt x="8400" y="0"/>
                  </a:moveTo>
                  <a:lnTo>
                    <a:pt x="13200" y="0"/>
                  </a:lnTo>
                  <a:lnTo>
                    <a:pt x="13200" y="21600"/>
                  </a:lnTo>
                  <a:lnTo>
                    <a:pt x="8400" y="21600"/>
                  </a:lnTo>
                  <a:lnTo>
                    <a:pt x="84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4" name="成组"/>
          <p:cNvGrpSpPr/>
          <p:nvPr/>
        </p:nvGrpSpPr>
        <p:grpSpPr>
          <a:xfrm>
            <a:off x="1752612" y="2668647"/>
            <a:ext cx="457201" cy="457201"/>
            <a:chOff x="0" y="0"/>
            <a:chExt cx="457200" cy="457200"/>
          </a:xfrm>
        </p:grpSpPr>
        <p:sp>
          <p:nvSpPr>
            <p:cNvPr id="262" name="任意形状 83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3" name="任意形状 834"/>
            <p:cNvSpPr/>
            <p:nvPr/>
          </p:nvSpPr>
          <p:spPr>
            <a:xfrm>
              <a:off x="57150" y="38100"/>
              <a:ext cx="342900" cy="361950"/>
            </a:xfrm>
            <a:custGeom>
              <a:avLst/>
              <a:gdLst/>
              <a:ahLst/>
              <a:cxnLst>
                <a:cxn ang="0">
                  <a:pos x="wd2" y="hd2"/>
                </a:cxn>
                <a:cxn ang="5400000">
                  <a:pos x="wd2" y="hd2"/>
                </a:cxn>
                <a:cxn ang="10800000">
                  <a:pos x="wd2" y="hd2"/>
                </a:cxn>
                <a:cxn ang="16200000">
                  <a:pos x="wd2" y="hd2"/>
                </a:cxn>
              </a:cxnLst>
              <a:rect l="0" t="0" r="r" b="b"/>
              <a:pathLst>
                <a:path w="21600" h="21600" extrusionOk="0">
                  <a:moveTo>
                    <a:pt x="0" y="11368"/>
                  </a:moveTo>
                  <a:lnTo>
                    <a:pt x="2400" y="11368"/>
                  </a:lnTo>
                  <a:lnTo>
                    <a:pt x="2400" y="21600"/>
                  </a:lnTo>
                  <a:lnTo>
                    <a:pt x="0" y="21600"/>
                  </a:lnTo>
                  <a:lnTo>
                    <a:pt x="0" y="11368"/>
                  </a:lnTo>
                  <a:close/>
                  <a:moveTo>
                    <a:pt x="19200" y="6821"/>
                  </a:moveTo>
                  <a:lnTo>
                    <a:pt x="21600" y="6821"/>
                  </a:lnTo>
                  <a:lnTo>
                    <a:pt x="21600" y="21600"/>
                  </a:lnTo>
                  <a:lnTo>
                    <a:pt x="19200" y="21600"/>
                  </a:lnTo>
                  <a:lnTo>
                    <a:pt x="19200" y="6821"/>
                  </a:lnTo>
                  <a:close/>
                  <a:moveTo>
                    <a:pt x="9600" y="0"/>
                  </a:moveTo>
                  <a:lnTo>
                    <a:pt x="12000" y="0"/>
                  </a:lnTo>
                  <a:lnTo>
                    <a:pt x="12000" y="21600"/>
                  </a:lnTo>
                  <a:lnTo>
                    <a:pt x="9600" y="21600"/>
                  </a:lnTo>
                  <a:lnTo>
                    <a:pt x="960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67" name="成组"/>
          <p:cNvGrpSpPr/>
          <p:nvPr/>
        </p:nvGrpSpPr>
        <p:grpSpPr>
          <a:xfrm>
            <a:off x="5410260" y="3579812"/>
            <a:ext cx="457201" cy="457201"/>
            <a:chOff x="0" y="0"/>
            <a:chExt cx="457200" cy="457200"/>
          </a:xfrm>
        </p:grpSpPr>
        <p:sp>
          <p:nvSpPr>
            <p:cNvPr id="265" name="任意形状 83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6" name="任意形状 837"/>
            <p:cNvSpPr/>
            <p:nvPr/>
          </p:nvSpPr>
          <p:spPr>
            <a:xfrm>
              <a:off x="76200" y="38100"/>
              <a:ext cx="304801" cy="393262"/>
            </a:xfrm>
            <a:custGeom>
              <a:avLst/>
              <a:gdLst/>
              <a:ahLst/>
              <a:cxnLst>
                <a:cxn ang="0">
                  <a:pos x="wd2" y="hd2"/>
                </a:cxn>
                <a:cxn ang="5400000">
                  <a:pos x="wd2" y="hd2"/>
                </a:cxn>
                <a:cxn ang="10800000">
                  <a:pos x="wd2" y="hd2"/>
                </a:cxn>
                <a:cxn ang="16200000">
                  <a:pos x="wd2" y="hd2"/>
                </a:cxn>
              </a:cxnLst>
              <a:rect l="0" t="0" r="r" b="b"/>
              <a:pathLst>
                <a:path w="21600" h="21528" extrusionOk="0">
                  <a:moveTo>
                    <a:pt x="1350" y="0"/>
                  </a:moveTo>
                  <a:lnTo>
                    <a:pt x="20250" y="0"/>
                  </a:lnTo>
                  <a:cubicBezTo>
                    <a:pt x="20995" y="0"/>
                    <a:pt x="21600" y="467"/>
                    <a:pt x="21600" y="1043"/>
                  </a:cubicBezTo>
                  <a:lnTo>
                    <a:pt x="21600" y="21006"/>
                  </a:lnTo>
                  <a:cubicBezTo>
                    <a:pt x="21600" y="21294"/>
                    <a:pt x="21298" y="21527"/>
                    <a:pt x="20925" y="21528"/>
                  </a:cubicBezTo>
                  <a:cubicBezTo>
                    <a:pt x="20798" y="21528"/>
                    <a:pt x="20673" y="21500"/>
                    <a:pt x="20566" y="21448"/>
                  </a:cubicBezTo>
                  <a:lnTo>
                    <a:pt x="10800" y="16717"/>
                  </a:lnTo>
                  <a:lnTo>
                    <a:pt x="1034" y="21447"/>
                  </a:lnTo>
                  <a:cubicBezTo>
                    <a:pt x="718" y="21600"/>
                    <a:pt x="302" y="21527"/>
                    <a:pt x="103" y="21283"/>
                  </a:cubicBezTo>
                  <a:cubicBezTo>
                    <a:pt x="36" y="21200"/>
                    <a:pt x="0" y="21104"/>
                    <a:pt x="0" y="21006"/>
                  </a:cubicBezTo>
                  <a:lnTo>
                    <a:pt x="0" y="1043"/>
                  </a:lnTo>
                  <a:cubicBezTo>
                    <a:pt x="0" y="467"/>
                    <a:pt x="604" y="0"/>
                    <a:pt x="1350" y="0"/>
                  </a:cubicBezTo>
                  <a:close/>
                  <a:moveTo>
                    <a:pt x="5400" y="7300"/>
                  </a:moveTo>
                  <a:lnTo>
                    <a:pt x="5400" y="9385"/>
                  </a:lnTo>
                  <a:lnTo>
                    <a:pt x="16200" y="9385"/>
                  </a:lnTo>
                  <a:lnTo>
                    <a:pt x="16200" y="7300"/>
                  </a:lnTo>
                  <a:lnTo>
                    <a:pt x="5400" y="73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0" name="成组"/>
          <p:cNvGrpSpPr/>
          <p:nvPr/>
        </p:nvGrpSpPr>
        <p:grpSpPr>
          <a:xfrm>
            <a:off x="5410260" y="2668647"/>
            <a:ext cx="457201" cy="457201"/>
            <a:chOff x="0" y="0"/>
            <a:chExt cx="457200" cy="457200"/>
          </a:xfrm>
        </p:grpSpPr>
        <p:sp>
          <p:nvSpPr>
            <p:cNvPr id="268" name="任意形状 83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69" name="任意形状 840"/>
            <p:cNvSpPr/>
            <p:nvPr/>
          </p:nvSpPr>
          <p:spPr>
            <a:xfrm>
              <a:off x="76200" y="38100"/>
              <a:ext cx="304801" cy="393262"/>
            </a:xfrm>
            <a:custGeom>
              <a:avLst/>
              <a:gdLst/>
              <a:ahLst/>
              <a:cxnLst>
                <a:cxn ang="0">
                  <a:pos x="wd2" y="hd2"/>
                </a:cxn>
                <a:cxn ang="5400000">
                  <a:pos x="wd2" y="hd2"/>
                </a:cxn>
                <a:cxn ang="10800000">
                  <a:pos x="wd2" y="hd2"/>
                </a:cxn>
                <a:cxn ang="16200000">
                  <a:pos x="wd2" y="hd2"/>
                </a:cxn>
              </a:cxnLst>
              <a:rect l="0" t="0" r="r" b="b"/>
              <a:pathLst>
                <a:path w="21600" h="21528" extrusionOk="0">
                  <a:moveTo>
                    <a:pt x="1350" y="0"/>
                  </a:moveTo>
                  <a:lnTo>
                    <a:pt x="20250" y="0"/>
                  </a:lnTo>
                  <a:cubicBezTo>
                    <a:pt x="20995" y="0"/>
                    <a:pt x="21600" y="467"/>
                    <a:pt x="21600" y="1043"/>
                  </a:cubicBezTo>
                  <a:lnTo>
                    <a:pt x="21600" y="21006"/>
                  </a:lnTo>
                  <a:cubicBezTo>
                    <a:pt x="21600" y="21294"/>
                    <a:pt x="21298" y="21527"/>
                    <a:pt x="20925" y="21528"/>
                  </a:cubicBezTo>
                  <a:cubicBezTo>
                    <a:pt x="20798" y="21528"/>
                    <a:pt x="20673" y="21500"/>
                    <a:pt x="20566" y="21448"/>
                  </a:cubicBezTo>
                  <a:lnTo>
                    <a:pt x="10800" y="16717"/>
                  </a:lnTo>
                  <a:lnTo>
                    <a:pt x="1034" y="21447"/>
                  </a:lnTo>
                  <a:cubicBezTo>
                    <a:pt x="718" y="21600"/>
                    <a:pt x="302" y="21527"/>
                    <a:pt x="103" y="21283"/>
                  </a:cubicBezTo>
                  <a:cubicBezTo>
                    <a:pt x="36" y="21200"/>
                    <a:pt x="0" y="21104"/>
                    <a:pt x="0" y="21006"/>
                  </a:cubicBezTo>
                  <a:lnTo>
                    <a:pt x="0" y="1043"/>
                  </a:lnTo>
                  <a:cubicBezTo>
                    <a:pt x="0" y="467"/>
                    <a:pt x="604" y="0"/>
                    <a:pt x="1350" y="0"/>
                  </a:cubicBezTo>
                  <a:close/>
                  <a:moveTo>
                    <a:pt x="18900" y="2086"/>
                  </a:moveTo>
                  <a:lnTo>
                    <a:pt x="2700" y="2086"/>
                  </a:lnTo>
                  <a:lnTo>
                    <a:pt x="2700" y="18179"/>
                  </a:lnTo>
                  <a:lnTo>
                    <a:pt x="10800" y="14257"/>
                  </a:lnTo>
                  <a:lnTo>
                    <a:pt x="18900" y="18179"/>
                  </a:lnTo>
                  <a:lnTo>
                    <a:pt x="18900" y="2086"/>
                  </a:lnTo>
                  <a:close/>
                  <a:moveTo>
                    <a:pt x="5400" y="7300"/>
                  </a:moveTo>
                  <a:lnTo>
                    <a:pt x="16200" y="7300"/>
                  </a:lnTo>
                  <a:lnTo>
                    <a:pt x="16200" y="9385"/>
                  </a:lnTo>
                  <a:lnTo>
                    <a:pt x="5400" y="9385"/>
                  </a:lnTo>
                  <a:lnTo>
                    <a:pt x="5400" y="73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3" name="成组"/>
          <p:cNvGrpSpPr/>
          <p:nvPr/>
        </p:nvGrpSpPr>
        <p:grpSpPr>
          <a:xfrm>
            <a:off x="6324672" y="3579812"/>
            <a:ext cx="457201" cy="457201"/>
            <a:chOff x="0" y="0"/>
            <a:chExt cx="457200" cy="457200"/>
          </a:xfrm>
        </p:grpSpPr>
        <p:sp>
          <p:nvSpPr>
            <p:cNvPr id="271" name="任意形状 84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2" name="任意形状 843"/>
            <p:cNvSpPr/>
            <p:nvPr/>
          </p:nvSpPr>
          <p:spPr>
            <a:xfrm>
              <a:off x="57150" y="38099"/>
              <a:ext cx="342901" cy="395794"/>
            </a:xfrm>
            <a:custGeom>
              <a:avLst/>
              <a:gdLst/>
              <a:ahLst/>
              <a:cxnLst>
                <a:cxn ang="0">
                  <a:pos x="wd2" y="hd2"/>
                </a:cxn>
                <a:cxn ang="5400000">
                  <a:pos x="wd2" y="hd2"/>
                </a:cxn>
                <a:cxn ang="10800000">
                  <a:pos x="wd2" y="hd2"/>
                </a:cxn>
                <a:cxn ang="16200000">
                  <a:pos x="wd2" y="hd2"/>
                </a:cxn>
              </a:cxnLst>
              <a:rect l="0" t="0" r="r" b="b"/>
              <a:pathLst>
                <a:path w="21600" h="21529" extrusionOk="0">
                  <a:moveTo>
                    <a:pt x="1200" y="0"/>
                  </a:moveTo>
                  <a:lnTo>
                    <a:pt x="20400" y="0"/>
                  </a:lnTo>
                  <a:cubicBezTo>
                    <a:pt x="21062" y="0"/>
                    <a:pt x="21600" y="464"/>
                    <a:pt x="21600" y="1036"/>
                  </a:cubicBezTo>
                  <a:lnTo>
                    <a:pt x="21600" y="21011"/>
                  </a:lnTo>
                  <a:cubicBezTo>
                    <a:pt x="21600" y="21297"/>
                    <a:pt x="21332" y="21529"/>
                    <a:pt x="21000" y="21529"/>
                  </a:cubicBezTo>
                  <a:cubicBezTo>
                    <a:pt x="20916" y="21530"/>
                    <a:pt x="20832" y="21514"/>
                    <a:pt x="20755" y="21484"/>
                  </a:cubicBezTo>
                  <a:lnTo>
                    <a:pt x="10800" y="17647"/>
                  </a:lnTo>
                  <a:lnTo>
                    <a:pt x="845" y="21483"/>
                  </a:lnTo>
                  <a:cubicBezTo>
                    <a:pt x="542" y="21600"/>
                    <a:pt x="187" y="21483"/>
                    <a:pt x="52" y="21222"/>
                  </a:cubicBezTo>
                  <a:cubicBezTo>
                    <a:pt x="18" y="21155"/>
                    <a:pt x="0" y="21083"/>
                    <a:pt x="0" y="21011"/>
                  </a:cubicBezTo>
                  <a:lnTo>
                    <a:pt x="0" y="1036"/>
                  </a:lnTo>
                  <a:cubicBezTo>
                    <a:pt x="0" y="464"/>
                    <a:pt x="537" y="0"/>
                    <a:pt x="1200" y="0"/>
                  </a:cubicBezTo>
                  <a:close/>
                  <a:moveTo>
                    <a:pt x="10800" y="11917"/>
                  </a:moveTo>
                  <a:lnTo>
                    <a:pt x="14327" y="13518"/>
                  </a:lnTo>
                  <a:lnTo>
                    <a:pt x="13653" y="10127"/>
                  </a:lnTo>
                  <a:lnTo>
                    <a:pt x="16506" y="7725"/>
                  </a:lnTo>
                  <a:lnTo>
                    <a:pt x="12563" y="7230"/>
                  </a:lnTo>
                  <a:lnTo>
                    <a:pt x="10800" y="4145"/>
                  </a:lnTo>
                  <a:lnTo>
                    <a:pt x="9036" y="7230"/>
                  </a:lnTo>
                  <a:lnTo>
                    <a:pt x="5094" y="7725"/>
                  </a:lnTo>
                  <a:lnTo>
                    <a:pt x="7946" y="10127"/>
                  </a:lnTo>
                  <a:lnTo>
                    <a:pt x="7274" y="13518"/>
                  </a:lnTo>
                  <a:lnTo>
                    <a:pt x="10800" y="1191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6" name="成组"/>
          <p:cNvGrpSpPr/>
          <p:nvPr/>
        </p:nvGrpSpPr>
        <p:grpSpPr>
          <a:xfrm>
            <a:off x="6324672" y="2668647"/>
            <a:ext cx="457201" cy="457201"/>
            <a:chOff x="0" y="0"/>
            <a:chExt cx="457200" cy="457200"/>
          </a:xfrm>
        </p:grpSpPr>
        <p:sp>
          <p:nvSpPr>
            <p:cNvPr id="274" name="任意形状 84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5" name="任意形状 846"/>
            <p:cNvSpPr/>
            <p:nvPr/>
          </p:nvSpPr>
          <p:spPr>
            <a:xfrm>
              <a:off x="57150" y="38099"/>
              <a:ext cx="342901" cy="395794"/>
            </a:xfrm>
            <a:custGeom>
              <a:avLst/>
              <a:gdLst/>
              <a:ahLst/>
              <a:cxnLst>
                <a:cxn ang="0">
                  <a:pos x="wd2" y="hd2"/>
                </a:cxn>
                <a:cxn ang="5400000">
                  <a:pos x="wd2" y="hd2"/>
                </a:cxn>
                <a:cxn ang="10800000">
                  <a:pos x="wd2" y="hd2"/>
                </a:cxn>
                <a:cxn ang="16200000">
                  <a:pos x="wd2" y="hd2"/>
                </a:cxn>
              </a:cxnLst>
              <a:rect l="0" t="0" r="r" b="b"/>
              <a:pathLst>
                <a:path w="21600" h="21529" extrusionOk="0">
                  <a:moveTo>
                    <a:pt x="1200" y="0"/>
                  </a:moveTo>
                  <a:lnTo>
                    <a:pt x="20400" y="0"/>
                  </a:lnTo>
                  <a:cubicBezTo>
                    <a:pt x="21062" y="0"/>
                    <a:pt x="21600" y="464"/>
                    <a:pt x="21600" y="1036"/>
                  </a:cubicBezTo>
                  <a:lnTo>
                    <a:pt x="21600" y="21011"/>
                  </a:lnTo>
                  <a:cubicBezTo>
                    <a:pt x="21600" y="21297"/>
                    <a:pt x="21332" y="21529"/>
                    <a:pt x="21000" y="21529"/>
                  </a:cubicBezTo>
                  <a:cubicBezTo>
                    <a:pt x="20916" y="21530"/>
                    <a:pt x="20832" y="21514"/>
                    <a:pt x="20755" y="21484"/>
                  </a:cubicBezTo>
                  <a:lnTo>
                    <a:pt x="10800" y="17647"/>
                  </a:lnTo>
                  <a:lnTo>
                    <a:pt x="845" y="21483"/>
                  </a:lnTo>
                  <a:cubicBezTo>
                    <a:pt x="542" y="21600"/>
                    <a:pt x="187" y="21483"/>
                    <a:pt x="52" y="21222"/>
                  </a:cubicBezTo>
                  <a:cubicBezTo>
                    <a:pt x="18" y="21155"/>
                    <a:pt x="0" y="21083"/>
                    <a:pt x="0" y="21011"/>
                  </a:cubicBezTo>
                  <a:lnTo>
                    <a:pt x="0" y="1036"/>
                  </a:lnTo>
                  <a:cubicBezTo>
                    <a:pt x="0" y="464"/>
                    <a:pt x="537" y="0"/>
                    <a:pt x="1200" y="0"/>
                  </a:cubicBezTo>
                  <a:close/>
                  <a:moveTo>
                    <a:pt x="19200" y="18616"/>
                  </a:moveTo>
                  <a:lnTo>
                    <a:pt x="19200" y="2072"/>
                  </a:lnTo>
                  <a:lnTo>
                    <a:pt x="2400" y="2072"/>
                  </a:lnTo>
                  <a:lnTo>
                    <a:pt x="2400" y="18616"/>
                  </a:lnTo>
                  <a:lnTo>
                    <a:pt x="10800" y="15379"/>
                  </a:lnTo>
                  <a:lnTo>
                    <a:pt x="19200" y="18616"/>
                  </a:lnTo>
                  <a:close/>
                  <a:moveTo>
                    <a:pt x="10800" y="11917"/>
                  </a:moveTo>
                  <a:lnTo>
                    <a:pt x="7273" y="13518"/>
                  </a:lnTo>
                  <a:lnTo>
                    <a:pt x="7946" y="10127"/>
                  </a:lnTo>
                  <a:lnTo>
                    <a:pt x="5094" y="7725"/>
                  </a:lnTo>
                  <a:lnTo>
                    <a:pt x="9037" y="7230"/>
                  </a:lnTo>
                  <a:lnTo>
                    <a:pt x="10800" y="4145"/>
                  </a:lnTo>
                  <a:lnTo>
                    <a:pt x="12564" y="7230"/>
                  </a:lnTo>
                  <a:lnTo>
                    <a:pt x="16506" y="7725"/>
                  </a:lnTo>
                  <a:lnTo>
                    <a:pt x="13653" y="10127"/>
                  </a:lnTo>
                  <a:lnTo>
                    <a:pt x="14325" y="13518"/>
                  </a:lnTo>
                  <a:lnTo>
                    <a:pt x="10800" y="1191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79" name="成组"/>
          <p:cNvGrpSpPr/>
          <p:nvPr/>
        </p:nvGrpSpPr>
        <p:grpSpPr>
          <a:xfrm>
            <a:off x="4495848" y="3579812"/>
            <a:ext cx="457201" cy="457201"/>
            <a:chOff x="0" y="0"/>
            <a:chExt cx="457200" cy="457200"/>
          </a:xfrm>
        </p:grpSpPr>
        <p:sp>
          <p:nvSpPr>
            <p:cNvPr id="277" name="任意形状 84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8" name="任意形状 849"/>
            <p:cNvSpPr/>
            <p:nvPr/>
          </p:nvSpPr>
          <p:spPr>
            <a:xfrm>
              <a:off x="76200" y="38100"/>
              <a:ext cx="304801" cy="393262"/>
            </a:xfrm>
            <a:custGeom>
              <a:avLst/>
              <a:gdLst/>
              <a:ahLst/>
              <a:cxnLst>
                <a:cxn ang="0">
                  <a:pos x="wd2" y="hd2"/>
                </a:cxn>
                <a:cxn ang="5400000">
                  <a:pos x="wd2" y="hd2"/>
                </a:cxn>
                <a:cxn ang="10800000">
                  <a:pos x="wd2" y="hd2"/>
                </a:cxn>
                <a:cxn ang="16200000">
                  <a:pos x="wd2" y="hd2"/>
                </a:cxn>
              </a:cxnLst>
              <a:rect l="0" t="0" r="r" b="b"/>
              <a:pathLst>
                <a:path w="21600" h="21528" extrusionOk="0">
                  <a:moveTo>
                    <a:pt x="1350" y="0"/>
                  </a:moveTo>
                  <a:lnTo>
                    <a:pt x="20250" y="0"/>
                  </a:lnTo>
                  <a:cubicBezTo>
                    <a:pt x="20995" y="0"/>
                    <a:pt x="21600" y="467"/>
                    <a:pt x="21600" y="1043"/>
                  </a:cubicBezTo>
                  <a:lnTo>
                    <a:pt x="21600" y="21006"/>
                  </a:lnTo>
                  <a:cubicBezTo>
                    <a:pt x="21600" y="21294"/>
                    <a:pt x="21298" y="21527"/>
                    <a:pt x="20925" y="21528"/>
                  </a:cubicBezTo>
                  <a:cubicBezTo>
                    <a:pt x="20798" y="21528"/>
                    <a:pt x="20673" y="21500"/>
                    <a:pt x="20566" y="21448"/>
                  </a:cubicBezTo>
                  <a:lnTo>
                    <a:pt x="10800" y="16717"/>
                  </a:lnTo>
                  <a:lnTo>
                    <a:pt x="1034" y="21447"/>
                  </a:lnTo>
                  <a:cubicBezTo>
                    <a:pt x="718" y="21600"/>
                    <a:pt x="302" y="21527"/>
                    <a:pt x="103" y="21283"/>
                  </a:cubicBezTo>
                  <a:cubicBezTo>
                    <a:pt x="36" y="21200"/>
                    <a:pt x="0" y="21104"/>
                    <a:pt x="0" y="21006"/>
                  </a:cubicBezTo>
                  <a:lnTo>
                    <a:pt x="0" y="1043"/>
                  </a:lnTo>
                  <a:cubicBezTo>
                    <a:pt x="0" y="467"/>
                    <a:pt x="604" y="0"/>
                    <a:pt x="135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2" name="成组"/>
          <p:cNvGrpSpPr/>
          <p:nvPr/>
        </p:nvGrpSpPr>
        <p:grpSpPr>
          <a:xfrm>
            <a:off x="4495848" y="2668647"/>
            <a:ext cx="457201" cy="457201"/>
            <a:chOff x="0" y="0"/>
            <a:chExt cx="457200" cy="457200"/>
          </a:xfrm>
        </p:grpSpPr>
        <p:sp>
          <p:nvSpPr>
            <p:cNvPr id="280" name="任意形状 85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1" name="任意形状 852"/>
            <p:cNvSpPr/>
            <p:nvPr/>
          </p:nvSpPr>
          <p:spPr>
            <a:xfrm>
              <a:off x="76200" y="38100"/>
              <a:ext cx="304801" cy="393262"/>
            </a:xfrm>
            <a:custGeom>
              <a:avLst/>
              <a:gdLst/>
              <a:ahLst/>
              <a:cxnLst>
                <a:cxn ang="0">
                  <a:pos x="wd2" y="hd2"/>
                </a:cxn>
                <a:cxn ang="5400000">
                  <a:pos x="wd2" y="hd2"/>
                </a:cxn>
                <a:cxn ang="10800000">
                  <a:pos x="wd2" y="hd2"/>
                </a:cxn>
                <a:cxn ang="16200000">
                  <a:pos x="wd2" y="hd2"/>
                </a:cxn>
              </a:cxnLst>
              <a:rect l="0" t="0" r="r" b="b"/>
              <a:pathLst>
                <a:path w="21600" h="21528" extrusionOk="0">
                  <a:moveTo>
                    <a:pt x="1350" y="0"/>
                  </a:moveTo>
                  <a:lnTo>
                    <a:pt x="20250" y="0"/>
                  </a:lnTo>
                  <a:cubicBezTo>
                    <a:pt x="20995" y="0"/>
                    <a:pt x="21600" y="467"/>
                    <a:pt x="21600" y="1043"/>
                  </a:cubicBezTo>
                  <a:lnTo>
                    <a:pt x="21600" y="21006"/>
                  </a:lnTo>
                  <a:cubicBezTo>
                    <a:pt x="21600" y="21294"/>
                    <a:pt x="21298" y="21527"/>
                    <a:pt x="20925" y="21528"/>
                  </a:cubicBezTo>
                  <a:cubicBezTo>
                    <a:pt x="20798" y="21528"/>
                    <a:pt x="20673" y="21500"/>
                    <a:pt x="20566" y="21448"/>
                  </a:cubicBezTo>
                  <a:lnTo>
                    <a:pt x="10800" y="16717"/>
                  </a:lnTo>
                  <a:lnTo>
                    <a:pt x="1034" y="21447"/>
                  </a:lnTo>
                  <a:cubicBezTo>
                    <a:pt x="718" y="21600"/>
                    <a:pt x="302" y="21527"/>
                    <a:pt x="103" y="21283"/>
                  </a:cubicBezTo>
                  <a:cubicBezTo>
                    <a:pt x="36" y="21200"/>
                    <a:pt x="0" y="21104"/>
                    <a:pt x="0" y="21006"/>
                  </a:cubicBezTo>
                  <a:lnTo>
                    <a:pt x="0" y="1043"/>
                  </a:lnTo>
                  <a:cubicBezTo>
                    <a:pt x="0" y="467"/>
                    <a:pt x="604" y="0"/>
                    <a:pt x="1350" y="0"/>
                  </a:cubicBezTo>
                  <a:close/>
                  <a:moveTo>
                    <a:pt x="18900" y="2086"/>
                  </a:moveTo>
                  <a:lnTo>
                    <a:pt x="2700" y="2086"/>
                  </a:lnTo>
                  <a:lnTo>
                    <a:pt x="2700" y="18179"/>
                  </a:lnTo>
                  <a:lnTo>
                    <a:pt x="10800" y="14257"/>
                  </a:lnTo>
                  <a:lnTo>
                    <a:pt x="18900" y="18179"/>
                  </a:lnTo>
                  <a:lnTo>
                    <a:pt x="18900" y="208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5" name="成组"/>
          <p:cNvGrpSpPr/>
          <p:nvPr/>
        </p:nvGrpSpPr>
        <p:grpSpPr>
          <a:xfrm>
            <a:off x="8153496" y="3579812"/>
            <a:ext cx="457201" cy="457201"/>
            <a:chOff x="0" y="0"/>
            <a:chExt cx="457200" cy="457200"/>
          </a:xfrm>
        </p:grpSpPr>
        <p:sp>
          <p:nvSpPr>
            <p:cNvPr id="283" name="任意形状 85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4" name="任意形状 855"/>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4320"/>
                  </a:moveTo>
                  <a:lnTo>
                    <a:pt x="5400" y="1080"/>
                  </a:lnTo>
                  <a:cubicBezTo>
                    <a:pt x="5400" y="483"/>
                    <a:pt x="5883" y="0"/>
                    <a:pt x="6480" y="0"/>
                  </a:cubicBezTo>
                  <a:lnTo>
                    <a:pt x="15120" y="0"/>
                  </a:lnTo>
                  <a:cubicBezTo>
                    <a:pt x="15717" y="0"/>
                    <a:pt x="16200" y="483"/>
                    <a:pt x="16200" y="1080"/>
                  </a:cubicBezTo>
                  <a:lnTo>
                    <a:pt x="16200" y="4320"/>
                  </a:lnTo>
                  <a:lnTo>
                    <a:pt x="20520" y="4320"/>
                  </a:lnTo>
                  <a:cubicBezTo>
                    <a:pt x="21117" y="4320"/>
                    <a:pt x="21600" y="4803"/>
                    <a:pt x="21600" y="5400"/>
                  </a:cubicBezTo>
                  <a:lnTo>
                    <a:pt x="21600" y="20520"/>
                  </a:lnTo>
                  <a:cubicBezTo>
                    <a:pt x="21600" y="21117"/>
                    <a:pt x="21117" y="21600"/>
                    <a:pt x="20520" y="21600"/>
                  </a:cubicBezTo>
                  <a:lnTo>
                    <a:pt x="1080" y="21600"/>
                  </a:lnTo>
                  <a:cubicBezTo>
                    <a:pt x="483" y="21600"/>
                    <a:pt x="0" y="21117"/>
                    <a:pt x="0" y="20520"/>
                  </a:cubicBezTo>
                  <a:lnTo>
                    <a:pt x="0" y="5400"/>
                  </a:lnTo>
                  <a:cubicBezTo>
                    <a:pt x="0" y="4803"/>
                    <a:pt x="483" y="4320"/>
                    <a:pt x="1080" y="4320"/>
                  </a:cubicBezTo>
                  <a:lnTo>
                    <a:pt x="5400" y="4320"/>
                  </a:lnTo>
                  <a:close/>
                  <a:moveTo>
                    <a:pt x="16200" y="12960"/>
                  </a:moveTo>
                  <a:lnTo>
                    <a:pt x="16200" y="9720"/>
                  </a:lnTo>
                  <a:lnTo>
                    <a:pt x="14040" y="9720"/>
                  </a:lnTo>
                  <a:lnTo>
                    <a:pt x="14040" y="12960"/>
                  </a:lnTo>
                  <a:lnTo>
                    <a:pt x="7560" y="12960"/>
                  </a:lnTo>
                  <a:lnTo>
                    <a:pt x="7560" y="9720"/>
                  </a:lnTo>
                  <a:lnTo>
                    <a:pt x="5400" y="9720"/>
                  </a:lnTo>
                  <a:lnTo>
                    <a:pt x="5400" y="12960"/>
                  </a:lnTo>
                  <a:lnTo>
                    <a:pt x="2160" y="12960"/>
                  </a:lnTo>
                  <a:lnTo>
                    <a:pt x="2160" y="19440"/>
                  </a:lnTo>
                  <a:lnTo>
                    <a:pt x="19440" y="19440"/>
                  </a:lnTo>
                  <a:lnTo>
                    <a:pt x="19440" y="12960"/>
                  </a:lnTo>
                  <a:lnTo>
                    <a:pt x="16200" y="1296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88" name="成组"/>
          <p:cNvGrpSpPr/>
          <p:nvPr/>
        </p:nvGrpSpPr>
        <p:grpSpPr>
          <a:xfrm>
            <a:off x="8153496" y="2668647"/>
            <a:ext cx="457201" cy="457201"/>
            <a:chOff x="0" y="0"/>
            <a:chExt cx="457200" cy="457200"/>
          </a:xfrm>
        </p:grpSpPr>
        <p:sp>
          <p:nvSpPr>
            <p:cNvPr id="286" name="任意形状 85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87" name="任意形状 858"/>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4320"/>
                  </a:moveTo>
                  <a:lnTo>
                    <a:pt x="5400" y="1080"/>
                  </a:lnTo>
                  <a:cubicBezTo>
                    <a:pt x="5400" y="483"/>
                    <a:pt x="5883" y="0"/>
                    <a:pt x="6480" y="0"/>
                  </a:cubicBezTo>
                  <a:lnTo>
                    <a:pt x="15120" y="0"/>
                  </a:lnTo>
                  <a:cubicBezTo>
                    <a:pt x="15717" y="0"/>
                    <a:pt x="16200" y="483"/>
                    <a:pt x="16200" y="1080"/>
                  </a:cubicBezTo>
                  <a:lnTo>
                    <a:pt x="16200" y="4320"/>
                  </a:lnTo>
                  <a:lnTo>
                    <a:pt x="20520" y="4320"/>
                  </a:lnTo>
                  <a:cubicBezTo>
                    <a:pt x="21117" y="4320"/>
                    <a:pt x="21600" y="4803"/>
                    <a:pt x="21600" y="5400"/>
                  </a:cubicBezTo>
                  <a:lnTo>
                    <a:pt x="21600" y="20520"/>
                  </a:lnTo>
                  <a:cubicBezTo>
                    <a:pt x="21600" y="21117"/>
                    <a:pt x="21117" y="21600"/>
                    <a:pt x="20520" y="21600"/>
                  </a:cubicBezTo>
                  <a:lnTo>
                    <a:pt x="1080" y="21600"/>
                  </a:lnTo>
                  <a:cubicBezTo>
                    <a:pt x="483" y="21600"/>
                    <a:pt x="0" y="21117"/>
                    <a:pt x="0" y="20520"/>
                  </a:cubicBezTo>
                  <a:lnTo>
                    <a:pt x="0" y="5400"/>
                  </a:lnTo>
                  <a:cubicBezTo>
                    <a:pt x="0" y="4803"/>
                    <a:pt x="483" y="4320"/>
                    <a:pt x="1080" y="4320"/>
                  </a:cubicBezTo>
                  <a:lnTo>
                    <a:pt x="5400" y="4320"/>
                  </a:lnTo>
                  <a:close/>
                  <a:moveTo>
                    <a:pt x="19440" y="12960"/>
                  </a:moveTo>
                  <a:lnTo>
                    <a:pt x="2160" y="12960"/>
                  </a:lnTo>
                  <a:lnTo>
                    <a:pt x="2160" y="19440"/>
                  </a:lnTo>
                  <a:lnTo>
                    <a:pt x="19440" y="19440"/>
                  </a:lnTo>
                  <a:lnTo>
                    <a:pt x="19440" y="12960"/>
                  </a:lnTo>
                  <a:close/>
                  <a:moveTo>
                    <a:pt x="19440" y="6480"/>
                  </a:moveTo>
                  <a:lnTo>
                    <a:pt x="2160" y="6480"/>
                  </a:lnTo>
                  <a:lnTo>
                    <a:pt x="2160" y="10800"/>
                  </a:lnTo>
                  <a:lnTo>
                    <a:pt x="5400" y="10800"/>
                  </a:lnTo>
                  <a:lnTo>
                    <a:pt x="5400" y="8640"/>
                  </a:lnTo>
                  <a:lnTo>
                    <a:pt x="7560" y="8640"/>
                  </a:lnTo>
                  <a:lnTo>
                    <a:pt x="7560" y="10800"/>
                  </a:lnTo>
                  <a:lnTo>
                    <a:pt x="14040" y="10800"/>
                  </a:lnTo>
                  <a:lnTo>
                    <a:pt x="14040" y="8640"/>
                  </a:lnTo>
                  <a:lnTo>
                    <a:pt x="16200" y="8640"/>
                  </a:lnTo>
                  <a:lnTo>
                    <a:pt x="16200" y="10800"/>
                  </a:lnTo>
                  <a:lnTo>
                    <a:pt x="19440" y="10800"/>
                  </a:lnTo>
                  <a:lnTo>
                    <a:pt x="19440" y="648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1" name="成组"/>
          <p:cNvGrpSpPr/>
          <p:nvPr/>
        </p:nvGrpSpPr>
        <p:grpSpPr>
          <a:xfrm>
            <a:off x="9067908" y="3579812"/>
            <a:ext cx="457201" cy="457201"/>
            <a:chOff x="0" y="0"/>
            <a:chExt cx="457200" cy="457200"/>
          </a:xfrm>
        </p:grpSpPr>
        <p:sp>
          <p:nvSpPr>
            <p:cNvPr id="289" name="任意形状 86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0" name="任意形状 861"/>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4320"/>
                  </a:moveTo>
                  <a:lnTo>
                    <a:pt x="5400" y="1080"/>
                  </a:lnTo>
                  <a:cubicBezTo>
                    <a:pt x="5400" y="483"/>
                    <a:pt x="5883" y="0"/>
                    <a:pt x="6480" y="0"/>
                  </a:cubicBezTo>
                  <a:lnTo>
                    <a:pt x="15120" y="0"/>
                  </a:lnTo>
                  <a:cubicBezTo>
                    <a:pt x="15717" y="0"/>
                    <a:pt x="16200" y="483"/>
                    <a:pt x="16200" y="1080"/>
                  </a:cubicBezTo>
                  <a:lnTo>
                    <a:pt x="16200" y="4320"/>
                  </a:lnTo>
                  <a:lnTo>
                    <a:pt x="20520" y="4320"/>
                  </a:lnTo>
                  <a:cubicBezTo>
                    <a:pt x="21117" y="4320"/>
                    <a:pt x="21600" y="4803"/>
                    <a:pt x="21600" y="5400"/>
                  </a:cubicBezTo>
                  <a:lnTo>
                    <a:pt x="21600" y="20520"/>
                  </a:lnTo>
                  <a:cubicBezTo>
                    <a:pt x="21600" y="21117"/>
                    <a:pt x="21117" y="21600"/>
                    <a:pt x="20520" y="21600"/>
                  </a:cubicBezTo>
                  <a:lnTo>
                    <a:pt x="1080" y="21600"/>
                  </a:lnTo>
                  <a:cubicBezTo>
                    <a:pt x="483" y="21600"/>
                    <a:pt x="0" y="21117"/>
                    <a:pt x="0" y="20520"/>
                  </a:cubicBezTo>
                  <a:lnTo>
                    <a:pt x="0" y="5400"/>
                  </a:lnTo>
                  <a:cubicBezTo>
                    <a:pt x="0" y="4803"/>
                    <a:pt x="483" y="4320"/>
                    <a:pt x="1080" y="4320"/>
                  </a:cubicBezTo>
                  <a:lnTo>
                    <a:pt x="5400" y="4320"/>
                  </a:lnTo>
                  <a:close/>
                  <a:moveTo>
                    <a:pt x="16200" y="6480"/>
                  </a:moveTo>
                  <a:lnTo>
                    <a:pt x="16200" y="11880"/>
                  </a:lnTo>
                  <a:lnTo>
                    <a:pt x="19440" y="11880"/>
                  </a:lnTo>
                  <a:lnTo>
                    <a:pt x="19440" y="6480"/>
                  </a:lnTo>
                  <a:lnTo>
                    <a:pt x="16200" y="6480"/>
                  </a:lnTo>
                  <a:close/>
                  <a:moveTo>
                    <a:pt x="14040" y="6480"/>
                  </a:moveTo>
                  <a:lnTo>
                    <a:pt x="7560" y="6480"/>
                  </a:lnTo>
                  <a:lnTo>
                    <a:pt x="7560" y="11880"/>
                  </a:lnTo>
                  <a:lnTo>
                    <a:pt x="14040" y="11880"/>
                  </a:lnTo>
                  <a:lnTo>
                    <a:pt x="14040" y="6480"/>
                  </a:lnTo>
                  <a:close/>
                  <a:moveTo>
                    <a:pt x="5400" y="6480"/>
                  </a:moveTo>
                  <a:lnTo>
                    <a:pt x="2160" y="6480"/>
                  </a:lnTo>
                  <a:lnTo>
                    <a:pt x="2160" y="11880"/>
                  </a:lnTo>
                  <a:lnTo>
                    <a:pt x="5400" y="11880"/>
                  </a:lnTo>
                  <a:lnTo>
                    <a:pt x="5400" y="648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4" name="成组"/>
          <p:cNvGrpSpPr/>
          <p:nvPr/>
        </p:nvGrpSpPr>
        <p:grpSpPr>
          <a:xfrm>
            <a:off x="9067908" y="2668647"/>
            <a:ext cx="457201" cy="457201"/>
            <a:chOff x="0" y="0"/>
            <a:chExt cx="457200" cy="457200"/>
          </a:xfrm>
        </p:grpSpPr>
        <p:sp>
          <p:nvSpPr>
            <p:cNvPr id="292" name="任意形状 86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3" name="任意形状 864"/>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4320"/>
                  </a:moveTo>
                  <a:lnTo>
                    <a:pt x="5400" y="1080"/>
                  </a:lnTo>
                  <a:cubicBezTo>
                    <a:pt x="5400" y="483"/>
                    <a:pt x="5883" y="0"/>
                    <a:pt x="6480" y="0"/>
                  </a:cubicBezTo>
                  <a:lnTo>
                    <a:pt x="15120" y="0"/>
                  </a:lnTo>
                  <a:cubicBezTo>
                    <a:pt x="15717" y="0"/>
                    <a:pt x="16200" y="483"/>
                    <a:pt x="16200" y="1080"/>
                  </a:cubicBezTo>
                  <a:lnTo>
                    <a:pt x="16200" y="4320"/>
                  </a:lnTo>
                  <a:lnTo>
                    <a:pt x="20520" y="4320"/>
                  </a:lnTo>
                  <a:cubicBezTo>
                    <a:pt x="21117" y="4320"/>
                    <a:pt x="21600" y="4803"/>
                    <a:pt x="21600" y="5400"/>
                  </a:cubicBezTo>
                  <a:lnTo>
                    <a:pt x="21600" y="20520"/>
                  </a:lnTo>
                  <a:cubicBezTo>
                    <a:pt x="21600" y="21117"/>
                    <a:pt x="21117" y="21600"/>
                    <a:pt x="20520" y="21600"/>
                  </a:cubicBezTo>
                  <a:lnTo>
                    <a:pt x="1080" y="21600"/>
                  </a:lnTo>
                  <a:cubicBezTo>
                    <a:pt x="483" y="21600"/>
                    <a:pt x="0" y="21117"/>
                    <a:pt x="0" y="20520"/>
                  </a:cubicBezTo>
                  <a:lnTo>
                    <a:pt x="0" y="5400"/>
                  </a:lnTo>
                  <a:cubicBezTo>
                    <a:pt x="0" y="4803"/>
                    <a:pt x="483" y="4320"/>
                    <a:pt x="1080" y="4320"/>
                  </a:cubicBezTo>
                  <a:lnTo>
                    <a:pt x="5400" y="4320"/>
                  </a:lnTo>
                  <a:close/>
                  <a:moveTo>
                    <a:pt x="14040" y="6480"/>
                  </a:moveTo>
                  <a:lnTo>
                    <a:pt x="7560" y="6480"/>
                  </a:lnTo>
                  <a:lnTo>
                    <a:pt x="7560" y="19440"/>
                  </a:lnTo>
                  <a:lnTo>
                    <a:pt x="14040" y="19440"/>
                  </a:lnTo>
                  <a:lnTo>
                    <a:pt x="14040" y="6480"/>
                  </a:lnTo>
                  <a:close/>
                  <a:moveTo>
                    <a:pt x="5400" y="6480"/>
                  </a:moveTo>
                  <a:lnTo>
                    <a:pt x="2160" y="6480"/>
                  </a:lnTo>
                  <a:lnTo>
                    <a:pt x="2160" y="19440"/>
                  </a:lnTo>
                  <a:lnTo>
                    <a:pt x="5400" y="19440"/>
                  </a:lnTo>
                  <a:lnTo>
                    <a:pt x="5400" y="6480"/>
                  </a:lnTo>
                  <a:close/>
                  <a:moveTo>
                    <a:pt x="16200" y="6480"/>
                  </a:moveTo>
                  <a:lnTo>
                    <a:pt x="16200" y="19440"/>
                  </a:lnTo>
                  <a:lnTo>
                    <a:pt x="19440" y="19440"/>
                  </a:lnTo>
                  <a:lnTo>
                    <a:pt x="19440" y="6480"/>
                  </a:lnTo>
                  <a:lnTo>
                    <a:pt x="16200" y="648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97" name="成组"/>
          <p:cNvGrpSpPr/>
          <p:nvPr/>
        </p:nvGrpSpPr>
        <p:grpSpPr>
          <a:xfrm>
            <a:off x="10896732" y="3579812"/>
            <a:ext cx="457201" cy="457201"/>
            <a:chOff x="0" y="0"/>
            <a:chExt cx="457200" cy="457200"/>
          </a:xfrm>
        </p:grpSpPr>
        <p:sp>
          <p:nvSpPr>
            <p:cNvPr id="295" name="任意形状 86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6" name="任意形状 867"/>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7560" y="12960"/>
                  </a:moveTo>
                  <a:lnTo>
                    <a:pt x="7560" y="16200"/>
                  </a:lnTo>
                  <a:lnTo>
                    <a:pt x="14040" y="16200"/>
                  </a:lnTo>
                  <a:lnTo>
                    <a:pt x="14040" y="12960"/>
                  </a:lnTo>
                  <a:lnTo>
                    <a:pt x="21600" y="12960"/>
                  </a:lnTo>
                  <a:lnTo>
                    <a:pt x="21600" y="20520"/>
                  </a:lnTo>
                  <a:cubicBezTo>
                    <a:pt x="21600" y="21117"/>
                    <a:pt x="21117" y="21600"/>
                    <a:pt x="20520" y="21600"/>
                  </a:cubicBezTo>
                  <a:lnTo>
                    <a:pt x="1080" y="21600"/>
                  </a:lnTo>
                  <a:cubicBezTo>
                    <a:pt x="483" y="21600"/>
                    <a:pt x="0" y="21117"/>
                    <a:pt x="0" y="20520"/>
                  </a:cubicBezTo>
                  <a:lnTo>
                    <a:pt x="0" y="12960"/>
                  </a:lnTo>
                  <a:lnTo>
                    <a:pt x="7560" y="12960"/>
                  </a:lnTo>
                  <a:close/>
                  <a:moveTo>
                    <a:pt x="9720" y="10800"/>
                  </a:moveTo>
                  <a:lnTo>
                    <a:pt x="11880" y="10800"/>
                  </a:lnTo>
                  <a:lnTo>
                    <a:pt x="11880" y="14040"/>
                  </a:lnTo>
                  <a:lnTo>
                    <a:pt x="9720" y="14040"/>
                  </a:lnTo>
                  <a:lnTo>
                    <a:pt x="9720" y="10800"/>
                  </a:lnTo>
                  <a:close/>
                  <a:moveTo>
                    <a:pt x="5400" y="4320"/>
                  </a:moveTo>
                  <a:lnTo>
                    <a:pt x="5400" y="1080"/>
                  </a:lnTo>
                  <a:cubicBezTo>
                    <a:pt x="5400" y="483"/>
                    <a:pt x="5883" y="0"/>
                    <a:pt x="6480" y="0"/>
                  </a:cubicBezTo>
                  <a:lnTo>
                    <a:pt x="15120" y="0"/>
                  </a:lnTo>
                  <a:cubicBezTo>
                    <a:pt x="15717" y="0"/>
                    <a:pt x="16200" y="483"/>
                    <a:pt x="16200" y="1080"/>
                  </a:cubicBezTo>
                  <a:lnTo>
                    <a:pt x="16200" y="4320"/>
                  </a:lnTo>
                  <a:lnTo>
                    <a:pt x="20520" y="4320"/>
                  </a:lnTo>
                  <a:cubicBezTo>
                    <a:pt x="21117" y="4320"/>
                    <a:pt x="21600" y="4803"/>
                    <a:pt x="21600" y="5400"/>
                  </a:cubicBezTo>
                  <a:lnTo>
                    <a:pt x="21600" y="10800"/>
                  </a:lnTo>
                  <a:lnTo>
                    <a:pt x="14040" y="10800"/>
                  </a:lnTo>
                  <a:lnTo>
                    <a:pt x="14040" y="8640"/>
                  </a:lnTo>
                  <a:lnTo>
                    <a:pt x="7560" y="8640"/>
                  </a:lnTo>
                  <a:lnTo>
                    <a:pt x="7560" y="10800"/>
                  </a:lnTo>
                  <a:lnTo>
                    <a:pt x="0" y="10800"/>
                  </a:lnTo>
                  <a:lnTo>
                    <a:pt x="0" y="5400"/>
                  </a:lnTo>
                  <a:cubicBezTo>
                    <a:pt x="0" y="4803"/>
                    <a:pt x="483" y="4320"/>
                    <a:pt x="1080" y="4320"/>
                  </a:cubicBezTo>
                  <a:lnTo>
                    <a:pt x="5400" y="432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0" name="成组"/>
          <p:cNvGrpSpPr/>
          <p:nvPr/>
        </p:nvGrpSpPr>
        <p:grpSpPr>
          <a:xfrm>
            <a:off x="10896732" y="2668647"/>
            <a:ext cx="457201" cy="457201"/>
            <a:chOff x="0" y="0"/>
            <a:chExt cx="457200" cy="457200"/>
          </a:xfrm>
        </p:grpSpPr>
        <p:sp>
          <p:nvSpPr>
            <p:cNvPr id="298" name="任意形状 86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99" name="任意形状 870"/>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4320"/>
                  </a:moveTo>
                  <a:lnTo>
                    <a:pt x="5400" y="1080"/>
                  </a:lnTo>
                  <a:cubicBezTo>
                    <a:pt x="5400" y="483"/>
                    <a:pt x="5883" y="0"/>
                    <a:pt x="6480" y="0"/>
                  </a:cubicBezTo>
                  <a:lnTo>
                    <a:pt x="15120" y="0"/>
                  </a:lnTo>
                  <a:cubicBezTo>
                    <a:pt x="15717" y="0"/>
                    <a:pt x="16200" y="483"/>
                    <a:pt x="16200" y="1080"/>
                  </a:cubicBezTo>
                  <a:lnTo>
                    <a:pt x="16200" y="4320"/>
                  </a:lnTo>
                  <a:lnTo>
                    <a:pt x="20520" y="4320"/>
                  </a:lnTo>
                  <a:cubicBezTo>
                    <a:pt x="21117" y="4320"/>
                    <a:pt x="21600" y="4803"/>
                    <a:pt x="21600" y="5400"/>
                  </a:cubicBezTo>
                  <a:lnTo>
                    <a:pt x="21600" y="20520"/>
                  </a:lnTo>
                  <a:cubicBezTo>
                    <a:pt x="21600" y="21117"/>
                    <a:pt x="21117" y="21600"/>
                    <a:pt x="20520" y="21600"/>
                  </a:cubicBezTo>
                  <a:lnTo>
                    <a:pt x="1080" y="21600"/>
                  </a:lnTo>
                  <a:cubicBezTo>
                    <a:pt x="483" y="21600"/>
                    <a:pt x="0" y="21117"/>
                    <a:pt x="0" y="20520"/>
                  </a:cubicBezTo>
                  <a:lnTo>
                    <a:pt x="0" y="5400"/>
                  </a:lnTo>
                  <a:cubicBezTo>
                    <a:pt x="0" y="4803"/>
                    <a:pt x="483" y="4320"/>
                    <a:pt x="1080" y="4320"/>
                  </a:cubicBezTo>
                  <a:lnTo>
                    <a:pt x="5400" y="4320"/>
                  </a:lnTo>
                  <a:close/>
                  <a:moveTo>
                    <a:pt x="7560" y="12960"/>
                  </a:moveTo>
                  <a:lnTo>
                    <a:pt x="2160" y="12960"/>
                  </a:lnTo>
                  <a:lnTo>
                    <a:pt x="2160" y="19440"/>
                  </a:lnTo>
                  <a:lnTo>
                    <a:pt x="19440" y="19440"/>
                  </a:lnTo>
                  <a:lnTo>
                    <a:pt x="19440" y="12960"/>
                  </a:lnTo>
                  <a:lnTo>
                    <a:pt x="14040" y="12960"/>
                  </a:lnTo>
                  <a:lnTo>
                    <a:pt x="14040" y="16200"/>
                  </a:lnTo>
                  <a:lnTo>
                    <a:pt x="7560" y="16200"/>
                  </a:lnTo>
                  <a:lnTo>
                    <a:pt x="7560" y="12960"/>
                  </a:lnTo>
                  <a:close/>
                  <a:moveTo>
                    <a:pt x="19440" y="6480"/>
                  </a:moveTo>
                  <a:lnTo>
                    <a:pt x="2160" y="6480"/>
                  </a:lnTo>
                  <a:lnTo>
                    <a:pt x="2160" y="10800"/>
                  </a:lnTo>
                  <a:lnTo>
                    <a:pt x="7560" y="10800"/>
                  </a:lnTo>
                  <a:lnTo>
                    <a:pt x="7560" y="8640"/>
                  </a:lnTo>
                  <a:lnTo>
                    <a:pt x="14040" y="8640"/>
                  </a:lnTo>
                  <a:lnTo>
                    <a:pt x="14040" y="10800"/>
                  </a:lnTo>
                  <a:lnTo>
                    <a:pt x="19440" y="10800"/>
                  </a:lnTo>
                  <a:lnTo>
                    <a:pt x="19440" y="6480"/>
                  </a:lnTo>
                  <a:close/>
                  <a:moveTo>
                    <a:pt x="9720" y="10800"/>
                  </a:moveTo>
                  <a:lnTo>
                    <a:pt x="9720" y="14040"/>
                  </a:lnTo>
                  <a:lnTo>
                    <a:pt x="11880" y="14040"/>
                  </a:lnTo>
                  <a:lnTo>
                    <a:pt x="11880" y="10800"/>
                  </a:lnTo>
                  <a:lnTo>
                    <a:pt x="9720" y="1080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3" name="成组"/>
          <p:cNvGrpSpPr/>
          <p:nvPr/>
        </p:nvGrpSpPr>
        <p:grpSpPr>
          <a:xfrm>
            <a:off x="9982320" y="3579812"/>
            <a:ext cx="457201" cy="457201"/>
            <a:chOff x="0" y="0"/>
            <a:chExt cx="457200" cy="457200"/>
          </a:xfrm>
        </p:grpSpPr>
        <p:sp>
          <p:nvSpPr>
            <p:cNvPr id="301" name="任意形状 87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2" name="任意形状 873"/>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4320"/>
                  </a:moveTo>
                  <a:lnTo>
                    <a:pt x="5400" y="1080"/>
                  </a:lnTo>
                  <a:cubicBezTo>
                    <a:pt x="5400" y="483"/>
                    <a:pt x="5883" y="0"/>
                    <a:pt x="6480" y="0"/>
                  </a:cubicBezTo>
                  <a:lnTo>
                    <a:pt x="15120" y="0"/>
                  </a:lnTo>
                  <a:cubicBezTo>
                    <a:pt x="15717" y="0"/>
                    <a:pt x="16200" y="483"/>
                    <a:pt x="16200" y="1080"/>
                  </a:cubicBezTo>
                  <a:lnTo>
                    <a:pt x="16200" y="4320"/>
                  </a:lnTo>
                  <a:lnTo>
                    <a:pt x="20520" y="4320"/>
                  </a:lnTo>
                  <a:cubicBezTo>
                    <a:pt x="21117" y="4320"/>
                    <a:pt x="21600" y="4803"/>
                    <a:pt x="21600" y="5400"/>
                  </a:cubicBezTo>
                  <a:lnTo>
                    <a:pt x="21600" y="20520"/>
                  </a:lnTo>
                  <a:cubicBezTo>
                    <a:pt x="21600" y="21117"/>
                    <a:pt x="21117" y="21600"/>
                    <a:pt x="20520" y="21600"/>
                  </a:cubicBezTo>
                  <a:lnTo>
                    <a:pt x="1080" y="21600"/>
                  </a:lnTo>
                  <a:cubicBezTo>
                    <a:pt x="483" y="21600"/>
                    <a:pt x="0" y="21117"/>
                    <a:pt x="0" y="20520"/>
                  </a:cubicBezTo>
                  <a:lnTo>
                    <a:pt x="0" y="5400"/>
                  </a:lnTo>
                  <a:cubicBezTo>
                    <a:pt x="0" y="4803"/>
                    <a:pt x="483" y="4320"/>
                    <a:pt x="1080" y="4320"/>
                  </a:cubicBezTo>
                  <a:lnTo>
                    <a:pt x="5400" y="4320"/>
                  </a:lnTo>
                  <a:close/>
                  <a:moveTo>
                    <a:pt x="4320" y="12960"/>
                  </a:moveTo>
                  <a:lnTo>
                    <a:pt x="4320" y="6480"/>
                  </a:lnTo>
                  <a:lnTo>
                    <a:pt x="2160" y="6480"/>
                  </a:lnTo>
                  <a:lnTo>
                    <a:pt x="2160" y="12960"/>
                  </a:lnTo>
                  <a:lnTo>
                    <a:pt x="4320" y="12960"/>
                  </a:lnTo>
                  <a:close/>
                  <a:moveTo>
                    <a:pt x="6480" y="6480"/>
                  </a:moveTo>
                  <a:lnTo>
                    <a:pt x="6480" y="12960"/>
                  </a:lnTo>
                  <a:lnTo>
                    <a:pt x="9720" y="12960"/>
                  </a:lnTo>
                  <a:lnTo>
                    <a:pt x="9720" y="10800"/>
                  </a:lnTo>
                  <a:lnTo>
                    <a:pt x="11880" y="10800"/>
                  </a:lnTo>
                  <a:lnTo>
                    <a:pt x="11880" y="12960"/>
                  </a:lnTo>
                  <a:lnTo>
                    <a:pt x="15120" y="12960"/>
                  </a:lnTo>
                  <a:lnTo>
                    <a:pt x="15120" y="6480"/>
                  </a:lnTo>
                  <a:lnTo>
                    <a:pt x="6480" y="6480"/>
                  </a:lnTo>
                  <a:close/>
                  <a:moveTo>
                    <a:pt x="17280" y="12960"/>
                  </a:moveTo>
                  <a:lnTo>
                    <a:pt x="19440" y="12960"/>
                  </a:lnTo>
                  <a:lnTo>
                    <a:pt x="19440" y="6480"/>
                  </a:lnTo>
                  <a:lnTo>
                    <a:pt x="17280" y="6480"/>
                  </a:lnTo>
                  <a:lnTo>
                    <a:pt x="17280" y="1296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6" name="成组"/>
          <p:cNvGrpSpPr/>
          <p:nvPr/>
        </p:nvGrpSpPr>
        <p:grpSpPr>
          <a:xfrm>
            <a:off x="9982320" y="2668647"/>
            <a:ext cx="457201" cy="457201"/>
            <a:chOff x="0" y="0"/>
            <a:chExt cx="457200" cy="457200"/>
          </a:xfrm>
        </p:grpSpPr>
        <p:sp>
          <p:nvSpPr>
            <p:cNvPr id="304" name="任意形状 87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5" name="任意形状 876"/>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4320"/>
                  </a:moveTo>
                  <a:lnTo>
                    <a:pt x="5400" y="1080"/>
                  </a:lnTo>
                  <a:cubicBezTo>
                    <a:pt x="5400" y="483"/>
                    <a:pt x="5883" y="0"/>
                    <a:pt x="6480" y="0"/>
                  </a:cubicBezTo>
                  <a:lnTo>
                    <a:pt x="15120" y="0"/>
                  </a:lnTo>
                  <a:cubicBezTo>
                    <a:pt x="15717" y="0"/>
                    <a:pt x="16200" y="483"/>
                    <a:pt x="16200" y="1080"/>
                  </a:cubicBezTo>
                  <a:lnTo>
                    <a:pt x="16200" y="4320"/>
                  </a:lnTo>
                  <a:lnTo>
                    <a:pt x="20520" y="4320"/>
                  </a:lnTo>
                  <a:cubicBezTo>
                    <a:pt x="21117" y="4320"/>
                    <a:pt x="21600" y="4803"/>
                    <a:pt x="21600" y="5400"/>
                  </a:cubicBezTo>
                  <a:lnTo>
                    <a:pt x="21600" y="20520"/>
                  </a:lnTo>
                  <a:cubicBezTo>
                    <a:pt x="21600" y="21117"/>
                    <a:pt x="21117" y="21600"/>
                    <a:pt x="20520" y="21600"/>
                  </a:cubicBezTo>
                  <a:lnTo>
                    <a:pt x="1080" y="21600"/>
                  </a:lnTo>
                  <a:cubicBezTo>
                    <a:pt x="483" y="21600"/>
                    <a:pt x="0" y="21117"/>
                    <a:pt x="0" y="20520"/>
                  </a:cubicBezTo>
                  <a:lnTo>
                    <a:pt x="0" y="5400"/>
                  </a:lnTo>
                  <a:cubicBezTo>
                    <a:pt x="0" y="4803"/>
                    <a:pt x="483" y="4320"/>
                    <a:pt x="1080" y="4320"/>
                  </a:cubicBezTo>
                  <a:lnTo>
                    <a:pt x="5400" y="4320"/>
                  </a:lnTo>
                  <a:close/>
                  <a:moveTo>
                    <a:pt x="15120" y="15120"/>
                  </a:moveTo>
                  <a:lnTo>
                    <a:pt x="11880" y="15120"/>
                  </a:lnTo>
                  <a:lnTo>
                    <a:pt x="11880" y="16200"/>
                  </a:lnTo>
                  <a:lnTo>
                    <a:pt x="9720" y="16200"/>
                  </a:lnTo>
                  <a:lnTo>
                    <a:pt x="9720" y="15120"/>
                  </a:lnTo>
                  <a:lnTo>
                    <a:pt x="6480" y="15120"/>
                  </a:lnTo>
                  <a:lnTo>
                    <a:pt x="6480" y="19440"/>
                  </a:lnTo>
                  <a:lnTo>
                    <a:pt x="15120" y="19440"/>
                  </a:lnTo>
                  <a:lnTo>
                    <a:pt x="15120" y="15120"/>
                  </a:lnTo>
                  <a:close/>
                  <a:moveTo>
                    <a:pt x="6480" y="6480"/>
                  </a:moveTo>
                  <a:lnTo>
                    <a:pt x="6480" y="12960"/>
                  </a:lnTo>
                  <a:lnTo>
                    <a:pt x="9720" y="12960"/>
                  </a:lnTo>
                  <a:lnTo>
                    <a:pt x="9720" y="11880"/>
                  </a:lnTo>
                  <a:lnTo>
                    <a:pt x="11880" y="11880"/>
                  </a:lnTo>
                  <a:lnTo>
                    <a:pt x="11880" y="12960"/>
                  </a:lnTo>
                  <a:lnTo>
                    <a:pt x="15120" y="12960"/>
                  </a:lnTo>
                  <a:lnTo>
                    <a:pt x="15120" y="6480"/>
                  </a:lnTo>
                  <a:lnTo>
                    <a:pt x="6480" y="6480"/>
                  </a:lnTo>
                  <a:close/>
                  <a:moveTo>
                    <a:pt x="4320" y="12960"/>
                  </a:moveTo>
                  <a:lnTo>
                    <a:pt x="4320" y="6480"/>
                  </a:lnTo>
                  <a:lnTo>
                    <a:pt x="2160" y="6480"/>
                  </a:lnTo>
                  <a:lnTo>
                    <a:pt x="2160" y="12960"/>
                  </a:lnTo>
                  <a:lnTo>
                    <a:pt x="4320" y="12960"/>
                  </a:lnTo>
                  <a:close/>
                  <a:moveTo>
                    <a:pt x="17280" y="12960"/>
                  </a:moveTo>
                  <a:lnTo>
                    <a:pt x="19440" y="12960"/>
                  </a:lnTo>
                  <a:lnTo>
                    <a:pt x="19440" y="6480"/>
                  </a:lnTo>
                  <a:lnTo>
                    <a:pt x="17280" y="6480"/>
                  </a:lnTo>
                  <a:lnTo>
                    <a:pt x="17280" y="12960"/>
                  </a:lnTo>
                  <a:close/>
                  <a:moveTo>
                    <a:pt x="4320" y="15120"/>
                  </a:moveTo>
                  <a:lnTo>
                    <a:pt x="2160" y="15120"/>
                  </a:lnTo>
                  <a:lnTo>
                    <a:pt x="2160" y="19440"/>
                  </a:lnTo>
                  <a:lnTo>
                    <a:pt x="4320" y="19440"/>
                  </a:lnTo>
                  <a:lnTo>
                    <a:pt x="4320" y="15120"/>
                  </a:lnTo>
                  <a:close/>
                  <a:moveTo>
                    <a:pt x="17280" y="15120"/>
                  </a:moveTo>
                  <a:lnTo>
                    <a:pt x="17280" y="19440"/>
                  </a:lnTo>
                  <a:lnTo>
                    <a:pt x="19440" y="19440"/>
                  </a:lnTo>
                  <a:lnTo>
                    <a:pt x="19440" y="15120"/>
                  </a:lnTo>
                  <a:lnTo>
                    <a:pt x="17280" y="1512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09" name="成组"/>
          <p:cNvGrpSpPr/>
          <p:nvPr/>
        </p:nvGrpSpPr>
        <p:grpSpPr>
          <a:xfrm>
            <a:off x="7239084" y="3579812"/>
            <a:ext cx="457201" cy="457201"/>
            <a:chOff x="0" y="0"/>
            <a:chExt cx="457200" cy="457200"/>
          </a:xfrm>
        </p:grpSpPr>
        <p:sp>
          <p:nvSpPr>
            <p:cNvPr id="307" name="任意形状 87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08" name="任意形状 879"/>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4320"/>
                  </a:moveTo>
                  <a:lnTo>
                    <a:pt x="5400" y="1080"/>
                  </a:lnTo>
                  <a:cubicBezTo>
                    <a:pt x="5400" y="483"/>
                    <a:pt x="5883" y="0"/>
                    <a:pt x="6480" y="0"/>
                  </a:cubicBezTo>
                  <a:lnTo>
                    <a:pt x="15120" y="0"/>
                  </a:lnTo>
                  <a:cubicBezTo>
                    <a:pt x="15717" y="0"/>
                    <a:pt x="16200" y="483"/>
                    <a:pt x="16200" y="1080"/>
                  </a:cubicBezTo>
                  <a:lnTo>
                    <a:pt x="16200" y="4320"/>
                  </a:lnTo>
                  <a:lnTo>
                    <a:pt x="20520" y="4320"/>
                  </a:lnTo>
                  <a:cubicBezTo>
                    <a:pt x="21117" y="4320"/>
                    <a:pt x="21600" y="4803"/>
                    <a:pt x="21600" y="5400"/>
                  </a:cubicBezTo>
                  <a:lnTo>
                    <a:pt x="21600" y="20520"/>
                  </a:lnTo>
                  <a:cubicBezTo>
                    <a:pt x="21600" y="21117"/>
                    <a:pt x="21117" y="21600"/>
                    <a:pt x="20520" y="21600"/>
                  </a:cubicBezTo>
                  <a:lnTo>
                    <a:pt x="1080" y="21600"/>
                  </a:lnTo>
                  <a:cubicBezTo>
                    <a:pt x="483" y="21600"/>
                    <a:pt x="0" y="21117"/>
                    <a:pt x="0" y="20520"/>
                  </a:cubicBezTo>
                  <a:lnTo>
                    <a:pt x="0" y="5400"/>
                  </a:lnTo>
                  <a:cubicBezTo>
                    <a:pt x="0" y="4803"/>
                    <a:pt x="483" y="4320"/>
                    <a:pt x="1080" y="4320"/>
                  </a:cubicBezTo>
                  <a:lnTo>
                    <a:pt x="5400" y="4320"/>
                  </a:lnTo>
                  <a:close/>
                  <a:moveTo>
                    <a:pt x="2160" y="15120"/>
                  </a:moveTo>
                  <a:lnTo>
                    <a:pt x="2160" y="19440"/>
                  </a:lnTo>
                  <a:lnTo>
                    <a:pt x="19440" y="19440"/>
                  </a:lnTo>
                  <a:lnTo>
                    <a:pt x="19440" y="15120"/>
                  </a:lnTo>
                  <a:lnTo>
                    <a:pt x="2160" y="15120"/>
                  </a:lnTo>
                  <a:close/>
                  <a:moveTo>
                    <a:pt x="9720" y="10800"/>
                  </a:moveTo>
                  <a:lnTo>
                    <a:pt x="9720" y="12960"/>
                  </a:lnTo>
                  <a:lnTo>
                    <a:pt x="11880" y="12960"/>
                  </a:lnTo>
                  <a:lnTo>
                    <a:pt x="11880" y="10800"/>
                  </a:lnTo>
                  <a:lnTo>
                    <a:pt x="9720" y="10800"/>
                  </a:lnTo>
                  <a:close/>
                  <a:moveTo>
                    <a:pt x="7560" y="2160"/>
                  </a:moveTo>
                  <a:lnTo>
                    <a:pt x="7560" y="4320"/>
                  </a:lnTo>
                  <a:lnTo>
                    <a:pt x="14040" y="4320"/>
                  </a:lnTo>
                  <a:lnTo>
                    <a:pt x="14040" y="2160"/>
                  </a:lnTo>
                  <a:lnTo>
                    <a:pt x="756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2" name="成组"/>
          <p:cNvGrpSpPr/>
          <p:nvPr/>
        </p:nvGrpSpPr>
        <p:grpSpPr>
          <a:xfrm>
            <a:off x="7239084" y="2668647"/>
            <a:ext cx="457201" cy="457201"/>
            <a:chOff x="0" y="0"/>
            <a:chExt cx="457200" cy="457200"/>
          </a:xfrm>
        </p:grpSpPr>
        <p:sp>
          <p:nvSpPr>
            <p:cNvPr id="310" name="任意形状 88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1" name="任意形状 882"/>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4320"/>
                  </a:moveTo>
                  <a:lnTo>
                    <a:pt x="5400" y="1080"/>
                  </a:lnTo>
                  <a:cubicBezTo>
                    <a:pt x="5400" y="483"/>
                    <a:pt x="5883" y="0"/>
                    <a:pt x="6480" y="0"/>
                  </a:cubicBezTo>
                  <a:lnTo>
                    <a:pt x="15120" y="0"/>
                  </a:lnTo>
                  <a:cubicBezTo>
                    <a:pt x="15717" y="0"/>
                    <a:pt x="16200" y="483"/>
                    <a:pt x="16200" y="1080"/>
                  </a:cubicBezTo>
                  <a:lnTo>
                    <a:pt x="16200" y="4320"/>
                  </a:lnTo>
                  <a:lnTo>
                    <a:pt x="20520" y="4320"/>
                  </a:lnTo>
                  <a:cubicBezTo>
                    <a:pt x="21117" y="4320"/>
                    <a:pt x="21600" y="4803"/>
                    <a:pt x="21600" y="5400"/>
                  </a:cubicBezTo>
                  <a:lnTo>
                    <a:pt x="21600" y="20520"/>
                  </a:lnTo>
                  <a:cubicBezTo>
                    <a:pt x="21600" y="21117"/>
                    <a:pt x="21117" y="21600"/>
                    <a:pt x="20520" y="21600"/>
                  </a:cubicBezTo>
                  <a:lnTo>
                    <a:pt x="1080" y="21600"/>
                  </a:lnTo>
                  <a:cubicBezTo>
                    <a:pt x="483" y="21600"/>
                    <a:pt x="0" y="21117"/>
                    <a:pt x="0" y="20520"/>
                  </a:cubicBezTo>
                  <a:lnTo>
                    <a:pt x="0" y="5400"/>
                  </a:lnTo>
                  <a:cubicBezTo>
                    <a:pt x="0" y="4803"/>
                    <a:pt x="483" y="4320"/>
                    <a:pt x="1080" y="4320"/>
                  </a:cubicBezTo>
                  <a:lnTo>
                    <a:pt x="5400" y="4320"/>
                  </a:lnTo>
                  <a:close/>
                  <a:moveTo>
                    <a:pt x="2160" y="16200"/>
                  </a:moveTo>
                  <a:lnTo>
                    <a:pt x="2160" y="19440"/>
                  </a:lnTo>
                  <a:lnTo>
                    <a:pt x="19440" y="19440"/>
                  </a:lnTo>
                  <a:lnTo>
                    <a:pt x="19440" y="16200"/>
                  </a:lnTo>
                  <a:lnTo>
                    <a:pt x="2160" y="16200"/>
                  </a:lnTo>
                  <a:close/>
                  <a:moveTo>
                    <a:pt x="2160" y="14040"/>
                  </a:moveTo>
                  <a:lnTo>
                    <a:pt x="19440" y="14040"/>
                  </a:lnTo>
                  <a:lnTo>
                    <a:pt x="19440" y="6480"/>
                  </a:lnTo>
                  <a:lnTo>
                    <a:pt x="2160" y="6480"/>
                  </a:lnTo>
                  <a:lnTo>
                    <a:pt x="2160" y="14040"/>
                  </a:lnTo>
                  <a:close/>
                  <a:moveTo>
                    <a:pt x="7560" y="2160"/>
                  </a:moveTo>
                  <a:lnTo>
                    <a:pt x="7560" y="4320"/>
                  </a:lnTo>
                  <a:lnTo>
                    <a:pt x="14040" y="4320"/>
                  </a:lnTo>
                  <a:lnTo>
                    <a:pt x="14040" y="2160"/>
                  </a:lnTo>
                  <a:lnTo>
                    <a:pt x="7560" y="2160"/>
                  </a:lnTo>
                  <a:close/>
                  <a:moveTo>
                    <a:pt x="9720" y="10800"/>
                  </a:moveTo>
                  <a:lnTo>
                    <a:pt x="11880" y="10800"/>
                  </a:lnTo>
                  <a:lnTo>
                    <a:pt x="11880" y="12960"/>
                  </a:lnTo>
                  <a:lnTo>
                    <a:pt x="9720" y="12960"/>
                  </a:lnTo>
                  <a:lnTo>
                    <a:pt x="972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5" name="成组"/>
          <p:cNvGrpSpPr/>
          <p:nvPr/>
        </p:nvGrpSpPr>
        <p:grpSpPr>
          <a:xfrm>
            <a:off x="838200" y="5406201"/>
            <a:ext cx="457200" cy="457201"/>
            <a:chOff x="0" y="0"/>
            <a:chExt cx="457200" cy="457200"/>
          </a:xfrm>
        </p:grpSpPr>
        <p:sp>
          <p:nvSpPr>
            <p:cNvPr id="313" name="任意形状 88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4" name="任意形状 885"/>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483"/>
                    <a:pt x="21600" y="1080"/>
                  </a:cubicBezTo>
                  <a:lnTo>
                    <a:pt x="21600" y="20520"/>
                  </a:lnTo>
                  <a:cubicBezTo>
                    <a:pt x="21600" y="21117"/>
                    <a:pt x="21063" y="21600"/>
                    <a:pt x="20400" y="21600"/>
                  </a:cubicBezTo>
                  <a:lnTo>
                    <a:pt x="1200" y="21600"/>
                  </a:lnTo>
                  <a:cubicBezTo>
                    <a:pt x="537" y="21600"/>
                    <a:pt x="0" y="21117"/>
                    <a:pt x="0" y="20520"/>
                  </a:cubicBezTo>
                  <a:lnTo>
                    <a:pt x="0" y="1080"/>
                  </a:lnTo>
                  <a:cubicBezTo>
                    <a:pt x="0" y="483"/>
                    <a:pt x="537" y="0"/>
                    <a:pt x="1200" y="0"/>
                  </a:cubicBezTo>
                  <a:close/>
                  <a:moveTo>
                    <a:pt x="4800" y="10800"/>
                  </a:moveTo>
                  <a:lnTo>
                    <a:pt x="4800" y="12960"/>
                  </a:lnTo>
                  <a:lnTo>
                    <a:pt x="7200" y="12960"/>
                  </a:lnTo>
                  <a:lnTo>
                    <a:pt x="7200" y="10800"/>
                  </a:lnTo>
                  <a:lnTo>
                    <a:pt x="4800" y="10800"/>
                  </a:lnTo>
                  <a:close/>
                  <a:moveTo>
                    <a:pt x="4800" y="15120"/>
                  </a:moveTo>
                  <a:lnTo>
                    <a:pt x="4800" y="17280"/>
                  </a:lnTo>
                  <a:lnTo>
                    <a:pt x="7200" y="17280"/>
                  </a:lnTo>
                  <a:lnTo>
                    <a:pt x="7200" y="15120"/>
                  </a:lnTo>
                  <a:lnTo>
                    <a:pt x="4800" y="15120"/>
                  </a:lnTo>
                  <a:close/>
                  <a:moveTo>
                    <a:pt x="9600" y="10800"/>
                  </a:moveTo>
                  <a:lnTo>
                    <a:pt x="9600" y="12960"/>
                  </a:lnTo>
                  <a:lnTo>
                    <a:pt x="12000" y="12960"/>
                  </a:lnTo>
                  <a:lnTo>
                    <a:pt x="12000" y="10800"/>
                  </a:lnTo>
                  <a:lnTo>
                    <a:pt x="9600" y="10800"/>
                  </a:lnTo>
                  <a:close/>
                  <a:moveTo>
                    <a:pt x="9600" y="15120"/>
                  </a:moveTo>
                  <a:lnTo>
                    <a:pt x="9600" y="17280"/>
                  </a:lnTo>
                  <a:lnTo>
                    <a:pt x="12000" y="17280"/>
                  </a:lnTo>
                  <a:lnTo>
                    <a:pt x="12000" y="15120"/>
                  </a:lnTo>
                  <a:lnTo>
                    <a:pt x="9600" y="15120"/>
                  </a:lnTo>
                  <a:close/>
                  <a:moveTo>
                    <a:pt x="14400" y="10800"/>
                  </a:moveTo>
                  <a:lnTo>
                    <a:pt x="14400" y="17280"/>
                  </a:lnTo>
                  <a:lnTo>
                    <a:pt x="16800" y="17280"/>
                  </a:lnTo>
                  <a:lnTo>
                    <a:pt x="16800" y="10800"/>
                  </a:lnTo>
                  <a:lnTo>
                    <a:pt x="14400" y="10800"/>
                  </a:lnTo>
                  <a:close/>
                  <a:moveTo>
                    <a:pt x="4800" y="4320"/>
                  </a:moveTo>
                  <a:lnTo>
                    <a:pt x="4800" y="8640"/>
                  </a:lnTo>
                  <a:lnTo>
                    <a:pt x="16800" y="8640"/>
                  </a:lnTo>
                  <a:lnTo>
                    <a:pt x="16800" y="4320"/>
                  </a:lnTo>
                  <a:lnTo>
                    <a:pt x="4800" y="43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18" name="成组"/>
          <p:cNvGrpSpPr/>
          <p:nvPr/>
        </p:nvGrpSpPr>
        <p:grpSpPr>
          <a:xfrm>
            <a:off x="838200" y="4490977"/>
            <a:ext cx="457200" cy="457201"/>
            <a:chOff x="0" y="0"/>
            <a:chExt cx="457200" cy="457200"/>
          </a:xfrm>
        </p:grpSpPr>
        <p:sp>
          <p:nvSpPr>
            <p:cNvPr id="316" name="任意形状 88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17" name="任意形状 888"/>
            <p:cNvSpPr/>
            <p:nvPr/>
          </p:nvSpPr>
          <p:spPr>
            <a:xfrm>
              <a:off x="57150" y="38100"/>
              <a:ext cx="342900" cy="381000"/>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lnTo>
                    <a:pt x="20400" y="0"/>
                  </a:lnTo>
                  <a:cubicBezTo>
                    <a:pt x="21063" y="0"/>
                    <a:pt x="21600" y="483"/>
                    <a:pt x="21600" y="1080"/>
                  </a:cubicBezTo>
                  <a:lnTo>
                    <a:pt x="21600" y="20520"/>
                  </a:lnTo>
                  <a:cubicBezTo>
                    <a:pt x="21600" y="21117"/>
                    <a:pt x="21063" y="21600"/>
                    <a:pt x="20400" y="21600"/>
                  </a:cubicBezTo>
                  <a:lnTo>
                    <a:pt x="1200" y="21600"/>
                  </a:lnTo>
                  <a:cubicBezTo>
                    <a:pt x="537" y="21600"/>
                    <a:pt x="0" y="21117"/>
                    <a:pt x="0" y="20520"/>
                  </a:cubicBezTo>
                  <a:lnTo>
                    <a:pt x="0" y="1080"/>
                  </a:lnTo>
                  <a:cubicBezTo>
                    <a:pt x="0" y="483"/>
                    <a:pt x="537" y="0"/>
                    <a:pt x="1200" y="0"/>
                  </a:cubicBezTo>
                  <a:close/>
                  <a:moveTo>
                    <a:pt x="2400" y="2160"/>
                  </a:moveTo>
                  <a:lnTo>
                    <a:pt x="2400" y="19440"/>
                  </a:lnTo>
                  <a:lnTo>
                    <a:pt x="19200" y="19440"/>
                  </a:lnTo>
                  <a:lnTo>
                    <a:pt x="19200" y="2160"/>
                  </a:lnTo>
                  <a:lnTo>
                    <a:pt x="2400" y="2160"/>
                  </a:lnTo>
                  <a:close/>
                  <a:moveTo>
                    <a:pt x="4800" y="4320"/>
                  </a:moveTo>
                  <a:lnTo>
                    <a:pt x="16800" y="4320"/>
                  </a:lnTo>
                  <a:lnTo>
                    <a:pt x="16800" y="8640"/>
                  </a:lnTo>
                  <a:lnTo>
                    <a:pt x="4800" y="8640"/>
                  </a:lnTo>
                  <a:lnTo>
                    <a:pt x="4800" y="4320"/>
                  </a:lnTo>
                  <a:close/>
                  <a:moveTo>
                    <a:pt x="4800" y="10800"/>
                  </a:moveTo>
                  <a:lnTo>
                    <a:pt x="7200" y="10800"/>
                  </a:lnTo>
                  <a:lnTo>
                    <a:pt x="7200" y="12960"/>
                  </a:lnTo>
                  <a:lnTo>
                    <a:pt x="4800" y="12960"/>
                  </a:lnTo>
                  <a:lnTo>
                    <a:pt x="4800" y="10800"/>
                  </a:lnTo>
                  <a:close/>
                  <a:moveTo>
                    <a:pt x="4800" y="15120"/>
                  </a:moveTo>
                  <a:lnTo>
                    <a:pt x="7200" y="15120"/>
                  </a:lnTo>
                  <a:lnTo>
                    <a:pt x="7200" y="17280"/>
                  </a:lnTo>
                  <a:lnTo>
                    <a:pt x="4800" y="17280"/>
                  </a:lnTo>
                  <a:lnTo>
                    <a:pt x="4800" y="15120"/>
                  </a:lnTo>
                  <a:close/>
                  <a:moveTo>
                    <a:pt x="9600" y="10800"/>
                  </a:moveTo>
                  <a:lnTo>
                    <a:pt x="12000" y="10800"/>
                  </a:lnTo>
                  <a:lnTo>
                    <a:pt x="12000" y="12960"/>
                  </a:lnTo>
                  <a:lnTo>
                    <a:pt x="9600" y="12960"/>
                  </a:lnTo>
                  <a:lnTo>
                    <a:pt x="9600" y="10800"/>
                  </a:lnTo>
                  <a:close/>
                  <a:moveTo>
                    <a:pt x="9600" y="15120"/>
                  </a:moveTo>
                  <a:lnTo>
                    <a:pt x="12000" y="15120"/>
                  </a:lnTo>
                  <a:lnTo>
                    <a:pt x="12000" y="17280"/>
                  </a:lnTo>
                  <a:lnTo>
                    <a:pt x="9600" y="17280"/>
                  </a:lnTo>
                  <a:lnTo>
                    <a:pt x="9600" y="15120"/>
                  </a:lnTo>
                  <a:close/>
                  <a:moveTo>
                    <a:pt x="14400" y="10800"/>
                  </a:moveTo>
                  <a:lnTo>
                    <a:pt x="16800" y="10800"/>
                  </a:lnTo>
                  <a:lnTo>
                    <a:pt x="16800" y="17280"/>
                  </a:lnTo>
                  <a:lnTo>
                    <a:pt x="14400" y="17280"/>
                  </a:lnTo>
                  <a:lnTo>
                    <a:pt x="1440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1" name="成组"/>
          <p:cNvGrpSpPr/>
          <p:nvPr/>
        </p:nvGrpSpPr>
        <p:grpSpPr>
          <a:xfrm>
            <a:off x="2667024" y="5406201"/>
            <a:ext cx="457201" cy="457201"/>
            <a:chOff x="0" y="0"/>
            <a:chExt cx="457200" cy="457200"/>
          </a:xfrm>
        </p:grpSpPr>
        <p:sp>
          <p:nvSpPr>
            <p:cNvPr id="319" name="任意形状 89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0" name="任意形状 891"/>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2160"/>
                  </a:moveTo>
                  <a:lnTo>
                    <a:pt x="20520" y="2160"/>
                  </a:lnTo>
                  <a:cubicBezTo>
                    <a:pt x="21117" y="2160"/>
                    <a:pt x="21600" y="2643"/>
                    <a:pt x="21600" y="3240"/>
                  </a:cubicBezTo>
                  <a:lnTo>
                    <a:pt x="21600" y="20520"/>
                  </a:lnTo>
                  <a:cubicBezTo>
                    <a:pt x="21600" y="21117"/>
                    <a:pt x="21117" y="21600"/>
                    <a:pt x="20520" y="21600"/>
                  </a:cubicBezTo>
                  <a:lnTo>
                    <a:pt x="1080" y="21600"/>
                  </a:lnTo>
                  <a:cubicBezTo>
                    <a:pt x="483" y="21600"/>
                    <a:pt x="0" y="21117"/>
                    <a:pt x="0" y="20520"/>
                  </a:cubicBezTo>
                  <a:lnTo>
                    <a:pt x="0" y="3240"/>
                  </a:lnTo>
                  <a:cubicBezTo>
                    <a:pt x="0" y="2643"/>
                    <a:pt x="483" y="2160"/>
                    <a:pt x="1080" y="2160"/>
                  </a:cubicBezTo>
                  <a:lnTo>
                    <a:pt x="5400" y="2160"/>
                  </a:lnTo>
                  <a:lnTo>
                    <a:pt x="5400" y="0"/>
                  </a:lnTo>
                  <a:lnTo>
                    <a:pt x="7560" y="0"/>
                  </a:lnTo>
                  <a:lnTo>
                    <a:pt x="7560" y="2160"/>
                  </a:lnTo>
                  <a:lnTo>
                    <a:pt x="14040" y="2160"/>
                  </a:lnTo>
                  <a:lnTo>
                    <a:pt x="14040" y="0"/>
                  </a:lnTo>
                  <a:lnTo>
                    <a:pt x="16200" y="0"/>
                  </a:lnTo>
                  <a:lnTo>
                    <a:pt x="16200" y="2160"/>
                  </a:lnTo>
                  <a:close/>
                  <a:moveTo>
                    <a:pt x="2160" y="8640"/>
                  </a:moveTo>
                  <a:lnTo>
                    <a:pt x="2160" y="19440"/>
                  </a:lnTo>
                  <a:lnTo>
                    <a:pt x="19440" y="19440"/>
                  </a:lnTo>
                  <a:lnTo>
                    <a:pt x="19440" y="8640"/>
                  </a:lnTo>
                  <a:lnTo>
                    <a:pt x="2160" y="8640"/>
                  </a:lnTo>
                  <a:close/>
                  <a:moveTo>
                    <a:pt x="4320" y="10800"/>
                  </a:moveTo>
                  <a:lnTo>
                    <a:pt x="6480" y="10800"/>
                  </a:lnTo>
                  <a:lnTo>
                    <a:pt x="6480" y="12960"/>
                  </a:lnTo>
                  <a:lnTo>
                    <a:pt x="4320" y="12960"/>
                  </a:lnTo>
                  <a:lnTo>
                    <a:pt x="4320" y="10800"/>
                  </a:lnTo>
                  <a:close/>
                  <a:moveTo>
                    <a:pt x="9720" y="10800"/>
                  </a:moveTo>
                  <a:lnTo>
                    <a:pt x="11880" y="10800"/>
                  </a:lnTo>
                  <a:lnTo>
                    <a:pt x="11880" y="12960"/>
                  </a:lnTo>
                  <a:lnTo>
                    <a:pt x="9720" y="12960"/>
                  </a:lnTo>
                  <a:lnTo>
                    <a:pt x="9720" y="10800"/>
                  </a:lnTo>
                  <a:close/>
                  <a:moveTo>
                    <a:pt x="15120" y="10800"/>
                  </a:moveTo>
                  <a:lnTo>
                    <a:pt x="17280" y="10800"/>
                  </a:lnTo>
                  <a:lnTo>
                    <a:pt x="17280" y="12960"/>
                  </a:lnTo>
                  <a:lnTo>
                    <a:pt x="15120" y="12960"/>
                  </a:lnTo>
                  <a:lnTo>
                    <a:pt x="1512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4" name="成组"/>
          <p:cNvGrpSpPr/>
          <p:nvPr/>
        </p:nvGrpSpPr>
        <p:grpSpPr>
          <a:xfrm>
            <a:off x="2667024" y="4490977"/>
            <a:ext cx="457201" cy="457201"/>
            <a:chOff x="0" y="0"/>
            <a:chExt cx="457200" cy="457200"/>
          </a:xfrm>
        </p:grpSpPr>
        <p:sp>
          <p:nvSpPr>
            <p:cNvPr id="322" name="任意形状 89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3" name="任意形状 894"/>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2160"/>
                  </a:moveTo>
                  <a:lnTo>
                    <a:pt x="20520" y="2160"/>
                  </a:lnTo>
                  <a:cubicBezTo>
                    <a:pt x="21117" y="2160"/>
                    <a:pt x="21600" y="2643"/>
                    <a:pt x="21600" y="3240"/>
                  </a:cubicBezTo>
                  <a:lnTo>
                    <a:pt x="21600" y="20520"/>
                  </a:lnTo>
                  <a:cubicBezTo>
                    <a:pt x="21600" y="21117"/>
                    <a:pt x="21117" y="21600"/>
                    <a:pt x="20520" y="21600"/>
                  </a:cubicBezTo>
                  <a:lnTo>
                    <a:pt x="1080" y="21600"/>
                  </a:lnTo>
                  <a:cubicBezTo>
                    <a:pt x="483" y="21600"/>
                    <a:pt x="0" y="21117"/>
                    <a:pt x="0" y="20520"/>
                  </a:cubicBezTo>
                  <a:lnTo>
                    <a:pt x="0" y="3240"/>
                  </a:lnTo>
                  <a:cubicBezTo>
                    <a:pt x="0" y="2643"/>
                    <a:pt x="483" y="2160"/>
                    <a:pt x="1080" y="2160"/>
                  </a:cubicBezTo>
                  <a:lnTo>
                    <a:pt x="5400" y="2160"/>
                  </a:lnTo>
                  <a:lnTo>
                    <a:pt x="5400" y="0"/>
                  </a:lnTo>
                  <a:lnTo>
                    <a:pt x="7560" y="0"/>
                  </a:lnTo>
                  <a:lnTo>
                    <a:pt x="7560" y="2160"/>
                  </a:lnTo>
                  <a:lnTo>
                    <a:pt x="14040" y="2160"/>
                  </a:lnTo>
                  <a:lnTo>
                    <a:pt x="14040" y="0"/>
                  </a:lnTo>
                  <a:lnTo>
                    <a:pt x="16200" y="0"/>
                  </a:lnTo>
                  <a:lnTo>
                    <a:pt x="16200" y="2160"/>
                  </a:lnTo>
                  <a:close/>
                  <a:moveTo>
                    <a:pt x="19440" y="10800"/>
                  </a:moveTo>
                  <a:lnTo>
                    <a:pt x="2160" y="10800"/>
                  </a:lnTo>
                  <a:lnTo>
                    <a:pt x="2160" y="19440"/>
                  </a:lnTo>
                  <a:lnTo>
                    <a:pt x="19440" y="19440"/>
                  </a:lnTo>
                  <a:lnTo>
                    <a:pt x="19440" y="10800"/>
                  </a:lnTo>
                  <a:close/>
                  <a:moveTo>
                    <a:pt x="14040" y="4320"/>
                  </a:moveTo>
                  <a:lnTo>
                    <a:pt x="7560" y="4320"/>
                  </a:lnTo>
                  <a:lnTo>
                    <a:pt x="7560" y="6480"/>
                  </a:lnTo>
                  <a:lnTo>
                    <a:pt x="5400" y="6480"/>
                  </a:lnTo>
                  <a:lnTo>
                    <a:pt x="5400" y="4320"/>
                  </a:lnTo>
                  <a:lnTo>
                    <a:pt x="2160" y="4320"/>
                  </a:lnTo>
                  <a:lnTo>
                    <a:pt x="2160" y="8640"/>
                  </a:lnTo>
                  <a:lnTo>
                    <a:pt x="19440" y="8640"/>
                  </a:lnTo>
                  <a:lnTo>
                    <a:pt x="19440" y="4320"/>
                  </a:lnTo>
                  <a:lnTo>
                    <a:pt x="16200" y="4320"/>
                  </a:lnTo>
                  <a:lnTo>
                    <a:pt x="16200" y="6480"/>
                  </a:lnTo>
                  <a:lnTo>
                    <a:pt x="14040" y="6480"/>
                  </a:lnTo>
                  <a:lnTo>
                    <a:pt x="14040" y="4320"/>
                  </a:lnTo>
                  <a:close/>
                  <a:moveTo>
                    <a:pt x="4320" y="12960"/>
                  </a:moveTo>
                  <a:lnTo>
                    <a:pt x="6480" y="12960"/>
                  </a:lnTo>
                  <a:lnTo>
                    <a:pt x="6480" y="15120"/>
                  </a:lnTo>
                  <a:lnTo>
                    <a:pt x="4320" y="15120"/>
                  </a:lnTo>
                  <a:lnTo>
                    <a:pt x="4320" y="12960"/>
                  </a:lnTo>
                  <a:close/>
                  <a:moveTo>
                    <a:pt x="9720" y="12960"/>
                  </a:moveTo>
                  <a:lnTo>
                    <a:pt x="11880" y="12960"/>
                  </a:lnTo>
                  <a:lnTo>
                    <a:pt x="11880" y="15120"/>
                  </a:lnTo>
                  <a:lnTo>
                    <a:pt x="9720" y="15120"/>
                  </a:lnTo>
                  <a:lnTo>
                    <a:pt x="9720" y="12960"/>
                  </a:lnTo>
                  <a:close/>
                  <a:moveTo>
                    <a:pt x="15120" y="12960"/>
                  </a:moveTo>
                  <a:lnTo>
                    <a:pt x="17280" y="12960"/>
                  </a:lnTo>
                  <a:lnTo>
                    <a:pt x="17280" y="15120"/>
                  </a:lnTo>
                  <a:lnTo>
                    <a:pt x="15120" y="15120"/>
                  </a:lnTo>
                  <a:lnTo>
                    <a:pt x="15120" y="129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27" name="成组"/>
          <p:cNvGrpSpPr/>
          <p:nvPr/>
        </p:nvGrpSpPr>
        <p:grpSpPr>
          <a:xfrm>
            <a:off x="3581436" y="5406201"/>
            <a:ext cx="457201" cy="457201"/>
            <a:chOff x="0" y="0"/>
            <a:chExt cx="457200" cy="457200"/>
          </a:xfrm>
        </p:grpSpPr>
        <p:sp>
          <p:nvSpPr>
            <p:cNvPr id="325" name="任意形状 89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6" name="任意形状 897"/>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2160"/>
                  </a:moveTo>
                  <a:lnTo>
                    <a:pt x="20520" y="2160"/>
                  </a:lnTo>
                  <a:cubicBezTo>
                    <a:pt x="21117" y="2160"/>
                    <a:pt x="21600" y="2643"/>
                    <a:pt x="21600" y="3240"/>
                  </a:cubicBezTo>
                  <a:lnTo>
                    <a:pt x="21600" y="20520"/>
                  </a:lnTo>
                  <a:cubicBezTo>
                    <a:pt x="21600" y="21117"/>
                    <a:pt x="21117" y="21600"/>
                    <a:pt x="20520" y="21600"/>
                  </a:cubicBezTo>
                  <a:lnTo>
                    <a:pt x="1080" y="21600"/>
                  </a:lnTo>
                  <a:cubicBezTo>
                    <a:pt x="483" y="21600"/>
                    <a:pt x="0" y="21117"/>
                    <a:pt x="0" y="20520"/>
                  </a:cubicBezTo>
                  <a:lnTo>
                    <a:pt x="0" y="3240"/>
                  </a:lnTo>
                  <a:cubicBezTo>
                    <a:pt x="0" y="2643"/>
                    <a:pt x="483" y="2160"/>
                    <a:pt x="1080" y="2160"/>
                  </a:cubicBezTo>
                  <a:lnTo>
                    <a:pt x="5400" y="2160"/>
                  </a:lnTo>
                  <a:lnTo>
                    <a:pt x="5400" y="0"/>
                  </a:lnTo>
                  <a:lnTo>
                    <a:pt x="7560" y="0"/>
                  </a:lnTo>
                  <a:lnTo>
                    <a:pt x="7560" y="2160"/>
                  </a:lnTo>
                  <a:lnTo>
                    <a:pt x="14040" y="2160"/>
                  </a:lnTo>
                  <a:lnTo>
                    <a:pt x="14040" y="0"/>
                  </a:lnTo>
                  <a:lnTo>
                    <a:pt x="16200" y="0"/>
                  </a:lnTo>
                  <a:lnTo>
                    <a:pt x="16200" y="2160"/>
                  </a:lnTo>
                  <a:close/>
                  <a:moveTo>
                    <a:pt x="2160" y="8640"/>
                  </a:moveTo>
                  <a:lnTo>
                    <a:pt x="2160" y="19440"/>
                  </a:lnTo>
                  <a:lnTo>
                    <a:pt x="19440" y="19440"/>
                  </a:lnTo>
                  <a:lnTo>
                    <a:pt x="19440" y="8640"/>
                  </a:lnTo>
                  <a:lnTo>
                    <a:pt x="2160" y="8640"/>
                  </a:lnTo>
                  <a:close/>
                  <a:moveTo>
                    <a:pt x="4320" y="12960"/>
                  </a:moveTo>
                  <a:lnTo>
                    <a:pt x="9720" y="12960"/>
                  </a:lnTo>
                  <a:lnTo>
                    <a:pt x="9720" y="17280"/>
                  </a:lnTo>
                  <a:lnTo>
                    <a:pt x="4320" y="17280"/>
                  </a:lnTo>
                  <a:lnTo>
                    <a:pt x="4320" y="129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0" name="成组"/>
          <p:cNvGrpSpPr/>
          <p:nvPr/>
        </p:nvGrpSpPr>
        <p:grpSpPr>
          <a:xfrm>
            <a:off x="3581436" y="4490977"/>
            <a:ext cx="457201" cy="457201"/>
            <a:chOff x="0" y="0"/>
            <a:chExt cx="457200" cy="457200"/>
          </a:xfrm>
        </p:grpSpPr>
        <p:sp>
          <p:nvSpPr>
            <p:cNvPr id="328" name="任意形状 89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29" name="任意形状 900"/>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2160"/>
                  </a:moveTo>
                  <a:lnTo>
                    <a:pt x="20520" y="2160"/>
                  </a:lnTo>
                  <a:cubicBezTo>
                    <a:pt x="21117" y="2160"/>
                    <a:pt x="21600" y="2643"/>
                    <a:pt x="21600" y="3240"/>
                  </a:cubicBezTo>
                  <a:lnTo>
                    <a:pt x="21600" y="20520"/>
                  </a:lnTo>
                  <a:cubicBezTo>
                    <a:pt x="21600" y="21117"/>
                    <a:pt x="21117" y="21600"/>
                    <a:pt x="20520" y="21600"/>
                  </a:cubicBezTo>
                  <a:lnTo>
                    <a:pt x="1080" y="21600"/>
                  </a:lnTo>
                  <a:cubicBezTo>
                    <a:pt x="483" y="21600"/>
                    <a:pt x="0" y="21117"/>
                    <a:pt x="0" y="20520"/>
                  </a:cubicBezTo>
                  <a:lnTo>
                    <a:pt x="0" y="3240"/>
                  </a:lnTo>
                  <a:cubicBezTo>
                    <a:pt x="0" y="2643"/>
                    <a:pt x="483" y="2160"/>
                    <a:pt x="1080" y="2160"/>
                  </a:cubicBezTo>
                  <a:lnTo>
                    <a:pt x="5400" y="2160"/>
                  </a:lnTo>
                  <a:lnTo>
                    <a:pt x="5400" y="0"/>
                  </a:lnTo>
                  <a:lnTo>
                    <a:pt x="7560" y="0"/>
                  </a:lnTo>
                  <a:lnTo>
                    <a:pt x="7560" y="2160"/>
                  </a:lnTo>
                  <a:lnTo>
                    <a:pt x="14040" y="2160"/>
                  </a:lnTo>
                  <a:lnTo>
                    <a:pt x="14040" y="0"/>
                  </a:lnTo>
                  <a:lnTo>
                    <a:pt x="16200" y="0"/>
                  </a:lnTo>
                  <a:lnTo>
                    <a:pt x="16200" y="2160"/>
                  </a:lnTo>
                  <a:close/>
                  <a:moveTo>
                    <a:pt x="19440" y="8640"/>
                  </a:moveTo>
                  <a:lnTo>
                    <a:pt x="19440" y="4320"/>
                  </a:lnTo>
                  <a:lnTo>
                    <a:pt x="16200" y="4320"/>
                  </a:lnTo>
                  <a:lnTo>
                    <a:pt x="16200" y="6480"/>
                  </a:lnTo>
                  <a:lnTo>
                    <a:pt x="14040" y="6480"/>
                  </a:lnTo>
                  <a:lnTo>
                    <a:pt x="14040" y="4320"/>
                  </a:lnTo>
                  <a:lnTo>
                    <a:pt x="7560" y="4320"/>
                  </a:lnTo>
                  <a:lnTo>
                    <a:pt x="7560" y="6480"/>
                  </a:lnTo>
                  <a:lnTo>
                    <a:pt x="5400" y="6480"/>
                  </a:lnTo>
                  <a:lnTo>
                    <a:pt x="5400" y="4320"/>
                  </a:lnTo>
                  <a:lnTo>
                    <a:pt x="2160" y="4320"/>
                  </a:lnTo>
                  <a:lnTo>
                    <a:pt x="2160" y="8640"/>
                  </a:lnTo>
                  <a:lnTo>
                    <a:pt x="19440" y="8640"/>
                  </a:lnTo>
                  <a:close/>
                  <a:moveTo>
                    <a:pt x="19440" y="10800"/>
                  </a:moveTo>
                  <a:lnTo>
                    <a:pt x="2160" y="10800"/>
                  </a:lnTo>
                  <a:lnTo>
                    <a:pt x="2160" y="19440"/>
                  </a:lnTo>
                  <a:lnTo>
                    <a:pt x="19440" y="19440"/>
                  </a:lnTo>
                  <a:lnTo>
                    <a:pt x="19440" y="10800"/>
                  </a:lnTo>
                  <a:close/>
                  <a:moveTo>
                    <a:pt x="4320" y="12960"/>
                  </a:moveTo>
                  <a:lnTo>
                    <a:pt x="9720" y="12960"/>
                  </a:lnTo>
                  <a:lnTo>
                    <a:pt x="9720" y="17280"/>
                  </a:lnTo>
                  <a:lnTo>
                    <a:pt x="4320" y="17280"/>
                  </a:lnTo>
                  <a:lnTo>
                    <a:pt x="4320" y="129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3" name="成组"/>
          <p:cNvGrpSpPr/>
          <p:nvPr/>
        </p:nvGrpSpPr>
        <p:grpSpPr>
          <a:xfrm>
            <a:off x="1752612" y="5406201"/>
            <a:ext cx="457201" cy="457201"/>
            <a:chOff x="0" y="0"/>
            <a:chExt cx="457200" cy="457200"/>
          </a:xfrm>
        </p:grpSpPr>
        <p:sp>
          <p:nvSpPr>
            <p:cNvPr id="331" name="任意形状 90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2" name="任意形状 903"/>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21600" y="10800"/>
                  </a:lnTo>
                  <a:lnTo>
                    <a:pt x="21600" y="20520"/>
                  </a:lnTo>
                  <a:cubicBezTo>
                    <a:pt x="21600" y="21117"/>
                    <a:pt x="21117" y="21600"/>
                    <a:pt x="20520" y="21600"/>
                  </a:cubicBezTo>
                  <a:lnTo>
                    <a:pt x="1080" y="21600"/>
                  </a:lnTo>
                  <a:cubicBezTo>
                    <a:pt x="483" y="21600"/>
                    <a:pt x="0" y="21117"/>
                    <a:pt x="0" y="20520"/>
                  </a:cubicBezTo>
                  <a:lnTo>
                    <a:pt x="0" y="10800"/>
                  </a:lnTo>
                  <a:close/>
                  <a:moveTo>
                    <a:pt x="16200" y="2160"/>
                  </a:moveTo>
                  <a:lnTo>
                    <a:pt x="20520" y="2160"/>
                  </a:lnTo>
                  <a:cubicBezTo>
                    <a:pt x="21117" y="2160"/>
                    <a:pt x="21600" y="2643"/>
                    <a:pt x="21600" y="3240"/>
                  </a:cubicBezTo>
                  <a:lnTo>
                    <a:pt x="21600" y="8640"/>
                  </a:lnTo>
                  <a:lnTo>
                    <a:pt x="0" y="8640"/>
                  </a:lnTo>
                  <a:lnTo>
                    <a:pt x="0" y="3240"/>
                  </a:lnTo>
                  <a:cubicBezTo>
                    <a:pt x="0" y="2643"/>
                    <a:pt x="483" y="2160"/>
                    <a:pt x="1080" y="2160"/>
                  </a:cubicBezTo>
                  <a:lnTo>
                    <a:pt x="5400" y="2160"/>
                  </a:lnTo>
                  <a:lnTo>
                    <a:pt x="5400" y="0"/>
                  </a:lnTo>
                  <a:lnTo>
                    <a:pt x="7560" y="0"/>
                  </a:lnTo>
                  <a:lnTo>
                    <a:pt x="7560" y="2160"/>
                  </a:lnTo>
                  <a:lnTo>
                    <a:pt x="14040" y="2160"/>
                  </a:lnTo>
                  <a:lnTo>
                    <a:pt x="14040" y="0"/>
                  </a:lnTo>
                  <a:lnTo>
                    <a:pt x="16200" y="0"/>
                  </a:lnTo>
                  <a:lnTo>
                    <a:pt x="1620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6" name="成组"/>
          <p:cNvGrpSpPr/>
          <p:nvPr/>
        </p:nvGrpSpPr>
        <p:grpSpPr>
          <a:xfrm>
            <a:off x="1752612" y="4490977"/>
            <a:ext cx="457201" cy="457201"/>
            <a:chOff x="0" y="0"/>
            <a:chExt cx="457200" cy="457200"/>
          </a:xfrm>
        </p:grpSpPr>
        <p:sp>
          <p:nvSpPr>
            <p:cNvPr id="334" name="任意形状 90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5" name="任意形状 906"/>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2160"/>
                  </a:moveTo>
                  <a:lnTo>
                    <a:pt x="20520" y="2160"/>
                  </a:lnTo>
                  <a:cubicBezTo>
                    <a:pt x="21117" y="2160"/>
                    <a:pt x="21600" y="2643"/>
                    <a:pt x="21600" y="3240"/>
                  </a:cubicBezTo>
                  <a:lnTo>
                    <a:pt x="21600" y="20520"/>
                  </a:lnTo>
                  <a:cubicBezTo>
                    <a:pt x="21600" y="21117"/>
                    <a:pt x="21117" y="21600"/>
                    <a:pt x="20520" y="21600"/>
                  </a:cubicBezTo>
                  <a:lnTo>
                    <a:pt x="1080" y="21600"/>
                  </a:lnTo>
                  <a:cubicBezTo>
                    <a:pt x="483" y="21600"/>
                    <a:pt x="0" y="21117"/>
                    <a:pt x="0" y="20520"/>
                  </a:cubicBezTo>
                  <a:lnTo>
                    <a:pt x="0" y="3240"/>
                  </a:lnTo>
                  <a:cubicBezTo>
                    <a:pt x="0" y="2643"/>
                    <a:pt x="483" y="2160"/>
                    <a:pt x="1080" y="2160"/>
                  </a:cubicBezTo>
                  <a:lnTo>
                    <a:pt x="5400" y="2160"/>
                  </a:lnTo>
                  <a:lnTo>
                    <a:pt x="5400" y="0"/>
                  </a:lnTo>
                  <a:lnTo>
                    <a:pt x="7560" y="0"/>
                  </a:lnTo>
                  <a:lnTo>
                    <a:pt x="7560" y="2160"/>
                  </a:lnTo>
                  <a:lnTo>
                    <a:pt x="14040" y="2160"/>
                  </a:lnTo>
                  <a:lnTo>
                    <a:pt x="14040" y="0"/>
                  </a:lnTo>
                  <a:lnTo>
                    <a:pt x="16200" y="0"/>
                  </a:lnTo>
                  <a:lnTo>
                    <a:pt x="16200" y="2160"/>
                  </a:lnTo>
                  <a:close/>
                  <a:moveTo>
                    <a:pt x="14040" y="4320"/>
                  </a:moveTo>
                  <a:lnTo>
                    <a:pt x="7560" y="4320"/>
                  </a:lnTo>
                  <a:lnTo>
                    <a:pt x="7560" y="6480"/>
                  </a:lnTo>
                  <a:lnTo>
                    <a:pt x="5400" y="6480"/>
                  </a:lnTo>
                  <a:lnTo>
                    <a:pt x="5400" y="4320"/>
                  </a:lnTo>
                  <a:lnTo>
                    <a:pt x="2160" y="4320"/>
                  </a:lnTo>
                  <a:lnTo>
                    <a:pt x="2160" y="8640"/>
                  </a:lnTo>
                  <a:lnTo>
                    <a:pt x="19440" y="8640"/>
                  </a:lnTo>
                  <a:lnTo>
                    <a:pt x="19440" y="4320"/>
                  </a:lnTo>
                  <a:lnTo>
                    <a:pt x="16200" y="4320"/>
                  </a:lnTo>
                  <a:lnTo>
                    <a:pt x="16200" y="6480"/>
                  </a:lnTo>
                  <a:lnTo>
                    <a:pt x="14040" y="6480"/>
                  </a:lnTo>
                  <a:lnTo>
                    <a:pt x="14040" y="4320"/>
                  </a:lnTo>
                  <a:close/>
                  <a:moveTo>
                    <a:pt x="19440" y="10800"/>
                  </a:moveTo>
                  <a:lnTo>
                    <a:pt x="2160" y="10800"/>
                  </a:lnTo>
                  <a:lnTo>
                    <a:pt x="2160" y="19440"/>
                  </a:lnTo>
                  <a:lnTo>
                    <a:pt x="19440" y="19440"/>
                  </a:lnTo>
                  <a:lnTo>
                    <a:pt x="1944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39" name="成组"/>
          <p:cNvGrpSpPr/>
          <p:nvPr/>
        </p:nvGrpSpPr>
        <p:grpSpPr>
          <a:xfrm>
            <a:off x="4495848" y="5406201"/>
            <a:ext cx="457201" cy="457201"/>
            <a:chOff x="0" y="0"/>
            <a:chExt cx="457200" cy="457200"/>
          </a:xfrm>
        </p:grpSpPr>
        <p:sp>
          <p:nvSpPr>
            <p:cNvPr id="337" name="任意形状 90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8" name="任意形状 909"/>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2160"/>
                  </a:moveTo>
                  <a:lnTo>
                    <a:pt x="20520" y="2160"/>
                  </a:lnTo>
                  <a:cubicBezTo>
                    <a:pt x="21117" y="2160"/>
                    <a:pt x="21600" y="2643"/>
                    <a:pt x="21600" y="3240"/>
                  </a:cubicBezTo>
                  <a:lnTo>
                    <a:pt x="21600" y="20520"/>
                  </a:lnTo>
                  <a:cubicBezTo>
                    <a:pt x="21600" y="21117"/>
                    <a:pt x="21117" y="21600"/>
                    <a:pt x="20520" y="21600"/>
                  </a:cubicBezTo>
                  <a:lnTo>
                    <a:pt x="1080" y="21600"/>
                  </a:lnTo>
                  <a:cubicBezTo>
                    <a:pt x="483" y="21600"/>
                    <a:pt x="0" y="21117"/>
                    <a:pt x="0" y="20520"/>
                  </a:cubicBezTo>
                  <a:lnTo>
                    <a:pt x="0" y="3240"/>
                  </a:lnTo>
                  <a:cubicBezTo>
                    <a:pt x="0" y="2643"/>
                    <a:pt x="483" y="2160"/>
                    <a:pt x="1080" y="2160"/>
                  </a:cubicBezTo>
                  <a:lnTo>
                    <a:pt x="5400" y="2160"/>
                  </a:lnTo>
                  <a:lnTo>
                    <a:pt x="5400" y="0"/>
                  </a:lnTo>
                  <a:lnTo>
                    <a:pt x="7560" y="0"/>
                  </a:lnTo>
                  <a:lnTo>
                    <a:pt x="7560" y="2160"/>
                  </a:lnTo>
                  <a:lnTo>
                    <a:pt x="14040" y="2160"/>
                  </a:lnTo>
                  <a:lnTo>
                    <a:pt x="14040" y="0"/>
                  </a:lnTo>
                  <a:lnTo>
                    <a:pt x="16200" y="0"/>
                  </a:lnTo>
                  <a:lnTo>
                    <a:pt x="16200" y="2160"/>
                  </a:lnTo>
                  <a:close/>
                  <a:moveTo>
                    <a:pt x="2160" y="8640"/>
                  </a:moveTo>
                  <a:lnTo>
                    <a:pt x="2160" y="19440"/>
                  </a:lnTo>
                  <a:lnTo>
                    <a:pt x="19440" y="19440"/>
                  </a:lnTo>
                  <a:lnTo>
                    <a:pt x="19440" y="8640"/>
                  </a:lnTo>
                  <a:lnTo>
                    <a:pt x="2160" y="8640"/>
                  </a:lnTo>
                  <a:close/>
                  <a:moveTo>
                    <a:pt x="4320" y="10800"/>
                  </a:moveTo>
                  <a:lnTo>
                    <a:pt x="6480" y="10800"/>
                  </a:lnTo>
                  <a:lnTo>
                    <a:pt x="6480" y="12960"/>
                  </a:lnTo>
                  <a:lnTo>
                    <a:pt x="4320" y="12960"/>
                  </a:lnTo>
                  <a:lnTo>
                    <a:pt x="4320" y="10800"/>
                  </a:lnTo>
                  <a:close/>
                  <a:moveTo>
                    <a:pt x="4320" y="15120"/>
                  </a:moveTo>
                  <a:lnTo>
                    <a:pt x="6480" y="15120"/>
                  </a:lnTo>
                  <a:lnTo>
                    <a:pt x="6480" y="17280"/>
                  </a:lnTo>
                  <a:lnTo>
                    <a:pt x="4320" y="17280"/>
                  </a:lnTo>
                  <a:lnTo>
                    <a:pt x="4320" y="15120"/>
                  </a:lnTo>
                  <a:close/>
                  <a:moveTo>
                    <a:pt x="8640" y="10800"/>
                  </a:moveTo>
                  <a:lnTo>
                    <a:pt x="17280" y="10800"/>
                  </a:lnTo>
                  <a:lnTo>
                    <a:pt x="17280" y="12960"/>
                  </a:lnTo>
                  <a:lnTo>
                    <a:pt x="8640" y="12960"/>
                  </a:lnTo>
                  <a:lnTo>
                    <a:pt x="8640" y="10800"/>
                  </a:lnTo>
                  <a:close/>
                  <a:moveTo>
                    <a:pt x="8640" y="15120"/>
                  </a:moveTo>
                  <a:lnTo>
                    <a:pt x="14040" y="15120"/>
                  </a:lnTo>
                  <a:lnTo>
                    <a:pt x="14040" y="17280"/>
                  </a:lnTo>
                  <a:lnTo>
                    <a:pt x="8640" y="17280"/>
                  </a:lnTo>
                  <a:lnTo>
                    <a:pt x="8640" y="151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2" name="成组"/>
          <p:cNvGrpSpPr/>
          <p:nvPr/>
        </p:nvGrpSpPr>
        <p:grpSpPr>
          <a:xfrm>
            <a:off x="4495848" y="4490977"/>
            <a:ext cx="457201" cy="457201"/>
            <a:chOff x="0" y="0"/>
            <a:chExt cx="457200" cy="457200"/>
          </a:xfrm>
        </p:grpSpPr>
        <p:sp>
          <p:nvSpPr>
            <p:cNvPr id="340" name="任意形状 91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1" name="任意形状 912"/>
            <p:cNvSpPr/>
            <p:nvPr/>
          </p:nvSpPr>
          <p:spPr>
            <a:xfrm>
              <a:off x="38100" y="190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200" y="2160"/>
                  </a:moveTo>
                  <a:lnTo>
                    <a:pt x="20520" y="2160"/>
                  </a:lnTo>
                  <a:cubicBezTo>
                    <a:pt x="21117" y="2160"/>
                    <a:pt x="21600" y="2643"/>
                    <a:pt x="21600" y="3240"/>
                  </a:cubicBezTo>
                  <a:lnTo>
                    <a:pt x="21600" y="20520"/>
                  </a:lnTo>
                  <a:cubicBezTo>
                    <a:pt x="21600" y="21117"/>
                    <a:pt x="21117" y="21600"/>
                    <a:pt x="20520" y="21600"/>
                  </a:cubicBezTo>
                  <a:lnTo>
                    <a:pt x="1080" y="21600"/>
                  </a:lnTo>
                  <a:cubicBezTo>
                    <a:pt x="483" y="21600"/>
                    <a:pt x="0" y="21117"/>
                    <a:pt x="0" y="20520"/>
                  </a:cubicBezTo>
                  <a:lnTo>
                    <a:pt x="0" y="3240"/>
                  </a:lnTo>
                  <a:cubicBezTo>
                    <a:pt x="0" y="2643"/>
                    <a:pt x="483" y="2160"/>
                    <a:pt x="1080" y="2160"/>
                  </a:cubicBezTo>
                  <a:lnTo>
                    <a:pt x="5400" y="2160"/>
                  </a:lnTo>
                  <a:lnTo>
                    <a:pt x="5400" y="0"/>
                  </a:lnTo>
                  <a:lnTo>
                    <a:pt x="7560" y="0"/>
                  </a:lnTo>
                  <a:lnTo>
                    <a:pt x="7560" y="2160"/>
                  </a:lnTo>
                  <a:lnTo>
                    <a:pt x="14040" y="2160"/>
                  </a:lnTo>
                  <a:lnTo>
                    <a:pt x="14040" y="0"/>
                  </a:lnTo>
                  <a:lnTo>
                    <a:pt x="16200" y="0"/>
                  </a:lnTo>
                  <a:lnTo>
                    <a:pt x="16200" y="2160"/>
                  </a:lnTo>
                  <a:close/>
                  <a:moveTo>
                    <a:pt x="14040" y="4320"/>
                  </a:moveTo>
                  <a:lnTo>
                    <a:pt x="7560" y="4320"/>
                  </a:lnTo>
                  <a:lnTo>
                    <a:pt x="7560" y="6480"/>
                  </a:lnTo>
                  <a:lnTo>
                    <a:pt x="5400" y="6480"/>
                  </a:lnTo>
                  <a:lnTo>
                    <a:pt x="5400" y="4320"/>
                  </a:lnTo>
                  <a:lnTo>
                    <a:pt x="2160" y="4320"/>
                  </a:lnTo>
                  <a:lnTo>
                    <a:pt x="2160" y="8640"/>
                  </a:lnTo>
                  <a:lnTo>
                    <a:pt x="19440" y="8640"/>
                  </a:lnTo>
                  <a:lnTo>
                    <a:pt x="19440" y="4320"/>
                  </a:lnTo>
                  <a:lnTo>
                    <a:pt x="16200" y="4320"/>
                  </a:lnTo>
                  <a:lnTo>
                    <a:pt x="16200" y="6480"/>
                  </a:lnTo>
                  <a:lnTo>
                    <a:pt x="14040" y="6480"/>
                  </a:lnTo>
                  <a:lnTo>
                    <a:pt x="14040" y="4320"/>
                  </a:lnTo>
                  <a:close/>
                  <a:moveTo>
                    <a:pt x="19440" y="10800"/>
                  </a:moveTo>
                  <a:lnTo>
                    <a:pt x="2160" y="10800"/>
                  </a:lnTo>
                  <a:lnTo>
                    <a:pt x="2160" y="19440"/>
                  </a:lnTo>
                  <a:lnTo>
                    <a:pt x="19440" y="19440"/>
                  </a:lnTo>
                  <a:lnTo>
                    <a:pt x="19440" y="10800"/>
                  </a:lnTo>
                  <a:close/>
                  <a:moveTo>
                    <a:pt x="4320" y="14040"/>
                  </a:moveTo>
                  <a:lnTo>
                    <a:pt x="6480" y="14040"/>
                  </a:lnTo>
                  <a:lnTo>
                    <a:pt x="6480" y="16200"/>
                  </a:lnTo>
                  <a:lnTo>
                    <a:pt x="4320" y="16200"/>
                  </a:lnTo>
                  <a:lnTo>
                    <a:pt x="4320" y="14040"/>
                  </a:lnTo>
                  <a:close/>
                  <a:moveTo>
                    <a:pt x="8640" y="14040"/>
                  </a:moveTo>
                  <a:lnTo>
                    <a:pt x="17280" y="14040"/>
                  </a:lnTo>
                  <a:lnTo>
                    <a:pt x="17280" y="16200"/>
                  </a:lnTo>
                  <a:lnTo>
                    <a:pt x="8640" y="16200"/>
                  </a:lnTo>
                  <a:lnTo>
                    <a:pt x="8640" y="140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5" name="成组"/>
          <p:cNvGrpSpPr/>
          <p:nvPr/>
        </p:nvGrpSpPr>
        <p:grpSpPr>
          <a:xfrm>
            <a:off x="6324672" y="1753423"/>
            <a:ext cx="457201" cy="457201"/>
            <a:chOff x="0" y="0"/>
            <a:chExt cx="457200" cy="457200"/>
          </a:xfrm>
        </p:grpSpPr>
        <p:sp>
          <p:nvSpPr>
            <p:cNvPr id="343" name="任意形状 91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4" name="任意形状 915"/>
            <p:cNvSpPr/>
            <p:nvPr/>
          </p:nvSpPr>
          <p:spPr>
            <a:xfrm>
              <a:off x="18977" y="37952"/>
              <a:ext cx="419173" cy="362098"/>
            </a:xfrm>
            <a:custGeom>
              <a:avLst/>
              <a:gdLst/>
              <a:ahLst/>
              <a:cxnLst>
                <a:cxn ang="0">
                  <a:pos x="wd2" y="hd2"/>
                </a:cxn>
                <a:cxn ang="5400000">
                  <a:pos x="wd2" y="hd2"/>
                </a:cxn>
                <a:cxn ang="10800000">
                  <a:pos x="wd2" y="hd2"/>
                </a:cxn>
                <a:cxn ang="16200000">
                  <a:pos x="wd2" y="hd2"/>
                </a:cxn>
              </a:cxnLst>
              <a:rect l="0" t="0" r="r" b="b"/>
              <a:pathLst>
                <a:path w="21598" h="21423" extrusionOk="0">
                  <a:moveTo>
                    <a:pt x="15709" y="5644"/>
                  </a:moveTo>
                  <a:cubicBezTo>
                    <a:pt x="12435" y="5643"/>
                    <a:pt x="9504" y="7974"/>
                    <a:pt x="8354" y="11493"/>
                  </a:cubicBezTo>
                  <a:lnTo>
                    <a:pt x="10193" y="12286"/>
                  </a:lnTo>
                  <a:cubicBezTo>
                    <a:pt x="11340" y="8789"/>
                    <a:pt x="14738" y="7022"/>
                    <a:pt x="17783" y="8339"/>
                  </a:cubicBezTo>
                  <a:cubicBezTo>
                    <a:pt x="20075" y="9330"/>
                    <a:pt x="21595" y="11847"/>
                    <a:pt x="21598" y="14660"/>
                  </a:cubicBezTo>
                  <a:cubicBezTo>
                    <a:pt x="21598" y="18395"/>
                    <a:pt x="18961" y="21423"/>
                    <a:pt x="15709" y="21423"/>
                  </a:cubicBezTo>
                  <a:lnTo>
                    <a:pt x="5893" y="21423"/>
                  </a:lnTo>
                  <a:cubicBezTo>
                    <a:pt x="2640" y="21425"/>
                    <a:pt x="2" y="18399"/>
                    <a:pt x="0" y="14665"/>
                  </a:cubicBezTo>
                  <a:cubicBezTo>
                    <a:pt x="-2" y="11792"/>
                    <a:pt x="1577" y="9232"/>
                    <a:pt x="3937" y="8280"/>
                  </a:cubicBezTo>
                  <a:cubicBezTo>
                    <a:pt x="3749" y="3928"/>
                    <a:pt x="6670" y="225"/>
                    <a:pt x="10460" y="9"/>
                  </a:cubicBezTo>
                  <a:cubicBezTo>
                    <a:pt x="13699" y="-175"/>
                    <a:pt x="16609" y="2266"/>
                    <a:pt x="17441" y="5865"/>
                  </a:cubicBezTo>
                  <a:cubicBezTo>
                    <a:pt x="16872" y="5718"/>
                    <a:pt x="16291" y="5643"/>
                    <a:pt x="15709" y="564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48" name="成组"/>
          <p:cNvGrpSpPr/>
          <p:nvPr/>
        </p:nvGrpSpPr>
        <p:grpSpPr>
          <a:xfrm>
            <a:off x="6324672" y="838200"/>
            <a:ext cx="457201" cy="457200"/>
            <a:chOff x="0" y="0"/>
            <a:chExt cx="457200" cy="457200"/>
          </a:xfrm>
        </p:grpSpPr>
        <p:sp>
          <p:nvSpPr>
            <p:cNvPr id="346" name="任意形状 91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47" name="任意形状 918"/>
            <p:cNvSpPr/>
            <p:nvPr/>
          </p:nvSpPr>
          <p:spPr>
            <a:xfrm>
              <a:off x="18977" y="38182"/>
              <a:ext cx="419276" cy="361868"/>
            </a:xfrm>
            <a:custGeom>
              <a:avLst/>
              <a:gdLst/>
              <a:ahLst/>
              <a:cxnLst>
                <a:cxn ang="0">
                  <a:pos x="wd2" y="hd2"/>
                </a:cxn>
                <a:cxn ang="5400000">
                  <a:pos x="wd2" y="hd2"/>
                </a:cxn>
                <a:cxn ang="10800000">
                  <a:pos x="wd2" y="hd2"/>
                </a:cxn>
                <a:cxn ang="16200000">
                  <a:pos x="wd2" y="hd2"/>
                </a:cxn>
              </a:cxnLst>
              <a:rect l="0" t="0" r="r" b="b"/>
              <a:pathLst>
                <a:path w="20880" h="21399" extrusionOk="0">
                  <a:moveTo>
                    <a:pt x="15183" y="21399"/>
                  </a:moveTo>
                  <a:lnTo>
                    <a:pt x="5696" y="21399"/>
                  </a:lnTo>
                  <a:cubicBezTo>
                    <a:pt x="2553" y="21401"/>
                    <a:pt x="2" y="18377"/>
                    <a:pt x="0" y="14644"/>
                  </a:cubicBezTo>
                  <a:cubicBezTo>
                    <a:pt x="-1" y="11773"/>
                    <a:pt x="1525" y="9214"/>
                    <a:pt x="3806" y="8262"/>
                  </a:cubicBezTo>
                  <a:cubicBezTo>
                    <a:pt x="3631" y="3912"/>
                    <a:pt x="6459" y="217"/>
                    <a:pt x="10122" y="9"/>
                  </a:cubicBezTo>
                  <a:cubicBezTo>
                    <a:pt x="13786" y="-199"/>
                    <a:pt x="16898" y="3159"/>
                    <a:pt x="17073" y="7509"/>
                  </a:cubicBezTo>
                  <a:cubicBezTo>
                    <a:pt x="17083" y="7760"/>
                    <a:pt x="17083" y="8011"/>
                    <a:pt x="17073" y="8262"/>
                  </a:cubicBezTo>
                  <a:cubicBezTo>
                    <a:pt x="20039" y="9499"/>
                    <a:pt x="21599" y="13357"/>
                    <a:pt x="20557" y="16879"/>
                  </a:cubicBezTo>
                  <a:cubicBezTo>
                    <a:pt x="19756" y="19588"/>
                    <a:pt x="17601" y="21400"/>
                    <a:pt x="15183" y="21399"/>
                  </a:cubicBezTo>
                  <a:close/>
                  <a:moveTo>
                    <a:pt x="15183" y="7881"/>
                  </a:moveTo>
                  <a:cubicBezTo>
                    <a:pt x="15184" y="4770"/>
                    <a:pt x="13061" y="2247"/>
                    <a:pt x="10441" y="2246"/>
                  </a:cubicBezTo>
                  <a:cubicBezTo>
                    <a:pt x="7822" y="2245"/>
                    <a:pt x="5697" y="4766"/>
                    <a:pt x="5696" y="7876"/>
                  </a:cubicBezTo>
                  <a:cubicBezTo>
                    <a:pt x="5696" y="7969"/>
                    <a:pt x="5698" y="8062"/>
                    <a:pt x="5702" y="8154"/>
                  </a:cubicBezTo>
                  <a:lnTo>
                    <a:pt x="5768" y="9831"/>
                  </a:lnTo>
                  <a:lnTo>
                    <a:pt x="4436" y="10387"/>
                  </a:lnTo>
                  <a:cubicBezTo>
                    <a:pt x="2460" y="11217"/>
                    <a:pt x="1424" y="13793"/>
                    <a:pt x="2123" y="16141"/>
                  </a:cubicBezTo>
                  <a:cubicBezTo>
                    <a:pt x="2659" y="17939"/>
                    <a:pt x="4090" y="19143"/>
                    <a:pt x="5696" y="19146"/>
                  </a:cubicBezTo>
                  <a:lnTo>
                    <a:pt x="15183" y="19146"/>
                  </a:lnTo>
                  <a:cubicBezTo>
                    <a:pt x="17279" y="19145"/>
                    <a:pt x="18977" y="17127"/>
                    <a:pt x="18977" y="14638"/>
                  </a:cubicBezTo>
                  <a:cubicBezTo>
                    <a:pt x="18976" y="12150"/>
                    <a:pt x="17276" y="10133"/>
                    <a:pt x="15181" y="10134"/>
                  </a:cubicBezTo>
                  <a:cubicBezTo>
                    <a:pt x="13548" y="10134"/>
                    <a:pt x="12098" y="11375"/>
                    <a:pt x="11582" y="13215"/>
                  </a:cubicBezTo>
                  <a:lnTo>
                    <a:pt x="9781" y="12502"/>
                  </a:lnTo>
                  <a:cubicBezTo>
                    <a:pt x="10557" y="9742"/>
                    <a:pt x="12733" y="7881"/>
                    <a:pt x="15183" y="7881"/>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1" name="成组"/>
          <p:cNvGrpSpPr/>
          <p:nvPr/>
        </p:nvGrpSpPr>
        <p:grpSpPr>
          <a:xfrm>
            <a:off x="6324672" y="5406201"/>
            <a:ext cx="457201" cy="457201"/>
            <a:chOff x="0" y="0"/>
            <a:chExt cx="457200" cy="457200"/>
          </a:xfrm>
        </p:grpSpPr>
        <p:sp>
          <p:nvSpPr>
            <p:cNvPr id="349" name="任意形状 92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0" name="任意形状 921"/>
            <p:cNvSpPr/>
            <p:nvPr/>
          </p:nvSpPr>
          <p:spPr>
            <a:xfrm>
              <a:off x="19050" y="19053"/>
              <a:ext cx="419100" cy="419098"/>
            </a:xfrm>
            <a:custGeom>
              <a:avLst/>
              <a:gdLst/>
              <a:ahLst/>
              <a:cxnLst>
                <a:cxn ang="0">
                  <a:pos x="wd2" y="hd2"/>
                </a:cxn>
                <a:cxn ang="5400000">
                  <a:pos x="wd2" y="hd2"/>
                </a:cxn>
                <a:cxn ang="10800000">
                  <a:pos x="wd2" y="hd2"/>
                </a:cxn>
                <a:cxn ang="16200000">
                  <a:pos x="wd2" y="hd2"/>
                </a:cxn>
              </a:cxnLst>
              <a:rect l="0" t="0" r="r" b="b"/>
              <a:pathLst>
                <a:path w="21600" h="21130" extrusionOk="0">
                  <a:moveTo>
                    <a:pt x="19636" y="6723"/>
                  </a:moveTo>
                  <a:cubicBezTo>
                    <a:pt x="20721" y="6723"/>
                    <a:pt x="21600" y="7583"/>
                    <a:pt x="21600" y="8644"/>
                  </a:cubicBezTo>
                  <a:lnTo>
                    <a:pt x="21600" y="12486"/>
                  </a:lnTo>
                  <a:cubicBezTo>
                    <a:pt x="21600" y="13547"/>
                    <a:pt x="20721" y="14407"/>
                    <a:pt x="19636" y="14407"/>
                  </a:cubicBezTo>
                  <a:lnTo>
                    <a:pt x="18594" y="14407"/>
                  </a:lnTo>
                  <a:cubicBezTo>
                    <a:pt x="18098" y="18249"/>
                    <a:pt x="14758" y="21130"/>
                    <a:pt x="10800" y="21130"/>
                  </a:cubicBezTo>
                  <a:lnTo>
                    <a:pt x="10800" y="19209"/>
                  </a:lnTo>
                  <a:cubicBezTo>
                    <a:pt x="14053" y="19209"/>
                    <a:pt x="16691" y="16629"/>
                    <a:pt x="16691" y="13446"/>
                  </a:cubicBezTo>
                  <a:lnTo>
                    <a:pt x="16691" y="7684"/>
                  </a:lnTo>
                  <a:cubicBezTo>
                    <a:pt x="16691" y="4501"/>
                    <a:pt x="14053" y="1921"/>
                    <a:pt x="10800" y="1921"/>
                  </a:cubicBezTo>
                  <a:cubicBezTo>
                    <a:pt x="7547" y="1921"/>
                    <a:pt x="4909" y="4501"/>
                    <a:pt x="4909" y="7684"/>
                  </a:cubicBezTo>
                  <a:lnTo>
                    <a:pt x="4909" y="14407"/>
                  </a:lnTo>
                  <a:lnTo>
                    <a:pt x="1964" y="14407"/>
                  </a:lnTo>
                  <a:cubicBezTo>
                    <a:pt x="879" y="14407"/>
                    <a:pt x="0" y="13547"/>
                    <a:pt x="0" y="12486"/>
                  </a:cubicBezTo>
                  <a:lnTo>
                    <a:pt x="0" y="8644"/>
                  </a:lnTo>
                  <a:cubicBezTo>
                    <a:pt x="0" y="7583"/>
                    <a:pt x="879" y="6723"/>
                    <a:pt x="1964" y="6723"/>
                  </a:cubicBezTo>
                  <a:lnTo>
                    <a:pt x="3006" y="6723"/>
                  </a:lnTo>
                  <a:cubicBezTo>
                    <a:pt x="3550" y="2513"/>
                    <a:pt x="7480" y="-470"/>
                    <a:pt x="11784" y="62"/>
                  </a:cubicBezTo>
                  <a:cubicBezTo>
                    <a:pt x="15342" y="501"/>
                    <a:pt x="18145" y="3242"/>
                    <a:pt x="18594" y="6723"/>
                  </a:cubicBezTo>
                  <a:lnTo>
                    <a:pt x="19636" y="6723"/>
                  </a:lnTo>
                  <a:close/>
                  <a:moveTo>
                    <a:pt x="6637" y="14200"/>
                  </a:moveTo>
                  <a:lnTo>
                    <a:pt x="7678" y="12571"/>
                  </a:lnTo>
                  <a:cubicBezTo>
                    <a:pt x="8614" y="13145"/>
                    <a:pt x="9696" y="13448"/>
                    <a:pt x="10800" y="13446"/>
                  </a:cubicBezTo>
                  <a:cubicBezTo>
                    <a:pt x="11904" y="13448"/>
                    <a:pt x="12986" y="13145"/>
                    <a:pt x="13922" y="12571"/>
                  </a:cubicBezTo>
                  <a:lnTo>
                    <a:pt x="14963" y="14200"/>
                  </a:lnTo>
                  <a:cubicBezTo>
                    <a:pt x="13715" y="14965"/>
                    <a:pt x="12272" y="15369"/>
                    <a:pt x="10800" y="15367"/>
                  </a:cubicBezTo>
                  <a:cubicBezTo>
                    <a:pt x="9328" y="15369"/>
                    <a:pt x="7885" y="14965"/>
                    <a:pt x="6637" y="14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4" name="成组"/>
          <p:cNvGrpSpPr/>
          <p:nvPr/>
        </p:nvGrpSpPr>
        <p:grpSpPr>
          <a:xfrm>
            <a:off x="6324672" y="4490977"/>
            <a:ext cx="457201" cy="457201"/>
            <a:chOff x="0" y="0"/>
            <a:chExt cx="457200" cy="457200"/>
          </a:xfrm>
        </p:grpSpPr>
        <p:sp>
          <p:nvSpPr>
            <p:cNvPr id="352" name="任意形状 92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3" name="任意形状 924"/>
            <p:cNvSpPr/>
            <p:nvPr/>
          </p:nvSpPr>
          <p:spPr>
            <a:xfrm>
              <a:off x="19050" y="19053"/>
              <a:ext cx="419100" cy="419098"/>
            </a:xfrm>
            <a:custGeom>
              <a:avLst/>
              <a:gdLst/>
              <a:ahLst/>
              <a:cxnLst>
                <a:cxn ang="0">
                  <a:pos x="wd2" y="hd2"/>
                </a:cxn>
                <a:cxn ang="5400000">
                  <a:pos x="wd2" y="hd2"/>
                </a:cxn>
                <a:cxn ang="10800000">
                  <a:pos x="wd2" y="hd2"/>
                </a:cxn>
                <a:cxn ang="16200000">
                  <a:pos x="wd2" y="hd2"/>
                </a:cxn>
              </a:cxnLst>
              <a:rect l="0" t="0" r="r" b="b"/>
              <a:pathLst>
                <a:path w="21600" h="21130" extrusionOk="0">
                  <a:moveTo>
                    <a:pt x="18594" y="6723"/>
                  </a:moveTo>
                  <a:lnTo>
                    <a:pt x="19636" y="6723"/>
                  </a:lnTo>
                  <a:cubicBezTo>
                    <a:pt x="20721" y="6723"/>
                    <a:pt x="21600" y="7583"/>
                    <a:pt x="21600" y="8644"/>
                  </a:cubicBezTo>
                  <a:lnTo>
                    <a:pt x="21600" y="12486"/>
                  </a:lnTo>
                  <a:cubicBezTo>
                    <a:pt x="21600" y="13547"/>
                    <a:pt x="20721" y="14407"/>
                    <a:pt x="19636" y="14407"/>
                  </a:cubicBezTo>
                  <a:lnTo>
                    <a:pt x="18594" y="14407"/>
                  </a:lnTo>
                  <a:cubicBezTo>
                    <a:pt x="18098" y="18249"/>
                    <a:pt x="14758" y="21130"/>
                    <a:pt x="10800" y="21130"/>
                  </a:cubicBezTo>
                  <a:lnTo>
                    <a:pt x="10800" y="19209"/>
                  </a:lnTo>
                  <a:cubicBezTo>
                    <a:pt x="14053" y="19209"/>
                    <a:pt x="16691" y="16629"/>
                    <a:pt x="16691" y="13446"/>
                  </a:cubicBezTo>
                  <a:lnTo>
                    <a:pt x="16691" y="7684"/>
                  </a:lnTo>
                  <a:cubicBezTo>
                    <a:pt x="16691" y="4501"/>
                    <a:pt x="14053" y="1921"/>
                    <a:pt x="10800" y="1921"/>
                  </a:cubicBezTo>
                  <a:cubicBezTo>
                    <a:pt x="7547" y="1921"/>
                    <a:pt x="4909" y="4501"/>
                    <a:pt x="4909" y="7684"/>
                  </a:cubicBezTo>
                  <a:lnTo>
                    <a:pt x="4909" y="14407"/>
                  </a:lnTo>
                  <a:lnTo>
                    <a:pt x="1964" y="14407"/>
                  </a:lnTo>
                  <a:cubicBezTo>
                    <a:pt x="879" y="14407"/>
                    <a:pt x="0" y="13547"/>
                    <a:pt x="0" y="12486"/>
                  </a:cubicBezTo>
                  <a:lnTo>
                    <a:pt x="0" y="8644"/>
                  </a:lnTo>
                  <a:cubicBezTo>
                    <a:pt x="0" y="7583"/>
                    <a:pt x="879" y="6723"/>
                    <a:pt x="1964" y="6723"/>
                  </a:cubicBezTo>
                  <a:lnTo>
                    <a:pt x="3006" y="6723"/>
                  </a:lnTo>
                  <a:cubicBezTo>
                    <a:pt x="3550" y="2513"/>
                    <a:pt x="7480" y="-470"/>
                    <a:pt x="11784" y="62"/>
                  </a:cubicBezTo>
                  <a:cubicBezTo>
                    <a:pt x="15342" y="501"/>
                    <a:pt x="18145" y="3242"/>
                    <a:pt x="18594" y="6723"/>
                  </a:cubicBezTo>
                  <a:close/>
                  <a:moveTo>
                    <a:pt x="1964" y="8644"/>
                  </a:moveTo>
                  <a:lnTo>
                    <a:pt x="1964" y="12486"/>
                  </a:lnTo>
                  <a:lnTo>
                    <a:pt x="2945" y="12486"/>
                  </a:lnTo>
                  <a:lnTo>
                    <a:pt x="2945" y="8644"/>
                  </a:lnTo>
                  <a:lnTo>
                    <a:pt x="1964" y="8644"/>
                  </a:lnTo>
                  <a:close/>
                  <a:moveTo>
                    <a:pt x="18655" y="8644"/>
                  </a:moveTo>
                  <a:lnTo>
                    <a:pt x="18655" y="12486"/>
                  </a:lnTo>
                  <a:lnTo>
                    <a:pt x="19636" y="12486"/>
                  </a:lnTo>
                  <a:lnTo>
                    <a:pt x="19636" y="8644"/>
                  </a:lnTo>
                  <a:lnTo>
                    <a:pt x="18655" y="8644"/>
                  </a:lnTo>
                  <a:close/>
                  <a:moveTo>
                    <a:pt x="6637" y="14200"/>
                  </a:moveTo>
                  <a:lnTo>
                    <a:pt x="7678" y="12571"/>
                  </a:lnTo>
                  <a:cubicBezTo>
                    <a:pt x="8614" y="13145"/>
                    <a:pt x="9696" y="13448"/>
                    <a:pt x="10800" y="13446"/>
                  </a:cubicBezTo>
                  <a:cubicBezTo>
                    <a:pt x="11904" y="13448"/>
                    <a:pt x="12986" y="13145"/>
                    <a:pt x="13922" y="12571"/>
                  </a:cubicBezTo>
                  <a:lnTo>
                    <a:pt x="14963" y="14200"/>
                  </a:lnTo>
                  <a:cubicBezTo>
                    <a:pt x="13715" y="14965"/>
                    <a:pt x="12272" y="15369"/>
                    <a:pt x="10800" y="15367"/>
                  </a:cubicBezTo>
                  <a:cubicBezTo>
                    <a:pt x="9328" y="15369"/>
                    <a:pt x="7885" y="14965"/>
                    <a:pt x="6637" y="142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57" name="成组"/>
          <p:cNvGrpSpPr/>
          <p:nvPr/>
        </p:nvGrpSpPr>
        <p:grpSpPr>
          <a:xfrm>
            <a:off x="5410260" y="5406201"/>
            <a:ext cx="457201" cy="457201"/>
            <a:chOff x="0" y="0"/>
            <a:chExt cx="457200" cy="457200"/>
          </a:xfrm>
        </p:grpSpPr>
        <p:sp>
          <p:nvSpPr>
            <p:cNvPr id="355" name="任意形状 92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6" name="任意形状 927"/>
            <p:cNvSpPr/>
            <p:nvPr/>
          </p:nvSpPr>
          <p:spPr>
            <a:xfrm>
              <a:off x="38100" y="38100"/>
              <a:ext cx="381000" cy="397423"/>
            </a:xfrm>
            <a:custGeom>
              <a:avLst/>
              <a:gdLst/>
              <a:ahLst/>
              <a:cxnLst>
                <a:cxn ang="0">
                  <a:pos x="wd2" y="hd2"/>
                </a:cxn>
                <a:cxn ang="5400000">
                  <a:pos x="wd2" y="hd2"/>
                </a:cxn>
                <a:cxn ang="10800000">
                  <a:pos x="wd2" y="hd2"/>
                </a:cxn>
                <a:cxn ang="16200000">
                  <a:pos x="wd2" y="hd2"/>
                </a:cxn>
              </a:cxnLst>
              <a:rect l="0" t="0" r="r" b="b"/>
              <a:pathLst>
                <a:path w="21600" h="21600" extrusionOk="0">
                  <a:moveTo>
                    <a:pt x="21600" y="15533"/>
                  </a:moveTo>
                  <a:cubicBezTo>
                    <a:pt x="21599" y="18450"/>
                    <a:pt x="19482" y="20973"/>
                    <a:pt x="16510" y="21600"/>
                  </a:cubicBezTo>
                  <a:lnTo>
                    <a:pt x="15821" y="19618"/>
                  </a:lnTo>
                  <a:cubicBezTo>
                    <a:pt x="17099" y="19417"/>
                    <a:pt x="18215" y="18676"/>
                    <a:pt x="18862" y="17601"/>
                  </a:cubicBezTo>
                  <a:lnTo>
                    <a:pt x="16200" y="17601"/>
                  </a:lnTo>
                  <a:cubicBezTo>
                    <a:pt x="15007" y="17601"/>
                    <a:pt x="14040" y="16674"/>
                    <a:pt x="14040" y="15531"/>
                  </a:cubicBezTo>
                  <a:lnTo>
                    <a:pt x="14040" y="11389"/>
                  </a:lnTo>
                  <a:cubicBezTo>
                    <a:pt x="14040" y="10245"/>
                    <a:pt x="15007" y="9318"/>
                    <a:pt x="16200" y="9318"/>
                  </a:cubicBezTo>
                  <a:lnTo>
                    <a:pt x="19373" y="9318"/>
                  </a:lnTo>
                  <a:cubicBezTo>
                    <a:pt x="18775" y="4779"/>
                    <a:pt x="14452" y="1564"/>
                    <a:pt x="9718" y="2137"/>
                  </a:cubicBezTo>
                  <a:cubicBezTo>
                    <a:pt x="5804" y="2611"/>
                    <a:pt x="2721" y="5566"/>
                    <a:pt x="2227" y="9318"/>
                  </a:cubicBezTo>
                  <a:lnTo>
                    <a:pt x="5400" y="9318"/>
                  </a:lnTo>
                  <a:cubicBezTo>
                    <a:pt x="6593" y="9318"/>
                    <a:pt x="7560" y="10245"/>
                    <a:pt x="7560" y="11389"/>
                  </a:cubicBezTo>
                  <a:lnTo>
                    <a:pt x="7560" y="15531"/>
                  </a:lnTo>
                  <a:cubicBezTo>
                    <a:pt x="7560" y="16674"/>
                    <a:pt x="6593" y="17601"/>
                    <a:pt x="5400" y="17601"/>
                  </a:cubicBezTo>
                  <a:lnTo>
                    <a:pt x="2160" y="17601"/>
                  </a:lnTo>
                  <a:cubicBezTo>
                    <a:pt x="967" y="17601"/>
                    <a:pt x="0" y="16674"/>
                    <a:pt x="0" y="15531"/>
                  </a:cubicBezTo>
                  <a:lnTo>
                    <a:pt x="0" y="10354"/>
                  </a:lnTo>
                  <a:cubicBezTo>
                    <a:pt x="0" y="4635"/>
                    <a:pt x="4835" y="0"/>
                    <a:pt x="10800" y="0"/>
                  </a:cubicBezTo>
                  <a:cubicBezTo>
                    <a:pt x="16765" y="0"/>
                    <a:pt x="21600" y="4635"/>
                    <a:pt x="21600" y="10354"/>
                  </a:cubicBezTo>
                  <a:lnTo>
                    <a:pt x="21600" y="1553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0" name="成组"/>
          <p:cNvGrpSpPr/>
          <p:nvPr/>
        </p:nvGrpSpPr>
        <p:grpSpPr>
          <a:xfrm>
            <a:off x="5410260" y="4490977"/>
            <a:ext cx="457201" cy="457201"/>
            <a:chOff x="0" y="0"/>
            <a:chExt cx="457200" cy="457200"/>
          </a:xfrm>
        </p:grpSpPr>
        <p:sp>
          <p:nvSpPr>
            <p:cNvPr id="358" name="任意形状 92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59" name="任意形状 930"/>
            <p:cNvSpPr/>
            <p:nvPr/>
          </p:nvSpPr>
          <p:spPr>
            <a:xfrm>
              <a:off x="38100" y="38100"/>
              <a:ext cx="381000" cy="397423"/>
            </a:xfrm>
            <a:custGeom>
              <a:avLst/>
              <a:gdLst/>
              <a:ahLst/>
              <a:cxnLst>
                <a:cxn ang="0">
                  <a:pos x="wd2" y="hd2"/>
                </a:cxn>
                <a:cxn ang="5400000">
                  <a:pos x="wd2" y="hd2"/>
                </a:cxn>
                <a:cxn ang="10800000">
                  <a:pos x="wd2" y="hd2"/>
                </a:cxn>
                <a:cxn ang="16200000">
                  <a:pos x="wd2" y="hd2"/>
                </a:cxn>
              </a:cxnLst>
              <a:rect l="0" t="0" r="r" b="b"/>
              <a:pathLst>
                <a:path w="21600" h="21600" extrusionOk="0">
                  <a:moveTo>
                    <a:pt x="21600" y="15533"/>
                  </a:moveTo>
                  <a:cubicBezTo>
                    <a:pt x="21599" y="18450"/>
                    <a:pt x="19482" y="20973"/>
                    <a:pt x="16510" y="21600"/>
                  </a:cubicBezTo>
                  <a:lnTo>
                    <a:pt x="15821" y="19618"/>
                  </a:lnTo>
                  <a:cubicBezTo>
                    <a:pt x="17099" y="19417"/>
                    <a:pt x="18215" y="18676"/>
                    <a:pt x="18862" y="17601"/>
                  </a:cubicBezTo>
                  <a:lnTo>
                    <a:pt x="16200" y="17601"/>
                  </a:lnTo>
                  <a:cubicBezTo>
                    <a:pt x="15007" y="17601"/>
                    <a:pt x="14040" y="16674"/>
                    <a:pt x="14040" y="15531"/>
                  </a:cubicBezTo>
                  <a:lnTo>
                    <a:pt x="14040" y="11389"/>
                  </a:lnTo>
                  <a:cubicBezTo>
                    <a:pt x="14040" y="10245"/>
                    <a:pt x="15007" y="9318"/>
                    <a:pt x="16200" y="9318"/>
                  </a:cubicBezTo>
                  <a:lnTo>
                    <a:pt x="19373" y="9318"/>
                  </a:lnTo>
                  <a:cubicBezTo>
                    <a:pt x="18775" y="4779"/>
                    <a:pt x="14452" y="1564"/>
                    <a:pt x="9718" y="2137"/>
                  </a:cubicBezTo>
                  <a:cubicBezTo>
                    <a:pt x="5804" y="2611"/>
                    <a:pt x="2721" y="5566"/>
                    <a:pt x="2227" y="9318"/>
                  </a:cubicBezTo>
                  <a:lnTo>
                    <a:pt x="5400" y="9318"/>
                  </a:lnTo>
                  <a:cubicBezTo>
                    <a:pt x="6593" y="9318"/>
                    <a:pt x="7560" y="10245"/>
                    <a:pt x="7560" y="11389"/>
                  </a:cubicBezTo>
                  <a:lnTo>
                    <a:pt x="7560" y="15531"/>
                  </a:lnTo>
                  <a:cubicBezTo>
                    <a:pt x="7560" y="16674"/>
                    <a:pt x="6593" y="17601"/>
                    <a:pt x="5400" y="17601"/>
                  </a:cubicBezTo>
                  <a:lnTo>
                    <a:pt x="2160" y="17601"/>
                  </a:lnTo>
                  <a:cubicBezTo>
                    <a:pt x="967" y="17601"/>
                    <a:pt x="0" y="16674"/>
                    <a:pt x="0" y="15531"/>
                  </a:cubicBezTo>
                  <a:lnTo>
                    <a:pt x="0" y="10354"/>
                  </a:lnTo>
                  <a:cubicBezTo>
                    <a:pt x="0" y="4635"/>
                    <a:pt x="4835" y="0"/>
                    <a:pt x="10800" y="0"/>
                  </a:cubicBezTo>
                  <a:cubicBezTo>
                    <a:pt x="16765" y="0"/>
                    <a:pt x="21600" y="4635"/>
                    <a:pt x="21600" y="10354"/>
                  </a:cubicBezTo>
                  <a:lnTo>
                    <a:pt x="21600" y="15533"/>
                  </a:lnTo>
                  <a:close/>
                  <a:moveTo>
                    <a:pt x="19440" y="15531"/>
                  </a:moveTo>
                  <a:lnTo>
                    <a:pt x="19440" y="11389"/>
                  </a:lnTo>
                  <a:lnTo>
                    <a:pt x="16200" y="11389"/>
                  </a:lnTo>
                  <a:lnTo>
                    <a:pt x="16200" y="15531"/>
                  </a:lnTo>
                  <a:lnTo>
                    <a:pt x="19440" y="15531"/>
                  </a:lnTo>
                  <a:close/>
                  <a:moveTo>
                    <a:pt x="2160" y="11389"/>
                  </a:moveTo>
                  <a:lnTo>
                    <a:pt x="2160" y="15531"/>
                  </a:lnTo>
                  <a:lnTo>
                    <a:pt x="5400" y="15531"/>
                  </a:lnTo>
                  <a:lnTo>
                    <a:pt x="5400" y="11389"/>
                  </a:lnTo>
                  <a:lnTo>
                    <a:pt x="2160" y="1138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3" name="成组"/>
          <p:cNvGrpSpPr/>
          <p:nvPr/>
        </p:nvGrpSpPr>
        <p:grpSpPr>
          <a:xfrm>
            <a:off x="8153496" y="5406201"/>
            <a:ext cx="457201" cy="457201"/>
            <a:chOff x="0" y="0"/>
            <a:chExt cx="457200" cy="457200"/>
          </a:xfrm>
        </p:grpSpPr>
        <p:sp>
          <p:nvSpPr>
            <p:cNvPr id="361" name="任意形状 93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2" name="任意形状 933"/>
            <p:cNvSpPr/>
            <p:nvPr/>
          </p:nvSpPr>
          <p:spPr>
            <a:xfrm>
              <a:off x="38100" y="57150"/>
              <a:ext cx="374122" cy="361951"/>
            </a:xfrm>
            <a:custGeom>
              <a:avLst/>
              <a:gdLst/>
              <a:ahLst/>
              <a:cxnLst>
                <a:cxn ang="0">
                  <a:pos x="wd2" y="hd2"/>
                </a:cxn>
                <a:cxn ang="5400000">
                  <a:pos x="wd2" y="hd2"/>
                </a:cxn>
                <a:cxn ang="10800000">
                  <a:pos x="wd2" y="hd2"/>
                </a:cxn>
                <a:cxn ang="16200000">
                  <a:pos x="wd2" y="hd2"/>
                </a:cxn>
              </a:cxnLst>
              <a:rect l="0" t="0" r="r" b="b"/>
              <a:pathLst>
                <a:path w="21522" h="21600" extrusionOk="0">
                  <a:moveTo>
                    <a:pt x="0" y="0"/>
                  </a:moveTo>
                  <a:lnTo>
                    <a:pt x="20973" y="0"/>
                  </a:lnTo>
                  <a:cubicBezTo>
                    <a:pt x="21276" y="0"/>
                    <a:pt x="21522" y="254"/>
                    <a:pt x="21522" y="568"/>
                  </a:cubicBezTo>
                  <a:cubicBezTo>
                    <a:pt x="21522" y="667"/>
                    <a:pt x="21497" y="765"/>
                    <a:pt x="21450" y="851"/>
                  </a:cubicBezTo>
                  <a:lnTo>
                    <a:pt x="17534" y="7958"/>
                  </a:lnTo>
                  <a:lnTo>
                    <a:pt x="21450" y="15066"/>
                  </a:lnTo>
                  <a:cubicBezTo>
                    <a:pt x="21600" y="15338"/>
                    <a:pt x="21509" y="15685"/>
                    <a:pt x="21246" y="15841"/>
                  </a:cubicBezTo>
                  <a:cubicBezTo>
                    <a:pt x="21163" y="15890"/>
                    <a:pt x="21069" y="15916"/>
                    <a:pt x="20973" y="15916"/>
                  </a:cubicBezTo>
                  <a:lnTo>
                    <a:pt x="2192" y="15916"/>
                  </a:lnTo>
                  <a:lnTo>
                    <a:pt x="2192" y="21600"/>
                  </a:lnTo>
                  <a:lnTo>
                    <a:pt x="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6" name="成组"/>
          <p:cNvGrpSpPr/>
          <p:nvPr/>
        </p:nvGrpSpPr>
        <p:grpSpPr>
          <a:xfrm>
            <a:off x="8153496" y="4490977"/>
            <a:ext cx="457201" cy="457201"/>
            <a:chOff x="0" y="0"/>
            <a:chExt cx="457200" cy="457200"/>
          </a:xfrm>
        </p:grpSpPr>
        <p:sp>
          <p:nvSpPr>
            <p:cNvPr id="364" name="任意形状 93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5" name="任意形状 936"/>
            <p:cNvSpPr/>
            <p:nvPr/>
          </p:nvSpPr>
          <p:spPr>
            <a:xfrm>
              <a:off x="38100" y="57150"/>
              <a:ext cx="374122" cy="361951"/>
            </a:xfrm>
            <a:custGeom>
              <a:avLst/>
              <a:gdLst/>
              <a:ahLst/>
              <a:cxnLst>
                <a:cxn ang="0">
                  <a:pos x="wd2" y="hd2"/>
                </a:cxn>
                <a:cxn ang="5400000">
                  <a:pos x="wd2" y="hd2"/>
                </a:cxn>
                <a:cxn ang="10800000">
                  <a:pos x="wd2" y="hd2"/>
                </a:cxn>
                <a:cxn ang="16200000">
                  <a:pos x="wd2" y="hd2"/>
                </a:cxn>
              </a:cxnLst>
              <a:rect l="0" t="0" r="r" b="b"/>
              <a:pathLst>
                <a:path w="21522" h="21600" extrusionOk="0">
                  <a:moveTo>
                    <a:pt x="2192" y="15916"/>
                  </a:moveTo>
                  <a:lnTo>
                    <a:pt x="2192" y="21600"/>
                  </a:lnTo>
                  <a:lnTo>
                    <a:pt x="0" y="21600"/>
                  </a:lnTo>
                  <a:lnTo>
                    <a:pt x="0" y="0"/>
                  </a:lnTo>
                  <a:lnTo>
                    <a:pt x="20973" y="0"/>
                  </a:lnTo>
                  <a:cubicBezTo>
                    <a:pt x="21276" y="0"/>
                    <a:pt x="21522" y="254"/>
                    <a:pt x="21522" y="568"/>
                  </a:cubicBezTo>
                  <a:cubicBezTo>
                    <a:pt x="21522" y="667"/>
                    <a:pt x="21497" y="765"/>
                    <a:pt x="21450" y="851"/>
                  </a:cubicBezTo>
                  <a:lnTo>
                    <a:pt x="17534" y="7958"/>
                  </a:lnTo>
                  <a:lnTo>
                    <a:pt x="21450" y="15066"/>
                  </a:lnTo>
                  <a:cubicBezTo>
                    <a:pt x="21600" y="15338"/>
                    <a:pt x="21509" y="15685"/>
                    <a:pt x="21246" y="15841"/>
                  </a:cubicBezTo>
                  <a:cubicBezTo>
                    <a:pt x="21163" y="15890"/>
                    <a:pt x="21069" y="15916"/>
                    <a:pt x="20973" y="15916"/>
                  </a:cubicBezTo>
                  <a:lnTo>
                    <a:pt x="2192" y="15916"/>
                  </a:lnTo>
                  <a:close/>
                  <a:moveTo>
                    <a:pt x="2192" y="2274"/>
                  </a:moveTo>
                  <a:lnTo>
                    <a:pt x="2192" y="13642"/>
                  </a:lnTo>
                  <a:lnTo>
                    <a:pt x="18141" y="13642"/>
                  </a:lnTo>
                  <a:lnTo>
                    <a:pt x="15009" y="7958"/>
                  </a:lnTo>
                  <a:lnTo>
                    <a:pt x="18141" y="2274"/>
                  </a:lnTo>
                  <a:lnTo>
                    <a:pt x="2192" y="227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69" name="成组"/>
          <p:cNvGrpSpPr/>
          <p:nvPr/>
        </p:nvGrpSpPr>
        <p:grpSpPr>
          <a:xfrm>
            <a:off x="7239084" y="5406201"/>
            <a:ext cx="457201" cy="457201"/>
            <a:chOff x="0" y="0"/>
            <a:chExt cx="457200" cy="457200"/>
          </a:xfrm>
        </p:grpSpPr>
        <p:sp>
          <p:nvSpPr>
            <p:cNvPr id="367" name="任意形状 93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68" name="任意形状 939"/>
            <p:cNvSpPr/>
            <p:nvPr/>
          </p:nvSpPr>
          <p:spPr>
            <a:xfrm>
              <a:off x="57150" y="57150"/>
              <a:ext cx="342900" cy="3619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258" y="0"/>
                  </a:lnTo>
                  <a:cubicBezTo>
                    <a:pt x="11713" y="0"/>
                    <a:pt x="12128" y="244"/>
                    <a:pt x="12331" y="629"/>
                  </a:cubicBezTo>
                  <a:lnTo>
                    <a:pt x="13200" y="2274"/>
                  </a:lnTo>
                  <a:lnTo>
                    <a:pt x="20400" y="2274"/>
                  </a:lnTo>
                  <a:cubicBezTo>
                    <a:pt x="21063" y="2274"/>
                    <a:pt x="21600" y="2783"/>
                    <a:pt x="21600" y="3411"/>
                  </a:cubicBezTo>
                  <a:lnTo>
                    <a:pt x="21600" y="15916"/>
                  </a:lnTo>
                  <a:cubicBezTo>
                    <a:pt x="21600" y="16544"/>
                    <a:pt x="21063" y="17053"/>
                    <a:pt x="20400" y="17053"/>
                  </a:cubicBezTo>
                  <a:lnTo>
                    <a:pt x="12742" y="17053"/>
                  </a:lnTo>
                  <a:cubicBezTo>
                    <a:pt x="12287" y="17052"/>
                    <a:pt x="11872" y="16809"/>
                    <a:pt x="11669" y="16424"/>
                  </a:cubicBezTo>
                  <a:lnTo>
                    <a:pt x="10800" y="14779"/>
                  </a:lnTo>
                  <a:lnTo>
                    <a:pt x="2400" y="14779"/>
                  </a:lnTo>
                  <a:lnTo>
                    <a:pt x="2400" y="21600"/>
                  </a:lnTo>
                  <a:lnTo>
                    <a:pt x="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2" name="成组"/>
          <p:cNvGrpSpPr/>
          <p:nvPr/>
        </p:nvGrpSpPr>
        <p:grpSpPr>
          <a:xfrm>
            <a:off x="7239084" y="4490977"/>
            <a:ext cx="457201" cy="457201"/>
            <a:chOff x="0" y="0"/>
            <a:chExt cx="457200" cy="457200"/>
          </a:xfrm>
        </p:grpSpPr>
        <p:sp>
          <p:nvSpPr>
            <p:cNvPr id="370" name="任意形状 94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1" name="任意形状 942"/>
            <p:cNvSpPr/>
            <p:nvPr/>
          </p:nvSpPr>
          <p:spPr>
            <a:xfrm>
              <a:off x="57150" y="57150"/>
              <a:ext cx="342900" cy="361950"/>
            </a:xfrm>
            <a:custGeom>
              <a:avLst/>
              <a:gdLst/>
              <a:ahLst/>
              <a:cxnLst>
                <a:cxn ang="0">
                  <a:pos x="wd2" y="hd2"/>
                </a:cxn>
                <a:cxn ang="5400000">
                  <a:pos x="wd2" y="hd2"/>
                </a:cxn>
                <a:cxn ang="10800000">
                  <a:pos x="wd2" y="hd2"/>
                </a:cxn>
                <a:cxn ang="16200000">
                  <a:pos x="wd2" y="hd2"/>
                </a:cxn>
              </a:cxnLst>
              <a:rect l="0" t="0" r="r" b="b"/>
              <a:pathLst>
                <a:path w="21600" h="21600" extrusionOk="0">
                  <a:moveTo>
                    <a:pt x="2400" y="14779"/>
                  </a:moveTo>
                  <a:lnTo>
                    <a:pt x="2400" y="21600"/>
                  </a:lnTo>
                  <a:lnTo>
                    <a:pt x="0" y="21600"/>
                  </a:lnTo>
                  <a:lnTo>
                    <a:pt x="0" y="0"/>
                  </a:lnTo>
                  <a:lnTo>
                    <a:pt x="11258" y="0"/>
                  </a:lnTo>
                  <a:cubicBezTo>
                    <a:pt x="11713" y="0"/>
                    <a:pt x="12128" y="244"/>
                    <a:pt x="12331" y="629"/>
                  </a:cubicBezTo>
                  <a:lnTo>
                    <a:pt x="13200" y="2274"/>
                  </a:lnTo>
                  <a:lnTo>
                    <a:pt x="20400" y="2274"/>
                  </a:lnTo>
                  <a:cubicBezTo>
                    <a:pt x="21063" y="2274"/>
                    <a:pt x="21600" y="2783"/>
                    <a:pt x="21600" y="3411"/>
                  </a:cubicBezTo>
                  <a:lnTo>
                    <a:pt x="21600" y="15916"/>
                  </a:lnTo>
                  <a:cubicBezTo>
                    <a:pt x="21600" y="16544"/>
                    <a:pt x="21063" y="17053"/>
                    <a:pt x="20400" y="17053"/>
                  </a:cubicBezTo>
                  <a:lnTo>
                    <a:pt x="12742" y="17053"/>
                  </a:lnTo>
                  <a:cubicBezTo>
                    <a:pt x="12287" y="17052"/>
                    <a:pt x="11872" y="16809"/>
                    <a:pt x="11669" y="16424"/>
                  </a:cubicBezTo>
                  <a:lnTo>
                    <a:pt x="10800" y="14779"/>
                  </a:lnTo>
                  <a:lnTo>
                    <a:pt x="2400" y="14779"/>
                  </a:lnTo>
                  <a:close/>
                  <a:moveTo>
                    <a:pt x="2400" y="2274"/>
                  </a:moveTo>
                  <a:lnTo>
                    <a:pt x="2400" y="12505"/>
                  </a:lnTo>
                  <a:lnTo>
                    <a:pt x="12283" y="12505"/>
                  </a:lnTo>
                  <a:lnTo>
                    <a:pt x="13483" y="14779"/>
                  </a:lnTo>
                  <a:lnTo>
                    <a:pt x="19200" y="14779"/>
                  </a:lnTo>
                  <a:lnTo>
                    <a:pt x="19200" y="4547"/>
                  </a:lnTo>
                  <a:lnTo>
                    <a:pt x="11717" y="4547"/>
                  </a:lnTo>
                  <a:lnTo>
                    <a:pt x="10517" y="2274"/>
                  </a:lnTo>
                  <a:lnTo>
                    <a:pt x="2400" y="227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5" name="成组"/>
          <p:cNvGrpSpPr/>
          <p:nvPr/>
        </p:nvGrpSpPr>
        <p:grpSpPr>
          <a:xfrm>
            <a:off x="9067908" y="5406201"/>
            <a:ext cx="457201" cy="457201"/>
            <a:chOff x="0" y="0"/>
            <a:chExt cx="457200" cy="457200"/>
          </a:xfrm>
        </p:grpSpPr>
        <p:sp>
          <p:nvSpPr>
            <p:cNvPr id="373" name="任意形状 94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4" name="任意形状 945"/>
            <p:cNvSpPr/>
            <p:nvPr/>
          </p:nvSpPr>
          <p:spPr>
            <a:xfrm>
              <a:off x="39051" y="40385"/>
              <a:ext cx="379115" cy="376429"/>
            </a:xfrm>
            <a:custGeom>
              <a:avLst/>
              <a:gdLst/>
              <a:ahLst/>
              <a:cxnLst>
                <a:cxn ang="0">
                  <a:pos x="wd2" y="hd2"/>
                </a:cxn>
                <a:cxn ang="5400000">
                  <a:pos x="wd2" y="hd2"/>
                </a:cxn>
                <a:cxn ang="10800000">
                  <a:pos x="wd2" y="hd2"/>
                </a:cxn>
                <a:cxn ang="16200000">
                  <a:pos x="wd2" y="hd2"/>
                </a:cxn>
              </a:cxnLst>
              <a:rect l="0" t="0" r="r" b="b"/>
              <a:pathLst>
                <a:path w="21600" h="21600" extrusionOk="0">
                  <a:moveTo>
                    <a:pt x="0" y="11893"/>
                  </a:moveTo>
                  <a:lnTo>
                    <a:pt x="5945" y="11893"/>
                  </a:lnTo>
                  <a:cubicBezTo>
                    <a:pt x="6130" y="15355"/>
                    <a:pt x="7226" y="18705"/>
                    <a:pt x="9119" y="21600"/>
                  </a:cubicBezTo>
                  <a:cubicBezTo>
                    <a:pt x="4242" y="20828"/>
                    <a:pt x="495" y="16840"/>
                    <a:pt x="0" y="11893"/>
                  </a:cubicBezTo>
                  <a:close/>
                  <a:moveTo>
                    <a:pt x="0" y="9707"/>
                  </a:moveTo>
                  <a:cubicBezTo>
                    <a:pt x="495" y="4760"/>
                    <a:pt x="4242" y="772"/>
                    <a:pt x="9119" y="0"/>
                  </a:cubicBezTo>
                  <a:cubicBezTo>
                    <a:pt x="7226" y="2895"/>
                    <a:pt x="6130" y="6245"/>
                    <a:pt x="5945" y="9707"/>
                  </a:cubicBezTo>
                  <a:lnTo>
                    <a:pt x="0" y="9707"/>
                  </a:lnTo>
                  <a:close/>
                  <a:moveTo>
                    <a:pt x="21599" y="9707"/>
                  </a:moveTo>
                  <a:lnTo>
                    <a:pt x="15654" y="9707"/>
                  </a:lnTo>
                  <a:cubicBezTo>
                    <a:pt x="15469" y="6245"/>
                    <a:pt x="14373" y="2895"/>
                    <a:pt x="12480" y="0"/>
                  </a:cubicBezTo>
                  <a:cubicBezTo>
                    <a:pt x="17357" y="772"/>
                    <a:pt x="21104" y="4760"/>
                    <a:pt x="21599" y="9707"/>
                  </a:cubicBezTo>
                  <a:close/>
                  <a:moveTo>
                    <a:pt x="21599" y="11893"/>
                  </a:moveTo>
                  <a:cubicBezTo>
                    <a:pt x="21104" y="16840"/>
                    <a:pt x="17357" y="20828"/>
                    <a:pt x="12480" y="21600"/>
                  </a:cubicBezTo>
                  <a:cubicBezTo>
                    <a:pt x="14373" y="18705"/>
                    <a:pt x="15469" y="15355"/>
                    <a:pt x="15654" y="11893"/>
                  </a:cubicBezTo>
                  <a:lnTo>
                    <a:pt x="21600" y="11893"/>
                  </a:lnTo>
                  <a:close/>
                  <a:moveTo>
                    <a:pt x="8119" y="11893"/>
                  </a:moveTo>
                  <a:lnTo>
                    <a:pt x="13480" y="11893"/>
                  </a:lnTo>
                  <a:cubicBezTo>
                    <a:pt x="13302" y="14844"/>
                    <a:pt x="12379" y="17700"/>
                    <a:pt x="10799" y="20192"/>
                  </a:cubicBezTo>
                  <a:cubicBezTo>
                    <a:pt x="9220" y="17700"/>
                    <a:pt x="8297" y="14844"/>
                    <a:pt x="8119" y="11893"/>
                  </a:cubicBezTo>
                  <a:close/>
                  <a:moveTo>
                    <a:pt x="8119" y="9707"/>
                  </a:moveTo>
                  <a:cubicBezTo>
                    <a:pt x="8297" y="6756"/>
                    <a:pt x="9220" y="3900"/>
                    <a:pt x="10799" y="1408"/>
                  </a:cubicBezTo>
                  <a:cubicBezTo>
                    <a:pt x="12379" y="3900"/>
                    <a:pt x="13302" y="6756"/>
                    <a:pt x="13480" y="9707"/>
                  </a:cubicBezTo>
                  <a:lnTo>
                    <a:pt x="8119" y="9707"/>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78" name="成组"/>
          <p:cNvGrpSpPr/>
          <p:nvPr/>
        </p:nvGrpSpPr>
        <p:grpSpPr>
          <a:xfrm>
            <a:off x="9067908" y="4490977"/>
            <a:ext cx="457201" cy="457201"/>
            <a:chOff x="0" y="0"/>
            <a:chExt cx="457200" cy="457200"/>
          </a:xfrm>
        </p:grpSpPr>
        <p:sp>
          <p:nvSpPr>
            <p:cNvPr id="376" name="任意形状 94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77" name="任意形状 94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8327" y="19080"/>
                  </a:moveTo>
                  <a:cubicBezTo>
                    <a:pt x="7261" y="16820"/>
                    <a:pt x="6644" y="14375"/>
                    <a:pt x="6509" y="11880"/>
                  </a:cubicBezTo>
                  <a:lnTo>
                    <a:pt x="2227" y="11880"/>
                  </a:lnTo>
                  <a:cubicBezTo>
                    <a:pt x="2656" y="15276"/>
                    <a:pt x="5048" y="18099"/>
                    <a:pt x="8327" y="19080"/>
                  </a:cubicBezTo>
                  <a:close/>
                  <a:moveTo>
                    <a:pt x="8672" y="11880"/>
                  </a:moveTo>
                  <a:cubicBezTo>
                    <a:pt x="8835" y="14514"/>
                    <a:pt x="9588" y="16988"/>
                    <a:pt x="10800" y="19172"/>
                  </a:cubicBezTo>
                  <a:cubicBezTo>
                    <a:pt x="12045" y="16931"/>
                    <a:pt x="12771" y="14439"/>
                    <a:pt x="12928" y="11880"/>
                  </a:cubicBezTo>
                  <a:lnTo>
                    <a:pt x="8672" y="11880"/>
                  </a:lnTo>
                  <a:close/>
                  <a:moveTo>
                    <a:pt x="19373" y="11880"/>
                  </a:moveTo>
                  <a:lnTo>
                    <a:pt x="15091" y="11880"/>
                  </a:lnTo>
                  <a:cubicBezTo>
                    <a:pt x="14956" y="14375"/>
                    <a:pt x="14339" y="16820"/>
                    <a:pt x="13273" y="19080"/>
                  </a:cubicBezTo>
                  <a:cubicBezTo>
                    <a:pt x="16552" y="18099"/>
                    <a:pt x="18944" y="15276"/>
                    <a:pt x="19373" y="11880"/>
                  </a:cubicBezTo>
                  <a:close/>
                  <a:moveTo>
                    <a:pt x="2227" y="9720"/>
                  </a:moveTo>
                  <a:lnTo>
                    <a:pt x="6509" y="9720"/>
                  </a:lnTo>
                  <a:cubicBezTo>
                    <a:pt x="6644" y="7225"/>
                    <a:pt x="7261" y="4780"/>
                    <a:pt x="8327" y="2520"/>
                  </a:cubicBezTo>
                  <a:cubicBezTo>
                    <a:pt x="5048" y="3501"/>
                    <a:pt x="2656" y="6324"/>
                    <a:pt x="2227" y="9720"/>
                  </a:cubicBezTo>
                  <a:close/>
                  <a:moveTo>
                    <a:pt x="8673" y="9720"/>
                  </a:moveTo>
                  <a:lnTo>
                    <a:pt x="12927" y="9720"/>
                  </a:lnTo>
                  <a:cubicBezTo>
                    <a:pt x="12771" y="7161"/>
                    <a:pt x="12044" y="4669"/>
                    <a:pt x="10800" y="2428"/>
                  </a:cubicBezTo>
                  <a:cubicBezTo>
                    <a:pt x="9555" y="4669"/>
                    <a:pt x="8829" y="7161"/>
                    <a:pt x="8672" y="9720"/>
                  </a:cubicBezTo>
                  <a:close/>
                  <a:moveTo>
                    <a:pt x="13273" y="2520"/>
                  </a:moveTo>
                  <a:cubicBezTo>
                    <a:pt x="14339" y="4780"/>
                    <a:pt x="14956" y="7225"/>
                    <a:pt x="15091" y="9720"/>
                  </a:cubicBezTo>
                  <a:lnTo>
                    <a:pt x="19373" y="9720"/>
                  </a:lnTo>
                  <a:cubicBezTo>
                    <a:pt x="18944" y="6324"/>
                    <a:pt x="16552" y="3501"/>
                    <a:pt x="13273" y="252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1" name="成组"/>
          <p:cNvGrpSpPr/>
          <p:nvPr/>
        </p:nvGrpSpPr>
        <p:grpSpPr>
          <a:xfrm>
            <a:off x="9982320" y="5406201"/>
            <a:ext cx="457201" cy="457201"/>
            <a:chOff x="0" y="0"/>
            <a:chExt cx="457200" cy="457200"/>
          </a:xfrm>
        </p:grpSpPr>
        <p:sp>
          <p:nvSpPr>
            <p:cNvPr id="379" name="任意形状 95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0" name="任意形状 951"/>
            <p:cNvSpPr/>
            <p:nvPr/>
          </p:nvSpPr>
          <p:spPr>
            <a:xfrm>
              <a:off x="19050" y="38100"/>
              <a:ext cx="419100" cy="400623"/>
            </a:xfrm>
            <a:custGeom>
              <a:avLst/>
              <a:gdLst/>
              <a:ahLst/>
              <a:cxnLst>
                <a:cxn ang="0">
                  <a:pos x="wd2" y="hd2"/>
                </a:cxn>
                <a:cxn ang="5400000">
                  <a:pos x="wd2" y="hd2"/>
                </a:cxn>
                <a:cxn ang="10800000">
                  <a:pos x="wd2" y="hd2"/>
                </a:cxn>
                <a:cxn ang="16200000">
                  <a:pos x="wd2" y="hd2"/>
                </a:cxn>
              </a:cxnLst>
              <a:rect l="0" t="0" r="r" b="b"/>
              <a:pathLst>
                <a:path w="21600" h="21600" extrusionOk="0">
                  <a:moveTo>
                    <a:pt x="19636" y="2054"/>
                  </a:moveTo>
                  <a:lnTo>
                    <a:pt x="19636" y="17174"/>
                  </a:lnTo>
                  <a:cubicBezTo>
                    <a:pt x="19637" y="17378"/>
                    <a:pt x="19522" y="17562"/>
                    <a:pt x="19344" y="17645"/>
                  </a:cubicBezTo>
                  <a:lnTo>
                    <a:pt x="10800" y="21600"/>
                  </a:lnTo>
                  <a:lnTo>
                    <a:pt x="2256" y="17646"/>
                  </a:lnTo>
                  <a:cubicBezTo>
                    <a:pt x="2078" y="17563"/>
                    <a:pt x="1963" y="17378"/>
                    <a:pt x="1964" y="17173"/>
                  </a:cubicBezTo>
                  <a:lnTo>
                    <a:pt x="1964" y="2054"/>
                  </a:lnTo>
                  <a:lnTo>
                    <a:pt x="0" y="2054"/>
                  </a:lnTo>
                  <a:lnTo>
                    <a:pt x="0" y="0"/>
                  </a:lnTo>
                  <a:lnTo>
                    <a:pt x="21600" y="0"/>
                  </a:lnTo>
                  <a:lnTo>
                    <a:pt x="21600" y="2054"/>
                  </a:lnTo>
                  <a:lnTo>
                    <a:pt x="19636" y="2054"/>
                  </a:lnTo>
                  <a:close/>
                  <a:moveTo>
                    <a:pt x="6873" y="10271"/>
                  </a:moveTo>
                  <a:lnTo>
                    <a:pt x="6873" y="12325"/>
                  </a:lnTo>
                  <a:lnTo>
                    <a:pt x="14727" y="12325"/>
                  </a:lnTo>
                  <a:lnTo>
                    <a:pt x="14727" y="10271"/>
                  </a:lnTo>
                  <a:lnTo>
                    <a:pt x="6873" y="10271"/>
                  </a:lnTo>
                  <a:close/>
                  <a:moveTo>
                    <a:pt x="6873" y="6163"/>
                  </a:moveTo>
                  <a:lnTo>
                    <a:pt x="6873" y="8217"/>
                  </a:lnTo>
                  <a:lnTo>
                    <a:pt x="14727" y="8217"/>
                  </a:lnTo>
                  <a:lnTo>
                    <a:pt x="14727" y="6163"/>
                  </a:lnTo>
                  <a:lnTo>
                    <a:pt x="6873" y="616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4" name="成组"/>
          <p:cNvGrpSpPr/>
          <p:nvPr/>
        </p:nvGrpSpPr>
        <p:grpSpPr>
          <a:xfrm>
            <a:off x="9982320" y="4490977"/>
            <a:ext cx="457201" cy="457201"/>
            <a:chOff x="0" y="0"/>
            <a:chExt cx="457200" cy="457200"/>
          </a:xfrm>
        </p:grpSpPr>
        <p:sp>
          <p:nvSpPr>
            <p:cNvPr id="382" name="任意形状 95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3" name="任意形状 954"/>
            <p:cNvSpPr/>
            <p:nvPr/>
          </p:nvSpPr>
          <p:spPr>
            <a:xfrm>
              <a:off x="19050" y="38100"/>
              <a:ext cx="419100" cy="400623"/>
            </a:xfrm>
            <a:custGeom>
              <a:avLst/>
              <a:gdLst/>
              <a:ahLst/>
              <a:cxnLst>
                <a:cxn ang="0">
                  <a:pos x="wd2" y="hd2"/>
                </a:cxn>
                <a:cxn ang="5400000">
                  <a:pos x="wd2" y="hd2"/>
                </a:cxn>
                <a:cxn ang="10800000">
                  <a:pos x="wd2" y="hd2"/>
                </a:cxn>
                <a:cxn ang="16200000">
                  <a:pos x="wd2" y="hd2"/>
                </a:cxn>
              </a:cxnLst>
              <a:rect l="0" t="0" r="r" b="b"/>
              <a:pathLst>
                <a:path w="21600" h="21600" extrusionOk="0">
                  <a:moveTo>
                    <a:pt x="19636" y="2054"/>
                  </a:moveTo>
                  <a:lnTo>
                    <a:pt x="19636" y="17174"/>
                  </a:lnTo>
                  <a:cubicBezTo>
                    <a:pt x="19637" y="17378"/>
                    <a:pt x="19522" y="17562"/>
                    <a:pt x="19344" y="17645"/>
                  </a:cubicBezTo>
                  <a:lnTo>
                    <a:pt x="10800" y="21600"/>
                  </a:lnTo>
                  <a:lnTo>
                    <a:pt x="2256" y="17646"/>
                  </a:lnTo>
                  <a:cubicBezTo>
                    <a:pt x="2078" y="17563"/>
                    <a:pt x="1963" y="17378"/>
                    <a:pt x="1964" y="17173"/>
                  </a:cubicBezTo>
                  <a:lnTo>
                    <a:pt x="1964" y="2054"/>
                  </a:lnTo>
                  <a:lnTo>
                    <a:pt x="0" y="2054"/>
                  </a:lnTo>
                  <a:lnTo>
                    <a:pt x="0" y="0"/>
                  </a:lnTo>
                  <a:lnTo>
                    <a:pt x="21600" y="0"/>
                  </a:lnTo>
                  <a:lnTo>
                    <a:pt x="21600" y="2054"/>
                  </a:lnTo>
                  <a:lnTo>
                    <a:pt x="19636" y="2054"/>
                  </a:lnTo>
                  <a:close/>
                  <a:moveTo>
                    <a:pt x="3927" y="2054"/>
                  </a:moveTo>
                  <a:lnTo>
                    <a:pt x="3927" y="16172"/>
                  </a:lnTo>
                  <a:lnTo>
                    <a:pt x="10800" y="19356"/>
                  </a:lnTo>
                  <a:lnTo>
                    <a:pt x="17673" y="16172"/>
                  </a:lnTo>
                  <a:lnTo>
                    <a:pt x="17673" y="2054"/>
                  </a:lnTo>
                  <a:lnTo>
                    <a:pt x="3927" y="2054"/>
                  </a:lnTo>
                  <a:close/>
                  <a:moveTo>
                    <a:pt x="6873" y="6163"/>
                  </a:moveTo>
                  <a:lnTo>
                    <a:pt x="14727" y="6163"/>
                  </a:lnTo>
                  <a:lnTo>
                    <a:pt x="14727" y="8217"/>
                  </a:lnTo>
                  <a:lnTo>
                    <a:pt x="6873" y="8217"/>
                  </a:lnTo>
                  <a:lnTo>
                    <a:pt x="6873" y="6163"/>
                  </a:lnTo>
                  <a:close/>
                  <a:moveTo>
                    <a:pt x="6873" y="10271"/>
                  </a:moveTo>
                  <a:lnTo>
                    <a:pt x="14727" y="10271"/>
                  </a:lnTo>
                  <a:lnTo>
                    <a:pt x="14727" y="12325"/>
                  </a:lnTo>
                  <a:lnTo>
                    <a:pt x="6873" y="12325"/>
                  </a:lnTo>
                  <a:lnTo>
                    <a:pt x="6873" y="1027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87" name="成组"/>
          <p:cNvGrpSpPr/>
          <p:nvPr/>
        </p:nvGrpSpPr>
        <p:grpSpPr>
          <a:xfrm>
            <a:off x="5410260" y="1753423"/>
            <a:ext cx="457201" cy="457201"/>
            <a:chOff x="0" y="0"/>
            <a:chExt cx="457200" cy="457200"/>
          </a:xfrm>
        </p:grpSpPr>
        <p:sp>
          <p:nvSpPr>
            <p:cNvPr id="385" name="任意形状 95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6" name="任意形状 957"/>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0"/>
                  </a:moveTo>
                  <a:lnTo>
                    <a:pt x="19440" y="0"/>
                  </a:lnTo>
                  <a:lnTo>
                    <a:pt x="21600" y="4800"/>
                  </a:lnTo>
                  <a:lnTo>
                    <a:pt x="21600" y="20400"/>
                  </a:lnTo>
                  <a:cubicBezTo>
                    <a:pt x="21600" y="21063"/>
                    <a:pt x="21117" y="21600"/>
                    <a:pt x="20520" y="21600"/>
                  </a:cubicBezTo>
                  <a:lnTo>
                    <a:pt x="1080" y="21600"/>
                  </a:lnTo>
                  <a:cubicBezTo>
                    <a:pt x="483" y="21600"/>
                    <a:pt x="0" y="21063"/>
                    <a:pt x="0" y="20400"/>
                  </a:cubicBezTo>
                  <a:lnTo>
                    <a:pt x="0" y="4805"/>
                  </a:lnTo>
                  <a:lnTo>
                    <a:pt x="2160" y="0"/>
                  </a:lnTo>
                  <a:close/>
                  <a:moveTo>
                    <a:pt x="11880" y="13200"/>
                  </a:moveTo>
                  <a:lnTo>
                    <a:pt x="11880" y="8400"/>
                  </a:lnTo>
                  <a:lnTo>
                    <a:pt x="9720" y="8400"/>
                  </a:lnTo>
                  <a:lnTo>
                    <a:pt x="9720" y="13200"/>
                  </a:lnTo>
                  <a:lnTo>
                    <a:pt x="6480" y="13200"/>
                  </a:lnTo>
                  <a:lnTo>
                    <a:pt x="10800" y="18000"/>
                  </a:lnTo>
                  <a:lnTo>
                    <a:pt x="15120" y="13200"/>
                  </a:lnTo>
                  <a:lnTo>
                    <a:pt x="11880" y="13200"/>
                  </a:lnTo>
                  <a:close/>
                  <a:moveTo>
                    <a:pt x="19185" y="4800"/>
                  </a:moveTo>
                  <a:lnTo>
                    <a:pt x="18105" y="2400"/>
                  </a:lnTo>
                  <a:lnTo>
                    <a:pt x="3496" y="2400"/>
                  </a:lnTo>
                  <a:lnTo>
                    <a:pt x="2416" y="4800"/>
                  </a:lnTo>
                  <a:lnTo>
                    <a:pt x="19185" y="4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0" name="成组"/>
          <p:cNvGrpSpPr/>
          <p:nvPr/>
        </p:nvGrpSpPr>
        <p:grpSpPr>
          <a:xfrm>
            <a:off x="5410260" y="838200"/>
            <a:ext cx="457201" cy="457200"/>
            <a:chOff x="0" y="0"/>
            <a:chExt cx="457200" cy="457200"/>
          </a:xfrm>
        </p:grpSpPr>
        <p:sp>
          <p:nvSpPr>
            <p:cNvPr id="388" name="任意形状 95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9" name="任意形状 960"/>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 y="0"/>
                  </a:moveTo>
                  <a:lnTo>
                    <a:pt x="19440" y="0"/>
                  </a:lnTo>
                  <a:lnTo>
                    <a:pt x="21600" y="4800"/>
                  </a:lnTo>
                  <a:lnTo>
                    <a:pt x="21600" y="20400"/>
                  </a:lnTo>
                  <a:cubicBezTo>
                    <a:pt x="21600" y="21063"/>
                    <a:pt x="21117" y="21600"/>
                    <a:pt x="20520" y="21600"/>
                  </a:cubicBezTo>
                  <a:lnTo>
                    <a:pt x="1080" y="21600"/>
                  </a:lnTo>
                  <a:cubicBezTo>
                    <a:pt x="483" y="21600"/>
                    <a:pt x="0" y="21063"/>
                    <a:pt x="0" y="20400"/>
                  </a:cubicBezTo>
                  <a:lnTo>
                    <a:pt x="0" y="4805"/>
                  </a:lnTo>
                  <a:lnTo>
                    <a:pt x="2160" y="0"/>
                  </a:lnTo>
                  <a:close/>
                  <a:moveTo>
                    <a:pt x="19440" y="7200"/>
                  </a:moveTo>
                  <a:lnTo>
                    <a:pt x="2160" y="7200"/>
                  </a:lnTo>
                  <a:lnTo>
                    <a:pt x="2160" y="19200"/>
                  </a:lnTo>
                  <a:lnTo>
                    <a:pt x="19440" y="19200"/>
                  </a:lnTo>
                  <a:lnTo>
                    <a:pt x="19440" y="7200"/>
                  </a:lnTo>
                  <a:close/>
                  <a:moveTo>
                    <a:pt x="19185" y="4800"/>
                  </a:moveTo>
                  <a:lnTo>
                    <a:pt x="18105" y="2400"/>
                  </a:lnTo>
                  <a:lnTo>
                    <a:pt x="3496" y="2400"/>
                  </a:lnTo>
                  <a:lnTo>
                    <a:pt x="2416" y="4800"/>
                  </a:lnTo>
                  <a:lnTo>
                    <a:pt x="19185" y="4800"/>
                  </a:lnTo>
                  <a:close/>
                  <a:moveTo>
                    <a:pt x="11880" y="13200"/>
                  </a:moveTo>
                  <a:lnTo>
                    <a:pt x="15120" y="13200"/>
                  </a:lnTo>
                  <a:lnTo>
                    <a:pt x="10800" y="18000"/>
                  </a:lnTo>
                  <a:lnTo>
                    <a:pt x="6480" y="13200"/>
                  </a:lnTo>
                  <a:lnTo>
                    <a:pt x="9720" y="13200"/>
                  </a:lnTo>
                  <a:lnTo>
                    <a:pt x="9720" y="8400"/>
                  </a:lnTo>
                  <a:lnTo>
                    <a:pt x="11880" y="8400"/>
                  </a:lnTo>
                  <a:lnTo>
                    <a:pt x="11880" y="13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3" name="成组"/>
          <p:cNvGrpSpPr/>
          <p:nvPr/>
        </p:nvGrpSpPr>
        <p:grpSpPr>
          <a:xfrm>
            <a:off x="4495848" y="1753423"/>
            <a:ext cx="457201" cy="457201"/>
            <a:chOff x="0" y="0"/>
            <a:chExt cx="457200" cy="457200"/>
          </a:xfrm>
        </p:grpSpPr>
        <p:sp>
          <p:nvSpPr>
            <p:cNvPr id="391" name="任意形状 96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2" name="任意形状 96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7560" y="10800"/>
                  </a:moveTo>
                  <a:cubicBezTo>
                    <a:pt x="7560" y="12788"/>
                    <a:pt x="9011" y="14400"/>
                    <a:pt x="10800" y="14400"/>
                  </a:cubicBezTo>
                  <a:cubicBezTo>
                    <a:pt x="12589" y="14400"/>
                    <a:pt x="14040" y="12788"/>
                    <a:pt x="14040" y="10800"/>
                  </a:cubicBezTo>
                  <a:lnTo>
                    <a:pt x="19440" y="10800"/>
                  </a:lnTo>
                  <a:lnTo>
                    <a:pt x="19440" y="2400"/>
                  </a:lnTo>
                  <a:lnTo>
                    <a:pt x="2160" y="2400"/>
                  </a:lnTo>
                  <a:lnTo>
                    <a:pt x="2160" y="10800"/>
                  </a:lnTo>
                  <a:lnTo>
                    <a:pt x="756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6" name="成组"/>
          <p:cNvGrpSpPr/>
          <p:nvPr/>
        </p:nvGrpSpPr>
        <p:grpSpPr>
          <a:xfrm>
            <a:off x="4495848" y="838200"/>
            <a:ext cx="457201" cy="457200"/>
            <a:chOff x="0" y="0"/>
            <a:chExt cx="457200" cy="457200"/>
          </a:xfrm>
        </p:grpSpPr>
        <p:sp>
          <p:nvSpPr>
            <p:cNvPr id="394" name="任意形状 96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5" name="任意形状 96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9440" y="13200"/>
                  </a:moveTo>
                  <a:lnTo>
                    <a:pt x="15751" y="13200"/>
                  </a:lnTo>
                  <a:cubicBezTo>
                    <a:pt x="14558" y="16238"/>
                    <a:pt x="11375" y="17627"/>
                    <a:pt x="8641" y="16302"/>
                  </a:cubicBezTo>
                  <a:cubicBezTo>
                    <a:pt x="7391" y="15696"/>
                    <a:pt x="6394" y="14588"/>
                    <a:pt x="5849" y="13200"/>
                  </a:cubicBezTo>
                  <a:lnTo>
                    <a:pt x="2160" y="13200"/>
                  </a:lnTo>
                  <a:lnTo>
                    <a:pt x="2160" y="19200"/>
                  </a:lnTo>
                  <a:lnTo>
                    <a:pt x="19440" y="19200"/>
                  </a:lnTo>
                  <a:lnTo>
                    <a:pt x="19440" y="13200"/>
                  </a:lnTo>
                  <a:close/>
                  <a:moveTo>
                    <a:pt x="19440" y="10800"/>
                  </a:moveTo>
                  <a:lnTo>
                    <a:pt x="19440" y="2400"/>
                  </a:lnTo>
                  <a:lnTo>
                    <a:pt x="2160" y="2400"/>
                  </a:lnTo>
                  <a:lnTo>
                    <a:pt x="2160" y="10800"/>
                  </a:lnTo>
                  <a:lnTo>
                    <a:pt x="7560" y="10800"/>
                  </a:lnTo>
                  <a:cubicBezTo>
                    <a:pt x="7560" y="12788"/>
                    <a:pt x="9011" y="14400"/>
                    <a:pt x="10800" y="14400"/>
                  </a:cubicBezTo>
                  <a:cubicBezTo>
                    <a:pt x="12589" y="14400"/>
                    <a:pt x="14040" y="12788"/>
                    <a:pt x="14040" y="10800"/>
                  </a:cubicBezTo>
                  <a:lnTo>
                    <a:pt x="19440" y="108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399" name="成组"/>
          <p:cNvGrpSpPr/>
          <p:nvPr/>
        </p:nvGrpSpPr>
        <p:grpSpPr>
          <a:xfrm>
            <a:off x="10896732" y="5406201"/>
            <a:ext cx="457201" cy="457201"/>
            <a:chOff x="0" y="0"/>
            <a:chExt cx="457200" cy="457200"/>
          </a:xfrm>
        </p:grpSpPr>
        <p:sp>
          <p:nvSpPr>
            <p:cNvPr id="397" name="任意形状 96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98" name="任意形状 969"/>
            <p:cNvSpPr/>
            <p:nvPr/>
          </p:nvSpPr>
          <p:spPr>
            <a:xfrm>
              <a:off x="41350" y="41369"/>
              <a:ext cx="374499" cy="374462"/>
            </a:xfrm>
            <a:custGeom>
              <a:avLst/>
              <a:gdLst/>
              <a:ahLst/>
              <a:cxnLst>
                <a:cxn ang="0">
                  <a:pos x="wd2" y="hd2"/>
                </a:cxn>
                <a:cxn ang="5400000">
                  <a:pos x="wd2" y="hd2"/>
                </a:cxn>
                <a:cxn ang="10800000">
                  <a:pos x="wd2" y="hd2"/>
                </a:cxn>
                <a:cxn ang="16200000">
                  <a:pos x="wd2" y="hd2"/>
                </a:cxn>
              </a:cxnLst>
              <a:rect l="0" t="0" r="r" b="b"/>
              <a:pathLst>
                <a:path w="20196" h="20196" extrusionOk="0">
                  <a:moveTo>
                    <a:pt x="11187" y="6101"/>
                  </a:moveTo>
                  <a:lnTo>
                    <a:pt x="12641" y="7555"/>
                  </a:lnTo>
                  <a:cubicBezTo>
                    <a:pt x="15449" y="10364"/>
                    <a:pt x="15449" y="14917"/>
                    <a:pt x="12641" y="17726"/>
                  </a:cubicBezTo>
                  <a:cubicBezTo>
                    <a:pt x="12641" y="17726"/>
                    <a:pt x="12641" y="17726"/>
                    <a:pt x="12641" y="17727"/>
                  </a:cubicBezTo>
                  <a:lnTo>
                    <a:pt x="12277" y="18089"/>
                  </a:lnTo>
                  <a:cubicBezTo>
                    <a:pt x="9469" y="20898"/>
                    <a:pt x="4915" y="20898"/>
                    <a:pt x="2107" y="18089"/>
                  </a:cubicBezTo>
                  <a:cubicBezTo>
                    <a:pt x="-702" y="15280"/>
                    <a:pt x="-702" y="10727"/>
                    <a:pt x="2107" y="7918"/>
                  </a:cubicBezTo>
                  <a:lnTo>
                    <a:pt x="3560" y="9372"/>
                  </a:lnTo>
                  <a:cubicBezTo>
                    <a:pt x="1545" y="11369"/>
                    <a:pt x="1531" y="14622"/>
                    <a:pt x="3528" y="16636"/>
                  </a:cubicBezTo>
                  <a:cubicBezTo>
                    <a:pt x="5526" y="18651"/>
                    <a:pt x="8778" y="18666"/>
                    <a:pt x="10793" y="16668"/>
                  </a:cubicBezTo>
                  <a:cubicBezTo>
                    <a:pt x="10803" y="16658"/>
                    <a:pt x="10814" y="16647"/>
                    <a:pt x="10824" y="16636"/>
                  </a:cubicBezTo>
                  <a:lnTo>
                    <a:pt x="11188" y="16273"/>
                  </a:lnTo>
                  <a:cubicBezTo>
                    <a:pt x="13193" y="14267"/>
                    <a:pt x="13193" y="11015"/>
                    <a:pt x="11188" y="9009"/>
                  </a:cubicBezTo>
                  <a:lnTo>
                    <a:pt x="9734" y="7555"/>
                  </a:lnTo>
                  <a:lnTo>
                    <a:pt x="11188" y="6102"/>
                  </a:lnTo>
                  <a:close/>
                  <a:moveTo>
                    <a:pt x="18088" y="12277"/>
                  </a:moveTo>
                  <a:lnTo>
                    <a:pt x="16636" y="10824"/>
                  </a:lnTo>
                  <a:cubicBezTo>
                    <a:pt x="18651" y="8827"/>
                    <a:pt x="18665" y="5574"/>
                    <a:pt x="16668" y="3560"/>
                  </a:cubicBezTo>
                  <a:cubicBezTo>
                    <a:pt x="14671" y="1545"/>
                    <a:pt x="11418" y="1530"/>
                    <a:pt x="9403" y="3528"/>
                  </a:cubicBezTo>
                  <a:cubicBezTo>
                    <a:pt x="9393" y="3538"/>
                    <a:pt x="9382" y="3549"/>
                    <a:pt x="9372" y="3560"/>
                  </a:cubicBezTo>
                  <a:lnTo>
                    <a:pt x="9008" y="3923"/>
                  </a:lnTo>
                  <a:cubicBezTo>
                    <a:pt x="7003" y="5929"/>
                    <a:pt x="7003" y="9181"/>
                    <a:pt x="9008" y="11187"/>
                  </a:cubicBezTo>
                  <a:lnTo>
                    <a:pt x="10462" y="12641"/>
                  </a:lnTo>
                  <a:lnTo>
                    <a:pt x="9008" y="14094"/>
                  </a:lnTo>
                  <a:lnTo>
                    <a:pt x="7555" y="12641"/>
                  </a:lnTo>
                  <a:cubicBezTo>
                    <a:pt x="4747" y="9832"/>
                    <a:pt x="4747" y="5279"/>
                    <a:pt x="7555" y="2470"/>
                  </a:cubicBezTo>
                  <a:cubicBezTo>
                    <a:pt x="7555" y="2470"/>
                    <a:pt x="7555" y="2470"/>
                    <a:pt x="7555" y="2469"/>
                  </a:cubicBezTo>
                  <a:lnTo>
                    <a:pt x="7919" y="2107"/>
                  </a:lnTo>
                  <a:cubicBezTo>
                    <a:pt x="10728" y="-702"/>
                    <a:pt x="15281" y="-702"/>
                    <a:pt x="18090" y="2107"/>
                  </a:cubicBezTo>
                  <a:cubicBezTo>
                    <a:pt x="20898" y="4916"/>
                    <a:pt x="20898" y="9469"/>
                    <a:pt x="18090" y="1227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2" name="成组"/>
          <p:cNvGrpSpPr/>
          <p:nvPr/>
        </p:nvGrpSpPr>
        <p:grpSpPr>
          <a:xfrm>
            <a:off x="10896732" y="4490977"/>
            <a:ext cx="457201" cy="457201"/>
            <a:chOff x="0" y="0"/>
            <a:chExt cx="457200" cy="457200"/>
          </a:xfrm>
        </p:grpSpPr>
        <p:sp>
          <p:nvSpPr>
            <p:cNvPr id="400" name="任意形状 97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1" name="任意形状 972"/>
            <p:cNvSpPr/>
            <p:nvPr/>
          </p:nvSpPr>
          <p:spPr>
            <a:xfrm>
              <a:off x="41350" y="41369"/>
              <a:ext cx="374499" cy="374462"/>
            </a:xfrm>
            <a:custGeom>
              <a:avLst/>
              <a:gdLst/>
              <a:ahLst/>
              <a:cxnLst>
                <a:cxn ang="0">
                  <a:pos x="wd2" y="hd2"/>
                </a:cxn>
                <a:cxn ang="5400000">
                  <a:pos x="wd2" y="hd2"/>
                </a:cxn>
                <a:cxn ang="10800000">
                  <a:pos x="wd2" y="hd2"/>
                </a:cxn>
                <a:cxn ang="16200000">
                  <a:pos x="wd2" y="hd2"/>
                </a:cxn>
              </a:cxnLst>
              <a:rect l="0" t="0" r="r" b="b"/>
              <a:pathLst>
                <a:path w="20196" h="20196" extrusionOk="0">
                  <a:moveTo>
                    <a:pt x="11187" y="6101"/>
                  </a:moveTo>
                  <a:lnTo>
                    <a:pt x="12641" y="7555"/>
                  </a:lnTo>
                  <a:cubicBezTo>
                    <a:pt x="15449" y="10364"/>
                    <a:pt x="15449" y="14917"/>
                    <a:pt x="12641" y="17726"/>
                  </a:cubicBezTo>
                  <a:cubicBezTo>
                    <a:pt x="12641" y="17726"/>
                    <a:pt x="12641" y="17726"/>
                    <a:pt x="12641" y="17727"/>
                  </a:cubicBezTo>
                  <a:lnTo>
                    <a:pt x="12277" y="18089"/>
                  </a:lnTo>
                  <a:cubicBezTo>
                    <a:pt x="9469" y="20898"/>
                    <a:pt x="4915" y="20898"/>
                    <a:pt x="2107" y="18089"/>
                  </a:cubicBezTo>
                  <a:cubicBezTo>
                    <a:pt x="-702" y="15280"/>
                    <a:pt x="-702" y="10727"/>
                    <a:pt x="2107" y="7918"/>
                  </a:cubicBezTo>
                  <a:lnTo>
                    <a:pt x="3560" y="9372"/>
                  </a:lnTo>
                  <a:cubicBezTo>
                    <a:pt x="1545" y="11369"/>
                    <a:pt x="1531" y="14622"/>
                    <a:pt x="3528" y="16636"/>
                  </a:cubicBezTo>
                  <a:cubicBezTo>
                    <a:pt x="5526" y="18651"/>
                    <a:pt x="8778" y="18666"/>
                    <a:pt x="10793" y="16668"/>
                  </a:cubicBezTo>
                  <a:cubicBezTo>
                    <a:pt x="10803" y="16658"/>
                    <a:pt x="10814" y="16647"/>
                    <a:pt x="10824" y="16636"/>
                  </a:cubicBezTo>
                  <a:lnTo>
                    <a:pt x="11188" y="16273"/>
                  </a:lnTo>
                  <a:cubicBezTo>
                    <a:pt x="13193" y="14267"/>
                    <a:pt x="13193" y="11015"/>
                    <a:pt x="11188" y="9009"/>
                  </a:cubicBezTo>
                  <a:lnTo>
                    <a:pt x="9734" y="7555"/>
                  </a:lnTo>
                  <a:lnTo>
                    <a:pt x="11188" y="6102"/>
                  </a:lnTo>
                  <a:close/>
                  <a:moveTo>
                    <a:pt x="18088" y="12277"/>
                  </a:moveTo>
                  <a:lnTo>
                    <a:pt x="16636" y="10824"/>
                  </a:lnTo>
                  <a:cubicBezTo>
                    <a:pt x="18651" y="8827"/>
                    <a:pt x="18665" y="5574"/>
                    <a:pt x="16668" y="3560"/>
                  </a:cubicBezTo>
                  <a:cubicBezTo>
                    <a:pt x="14671" y="1545"/>
                    <a:pt x="11418" y="1530"/>
                    <a:pt x="9403" y="3528"/>
                  </a:cubicBezTo>
                  <a:cubicBezTo>
                    <a:pt x="9393" y="3538"/>
                    <a:pt x="9382" y="3549"/>
                    <a:pt x="9372" y="3560"/>
                  </a:cubicBezTo>
                  <a:lnTo>
                    <a:pt x="9008" y="3923"/>
                  </a:lnTo>
                  <a:cubicBezTo>
                    <a:pt x="7003" y="5929"/>
                    <a:pt x="7003" y="9181"/>
                    <a:pt x="9008" y="11187"/>
                  </a:cubicBezTo>
                  <a:lnTo>
                    <a:pt x="10462" y="12641"/>
                  </a:lnTo>
                  <a:lnTo>
                    <a:pt x="9008" y="14094"/>
                  </a:lnTo>
                  <a:lnTo>
                    <a:pt x="7555" y="12641"/>
                  </a:lnTo>
                  <a:cubicBezTo>
                    <a:pt x="4747" y="9832"/>
                    <a:pt x="4747" y="5279"/>
                    <a:pt x="7555" y="2470"/>
                  </a:cubicBezTo>
                  <a:cubicBezTo>
                    <a:pt x="7555" y="2470"/>
                    <a:pt x="7555" y="2470"/>
                    <a:pt x="7555" y="2469"/>
                  </a:cubicBezTo>
                  <a:lnTo>
                    <a:pt x="7919" y="2107"/>
                  </a:lnTo>
                  <a:cubicBezTo>
                    <a:pt x="10728" y="-702"/>
                    <a:pt x="15281" y="-702"/>
                    <a:pt x="18090" y="2107"/>
                  </a:cubicBezTo>
                  <a:cubicBezTo>
                    <a:pt x="20898" y="4916"/>
                    <a:pt x="20898" y="9469"/>
                    <a:pt x="18090" y="12278"/>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5" name="成组"/>
          <p:cNvGrpSpPr/>
          <p:nvPr/>
        </p:nvGrpSpPr>
        <p:grpSpPr>
          <a:xfrm>
            <a:off x="838200" y="1753423"/>
            <a:ext cx="457200" cy="457201"/>
            <a:chOff x="0" y="0"/>
            <a:chExt cx="457200" cy="457200"/>
          </a:xfrm>
        </p:grpSpPr>
        <p:sp>
          <p:nvSpPr>
            <p:cNvPr id="403" name="任意形状 97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4" name="任意形状 97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0865" y="10420"/>
                  </a:moveTo>
                  <a:lnTo>
                    <a:pt x="3940" y="3886"/>
                  </a:lnTo>
                  <a:lnTo>
                    <a:pt x="2541" y="5714"/>
                  </a:lnTo>
                  <a:lnTo>
                    <a:pt x="10879" y="13580"/>
                  </a:lnTo>
                  <a:lnTo>
                    <a:pt x="19066" y="5708"/>
                  </a:lnTo>
                  <a:lnTo>
                    <a:pt x="17654" y="3893"/>
                  </a:lnTo>
                  <a:lnTo>
                    <a:pt x="10866" y="104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08" name="成组"/>
          <p:cNvGrpSpPr/>
          <p:nvPr/>
        </p:nvGrpSpPr>
        <p:grpSpPr>
          <a:xfrm>
            <a:off x="838200" y="838200"/>
            <a:ext cx="457200" cy="457200"/>
            <a:chOff x="0" y="0"/>
            <a:chExt cx="457200" cy="457200"/>
          </a:xfrm>
        </p:grpSpPr>
        <p:sp>
          <p:nvSpPr>
            <p:cNvPr id="406" name="任意形状 97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07" name="任意形状 97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9440" y="5086"/>
                  </a:moveTo>
                  <a:lnTo>
                    <a:pt x="10878" y="13606"/>
                  </a:lnTo>
                  <a:lnTo>
                    <a:pt x="2160" y="5059"/>
                  </a:lnTo>
                  <a:lnTo>
                    <a:pt x="2160" y="19200"/>
                  </a:lnTo>
                  <a:lnTo>
                    <a:pt x="19440" y="19200"/>
                  </a:lnTo>
                  <a:lnTo>
                    <a:pt x="19440" y="5086"/>
                  </a:lnTo>
                  <a:close/>
                  <a:moveTo>
                    <a:pt x="2712" y="2400"/>
                  </a:moveTo>
                  <a:lnTo>
                    <a:pt x="10866" y="10394"/>
                  </a:lnTo>
                  <a:lnTo>
                    <a:pt x="18902" y="2400"/>
                  </a:lnTo>
                  <a:lnTo>
                    <a:pt x="2712" y="2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1" name="成组"/>
          <p:cNvGrpSpPr/>
          <p:nvPr/>
        </p:nvGrpSpPr>
        <p:grpSpPr>
          <a:xfrm>
            <a:off x="1752612" y="1753423"/>
            <a:ext cx="457201" cy="457201"/>
            <a:chOff x="0" y="0"/>
            <a:chExt cx="457200" cy="457200"/>
          </a:xfrm>
        </p:grpSpPr>
        <p:sp>
          <p:nvSpPr>
            <p:cNvPr id="409" name="任意形状 98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0" name="任意形状 981"/>
            <p:cNvSpPr/>
            <p:nvPr/>
          </p:nvSpPr>
          <p:spPr>
            <a:xfrm>
              <a:off x="38100" y="22240"/>
              <a:ext cx="381000" cy="377810"/>
            </a:xfrm>
            <a:custGeom>
              <a:avLst/>
              <a:gdLst/>
              <a:ahLst/>
              <a:cxnLst>
                <a:cxn ang="0">
                  <a:pos x="wd2" y="hd2"/>
                </a:cxn>
                <a:cxn ang="5400000">
                  <a:pos x="wd2" y="hd2"/>
                </a:cxn>
                <a:cxn ang="10800000">
                  <a:pos x="wd2" y="hd2"/>
                </a:cxn>
                <a:cxn ang="16200000">
                  <a:pos x="wd2" y="hd2"/>
                </a:cxn>
              </a:cxnLst>
              <a:rect l="0" t="0" r="r" b="b"/>
              <a:pathLst>
                <a:path w="21600" h="21548" extrusionOk="0">
                  <a:moveTo>
                    <a:pt x="262" y="6178"/>
                  </a:moveTo>
                  <a:lnTo>
                    <a:pt x="10249" y="154"/>
                  </a:lnTo>
                  <a:cubicBezTo>
                    <a:pt x="10591" y="-52"/>
                    <a:pt x="11018" y="-52"/>
                    <a:pt x="11360" y="154"/>
                  </a:cubicBezTo>
                  <a:lnTo>
                    <a:pt x="21338" y="6179"/>
                  </a:lnTo>
                  <a:cubicBezTo>
                    <a:pt x="21500" y="6277"/>
                    <a:pt x="21600" y="6454"/>
                    <a:pt x="21600" y="6645"/>
                  </a:cubicBezTo>
                  <a:lnTo>
                    <a:pt x="21600" y="20461"/>
                  </a:lnTo>
                  <a:cubicBezTo>
                    <a:pt x="21600" y="21061"/>
                    <a:pt x="21117" y="21548"/>
                    <a:pt x="20520" y="21548"/>
                  </a:cubicBezTo>
                  <a:lnTo>
                    <a:pt x="1080" y="21548"/>
                  </a:lnTo>
                  <a:cubicBezTo>
                    <a:pt x="483" y="21548"/>
                    <a:pt x="0" y="21061"/>
                    <a:pt x="0" y="20461"/>
                  </a:cubicBezTo>
                  <a:lnTo>
                    <a:pt x="0" y="6644"/>
                  </a:lnTo>
                  <a:cubicBezTo>
                    <a:pt x="0" y="6453"/>
                    <a:pt x="100" y="6276"/>
                    <a:pt x="262" y="6178"/>
                  </a:cubicBezTo>
                  <a:close/>
                  <a:moveTo>
                    <a:pt x="17654" y="7688"/>
                  </a:moveTo>
                  <a:lnTo>
                    <a:pt x="10866" y="13598"/>
                  </a:lnTo>
                  <a:lnTo>
                    <a:pt x="3939" y="7682"/>
                  </a:lnTo>
                  <a:lnTo>
                    <a:pt x="2541" y="9338"/>
                  </a:lnTo>
                  <a:lnTo>
                    <a:pt x="10879" y="16460"/>
                  </a:lnTo>
                  <a:lnTo>
                    <a:pt x="19066" y="9332"/>
                  </a:lnTo>
                  <a:lnTo>
                    <a:pt x="17654" y="768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4" name="成组"/>
          <p:cNvGrpSpPr/>
          <p:nvPr/>
        </p:nvGrpSpPr>
        <p:grpSpPr>
          <a:xfrm>
            <a:off x="1752612" y="838200"/>
            <a:ext cx="457201" cy="457200"/>
            <a:chOff x="0" y="0"/>
            <a:chExt cx="457200" cy="457200"/>
          </a:xfrm>
        </p:grpSpPr>
        <p:sp>
          <p:nvSpPr>
            <p:cNvPr id="412" name="任意形状 98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3" name="任意形状 984"/>
            <p:cNvSpPr/>
            <p:nvPr/>
          </p:nvSpPr>
          <p:spPr>
            <a:xfrm>
              <a:off x="38100" y="22240"/>
              <a:ext cx="381000" cy="377810"/>
            </a:xfrm>
            <a:custGeom>
              <a:avLst/>
              <a:gdLst/>
              <a:ahLst/>
              <a:cxnLst>
                <a:cxn ang="0">
                  <a:pos x="wd2" y="hd2"/>
                </a:cxn>
                <a:cxn ang="5400000">
                  <a:pos x="wd2" y="hd2"/>
                </a:cxn>
                <a:cxn ang="10800000">
                  <a:pos x="wd2" y="hd2"/>
                </a:cxn>
                <a:cxn ang="16200000">
                  <a:pos x="wd2" y="hd2"/>
                </a:cxn>
              </a:cxnLst>
              <a:rect l="0" t="0" r="r" b="b"/>
              <a:pathLst>
                <a:path w="21600" h="21548" extrusionOk="0">
                  <a:moveTo>
                    <a:pt x="262" y="6178"/>
                  </a:moveTo>
                  <a:lnTo>
                    <a:pt x="10249" y="154"/>
                  </a:lnTo>
                  <a:cubicBezTo>
                    <a:pt x="10591" y="-52"/>
                    <a:pt x="11018" y="-52"/>
                    <a:pt x="11360" y="154"/>
                  </a:cubicBezTo>
                  <a:lnTo>
                    <a:pt x="21338" y="6179"/>
                  </a:lnTo>
                  <a:cubicBezTo>
                    <a:pt x="21500" y="6277"/>
                    <a:pt x="21600" y="6454"/>
                    <a:pt x="21600" y="6645"/>
                  </a:cubicBezTo>
                  <a:lnTo>
                    <a:pt x="21600" y="20461"/>
                  </a:lnTo>
                  <a:cubicBezTo>
                    <a:pt x="21600" y="21061"/>
                    <a:pt x="21117" y="21548"/>
                    <a:pt x="20520" y="21548"/>
                  </a:cubicBezTo>
                  <a:lnTo>
                    <a:pt x="1080" y="21548"/>
                  </a:lnTo>
                  <a:cubicBezTo>
                    <a:pt x="483" y="21548"/>
                    <a:pt x="0" y="21061"/>
                    <a:pt x="0" y="20461"/>
                  </a:cubicBezTo>
                  <a:lnTo>
                    <a:pt x="0" y="6644"/>
                  </a:lnTo>
                  <a:cubicBezTo>
                    <a:pt x="0" y="6453"/>
                    <a:pt x="100" y="6276"/>
                    <a:pt x="262" y="6178"/>
                  </a:cubicBezTo>
                  <a:close/>
                  <a:moveTo>
                    <a:pt x="2160" y="7568"/>
                  </a:moveTo>
                  <a:lnTo>
                    <a:pt x="2160" y="19375"/>
                  </a:lnTo>
                  <a:lnTo>
                    <a:pt x="19440" y="19375"/>
                  </a:lnTo>
                  <a:lnTo>
                    <a:pt x="19440" y="7567"/>
                  </a:lnTo>
                  <a:lnTo>
                    <a:pt x="10804" y="2351"/>
                  </a:lnTo>
                  <a:lnTo>
                    <a:pt x="2160" y="7567"/>
                  </a:lnTo>
                  <a:close/>
                  <a:moveTo>
                    <a:pt x="10865" y="13614"/>
                  </a:moveTo>
                  <a:lnTo>
                    <a:pt x="16584" y="8765"/>
                  </a:lnTo>
                  <a:lnTo>
                    <a:pt x="17976" y="10427"/>
                  </a:lnTo>
                  <a:lnTo>
                    <a:pt x="10880" y="16443"/>
                  </a:lnTo>
                  <a:lnTo>
                    <a:pt x="3633" y="10435"/>
                  </a:lnTo>
                  <a:lnTo>
                    <a:pt x="5007" y="8757"/>
                  </a:lnTo>
                  <a:lnTo>
                    <a:pt x="10865" y="1361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17" name="成组"/>
          <p:cNvGrpSpPr/>
          <p:nvPr/>
        </p:nvGrpSpPr>
        <p:grpSpPr>
          <a:xfrm>
            <a:off x="2667024" y="1753423"/>
            <a:ext cx="457201" cy="457201"/>
            <a:chOff x="0" y="0"/>
            <a:chExt cx="457200" cy="457200"/>
          </a:xfrm>
        </p:grpSpPr>
        <p:sp>
          <p:nvSpPr>
            <p:cNvPr id="415" name="任意形状 98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6" name="任意形状 987"/>
            <p:cNvSpPr/>
            <p:nvPr/>
          </p:nvSpPr>
          <p:spPr>
            <a:xfrm>
              <a:off x="0" y="57150"/>
              <a:ext cx="419100" cy="342900"/>
            </a:xfrm>
            <a:custGeom>
              <a:avLst/>
              <a:gdLst/>
              <a:ahLst/>
              <a:cxnLst>
                <a:cxn ang="0">
                  <a:pos x="wd2" y="hd2"/>
                </a:cxn>
                <a:cxn ang="5400000">
                  <a:pos x="wd2" y="hd2"/>
                </a:cxn>
                <a:cxn ang="10800000">
                  <a:pos x="wd2" y="hd2"/>
                </a:cxn>
                <a:cxn ang="16200000">
                  <a:pos x="wd2" y="hd2"/>
                </a:cxn>
              </a:cxnLst>
              <a:rect l="0" t="0" r="r" b="b"/>
              <a:pathLst>
                <a:path w="21600" h="21600" extrusionOk="0">
                  <a:moveTo>
                    <a:pt x="1964" y="3000"/>
                  </a:moveTo>
                  <a:lnTo>
                    <a:pt x="1964" y="1192"/>
                  </a:lnTo>
                  <a:cubicBezTo>
                    <a:pt x="1967" y="536"/>
                    <a:pt x="2401" y="5"/>
                    <a:pt x="2938" y="0"/>
                  </a:cubicBezTo>
                  <a:lnTo>
                    <a:pt x="20626" y="0"/>
                  </a:lnTo>
                  <a:cubicBezTo>
                    <a:pt x="21164" y="0"/>
                    <a:pt x="21600" y="534"/>
                    <a:pt x="21600" y="1192"/>
                  </a:cubicBezTo>
                  <a:lnTo>
                    <a:pt x="21600" y="20408"/>
                  </a:lnTo>
                  <a:cubicBezTo>
                    <a:pt x="21596" y="21064"/>
                    <a:pt x="21163" y="21595"/>
                    <a:pt x="20626" y="21600"/>
                  </a:cubicBezTo>
                  <a:lnTo>
                    <a:pt x="2938" y="21600"/>
                  </a:lnTo>
                  <a:cubicBezTo>
                    <a:pt x="2400" y="21599"/>
                    <a:pt x="1964" y="21066"/>
                    <a:pt x="1964" y="20408"/>
                  </a:cubicBezTo>
                  <a:lnTo>
                    <a:pt x="1964" y="19200"/>
                  </a:lnTo>
                  <a:lnTo>
                    <a:pt x="19636" y="19200"/>
                  </a:lnTo>
                  <a:lnTo>
                    <a:pt x="19636" y="5160"/>
                  </a:lnTo>
                  <a:lnTo>
                    <a:pt x="11782" y="13800"/>
                  </a:lnTo>
                  <a:lnTo>
                    <a:pt x="1964" y="3000"/>
                  </a:lnTo>
                  <a:close/>
                  <a:moveTo>
                    <a:pt x="0" y="8400"/>
                  </a:moveTo>
                  <a:lnTo>
                    <a:pt x="4909" y="8400"/>
                  </a:lnTo>
                  <a:lnTo>
                    <a:pt x="4909" y="10800"/>
                  </a:lnTo>
                  <a:lnTo>
                    <a:pt x="0" y="10800"/>
                  </a:lnTo>
                  <a:lnTo>
                    <a:pt x="0" y="8400"/>
                  </a:lnTo>
                  <a:close/>
                  <a:moveTo>
                    <a:pt x="0" y="14400"/>
                  </a:moveTo>
                  <a:lnTo>
                    <a:pt x="7855" y="14400"/>
                  </a:lnTo>
                  <a:lnTo>
                    <a:pt x="7855" y="16800"/>
                  </a:lnTo>
                  <a:lnTo>
                    <a:pt x="0" y="16800"/>
                  </a:lnTo>
                  <a:lnTo>
                    <a:pt x="0" y="14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0" name="成组"/>
          <p:cNvGrpSpPr/>
          <p:nvPr/>
        </p:nvGrpSpPr>
        <p:grpSpPr>
          <a:xfrm>
            <a:off x="2667024" y="838200"/>
            <a:ext cx="457201" cy="457200"/>
            <a:chOff x="0" y="0"/>
            <a:chExt cx="457200" cy="457200"/>
          </a:xfrm>
        </p:grpSpPr>
        <p:sp>
          <p:nvSpPr>
            <p:cNvPr id="418" name="任意形状 98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19" name="任意形状 990"/>
            <p:cNvSpPr/>
            <p:nvPr/>
          </p:nvSpPr>
          <p:spPr>
            <a:xfrm>
              <a:off x="0" y="57150"/>
              <a:ext cx="419100" cy="342900"/>
            </a:xfrm>
            <a:custGeom>
              <a:avLst/>
              <a:gdLst/>
              <a:ahLst/>
              <a:cxnLst>
                <a:cxn ang="0">
                  <a:pos x="wd2" y="hd2"/>
                </a:cxn>
                <a:cxn ang="5400000">
                  <a:pos x="wd2" y="hd2"/>
                </a:cxn>
                <a:cxn ang="10800000">
                  <a:pos x="wd2" y="hd2"/>
                </a:cxn>
                <a:cxn ang="16200000">
                  <a:pos x="wd2" y="hd2"/>
                </a:cxn>
              </a:cxnLst>
              <a:rect l="0" t="0" r="r" b="b"/>
              <a:pathLst>
                <a:path w="21600" h="21600" extrusionOk="0">
                  <a:moveTo>
                    <a:pt x="21600" y="20408"/>
                  </a:moveTo>
                  <a:cubicBezTo>
                    <a:pt x="21596" y="21064"/>
                    <a:pt x="21163" y="21595"/>
                    <a:pt x="20626" y="21600"/>
                  </a:cubicBezTo>
                  <a:lnTo>
                    <a:pt x="2938" y="21600"/>
                  </a:lnTo>
                  <a:cubicBezTo>
                    <a:pt x="2400" y="21599"/>
                    <a:pt x="1964" y="21066"/>
                    <a:pt x="1964" y="20408"/>
                  </a:cubicBezTo>
                  <a:lnTo>
                    <a:pt x="1964" y="19200"/>
                  </a:lnTo>
                  <a:lnTo>
                    <a:pt x="19636" y="19200"/>
                  </a:lnTo>
                  <a:lnTo>
                    <a:pt x="19636" y="5160"/>
                  </a:lnTo>
                  <a:lnTo>
                    <a:pt x="11782" y="13800"/>
                  </a:lnTo>
                  <a:lnTo>
                    <a:pt x="1964" y="3000"/>
                  </a:lnTo>
                  <a:lnTo>
                    <a:pt x="1964" y="1200"/>
                  </a:lnTo>
                  <a:cubicBezTo>
                    <a:pt x="1964" y="537"/>
                    <a:pt x="2403" y="0"/>
                    <a:pt x="2945" y="0"/>
                  </a:cubicBezTo>
                  <a:lnTo>
                    <a:pt x="20618" y="0"/>
                  </a:lnTo>
                  <a:cubicBezTo>
                    <a:pt x="21160" y="0"/>
                    <a:pt x="21600" y="537"/>
                    <a:pt x="21600" y="1200"/>
                  </a:cubicBezTo>
                  <a:lnTo>
                    <a:pt x="21600" y="20408"/>
                  </a:lnTo>
                  <a:close/>
                  <a:moveTo>
                    <a:pt x="4353" y="2400"/>
                  </a:moveTo>
                  <a:lnTo>
                    <a:pt x="11782" y="10572"/>
                  </a:lnTo>
                  <a:lnTo>
                    <a:pt x="19210" y="2400"/>
                  </a:lnTo>
                  <a:lnTo>
                    <a:pt x="4353" y="2400"/>
                  </a:lnTo>
                  <a:close/>
                  <a:moveTo>
                    <a:pt x="0" y="14400"/>
                  </a:moveTo>
                  <a:lnTo>
                    <a:pt x="7855" y="14400"/>
                  </a:lnTo>
                  <a:lnTo>
                    <a:pt x="7855" y="16800"/>
                  </a:lnTo>
                  <a:lnTo>
                    <a:pt x="0" y="16800"/>
                  </a:lnTo>
                  <a:lnTo>
                    <a:pt x="0" y="14400"/>
                  </a:lnTo>
                  <a:close/>
                  <a:moveTo>
                    <a:pt x="0" y="8400"/>
                  </a:moveTo>
                  <a:lnTo>
                    <a:pt x="4909" y="8400"/>
                  </a:lnTo>
                  <a:lnTo>
                    <a:pt x="4909" y="10800"/>
                  </a:lnTo>
                  <a:lnTo>
                    <a:pt x="0" y="10800"/>
                  </a:lnTo>
                  <a:lnTo>
                    <a:pt x="0" y="8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3" name="成组"/>
          <p:cNvGrpSpPr/>
          <p:nvPr/>
        </p:nvGrpSpPr>
        <p:grpSpPr>
          <a:xfrm>
            <a:off x="3581436" y="1753423"/>
            <a:ext cx="457201" cy="457201"/>
            <a:chOff x="0" y="0"/>
            <a:chExt cx="457200" cy="457200"/>
          </a:xfrm>
        </p:grpSpPr>
        <p:sp>
          <p:nvSpPr>
            <p:cNvPr id="421" name="任意形状 99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2" name="任意形状 993"/>
            <p:cNvSpPr/>
            <p:nvPr/>
          </p:nvSpPr>
          <p:spPr>
            <a:xfrm>
              <a:off x="38100" y="19050"/>
              <a:ext cx="419100" cy="381000"/>
            </a:xfrm>
            <a:custGeom>
              <a:avLst/>
              <a:gdLst/>
              <a:ahLst/>
              <a:cxnLst>
                <a:cxn ang="0">
                  <a:pos x="wd2" y="hd2"/>
                </a:cxn>
                <a:cxn ang="5400000">
                  <a:pos x="wd2" y="hd2"/>
                </a:cxn>
                <a:cxn ang="10800000">
                  <a:pos x="wd2" y="hd2"/>
                </a:cxn>
                <a:cxn ang="16200000">
                  <a:pos x="wd2" y="hd2"/>
                </a:cxn>
              </a:cxnLst>
              <a:rect l="0" t="0" r="r" b="b"/>
              <a:pathLst>
                <a:path w="21600" h="21600" extrusionOk="0">
                  <a:moveTo>
                    <a:pt x="16498" y="8092"/>
                  </a:moveTo>
                  <a:cubicBezTo>
                    <a:pt x="17472" y="8614"/>
                    <a:pt x="18575" y="8769"/>
                    <a:pt x="19636" y="8532"/>
                  </a:cubicBezTo>
                  <a:lnTo>
                    <a:pt x="19636" y="20520"/>
                  </a:lnTo>
                  <a:cubicBezTo>
                    <a:pt x="19636" y="21117"/>
                    <a:pt x="19197" y="21600"/>
                    <a:pt x="18655" y="21600"/>
                  </a:cubicBezTo>
                  <a:lnTo>
                    <a:pt x="982" y="21600"/>
                  </a:lnTo>
                  <a:cubicBezTo>
                    <a:pt x="440" y="21600"/>
                    <a:pt x="0" y="21117"/>
                    <a:pt x="0" y="20520"/>
                  </a:cubicBezTo>
                  <a:lnTo>
                    <a:pt x="0" y="3240"/>
                  </a:lnTo>
                  <a:cubicBezTo>
                    <a:pt x="0" y="2643"/>
                    <a:pt x="440" y="2160"/>
                    <a:pt x="982" y="2160"/>
                  </a:cubicBezTo>
                  <a:lnTo>
                    <a:pt x="13844" y="2160"/>
                  </a:lnTo>
                  <a:cubicBezTo>
                    <a:pt x="13779" y="2509"/>
                    <a:pt x="13745" y="2871"/>
                    <a:pt x="13745" y="3240"/>
                  </a:cubicBezTo>
                  <a:cubicBezTo>
                    <a:pt x="13744" y="4523"/>
                    <a:pt x="14159" y="5765"/>
                    <a:pt x="14917" y="6740"/>
                  </a:cubicBezTo>
                  <a:lnTo>
                    <a:pt x="9878" y="11538"/>
                  </a:lnTo>
                  <a:lnTo>
                    <a:pt x="3581" y="5657"/>
                  </a:lnTo>
                  <a:lnTo>
                    <a:pt x="2310" y="7303"/>
                  </a:lnTo>
                  <a:lnTo>
                    <a:pt x="9890" y="14382"/>
                  </a:lnTo>
                  <a:lnTo>
                    <a:pt x="16498" y="8092"/>
                  </a:lnTo>
                  <a:close/>
                  <a:moveTo>
                    <a:pt x="18655" y="6480"/>
                  </a:moveTo>
                  <a:cubicBezTo>
                    <a:pt x="17028" y="6480"/>
                    <a:pt x="15709" y="5029"/>
                    <a:pt x="15709" y="3240"/>
                  </a:cubicBezTo>
                  <a:cubicBezTo>
                    <a:pt x="15709" y="1451"/>
                    <a:pt x="17028" y="0"/>
                    <a:pt x="18655" y="0"/>
                  </a:cubicBezTo>
                  <a:cubicBezTo>
                    <a:pt x="20281" y="0"/>
                    <a:pt x="21600" y="1451"/>
                    <a:pt x="21600" y="3240"/>
                  </a:cubicBezTo>
                  <a:cubicBezTo>
                    <a:pt x="21600" y="5029"/>
                    <a:pt x="20281" y="6480"/>
                    <a:pt x="18655" y="64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6" name="成组"/>
          <p:cNvGrpSpPr/>
          <p:nvPr/>
        </p:nvGrpSpPr>
        <p:grpSpPr>
          <a:xfrm>
            <a:off x="3581436" y="838200"/>
            <a:ext cx="457201" cy="457200"/>
            <a:chOff x="0" y="0"/>
            <a:chExt cx="457200" cy="457200"/>
          </a:xfrm>
        </p:grpSpPr>
        <p:sp>
          <p:nvSpPr>
            <p:cNvPr id="424" name="任意形状 99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5" name="任意形状 996"/>
            <p:cNvSpPr/>
            <p:nvPr/>
          </p:nvSpPr>
          <p:spPr>
            <a:xfrm>
              <a:off x="38100" y="19050"/>
              <a:ext cx="419100" cy="381000"/>
            </a:xfrm>
            <a:custGeom>
              <a:avLst/>
              <a:gdLst/>
              <a:ahLst/>
              <a:cxnLst>
                <a:cxn ang="0">
                  <a:pos x="wd2" y="hd2"/>
                </a:cxn>
                <a:cxn ang="5400000">
                  <a:pos x="wd2" y="hd2"/>
                </a:cxn>
                <a:cxn ang="10800000">
                  <a:pos x="wd2" y="hd2"/>
                </a:cxn>
                <a:cxn ang="16200000">
                  <a:pos x="wd2" y="hd2"/>
                </a:cxn>
              </a:cxnLst>
              <a:rect l="0" t="0" r="r" b="b"/>
              <a:pathLst>
                <a:path w="21600" h="21600" extrusionOk="0">
                  <a:moveTo>
                    <a:pt x="13844" y="2160"/>
                  </a:moveTo>
                  <a:cubicBezTo>
                    <a:pt x="13712" y="2873"/>
                    <a:pt x="13712" y="3607"/>
                    <a:pt x="13844" y="4320"/>
                  </a:cubicBezTo>
                  <a:lnTo>
                    <a:pt x="2465" y="4320"/>
                  </a:lnTo>
                  <a:lnTo>
                    <a:pt x="9878" y="11515"/>
                  </a:lnTo>
                  <a:lnTo>
                    <a:pt x="14835" y="6633"/>
                  </a:lnTo>
                  <a:cubicBezTo>
                    <a:pt x="15253" y="7202"/>
                    <a:pt x="15776" y="7677"/>
                    <a:pt x="16370" y="8021"/>
                  </a:cubicBezTo>
                  <a:lnTo>
                    <a:pt x="9889" y="14405"/>
                  </a:lnTo>
                  <a:lnTo>
                    <a:pt x="1964" y="6713"/>
                  </a:lnTo>
                  <a:lnTo>
                    <a:pt x="1964" y="19440"/>
                  </a:lnTo>
                  <a:lnTo>
                    <a:pt x="17673" y="19440"/>
                  </a:lnTo>
                  <a:lnTo>
                    <a:pt x="17673" y="8532"/>
                  </a:lnTo>
                  <a:cubicBezTo>
                    <a:pt x="18321" y="8677"/>
                    <a:pt x="18988" y="8677"/>
                    <a:pt x="19636" y="8532"/>
                  </a:cubicBezTo>
                  <a:lnTo>
                    <a:pt x="19636" y="20520"/>
                  </a:lnTo>
                  <a:cubicBezTo>
                    <a:pt x="19636" y="21117"/>
                    <a:pt x="19197" y="21600"/>
                    <a:pt x="18655" y="21600"/>
                  </a:cubicBezTo>
                  <a:lnTo>
                    <a:pt x="982" y="21600"/>
                  </a:lnTo>
                  <a:cubicBezTo>
                    <a:pt x="440" y="21600"/>
                    <a:pt x="0" y="21117"/>
                    <a:pt x="0" y="20520"/>
                  </a:cubicBezTo>
                  <a:lnTo>
                    <a:pt x="0" y="3240"/>
                  </a:lnTo>
                  <a:cubicBezTo>
                    <a:pt x="0" y="2643"/>
                    <a:pt x="440" y="2160"/>
                    <a:pt x="982" y="2160"/>
                  </a:cubicBezTo>
                  <a:lnTo>
                    <a:pt x="13844" y="2160"/>
                  </a:lnTo>
                  <a:close/>
                  <a:moveTo>
                    <a:pt x="18655" y="6480"/>
                  </a:moveTo>
                  <a:cubicBezTo>
                    <a:pt x="17028" y="6480"/>
                    <a:pt x="15709" y="5029"/>
                    <a:pt x="15709" y="3240"/>
                  </a:cubicBezTo>
                  <a:cubicBezTo>
                    <a:pt x="15709" y="1451"/>
                    <a:pt x="17028" y="0"/>
                    <a:pt x="18655" y="0"/>
                  </a:cubicBezTo>
                  <a:cubicBezTo>
                    <a:pt x="20281" y="0"/>
                    <a:pt x="21600" y="1451"/>
                    <a:pt x="21600" y="3240"/>
                  </a:cubicBezTo>
                  <a:cubicBezTo>
                    <a:pt x="21600" y="5029"/>
                    <a:pt x="20281" y="6480"/>
                    <a:pt x="18655" y="64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29" name="成组"/>
          <p:cNvGrpSpPr/>
          <p:nvPr/>
        </p:nvGrpSpPr>
        <p:grpSpPr>
          <a:xfrm>
            <a:off x="8153496" y="1753423"/>
            <a:ext cx="457201" cy="457201"/>
            <a:chOff x="0" y="0"/>
            <a:chExt cx="457200" cy="457200"/>
          </a:xfrm>
        </p:grpSpPr>
        <p:sp>
          <p:nvSpPr>
            <p:cNvPr id="427" name="任意形状 10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28" name="任意形状 1023"/>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4" y="536"/>
                    <a:pt x="481" y="5"/>
                    <a:pt x="1071" y="0"/>
                  </a:cubicBez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lose/>
                  <a:moveTo>
                    <a:pt x="4320" y="14400"/>
                  </a:moveTo>
                  <a:lnTo>
                    <a:pt x="4320" y="16800"/>
                  </a:lnTo>
                  <a:lnTo>
                    <a:pt x="17280" y="16800"/>
                  </a:lnTo>
                  <a:lnTo>
                    <a:pt x="17280" y="14400"/>
                  </a:lnTo>
                  <a:lnTo>
                    <a:pt x="4320" y="14400"/>
                  </a:lnTo>
                  <a:close/>
                  <a:moveTo>
                    <a:pt x="4320" y="4800"/>
                  </a:moveTo>
                  <a:lnTo>
                    <a:pt x="4320" y="12000"/>
                  </a:lnTo>
                  <a:lnTo>
                    <a:pt x="10800" y="12000"/>
                  </a:lnTo>
                  <a:lnTo>
                    <a:pt x="10800" y="4800"/>
                  </a:lnTo>
                  <a:lnTo>
                    <a:pt x="4320" y="4800"/>
                  </a:lnTo>
                  <a:close/>
                  <a:moveTo>
                    <a:pt x="12960" y="4800"/>
                  </a:moveTo>
                  <a:lnTo>
                    <a:pt x="12960" y="7200"/>
                  </a:lnTo>
                  <a:lnTo>
                    <a:pt x="17280" y="7200"/>
                  </a:lnTo>
                  <a:lnTo>
                    <a:pt x="17280" y="4800"/>
                  </a:lnTo>
                  <a:lnTo>
                    <a:pt x="12960" y="4800"/>
                  </a:lnTo>
                  <a:close/>
                  <a:moveTo>
                    <a:pt x="12960" y="9600"/>
                  </a:moveTo>
                  <a:lnTo>
                    <a:pt x="12960" y="12000"/>
                  </a:lnTo>
                  <a:lnTo>
                    <a:pt x="17280" y="12000"/>
                  </a:lnTo>
                  <a:lnTo>
                    <a:pt x="17280" y="9600"/>
                  </a:lnTo>
                  <a:lnTo>
                    <a:pt x="12960" y="9600"/>
                  </a:lnTo>
                  <a:close/>
                  <a:moveTo>
                    <a:pt x="6480" y="7200"/>
                  </a:moveTo>
                  <a:lnTo>
                    <a:pt x="8640" y="7200"/>
                  </a:lnTo>
                  <a:lnTo>
                    <a:pt x="8640" y="9600"/>
                  </a:lnTo>
                  <a:lnTo>
                    <a:pt x="6480" y="9600"/>
                  </a:lnTo>
                  <a:lnTo>
                    <a:pt x="6480" y="72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32" name="成组"/>
          <p:cNvGrpSpPr/>
          <p:nvPr/>
        </p:nvGrpSpPr>
        <p:grpSpPr>
          <a:xfrm>
            <a:off x="8153496" y="838200"/>
            <a:ext cx="457201" cy="457200"/>
            <a:chOff x="0" y="0"/>
            <a:chExt cx="457200" cy="457200"/>
          </a:xfrm>
        </p:grpSpPr>
        <p:sp>
          <p:nvSpPr>
            <p:cNvPr id="430" name="任意形状 10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1" name="任意形状 1026"/>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0" y="1192"/>
                  </a:moveTo>
                  <a:cubicBezTo>
                    <a:pt x="4" y="536"/>
                    <a:pt x="481" y="5"/>
                    <a:pt x="1071" y="0"/>
                  </a:cubicBezTo>
                  <a:lnTo>
                    <a:pt x="20529" y="0"/>
                  </a:lnTo>
                  <a:cubicBezTo>
                    <a:pt x="21120" y="0"/>
                    <a:pt x="21600" y="534"/>
                    <a:pt x="21600" y="1192"/>
                  </a:cubicBezTo>
                  <a:lnTo>
                    <a:pt x="21600" y="20408"/>
                  </a:lnTo>
                  <a:cubicBezTo>
                    <a:pt x="21596" y="21064"/>
                    <a:pt x="21119" y="21595"/>
                    <a:pt x="20529" y="21600"/>
                  </a:cubicBezTo>
                  <a:lnTo>
                    <a:pt x="1071" y="21600"/>
                  </a:lnTo>
                  <a:cubicBezTo>
                    <a:pt x="480" y="21599"/>
                    <a:pt x="0" y="21066"/>
                    <a:pt x="0" y="20408"/>
                  </a:cubicBezTo>
                  <a:lnTo>
                    <a:pt x="0" y="1192"/>
                  </a:lnTo>
                  <a:close/>
                  <a:moveTo>
                    <a:pt x="2160" y="2400"/>
                  </a:moveTo>
                  <a:lnTo>
                    <a:pt x="2160" y="19200"/>
                  </a:lnTo>
                  <a:lnTo>
                    <a:pt x="19440" y="19200"/>
                  </a:lnTo>
                  <a:lnTo>
                    <a:pt x="19440" y="2400"/>
                  </a:lnTo>
                  <a:lnTo>
                    <a:pt x="2160" y="2400"/>
                  </a:lnTo>
                  <a:close/>
                  <a:moveTo>
                    <a:pt x="4320" y="4800"/>
                  </a:moveTo>
                  <a:lnTo>
                    <a:pt x="10800" y="4800"/>
                  </a:lnTo>
                  <a:lnTo>
                    <a:pt x="10800" y="12000"/>
                  </a:lnTo>
                  <a:lnTo>
                    <a:pt x="4320" y="12000"/>
                  </a:lnTo>
                  <a:lnTo>
                    <a:pt x="4320" y="4800"/>
                  </a:lnTo>
                  <a:close/>
                  <a:moveTo>
                    <a:pt x="6480" y="7200"/>
                  </a:moveTo>
                  <a:lnTo>
                    <a:pt x="6480" y="9600"/>
                  </a:lnTo>
                  <a:lnTo>
                    <a:pt x="8640" y="9600"/>
                  </a:lnTo>
                  <a:lnTo>
                    <a:pt x="8640" y="7200"/>
                  </a:lnTo>
                  <a:lnTo>
                    <a:pt x="6480" y="7200"/>
                  </a:lnTo>
                  <a:close/>
                  <a:moveTo>
                    <a:pt x="4320" y="14400"/>
                  </a:moveTo>
                  <a:lnTo>
                    <a:pt x="17280" y="14400"/>
                  </a:lnTo>
                  <a:lnTo>
                    <a:pt x="17280" y="16800"/>
                  </a:lnTo>
                  <a:lnTo>
                    <a:pt x="4320" y="16800"/>
                  </a:lnTo>
                  <a:lnTo>
                    <a:pt x="4320" y="14400"/>
                  </a:lnTo>
                  <a:close/>
                  <a:moveTo>
                    <a:pt x="12960" y="4800"/>
                  </a:moveTo>
                  <a:lnTo>
                    <a:pt x="17280" y="4800"/>
                  </a:lnTo>
                  <a:lnTo>
                    <a:pt x="17280" y="7200"/>
                  </a:lnTo>
                  <a:lnTo>
                    <a:pt x="12960" y="7200"/>
                  </a:lnTo>
                  <a:lnTo>
                    <a:pt x="12960" y="4800"/>
                  </a:lnTo>
                  <a:close/>
                  <a:moveTo>
                    <a:pt x="12960" y="9600"/>
                  </a:moveTo>
                  <a:lnTo>
                    <a:pt x="17280" y="9600"/>
                  </a:lnTo>
                  <a:lnTo>
                    <a:pt x="17280" y="12000"/>
                  </a:lnTo>
                  <a:lnTo>
                    <a:pt x="12960" y="12000"/>
                  </a:lnTo>
                  <a:lnTo>
                    <a:pt x="1296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433" name="Business"/>
          <p:cNvSpPr txBox="1"/>
          <p:nvPr/>
        </p:nvSpPr>
        <p:spPr>
          <a:xfrm>
            <a:off x="10639505" y="6347459"/>
            <a:ext cx="714296"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Business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7" name="成组"/>
          <p:cNvGrpSpPr/>
          <p:nvPr/>
        </p:nvGrpSpPr>
        <p:grpSpPr>
          <a:xfrm>
            <a:off x="1753115" y="1751776"/>
            <a:ext cx="457201" cy="457201"/>
            <a:chOff x="0" y="0"/>
            <a:chExt cx="457200" cy="457200"/>
          </a:xfrm>
        </p:grpSpPr>
        <p:sp>
          <p:nvSpPr>
            <p:cNvPr id="435" name="任意形状 99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6" name="任意形状 999"/>
            <p:cNvSpPr/>
            <p:nvPr/>
          </p:nvSpPr>
          <p:spPr>
            <a:xfrm>
              <a:off x="38100" y="10343"/>
              <a:ext cx="408757" cy="408757"/>
            </a:xfrm>
            <a:custGeom>
              <a:avLst/>
              <a:gdLst/>
              <a:ahLst/>
              <a:cxnLst>
                <a:cxn ang="0">
                  <a:pos x="wd2" y="hd2"/>
                </a:cxn>
                <a:cxn ang="5400000">
                  <a:pos x="wd2" y="hd2"/>
                </a:cxn>
                <a:cxn ang="10800000">
                  <a:pos x="wd2" y="hd2"/>
                </a:cxn>
                <a:cxn ang="16200000">
                  <a:pos x="wd2" y="hd2"/>
                </a:cxn>
              </a:cxnLst>
              <a:rect l="0" t="0" r="r" b="b"/>
              <a:pathLst>
                <a:path w="21600" h="21600" extrusionOk="0">
                  <a:moveTo>
                    <a:pt x="9060" y="1517"/>
                  </a:moveTo>
                  <a:lnTo>
                    <a:pt x="9060" y="12540"/>
                  </a:lnTo>
                  <a:lnTo>
                    <a:pt x="20083" y="12540"/>
                  </a:lnTo>
                  <a:cubicBezTo>
                    <a:pt x="19579" y="17627"/>
                    <a:pt x="15286" y="21600"/>
                    <a:pt x="10067" y="21600"/>
                  </a:cubicBezTo>
                  <a:cubicBezTo>
                    <a:pt x="4507" y="21600"/>
                    <a:pt x="0" y="17093"/>
                    <a:pt x="0" y="11533"/>
                  </a:cubicBezTo>
                  <a:cubicBezTo>
                    <a:pt x="0" y="6314"/>
                    <a:pt x="3973" y="2021"/>
                    <a:pt x="9060" y="1517"/>
                  </a:cubicBezTo>
                  <a:close/>
                  <a:moveTo>
                    <a:pt x="11073" y="0"/>
                  </a:moveTo>
                  <a:cubicBezTo>
                    <a:pt x="16663" y="480"/>
                    <a:pt x="21119" y="4937"/>
                    <a:pt x="21600" y="10527"/>
                  </a:cubicBezTo>
                  <a:lnTo>
                    <a:pt x="11073" y="10527"/>
                  </a:lnTo>
                  <a:lnTo>
                    <a:pt x="11073"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40" name="成组"/>
          <p:cNvGrpSpPr/>
          <p:nvPr/>
        </p:nvGrpSpPr>
        <p:grpSpPr>
          <a:xfrm>
            <a:off x="1753115" y="838200"/>
            <a:ext cx="457201" cy="457200"/>
            <a:chOff x="0" y="0"/>
            <a:chExt cx="457200" cy="457200"/>
          </a:xfrm>
        </p:grpSpPr>
        <p:sp>
          <p:nvSpPr>
            <p:cNvPr id="438" name="任意形状 100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39" name="任意形状 1002"/>
            <p:cNvSpPr/>
            <p:nvPr/>
          </p:nvSpPr>
          <p:spPr>
            <a:xfrm>
              <a:off x="38100" y="9525"/>
              <a:ext cx="409577" cy="409577"/>
            </a:xfrm>
            <a:custGeom>
              <a:avLst/>
              <a:gdLst/>
              <a:ahLst/>
              <a:cxnLst>
                <a:cxn ang="0">
                  <a:pos x="wd2" y="hd2"/>
                </a:cxn>
                <a:cxn ang="5400000">
                  <a:pos x="wd2" y="hd2"/>
                </a:cxn>
                <a:cxn ang="10800000">
                  <a:pos x="wd2" y="hd2"/>
                </a:cxn>
                <a:cxn ang="16200000">
                  <a:pos x="wd2" y="hd2"/>
                </a:cxn>
              </a:cxnLst>
              <a:rect l="0" t="0" r="r" b="b"/>
              <a:pathLst>
                <a:path w="21600" h="21600" extrusionOk="0">
                  <a:moveTo>
                    <a:pt x="9042" y="43"/>
                  </a:moveTo>
                  <a:cubicBezTo>
                    <a:pt x="9373" y="14"/>
                    <a:pt x="9708" y="0"/>
                    <a:pt x="10046" y="0"/>
                  </a:cubicBezTo>
                  <a:cubicBezTo>
                    <a:pt x="16427" y="0"/>
                    <a:pt x="21600" y="5173"/>
                    <a:pt x="21600" y="11554"/>
                  </a:cubicBezTo>
                  <a:cubicBezTo>
                    <a:pt x="21600" y="11892"/>
                    <a:pt x="21586" y="12227"/>
                    <a:pt x="21557" y="12558"/>
                  </a:cubicBezTo>
                  <a:lnTo>
                    <a:pt x="20044" y="12558"/>
                  </a:lnTo>
                  <a:cubicBezTo>
                    <a:pt x="19539" y="17635"/>
                    <a:pt x="15256" y="21600"/>
                    <a:pt x="10046" y="21600"/>
                  </a:cubicBezTo>
                  <a:cubicBezTo>
                    <a:pt x="4498" y="21600"/>
                    <a:pt x="0" y="17102"/>
                    <a:pt x="0" y="11554"/>
                  </a:cubicBezTo>
                  <a:cubicBezTo>
                    <a:pt x="0" y="6344"/>
                    <a:pt x="3965" y="2061"/>
                    <a:pt x="9042" y="1557"/>
                  </a:cubicBezTo>
                  <a:lnTo>
                    <a:pt x="9042" y="42"/>
                  </a:lnTo>
                  <a:close/>
                  <a:moveTo>
                    <a:pt x="9042" y="12558"/>
                  </a:moveTo>
                  <a:lnTo>
                    <a:pt x="9042" y="3579"/>
                  </a:lnTo>
                  <a:cubicBezTo>
                    <a:pt x="4638" y="4139"/>
                    <a:pt x="1522" y="8163"/>
                    <a:pt x="2082" y="12567"/>
                  </a:cubicBezTo>
                  <a:cubicBezTo>
                    <a:pt x="2593" y="16578"/>
                    <a:pt x="6003" y="19586"/>
                    <a:pt x="10046" y="19591"/>
                  </a:cubicBezTo>
                  <a:cubicBezTo>
                    <a:pt x="14097" y="19591"/>
                    <a:pt x="17515" y="16577"/>
                    <a:pt x="18021" y="12558"/>
                  </a:cubicBezTo>
                  <a:lnTo>
                    <a:pt x="9042" y="12558"/>
                  </a:lnTo>
                  <a:close/>
                  <a:moveTo>
                    <a:pt x="19538" y="10549"/>
                  </a:moveTo>
                  <a:cubicBezTo>
                    <a:pt x="19064" y="6073"/>
                    <a:pt x="15527" y="2536"/>
                    <a:pt x="11051" y="2062"/>
                  </a:cubicBezTo>
                  <a:lnTo>
                    <a:pt x="11051" y="10549"/>
                  </a:lnTo>
                  <a:lnTo>
                    <a:pt x="19538" y="1054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43" name="成组"/>
          <p:cNvGrpSpPr/>
          <p:nvPr/>
        </p:nvGrpSpPr>
        <p:grpSpPr>
          <a:xfrm>
            <a:off x="2668031" y="1751776"/>
            <a:ext cx="457201" cy="457201"/>
            <a:chOff x="0" y="0"/>
            <a:chExt cx="457200" cy="457200"/>
          </a:xfrm>
        </p:grpSpPr>
        <p:sp>
          <p:nvSpPr>
            <p:cNvPr id="441" name="任意形状 100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42" name="任意形状 100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6092" y="12000"/>
                  </a:moveTo>
                  <a:lnTo>
                    <a:pt x="9720" y="12000"/>
                  </a:lnTo>
                  <a:lnTo>
                    <a:pt x="9720" y="4920"/>
                  </a:lnTo>
                  <a:cubicBezTo>
                    <a:pt x="6799" y="5592"/>
                    <a:pt x="4921" y="8769"/>
                    <a:pt x="5526" y="12015"/>
                  </a:cubicBezTo>
                  <a:cubicBezTo>
                    <a:pt x="6044" y="14795"/>
                    <a:pt x="8245" y="16792"/>
                    <a:pt x="10800" y="16800"/>
                  </a:cubicBezTo>
                  <a:cubicBezTo>
                    <a:pt x="13366" y="16800"/>
                    <a:pt x="15578" y="14793"/>
                    <a:pt x="16092" y="12000"/>
                  </a:cubicBezTo>
                  <a:close/>
                  <a:moveTo>
                    <a:pt x="16092" y="9600"/>
                  </a:moveTo>
                  <a:cubicBezTo>
                    <a:pt x="15658" y="7244"/>
                    <a:pt x="14001" y="5402"/>
                    <a:pt x="11880" y="4920"/>
                  </a:cubicBezTo>
                  <a:lnTo>
                    <a:pt x="11880" y="9600"/>
                  </a:lnTo>
                  <a:lnTo>
                    <a:pt x="16092"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46" name="成组"/>
          <p:cNvGrpSpPr/>
          <p:nvPr/>
        </p:nvGrpSpPr>
        <p:grpSpPr>
          <a:xfrm>
            <a:off x="2668031" y="838200"/>
            <a:ext cx="457201" cy="457200"/>
            <a:chOff x="0" y="0"/>
            <a:chExt cx="457200" cy="457200"/>
          </a:xfrm>
        </p:grpSpPr>
        <p:sp>
          <p:nvSpPr>
            <p:cNvPr id="444" name="任意形状 100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45" name="任意形状 100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2160" y="2400"/>
                  </a:moveTo>
                  <a:lnTo>
                    <a:pt x="2160" y="19200"/>
                  </a:lnTo>
                  <a:lnTo>
                    <a:pt x="19440" y="19200"/>
                  </a:lnTo>
                  <a:lnTo>
                    <a:pt x="19440" y="2400"/>
                  </a:lnTo>
                  <a:lnTo>
                    <a:pt x="2160" y="2400"/>
                  </a:lnTo>
                  <a:close/>
                  <a:moveTo>
                    <a:pt x="16092" y="12000"/>
                  </a:moveTo>
                  <a:cubicBezTo>
                    <a:pt x="15487" y="15246"/>
                    <a:pt x="12628" y="17333"/>
                    <a:pt x="9706" y="16660"/>
                  </a:cubicBezTo>
                  <a:cubicBezTo>
                    <a:pt x="7204" y="16084"/>
                    <a:pt x="5407" y="13639"/>
                    <a:pt x="5400" y="10800"/>
                  </a:cubicBezTo>
                  <a:cubicBezTo>
                    <a:pt x="5400" y="7949"/>
                    <a:pt x="7206" y="5491"/>
                    <a:pt x="9720" y="4920"/>
                  </a:cubicBezTo>
                  <a:lnTo>
                    <a:pt x="9720" y="12000"/>
                  </a:lnTo>
                  <a:lnTo>
                    <a:pt x="16092" y="12000"/>
                  </a:lnTo>
                  <a:close/>
                  <a:moveTo>
                    <a:pt x="16092" y="9600"/>
                  </a:moveTo>
                  <a:lnTo>
                    <a:pt x="11880" y="9600"/>
                  </a:lnTo>
                  <a:lnTo>
                    <a:pt x="11880" y="4920"/>
                  </a:lnTo>
                  <a:cubicBezTo>
                    <a:pt x="14001" y="5402"/>
                    <a:pt x="15658" y="7244"/>
                    <a:pt x="16092" y="96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49" name="成组"/>
          <p:cNvGrpSpPr/>
          <p:nvPr/>
        </p:nvGrpSpPr>
        <p:grpSpPr>
          <a:xfrm>
            <a:off x="838200" y="1751776"/>
            <a:ext cx="457200" cy="457201"/>
            <a:chOff x="0" y="0"/>
            <a:chExt cx="457200" cy="457200"/>
          </a:xfrm>
        </p:grpSpPr>
        <p:sp>
          <p:nvSpPr>
            <p:cNvPr id="447" name="任意形状 101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48" name="任意形状 1011"/>
            <p:cNvSpPr/>
            <p:nvPr/>
          </p:nvSpPr>
          <p:spPr>
            <a:xfrm>
              <a:off x="38100" y="39052"/>
              <a:ext cx="380048" cy="380049"/>
            </a:xfrm>
            <a:custGeom>
              <a:avLst/>
              <a:gdLst/>
              <a:ahLst/>
              <a:cxnLst>
                <a:cxn ang="0">
                  <a:pos x="wd2" y="hd2"/>
                </a:cxn>
                <a:cxn ang="5400000">
                  <a:pos x="wd2" y="hd2"/>
                </a:cxn>
                <a:cxn ang="10800000">
                  <a:pos x="wd2" y="hd2"/>
                </a:cxn>
                <a:cxn ang="16200000">
                  <a:pos x="wd2" y="hd2"/>
                </a:cxn>
              </a:cxnLst>
              <a:rect l="0" t="0" r="r" b="b"/>
              <a:pathLst>
                <a:path w="21600" h="21600" extrusionOk="0">
                  <a:moveTo>
                    <a:pt x="9744" y="0"/>
                  </a:moveTo>
                  <a:lnTo>
                    <a:pt x="9744" y="11856"/>
                  </a:lnTo>
                  <a:lnTo>
                    <a:pt x="21600" y="11856"/>
                  </a:lnTo>
                  <a:cubicBezTo>
                    <a:pt x="21058" y="17327"/>
                    <a:pt x="16441" y="21600"/>
                    <a:pt x="10827" y="21600"/>
                  </a:cubicBezTo>
                  <a:cubicBezTo>
                    <a:pt x="4847" y="21600"/>
                    <a:pt x="0" y="16753"/>
                    <a:pt x="0" y="10773"/>
                  </a:cubicBezTo>
                  <a:cubicBezTo>
                    <a:pt x="0" y="5159"/>
                    <a:pt x="4273" y="542"/>
                    <a:pt x="9744" y="0"/>
                  </a:cubicBezTo>
                  <a:close/>
                  <a:moveTo>
                    <a:pt x="11910" y="0"/>
                  </a:moveTo>
                  <a:cubicBezTo>
                    <a:pt x="17033" y="516"/>
                    <a:pt x="21084" y="4567"/>
                    <a:pt x="21600" y="9690"/>
                  </a:cubicBezTo>
                  <a:lnTo>
                    <a:pt x="11910" y="9690"/>
                  </a:lnTo>
                  <a:lnTo>
                    <a:pt x="1191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52" name="成组"/>
          <p:cNvGrpSpPr/>
          <p:nvPr/>
        </p:nvGrpSpPr>
        <p:grpSpPr>
          <a:xfrm>
            <a:off x="838200" y="838200"/>
            <a:ext cx="457200" cy="457200"/>
            <a:chOff x="0" y="0"/>
            <a:chExt cx="457200" cy="457200"/>
          </a:xfrm>
        </p:grpSpPr>
        <p:sp>
          <p:nvSpPr>
            <p:cNvPr id="450" name="任意形状 101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51" name="任意形状 1014"/>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5964"/>
                    <a:pt x="3178" y="1871"/>
                    <a:pt x="7560" y="495"/>
                  </a:cubicBezTo>
                  <a:lnTo>
                    <a:pt x="7560" y="2789"/>
                  </a:lnTo>
                  <a:cubicBezTo>
                    <a:pt x="3137" y="4585"/>
                    <a:pt x="1008" y="9626"/>
                    <a:pt x="2804" y="14049"/>
                  </a:cubicBezTo>
                  <a:cubicBezTo>
                    <a:pt x="4125" y="17304"/>
                    <a:pt x="7287" y="19435"/>
                    <a:pt x="10800" y="19440"/>
                  </a:cubicBezTo>
                  <a:cubicBezTo>
                    <a:pt x="14321" y="19440"/>
                    <a:pt x="17490" y="17304"/>
                    <a:pt x="18811" y="14040"/>
                  </a:cubicBezTo>
                  <a:lnTo>
                    <a:pt x="21105" y="14040"/>
                  </a:lnTo>
                  <a:cubicBezTo>
                    <a:pt x="19729" y="18422"/>
                    <a:pt x="15636" y="21600"/>
                    <a:pt x="10800" y="21600"/>
                  </a:cubicBezTo>
                  <a:close/>
                  <a:moveTo>
                    <a:pt x="21546" y="11880"/>
                  </a:moveTo>
                  <a:lnTo>
                    <a:pt x="9720" y="11880"/>
                  </a:lnTo>
                  <a:lnTo>
                    <a:pt x="9720" y="54"/>
                  </a:lnTo>
                  <a:cubicBezTo>
                    <a:pt x="10075" y="18"/>
                    <a:pt x="10436" y="0"/>
                    <a:pt x="10800" y="0"/>
                  </a:cubicBezTo>
                  <a:cubicBezTo>
                    <a:pt x="16765" y="0"/>
                    <a:pt x="21600" y="4835"/>
                    <a:pt x="21600" y="10800"/>
                  </a:cubicBezTo>
                  <a:cubicBezTo>
                    <a:pt x="21600" y="11164"/>
                    <a:pt x="21582" y="11525"/>
                    <a:pt x="21546" y="11880"/>
                  </a:cubicBezTo>
                  <a:close/>
                  <a:moveTo>
                    <a:pt x="11880" y="2227"/>
                  </a:moveTo>
                  <a:lnTo>
                    <a:pt x="11880" y="9720"/>
                  </a:lnTo>
                  <a:lnTo>
                    <a:pt x="19373" y="9720"/>
                  </a:lnTo>
                  <a:cubicBezTo>
                    <a:pt x="18879" y="5805"/>
                    <a:pt x="15795" y="2721"/>
                    <a:pt x="11880" y="222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55" name="成组"/>
          <p:cNvGrpSpPr/>
          <p:nvPr/>
        </p:nvGrpSpPr>
        <p:grpSpPr>
          <a:xfrm>
            <a:off x="3582947" y="1751776"/>
            <a:ext cx="457201" cy="457201"/>
            <a:chOff x="0" y="0"/>
            <a:chExt cx="457200" cy="457200"/>
          </a:xfrm>
        </p:grpSpPr>
        <p:sp>
          <p:nvSpPr>
            <p:cNvPr id="453" name="任意形状 101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54" name="任意形状 1017"/>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5400" y="16200"/>
                  </a:moveTo>
                  <a:lnTo>
                    <a:pt x="16200" y="16200"/>
                  </a:lnTo>
                  <a:lnTo>
                    <a:pt x="16200" y="21600"/>
                  </a:lnTo>
                  <a:lnTo>
                    <a:pt x="5400" y="21600"/>
                  </a:lnTo>
                  <a:lnTo>
                    <a:pt x="5400" y="16200"/>
                  </a:lnTo>
                  <a:close/>
                  <a:moveTo>
                    <a:pt x="18360" y="19440"/>
                  </a:moveTo>
                  <a:lnTo>
                    <a:pt x="18360" y="14040"/>
                  </a:lnTo>
                  <a:lnTo>
                    <a:pt x="3240" y="14040"/>
                  </a:lnTo>
                  <a:lnTo>
                    <a:pt x="3240" y="19440"/>
                  </a:lnTo>
                  <a:lnTo>
                    <a:pt x="1080" y="19440"/>
                  </a:lnTo>
                  <a:cubicBezTo>
                    <a:pt x="483" y="19440"/>
                    <a:pt x="0" y="18957"/>
                    <a:pt x="0" y="18360"/>
                  </a:cubicBezTo>
                  <a:lnTo>
                    <a:pt x="0" y="7560"/>
                  </a:lnTo>
                  <a:cubicBezTo>
                    <a:pt x="0" y="6963"/>
                    <a:pt x="483" y="6480"/>
                    <a:pt x="1080" y="6480"/>
                  </a:cubicBezTo>
                  <a:lnTo>
                    <a:pt x="20520" y="6480"/>
                  </a:lnTo>
                  <a:cubicBezTo>
                    <a:pt x="21117" y="6480"/>
                    <a:pt x="21600" y="6963"/>
                    <a:pt x="21600" y="7560"/>
                  </a:cubicBezTo>
                  <a:lnTo>
                    <a:pt x="21600" y="18360"/>
                  </a:lnTo>
                  <a:cubicBezTo>
                    <a:pt x="21600" y="18957"/>
                    <a:pt x="21117" y="19440"/>
                    <a:pt x="20520" y="19440"/>
                  </a:cubicBezTo>
                  <a:lnTo>
                    <a:pt x="18360" y="19440"/>
                  </a:lnTo>
                  <a:close/>
                  <a:moveTo>
                    <a:pt x="3240" y="8640"/>
                  </a:moveTo>
                  <a:lnTo>
                    <a:pt x="3240" y="10800"/>
                  </a:lnTo>
                  <a:lnTo>
                    <a:pt x="6480" y="10800"/>
                  </a:lnTo>
                  <a:lnTo>
                    <a:pt x="6480" y="8640"/>
                  </a:lnTo>
                  <a:lnTo>
                    <a:pt x="3240" y="8640"/>
                  </a:lnTo>
                  <a:close/>
                  <a:moveTo>
                    <a:pt x="5400" y="0"/>
                  </a:moveTo>
                  <a:lnTo>
                    <a:pt x="16200" y="0"/>
                  </a:lnTo>
                  <a:cubicBezTo>
                    <a:pt x="16797" y="0"/>
                    <a:pt x="17280" y="483"/>
                    <a:pt x="17280" y="1080"/>
                  </a:cubicBezTo>
                  <a:lnTo>
                    <a:pt x="17280" y="4320"/>
                  </a:lnTo>
                  <a:lnTo>
                    <a:pt x="4320" y="4320"/>
                  </a:lnTo>
                  <a:lnTo>
                    <a:pt x="4320" y="1080"/>
                  </a:lnTo>
                  <a:cubicBezTo>
                    <a:pt x="4320" y="483"/>
                    <a:pt x="4803" y="0"/>
                    <a:pt x="54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58" name="成组"/>
          <p:cNvGrpSpPr/>
          <p:nvPr/>
        </p:nvGrpSpPr>
        <p:grpSpPr>
          <a:xfrm>
            <a:off x="3582947" y="838200"/>
            <a:ext cx="457201" cy="457200"/>
            <a:chOff x="0" y="0"/>
            <a:chExt cx="457200" cy="457200"/>
          </a:xfrm>
        </p:grpSpPr>
        <p:sp>
          <p:nvSpPr>
            <p:cNvPr id="456" name="任意形状 101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57" name="任意形状 1020"/>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4320" y="18360"/>
                  </a:moveTo>
                  <a:lnTo>
                    <a:pt x="1080" y="18360"/>
                  </a:lnTo>
                  <a:cubicBezTo>
                    <a:pt x="483" y="18360"/>
                    <a:pt x="0" y="17877"/>
                    <a:pt x="0" y="17280"/>
                  </a:cubicBezTo>
                  <a:lnTo>
                    <a:pt x="0" y="6480"/>
                  </a:lnTo>
                  <a:cubicBezTo>
                    <a:pt x="0" y="5883"/>
                    <a:pt x="483" y="5400"/>
                    <a:pt x="1080" y="5400"/>
                  </a:cubicBezTo>
                  <a:lnTo>
                    <a:pt x="4320" y="5400"/>
                  </a:lnTo>
                  <a:lnTo>
                    <a:pt x="4320" y="1080"/>
                  </a:lnTo>
                  <a:cubicBezTo>
                    <a:pt x="4320" y="483"/>
                    <a:pt x="4803" y="0"/>
                    <a:pt x="5400" y="0"/>
                  </a:cubicBezTo>
                  <a:lnTo>
                    <a:pt x="16200" y="0"/>
                  </a:lnTo>
                  <a:cubicBezTo>
                    <a:pt x="16797" y="0"/>
                    <a:pt x="17280" y="483"/>
                    <a:pt x="17280" y="1080"/>
                  </a:cubicBezTo>
                  <a:lnTo>
                    <a:pt x="17280" y="5400"/>
                  </a:lnTo>
                  <a:lnTo>
                    <a:pt x="20520" y="5400"/>
                  </a:lnTo>
                  <a:cubicBezTo>
                    <a:pt x="21117" y="5400"/>
                    <a:pt x="21600" y="5883"/>
                    <a:pt x="21600" y="6480"/>
                  </a:cubicBezTo>
                  <a:lnTo>
                    <a:pt x="21600" y="17280"/>
                  </a:lnTo>
                  <a:cubicBezTo>
                    <a:pt x="21600" y="17877"/>
                    <a:pt x="21117" y="18360"/>
                    <a:pt x="20520" y="18360"/>
                  </a:cubicBezTo>
                  <a:lnTo>
                    <a:pt x="17280" y="18360"/>
                  </a:lnTo>
                  <a:lnTo>
                    <a:pt x="17280" y="20520"/>
                  </a:lnTo>
                  <a:cubicBezTo>
                    <a:pt x="17280" y="21117"/>
                    <a:pt x="16797" y="21600"/>
                    <a:pt x="16200" y="21600"/>
                  </a:cubicBezTo>
                  <a:lnTo>
                    <a:pt x="5400" y="21600"/>
                  </a:lnTo>
                  <a:cubicBezTo>
                    <a:pt x="4803" y="21600"/>
                    <a:pt x="4320" y="21117"/>
                    <a:pt x="4320" y="20520"/>
                  </a:cubicBezTo>
                  <a:lnTo>
                    <a:pt x="4320" y="18360"/>
                  </a:lnTo>
                  <a:close/>
                  <a:moveTo>
                    <a:pt x="4320" y="16200"/>
                  </a:moveTo>
                  <a:lnTo>
                    <a:pt x="4320" y="15120"/>
                  </a:lnTo>
                  <a:cubicBezTo>
                    <a:pt x="4320" y="14523"/>
                    <a:pt x="4803" y="14040"/>
                    <a:pt x="5400" y="14040"/>
                  </a:cubicBezTo>
                  <a:lnTo>
                    <a:pt x="16200" y="14040"/>
                  </a:lnTo>
                  <a:cubicBezTo>
                    <a:pt x="16797" y="14040"/>
                    <a:pt x="17280" y="14523"/>
                    <a:pt x="17280" y="15120"/>
                  </a:cubicBezTo>
                  <a:lnTo>
                    <a:pt x="17280" y="16200"/>
                  </a:lnTo>
                  <a:lnTo>
                    <a:pt x="19440" y="16200"/>
                  </a:lnTo>
                  <a:lnTo>
                    <a:pt x="19440" y="7560"/>
                  </a:lnTo>
                  <a:lnTo>
                    <a:pt x="2160" y="7560"/>
                  </a:lnTo>
                  <a:lnTo>
                    <a:pt x="2160" y="16200"/>
                  </a:lnTo>
                  <a:lnTo>
                    <a:pt x="4320" y="16200"/>
                  </a:lnTo>
                  <a:close/>
                  <a:moveTo>
                    <a:pt x="6480" y="2160"/>
                  </a:moveTo>
                  <a:lnTo>
                    <a:pt x="6480" y="5400"/>
                  </a:lnTo>
                  <a:lnTo>
                    <a:pt x="15120" y="5400"/>
                  </a:lnTo>
                  <a:lnTo>
                    <a:pt x="15120" y="2160"/>
                  </a:lnTo>
                  <a:lnTo>
                    <a:pt x="6480" y="2160"/>
                  </a:lnTo>
                  <a:close/>
                  <a:moveTo>
                    <a:pt x="6480" y="16200"/>
                  </a:moveTo>
                  <a:lnTo>
                    <a:pt x="6480" y="19440"/>
                  </a:lnTo>
                  <a:lnTo>
                    <a:pt x="15120" y="19440"/>
                  </a:lnTo>
                  <a:lnTo>
                    <a:pt x="15120" y="16200"/>
                  </a:lnTo>
                  <a:lnTo>
                    <a:pt x="6480" y="16200"/>
                  </a:lnTo>
                  <a:close/>
                  <a:moveTo>
                    <a:pt x="3240" y="8640"/>
                  </a:moveTo>
                  <a:lnTo>
                    <a:pt x="6480" y="8640"/>
                  </a:lnTo>
                  <a:lnTo>
                    <a:pt x="6480" y="10800"/>
                  </a:lnTo>
                  <a:lnTo>
                    <a:pt x="3240" y="10800"/>
                  </a:lnTo>
                  <a:lnTo>
                    <a:pt x="3240"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61" name="成组"/>
          <p:cNvGrpSpPr/>
          <p:nvPr/>
        </p:nvGrpSpPr>
        <p:grpSpPr>
          <a:xfrm>
            <a:off x="9987358" y="1751776"/>
            <a:ext cx="457201" cy="457201"/>
            <a:chOff x="0" y="0"/>
            <a:chExt cx="457200" cy="457200"/>
          </a:xfrm>
        </p:grpSpPr>
        <p:sp>
          <p:nvSpPr>
            <p:cNvPr id="459" name="任意形状 10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60" name="任意形状 1029"/>
            <p:cNvSpPr/>
            <p:nvPr/>
          </p:nvSpPr>
          <p:spPr>
            <a:xfrm>
              <a:off x="19050" y="57149"/>
              <a:ext cx="419100" cy="342902"/>
            </a:xfrm>
            <a:custGeom>
              <a:avLst/>
              <a:gdLst/>
              <a:ahLst/>
              <a:cxnLst>
                <a:cxn ang="0">
                  <a:pos x="wd2" y="hd2"/>
                </a:cxn>
                <a:cxn ang="5400000">
                  <a:pos x="wd2" y="hd2"/>
                </a:cxn>
                <a:cxn ang="10800000">
                  <a:pos x="wd2" y="hd2"/>
                </a:cxn>
                <a:cxn ang="16200000">
                  <a:pos x="wd2" y="hd2"/>
                </a:cxn>
              </a:cxnLst>
              <a:rect l="0" t="0" r="r" b="b"/>
              <a:pathLst>
                <a:path w="21600" h="21597" extrusionOk="0">
                  <a:moveTo>
                    <a:pt x="20618" y="19197"/>
                  </a:moveTo>
                  <a:lnTo>
                    <a:pt x="20618" y="21597"/>
                  </a:lnTo>
                  <a:lnTo>
                    <a:pt x="18655" y="21597"/>
                  </a:lnTo>
                  <a:lnTo>
                    <a:pt x="18655" y="19197"/>
                  </a:lnTo>
                  <a:lnTo>
                    <a:pt x="2945" y="19197"/>
                  </a:lnTo>
                  <a:lnTo>
                    <a:pt x="2945" y="21597"/>
                  </a:lnTo>
                  <a:lnTo>
                    <a:pt x="982" y="21597"/>
                  </a:lnTo>
                  <a:lnTo>
                    <a:pt x="982" y="19197"/>
                  </a:lnTo>
                  <a:cubicBezTo>
                    <a:pt x="440" y="19197"/>
                    <a:pt x="0" y="18660"/>
                    <a:pt x="0" y="17997"/>
                  </a:cubicBezTo>
                  <a:lnTo>
                    <a:pt x="0" y="3599"/>
                  </a:lnTo>
                  <a:cubicBezTo>
                    <a:pt x="0" y="2936"/>
                    <a:pt x="440" y="2399"/>
                    <a:pt x="982" y="2399"/>
                  </a:cubicBezTo>
                  <a:lnTo>
                    <a:pt x="10613" y="2399"/>
                  </a:lnTo>
                  <a:cubicBezTo>
                    <a:pt x="11816" y="864"/>
                    <a:pt x="13479" y="-3"/>
                    <a:pt x="15218" y="0"/>
                  </a:cubicBezTo>
                  <a:cubicBezTo>
                    <a:pt x="17028" y="0"/>
                    <a:pt x="18661" y="920"/>
                    <a:pt x="19823" y="2399"/>
                  </a:cubicBezTo>
                  <a:lnTo>
                    <a:pt x="20618" y="2399"/>
                  </a:lnTo>
                  <a:cubicBezTo>
                    <a:pt x="21160" y="2399"/>
                    <a:pt x="21600" y="2936"/>
                    <a:pt x="21600" y="3599"/>
                  </a:cubicBezTo>
                  <a:lnTo>
                    <a:pt x="21600" y="17997"/>
                  </a:lnTo>
                  <a:cubicBezTo>
                    <a:pt x="21600" y="18660"/>
                    <a:pt x="21160" y="19197"/>
                    <a:pt x="20618" y="19197"/>
                  </a:cubicBezTo>
                  <a:close/>
                  <a:moveTo>
                    <a:pt x="15218" y="13198"/>
                  </a:moveTo>
                  <a:cubicBezTo>
                    <a:pt x="17658" y="13198"/>
                    <a:pt x="19636" y="10781"/>
                    <a:pt x="19636" y="7799"/>
                  </a:cubicBezTo>
                  <a:cubicBezTo>
                    <a:pt x="19636" y="4817"/>
                    <a:pt x="17658" y="2399"/>
                    <a:pt x="15218" y="2399"/>
                  </a:cubicBezTo>
                  <a:cubicBezTo>
                    <a:pt x="12778" y="2399"/>
                    <a:pt x="10800" y="4817"/>
                    <a:pt x="10800" y="7799"/>
                  </a:cubicBezTo>
                  <a:cubicBezTo>
                    <a:pt x="10800" y="10781"/>
                    <a:pt x="12778" y="13198"/>
                    <a:pt x="15218" y="13198"/>
                  </a:cubicBezTo>
                  <a:close/>
                  <a:moveTo>
                    <a:pt x="15218" y="10798"/>
                  </a:moveTo>
                  <a:cubicBezTo>
                    <a:pt x="13863" y="10798"/>
                    <a:pt x="12764" y="9455"/>
                    <a:pt x="12764" y="7799"/>
                  </a:cubicBezTo>
                  <a:cubicBezTo>
                    <a:pt x="12764" y="6142"/>
                    <a:pt x="13863" y="4799"/>
                    <a:pt x="15218" y="4799"/>
                  </a:cubicBezTo>
                  <a:cubicBezTo>
                    <a:pt x="16574" y="4799"/>
                    <a:pt x="17673" y="6142"/>
                    <a:pt x="17673" y="7799"/>
                  </a:cubicBezTo>
                  <a:cubicBezTo>
                    <a:pt x="17673" y="9455"/>
                    <a:pt x="16574" y="10798"/>
                    <a:pt x="15218" y="10798"/>
                  </a:cubicBezTo>
                  <a:close/>
                  <a:moveTo>
                    <a:pt x="2945" y="11998"/>
                  </a:moveTo>
                  <a:lnTo>
                    <a:pt x="2945" y="14398"/>
                  </a:lnTo>
                  <a:lnTo>
                    <a:pt x="4909" y="14398"/>
                  </a:lnTo>
                  <a:lnTo>
                    <a:pt x="4909" y="11998"/>
                  </a:lnTo>
                  <a:lnTo>
                    <a:pt x="2945" y="11998"/>
                  </a:lnTo>
                  <a:close/>
                  <a:moveTo>
                    <a:pt x="6873" y="11998"/>
                  </a:moveTo>
                  <a:lnTo>
                    <a:pt x="6873" y="14398"/>
                  </a:lnTo>
                  <a:lnTo>
                    <a:pt x="8836" y="14398"/>
                  </a:lnTo>
                  <a:lnTo>
                    <a:pt x="8836" y="11998"/>
                  </a:lnTo>
                  <a:lnTo>
                    <a:pt x="6873" y="1199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64" name="成组"/>
          <p:cNvGrpSpPr/>
          <p:nvPr/>
        </p:nvGrpSpPr>
        <p:grpSpPr>
          <a:xfrm>
            <a:off x="9987358" y="838200"/>
            <a:ext cx="457201" cy="457200"/>
            <a:chOff x="0" y="0"/>
            <a:chExt cx="457200" cy="457200"/>
          </a:xfrm>
        </p:grpSpPr>
        <p:sp>
          <p:nvSpPr>
            <p:cNvPr id="462" name="任意形状 10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63" name="任意形状 1032"/>
            <p:cNvSpPr/>
            <p:nvPr/>
          </p:nvSpPr>
          <p:spPr>
            <a:xfrm>
              <a:off x="19050" y="57149"/>
              <a:ext cx="419100" cy="342901"/>
            </a:xfrm>
            <a:custGeom>
              <a:avLst/>
              <a:gdLst/>
              <a:ahLst/>
              <a:cxnLst>
                <a:cxn ang="0">
                  <a:pos x="wd2" y="hd2"/>
                </a:cxn>
                <a:cxn ang="5400000">
                  <a:pos x="wd2" y="hd2"/>
                </a:cxn>
                <a:cxn ang="10800000">
                  <a:pos x="wd2" y="hd2"/>
                </a:cxn>
                <a:cxn ang="16200000">
                  <a:pos x="wd2" y="hd2"/>
                </a:cxn>
              </a:cxnLst>
              <a:rect l="0" t="0" r="r" b="b"/>
              <a:pathLst>
                <a:path w="21600" h="21598" extrusionOk="0">
                  <a:moveTo>
                    <a:pt x="20618" y="19198"/>
                  </a:moveTo>
                  <a:lnTo>
                    <a:pt x="20618" y="21598"/>
                  </a:lnTo>
                  <a:lnTo>
                    <a:pt x="18655" y="21598"/>
                  </a:lnTo>
                  <a:lnTo>
                    <a:pt x="18655" y="19198"/>
                  </a:lnTo>
                  <a:lnTo>
                    <a:pt x="2945" y="19198"/>
                  </a:lnTo>
                  <a:lnTo>
                    <a:pt x="2945" y="21598"/>
                  </a:lnTo>
                  <a:lnTo>
                    <a:pt x="982" y="21598"/>
                  </a:lnTo>
                  <a:lnTo>
                    <a:pt x="982" y="19198"/>
                  </a:lnTo>
                  <a:cubicBezTo>
                    <a:pt x="440" y="19198"/>
                    <a:pt x="0" y="18661"/>
                    <a:pt x="0" y="17998"/>
                  </a:cubicBezTo>
                  <a:lnTo>
                    <a:pt x="0" y="3600"/>
                  </a:lnTo>
                  <a:cubicBezTo>
                    <a:pt x="0" y="2937"/>
                    <a:pt x="440" y="2400"/>
                    <a:pt x="982" y="2400"/>
                  </a:cubicBezTo>
                  <a:lnTo>
                    <a:pt x="11318" y="2400"/>
                  </a:lnTo>
                  <a:cubicBezTo>
                    <a:pt x="12435" y="871"/>
                    <a:pt x="14032" y="-2"/>
                    <a:pt x="15709" y="0"/>
                  </a:cubicBezTo>
                  <a:cubicBezTo>
                    <a:pt x="17454" y="0"/>
                    <a:pt x="19022" y="928"/>
                    <a:pt x="20100" y="2400"/>
                  </a:cubicBezTo>
                  <a:lnTo>
                    <a:pt x="20618" y="2400"/>
                  </a:lnTo>
                  <a:cubicBezTo>
                    <a:pt x="21160" y="2400"/>
                    <a:pt x="21600" y="2937"/>
                    <a:pt x="21600" y="3600"/>
                  </a:cubicBezTo>
                  <a:lnTo>
                    <a:pt x="21600" y="17998"/>
                  </a:lnTo>
                  <a:cubicBezTo>
                    <a:pt x="21600" y="18661"/>
                    <a:pt x="21160" y="19198"/>
                    <a:pt x="20618" y="19198"/>
                  </a:cubicBezTo>
                  <a:close/>
                  <a:moveTo>
                    <a:pt x="10153" y="4800"/>
                  </a:moveTo>
                  <a:lnTo>
                    <a:pt x="1964" y="4800"/>
                  </a:lnTo>
                  <a:lnTo>
                    <a:pt x="1964" y="16799"/>
                  </a:lnTo>
                  <a:lnTo>
                    <a:pt x="19636" y="16799"/>
                  </a:lnTo>
                  <a:lnTo>
                    <a:pt x="19636" y="12565"/>
                  </a:lnTo>
                  <a:cubicBezTo>
                    <a:pt x="17213" y="15218"/>
                    <a:pt x="13489" y="14968"/>
                    <a:pt x="11318" y="12006"/>
                  </a:cubicBezTo>
                  <a:cubicBezTo>
                    <a:pt x="9881" y="10045"/>
                    <a:pt x="9434" y="7281"/>
                    <a:pt x="10153" y="4800"/>
                  </a:cubicBezTo>
                  <a:close/>
                  <a:moveTo>
                    <a:pt x="15709" y="11999"/>
                  </a:moveTo>
                  <a:cubicBezTo>
                    <a:pt x="17878" y="11999"/>
                    <a:pt x="19636" y="9850"/>
                    <a:pt x="19636" y="7200"/>
                  </a:cubicBezTo>
                  <a:cubicBezTo>
                    <a:pt x="19636" y="4549"/>
                    <a:pt x="17878" y="2400"/>
                    <a:pt x="15709" y="2400"/>
                  </a:cubicBezTo>
                  <a:cubicBezTo>
                    <a:pt x="13540" y="2400"/>
                    <a:pt x="11782" y="4549"/>
                    <a:pt x="11782" y="7200"/>
                  </a:cubicBezTo>
                  <a:cubicBezTo>
                    <a:pt x="11782" y="9850"/>
                    <a:pt x="13540" y="11999"/>
                    <a:pt x="15709" y="11999"/>
                  </a:cubicBezTo>
                  <a:close/>
                  <a:moveTo>
                    <a:pt x="3927" y="11999"/>
                  </a:moveTo>
                  <a:lnTo>
                    <a:pt x="5891" y="11999"/>
                  </a:lnTo>
                  <a:lnTo>
                    <a:pt x="5891" y="14399"/>
                  </a:lnTo>
                  <a:lnTo>
                    <a:pt x="3927" y="14399"/>
                  </a:lnTo>
                  <a:lnTo>
                    <a:pt x="3927" y="11999"/>
                  </a:lnTo>
                  <a:close/>
                  <a:moveTo>
                    <a:pt x="6873" y="11999"/>
                  </a:moveTo>
                  <a:lnTo>
                    <a:pt x="8836" y="11999"/>
                  </a:lnTo>
                  <a:lnTo>
                    <a:pt x="8836" y="14399"/>
                  </a:lnTo>
                  <a:lnTo>
                    <a:pt x="6873" y="14399"/>
                  </a:lnTo>
                  <a:lnTo>
                    <a:pt x="6873" y="1199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67" name="成组"/>
          <p:cNvGrpSpPr/>
          <p:nvPr/>
        </p:nvGrpSpPr>
        <p:grpSpPr>
          <a:xfrm>
            <a:off x="8157526" y="1751776"/>
            <a:ext cx="457201" cy="457201"/>
            <a:chOff x="0" y="0"/>
            <a:chExt cx="457200" cy="457200"/>
          </a:xfrm>
        </p:grpSpPr>
        <p:sp>
          <p:nvSpPr>
            <p:cNvPr id="465" name="任意形状 10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66" name="任意形状 103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9841" y="10800"/>
                  </a:moveTo>
                  <a:cubicBezTo>
                    <a:pt x="10441" y="13708"/>
                    <a:pt x="13050" y="15525"/>
                    <a:pt x="15667" y="14858"/>
                  </a:cubicBezTo>
                  <a:cubicBezTo>
                    <a:pt x="17484" y="14394"/>
                    <a:pt x="18902" y="12818"/>
                    <a:pt x="19319" y="10800"/>
                  </a:cubicBezTo>
                  <a:lnTo>
                    <a:pt x="21600" y="10800"/>
                  </a:lnTo>
                  <a:lnTo>
                    <a:pt x="21600" y="20400"/>
                  </a:lnTo>
                  <a:cubicBezTo>
                    <a:pt x="21600" y="21063"/>
                    <a:pt x="21117" y="21600"/>
                    <a:pt x="20520" y="21600"/>
                  </a:cubicBezTo>
                  <a:lnTo>
                    <a:pt x="1080" y="21600"/>
                  </a:lnTo>
                  <a:cubicBezTo>
                    <a:pt x="483" y="21600"/>
                    <a:pt x="0" y="21063"/>
                    <a:pt x="0" y="20400"/>
                  </a:cubicBezTo>
                  <a:lnTo>
                    <a:pt x="0" y="10800"/>
                  </a:lnTo>
                  <a:lnTo>
                    <a:pt x="9841" y="10800"/>
                  </a:lnTo>
                  <a:close/>
                  <a:moveTo>
                    <a:pt x="3240" y="15600"/>
                  </a:moveTo>
                  <a:lnTo>
                    <a:pt x="5400" y="15600"/>
                  </a:lnTo>
                  <a:lnTo>
                    <a:pt x="5400" y="18000"/>
                  </a:lnTo>
                  <a:lnTo>
                    <a:pt x="3240" y="18000"/>
                  </a:lnTo>
                  <a:lnTo>
                    <a:pt x="3240" y="15600"/>
                  </a:lnTo>
                  <a:close/>
                  <a:moveTo>
                    <a:pt x="14580" y="12600"/>
                  </a:moveTo>
                  <a:cubicBezTo>
                    <a:pt x="13089" y="12600"/>
                    <a:pt x="11880" y="11257"/>
                    <a:pt x="11880" y="9600"/>
                  </a:cubicBezTo>
                  <a:cubicBezTo>
                    <a:pt x="11880" y="7943"/>
                    <a:pt x="13089" y="6600"/>
                    <a:pt x="14580" y="6600"/>
                  </a:cubicBezTo>
                  <a:cubicBezTo>
                    <a:pt x="16071" y="6600"/>
                    <a:pt x="17280" y="7943"/>
                    <a:pt x="17280" y="9600"/>
                  </a:cubicBezTo>
                  <a:cubicBezTo>
                    <a:pt x="17280" y="11257"/>
                    <a:pt x="16071" y="12600"/>
                    <a:pt x="14580" y="12600"/>
                  </a:cubicBezTo>
                  <a:close/>
                  <a:moveTo>
                    <a:pt x="9841" y="8400"/>
                  </a:moveTo>
                  <a:lnTo>
                    <a:pt x="0" y="8400"/>
                  </a:lnTo>
                  <a:lnTo>
                    <a:pt x="0" y="1200"/>
                  </a:lnTo>
                  <a:cubicBezTo>
                    <a:pt x="0" y="537"/>
                    <a:pt x="483" y="0"/>
                    <a:pt x="1080" y="0"/>
                  </a:cubicBezTo>
                  <a:lnTo>
                    <a:pt x="20520" y="0"/>
                  </a:lnTo>
                  <a:cubicBezTo>
                    <a:pt x="21117" y="0"/>
                    <a:pt x="21600" y="537"/>
                    <a:pt x="21600" y="1200"/>
                  </a:cubicBezTo>
                  <a:lnTo>
                    <a:pt x="21600" y="8400"/>
                  </a:lnTo>
                  <a:lnTo>
                    <a:pt x="19319" y="8400"/>
                  </a:lnTo>
                  <a:cubicBezTo>
                    <a:pt x="18719" y="5492"/>
                    <a:pt x="16110" y="3675"/>
                    <a:pt x="13493" y="4342"/>
                  </a:cubicBezTo>
                  <a:cubicBezTo>
                    <a:pt x="11676" y="4806"/>
                    <a:pt x="10258" y="6382"/>
                    <a:pt x="9841" y="840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70" name="成组"/>
          <p:cNvGrpSpPr/>
          <p:nvPr/>
        </p:nvGrpSpPr>
        <p:grpSpPr>
          <a:xfrm>
            <a:off x="8157526" y="838200"/>
            <a:ext cx="457201" cy="457200"/>
            <a:chOff x="0" y="0"/>
            <a:chExt cx="457200" cy="457200"/>
          </a:xfrm>
        </p:grpSpPr>
        <p:sp>
          <p:nvSpPr>
            <p:cNvPr id="468" name="任意形状 10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69" name="任意形状 103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9856" y="10800"/>
                  </a:moveTo>
                  <a:lnTo>
                    <a:pt x="2160" y="10800"/>
                  </a:lnTo>
                  <a:lnTo>
                    <a:pt x="2160" y="19200"/>
                  </a:lnTo>
                  <a:lnTo>
                    <a:pt x="19440" y="19200"/>
                  </a:lnTo>
                  <a:lnTo>
                    <a:pt x="19440" y="10800"/>
                  </a:lnTo>
                  <a:lnTo>
                    <a:pt x="18224" y="10800"/>
                  </a:lnTo>
                  <a:cubicBezTo>
                    <a:pt x="17625" y="13367"/>
                    <a:pt x="15266" y="14909"/>
                    <a:pt x="12956" y="14244"/>
                  </a:cubicBezTo>
                  <a:cubicBezTo>
                    <a:pt x="11436" y="13806"/>
                    <a:pt x="10250" y="12488"/>
                    <a:pt x="9856" y="10800"/>
                  </a:cubicBezTo>
                  <a:close/>
                  <a:moveTo>
                    <a:pt x="9856" y="8400"/>
                  </a:moveTo>
                  <a:cubicBezTo>
                    <a:pt x="10455" y="5833"/>
                    <a:pt x="12814" y="4291"/>
                    <a:pt x="15124" y="4956"/>
                  </a:cubicBezTo>
                  <a:cubicBezTo>
                    <a:pt x="16644" y="5394"/>
                    <a:pt x="17830" y="6712"/>
                    <a:pt x="18224" y="8400"/>
                  </a:cubicBezTo>
                  <a:lnTo>
                    <a:pt x="19440" y="8400"/>
                  </a:lnTo>
                  <a:lnTo>
                    <a:pt x="19440" y="2400"/>
                  </a:lnTo>
                  <a:lnTo>
                    <a:pt x="2160" y="2400"/>
                  </a:lnTo>
                  <a:lnTo>
                    <a:pt x="2160" y="8400"/>
                  </a:lnTo>
                  <a:lnTo>
                    <a:pt x="9856" y="8400"/>
                  </a:lnTo>
                  <a:close/>
                  <a:moveTo>
                    <a:pt x="14040" y="12000"/>
                  </a:moveTo>
                  <a:cubicBezTo>
                    <a:pt x="15233" y="12000"/>
                    <a:pt x="16200" y="10925"/>
                    <a:pt x="16200" y="9600"/>
                  </a:cubicBezTo>
                  <a:cubicBezTo>
                    <a:pt x="16200" y="8275"/>
                    <a:pt x="15233" y="7200"/>
                    <a:pt x="14040" y="7200"/>
                  </a:cubicBezTo>
                  <a:cubicBezTo>
                    <a:pt x="12847" y="7200"/>
                    <a:pt x="11880" y="8275"/>
                    <a:pt x="11880" y="9600"/>
                  </a:cubicBezTo>
                  <a:cubicBezTo>
                    <a:pt x="11880" y="10925"/>
                    <a:pt x="12847" y="12000"/>
                    <a:pt x="14040" y="12000"/>
                  </a:cubicBezTo>
                  <a:close/>
                  <a:moveTo>
                    <a:pt x="4320" y="14400"/>
                  </a:moveTo>
                  <a:lnTo>
                    <a:pt x="6480" y="14400"/>
                  </a:lnTo>
                  <a:lnTo>
                    <a:pt x="6480" y="16800"/>
                  </a:lnTo>
                  <a:lnTo>
                    <a:pt x="4320" y="16800"/>
                  </a:lnTo>
                  <a:lnTo>
                    <a:pt x="4320" y="144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73" name="成组"/>
          <p:cNvGrpSpPr/>
          <p:nvPr/>
        </p:nvGrpSpPr>
        <p:grpSpPr>
          <a:xfrm>
            <a:off x="4497863" y="1751776"/>
            <a:ext cx="457201" cy="457201"/>
            <a:chOff x="0" y="0"/>
            <a:chExt cx="457200" cy="457200"/>
          </a:xfrm>
        </p:grpSpPr>
        <p:sp>
          <p:nvSpPr>
            <p:cNvPr id="471" name="任意形状 10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72" name="任意形状 1041"/>
            <p:cNvSpPr/>
            <p:nvPr/>
          </p:nvSpPr>
          <p:spPr>
            <a:xfrm>
              <a:off x="5" y="114298"/>
              <a:ext cx="457191" cy="209553"/>
            </a:xfrm>
            <a:custGeom>
              <a:avLst/>
              <a:gdLst/>
              <a:ahLst/>
              <a:cxnLst>
                <a:cxn ang="0">
                  <a:pos x="wd2" y="hd2"/>
                </a:cxn>
                <a:cxn ang="5400000">
                  <a:pos x="wd2" y="hd2"/>
                </a:cxn>
                <a:cxn ang="10800000">
                  <a:pos x="wd2" y="hd2"/>
                </a:cxn>
                <a:cxn ang="16200000">
                  <a:pos x="wd2" y="hd2"/>
                </a:cxn>
              </a:cxnLst>
              <a:rect l="0" t="0" r="r" b="b"/>
              <a:pathLst>
                <a:path w="21009" h="20350" extrusionOk="0">
                  <a:moveTo>
                    <a:pt x="8529" y="16650"/>
                  </a:moveTo>
                  <a:lnTo>
                    <a:pt x="12480" y="16650"/>
                  </a:lnTo>
                  <a:cubicBezTo>
                    <a:pt x="10788" y="12315"/>
                    <a:pt x="11079" y="5902"/>
                    <a:pt x="13130" y="2326"/>
                  </a:cubicBezTo>
                  <a:cubicBezTo>
                    <a:pt x="15181" y="-1250"/>
                    <a:pt x="18216" y="-635"/>
                    <a:pt x="19908" y="3700"/>
                  </a:cubicBezTo>
                  <a:cubicBezTo>
                    <a:pt x="21600" y="8035"/>
                    <a:pt x="21309" y="14448"/>
                    <a:pt x="19258" y="18024"/>
                  </a:cubicBezTo>
                  <a:cubicBezTo>
                    <a:pt x="18395" y="19527"/>
                    <a:pt x="17312" y="20350"/>
                    <a:pt x="16194" y="20350"/>
                  </a:cubicBezTo>
                  <a:lnTo>
                    <a:pt x="4814" y="20350"/>
                  </a:lnTo>
                  <a:cubicBezTo>
                    <a:pt x="2155" y="20350"/>
                    <a:pt x="0" y="15794"/>
                    <a:pt x="0" y="10174"/>
                  </a:cubicBezTo>
                  <a:cubicBezTo>
                    <a:pt x="0" y="4555"/>
                    <a:pt x="2156" y="0"/>
                    <a:pt x="4815" y="0"/>
                  </a:cubicBezTo>
                  <a:cubicBezTo>
                    <a:pt x="7474" y="0"/>
                    <a:pt x="9629" y="4556"/>
                    <a:pt x="9629" y="10176"/>
                  </a:cubicBezTo>
                  <a:cubicBezTo>
                    <a:pt x="9629" y="12538"/>
                    <a:pt x="9240" y="14828"/>
                    <a:pt x="8529" y="16650"/>
                  </a:cubicBezTo>
                  <a:close/>
                  <a:moveTo>
                    <a:pt x="4814" y="12950"/>
                  </a:moveTo>
                  <a:cubicBezTo>
                    <a:pt x="5540" y="12950"/>
                    <a:pt x="6128" y="11708"/>
                    <a:pt x="6128" y="10175"/>
                  </a:cubicBezTo>
                  <a:cubicBezTo>
                    <a:pt x="6128" y="8642"/>
                    <a:pt x="5540" y="7400"/>
                    <a:pt x="4814" y="7400"/>
                  </a:cubicBezTo>
                  <a:cubicBezTo>
                    <a:pt x="4089" y="7400"/>
                    <a:pt x="3501" y="8642"/>
                    <a:pt x="3501" y="10175"/>
                  </a:cubicBezTo>
                  <a:cubicBezTo>
                    <a:pt x="3501" y="11708"/>
                    <a:pt x="4089" y="12950"/>
                    <a:pt x="4814" y="12950"/>
                  </a:cubicBezTo>
                  <a:close/>
                  <a:moveTo>
                    <a:pt x="16194" y="12950"/>
                  </a:moveTo>
                  <a:cubicBezTo>
                    <a:pt x="16919" y="12950"/>
                    <a:pt x="17507" y="11708"/>
                    <a:pt x="17507" y="10175"/>
                  </a:cubicBezTo>
                  <a:cubicBezTo>
                    <a:pt x="17507" y="8642"/>
                    <a:pt x="16919" y="7400"/>
                    <a:pt x="16194" y="7400"/>
                  </a:cubicBezTo>
                  <a:cubicBezTo>
                    <a:pt x="15469" y="7400"/>
                    <a:pt x="14881" y="8642"/>
                    <a:pt x="14881" y="10175"/>
                  </a:cubicBezTo>
                  <a:cubicBezTo>
                    <a:pt x="14881" y="11708"/>
                    <a:pt x="15469" y="12950"/>
                    <a:pt x="16194" y="1295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76" name="成组"/>
          <p:cNvGrpSpPr/>
          <p:nvPr/>
        </p:nvGrpSpPr>
        <p:grpSpPr>
          <a:xfrm>
            <a:off x="4497863" y="838200"/>
            <a:ext cx="457201" cy="457200"/>
            <a:chOff x="0" y="0"/>
            <a:chExt cx="457200" cy="457200"/>
          </a:xfrm>
        </p:grpSpPr>
        <p:sp>
          <p:nvSpPr>
            <p:cNvPr id="474" name="任意形状 10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75" name="任意形状 1044"/>
            <p:cNvSpPr/>
            <p:nvPr/>
          </p:nvSpPr>
          <p:spPr>
            <a:xfrm>
              <a:off x="5" y="114297"/>
              <a:ext cx="457191" cy="209553"/>
            </a:xfrm>
            <a:custGeom>
              <a:avLst/>
              <a:gdLst/>
              <a:ahLst/>
              <a:cxnLst>
                <a:cxn ang="0">
                  <a:pos x="wd2" y="hd2"/>
                </a:cxn>
                <a:cxn ang="5400000">
                  <a:pos x="wd2" y="hd2"/>
                </a:cxn>
                <a:cxn ang="10800000">
                  <a:pos x="wd2" y="hd2"/>
                </a:cxn>
                <a:cxn ang="16200000">
                  <a:pos x="wd2" y="hd2"/>
                </a:cxn>
              </a:cxnLst>
              <a:rect l="0" t="0" r="r" b="b"/>
              <a:pathLst>
                <a:path w="21009" h="20350" extrusionOk="0">
                  <a:moveTo>
                    <a:pt x="12480" y="16650"/>
                  </a:moveTo>
                  <a:cubicBezTo>
                    <a:pt x="10788" y="12315"/>
                    <a:pt x="11079" y="5902"/>
                    <a:pt x="13130" y="2326"/>
                  </a:cubicBezTo>
                  <a:cubicBezTo>
                    <a:pt x="15181" y="-1250"/>
                    <a:pt x="18216" y="-635"/>
                    <a:pt x="19908" y="3700"/>
                  </a:cubicBezTo>
                  <a:cubicBezTo>
                    <a:pt x="21600" y="8035"/>
                    <a:pt x="21309" y="14448"/>
                    <a:pt x="19258" y="18024"/>
                  </a:cubicBezTo>
                  <a:cubicBezTo>
                    <a:pt x="18395" y="19527"/>
                    <a:pt x="17312" y="20350"/>
                    <a:pt x="16194" y="20350"/>
                  </a:cubicBezTo>
                  <a:lnTo>
                    <a:pt x="4814" y="20350"/>
                  </a:lnTo>
                  <a:cubicBezTo>
                    <a:pt x="2155" y="20350"/>
                    <a:pt x="0" y="15794"/>
                    <a:pt x="0" y="10174"/>
                  </a:cubicBezTo>
                  <a:cubicBezTo>
                    <a:pt x="0" y="4555"/>
                    <a:pt x="2156" y="0"/>
                    <a:pt x="4815" y="0"/>
                  </a:cubicBezTo>
                  <a:cubicBezTo>
                    <a:pt x="7474" y="0"/>
                    <a:pt x="9629" y="4556"/>
                    <a:pt x="9629" y="10176"/>
                  </a:cubicBezTo>
                  <a:cubicBezTo>
                    <a:pt x="9629" y="12538"/>
                    <a:pt x="9240" y="14828"/>
                    <a:pt x="8529" y="16650"/>
                  </a:cubicBezTo>
                  <a:lnTo>
                    <a:pt x="12480" y="16650"/>
                  </a:lnTo>
                  <a:close/>
                  <a:moveTo>
                    <a:pt x="4814" y="16650"/>
                  </a:moveTo>
                  <a:cubicBezTo>
                    <a:pt x="6507" y="16650"/>
                    <a:pt x="7878" y="13751"/>
                    <a:pt x="7878" y="10175"/>
                  </a:cubicBezTo>
                  <a:cubicBezTo>
                    <a:pt x="7878" y="6599"/>
                    <a:pt x="6507" y="3700"/>
                    <a:pt x="4814" y="3700"/>
                  </a:cubicBezTo>
                  <a:cubicBezTo>
                    <a:pt x="3122" y="3700"/>
                    <a:pt x="1751" y="6599"/>
                    <a:pt x="1751" y="10175"/>
                  </a:cubicBezTo>
                  <a:cubicBezTo>
                    <a:pt x="1751" y="13751"/>
                    <a:pt x="3122" y="16650"/>
                    <a:pt x="4814" y="16650"/>
                  </a:cubicBezTo>
                  <a:close/>
                  <a:moveTo>
                    <a:pt x="16194" y="16650"/>
                  </a:moveTo>
                  <a:cubicBezTo>
                    <a:pt x="17886" y="16650"/>
                    <a:pt x="19258" y="13751"/>
                    <a:pt x="19258" y="10175"/>
                  </a:cubicBezTo>
                  <a:cubicBezTo>
                    <a:pt x="19258" y="6599"/>
                    <a:pt x="17886" y="3700"/>
                    <a:pt x="16194" y="3700"/>
                  </a:cubicBezTo>
                  <a:cubicBezTo>
                    <a:pt x="14502" y="3700"/>
                    <a:pt x="13131" y="6599"/>
                    <a:pt x="13131" y="10175"/>
                  </a:cubicBezTo>
                  <a:cubicBezTo>
                    <a:pt x="13131" y="13751"/>
                    <a:pt x="14502" y="16650"/>
                    <a:pt x="16194" y="1665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79" name="成组"/>
          <p:cNvGrpSpPr/>
          <p:nvPr/>
        </p:nvGrpSpPr>
        <p:grpSpPr>
          <a:xfrm>
            <a:off x="5412779" y="1751776"/>
            <a:ext cx="457201" cy="457201"/>
            <a:chOff x="0" y="0"/>
            <a:chExt cx="457200" cy="457200"/>
          </a:xfrm>
        </p:grpSpPr>
        <p:sp>
          <p:nvSpPr>
            <p:cNvPr id="477" name="任意形状 10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78" name="任意形状 1047"/>
            <p:cNvSpPr/>
            <p:nvPr/>
          </p:nvSpPr>
          <p:spPr>
            <a:xfrm>
              <a:off x="19050" y="57150"/>
              <a:ext cx="381000" cy="304800"/>
            </a:xfrm>
            <a:custGeom>
              <a:avLst/>
              <a:gdLst/>
              <a:ahLst/>
              <a:cxnLst>
                <a:cxn ang="0">
                  <a:pos x="wd2" y="hd2"/>
                </a:cxn>
                <a:cxn ang="5400000">
                  <a:pos x="wd2" y="hd2"/>
                </a:cxn>
                <a:cxn ang="10800000">
                  <a:pos x="wd2" y="hd2"/>
                </a:cxn>
                <a:cxn ang="16200000">
                  <a:pos x="wd2" y="hd2"/>
                </a:cxn>
              </a:cxnLst>
              <a:rect l="0" t="0" r="r" b="b"/>
              <a:pathLst>
                <a:path w="21600" h="21600" extrusionOk="0">
                  <a:moveTo>
                    <a:pt x="10800" y="14850"/>
                  </a:moveTo>
                  <a:lnTo>
                    <a:pt x="10800" y="21600"/>
                  </a:lnTo>
                  <a:lnTo>
                    <a:pt x="0" y="10800"/>
                  </a:lnTo>
                  <a:lnTo>
                    <a:pt x="10800" y="0"/>
                  </a:lnTo>
                  <a:lnTo>
                    <a:pt x="10800" y="6750"/>
                  </a:lnTo>
                  <a:cubicBezTo>
                    <a:pt x="16765" y="6750"/>
                    <a:pt x="21600" y="12794"/>
                    <a:pt x="21600" y="20250"/>
                  </a:cubicBezTo>
                  <a:cubicBezTo>
                    <a:pt x="21600" y="20619"/>
                    <a:pt x="21589" y="20983"/>
                    <a:pt x="21565" y="21343"/>
                  </a:cubicBezTo>
                  <a:cubicBezTo>
                    <a:pt x="19885" y="17349"/>
                    <a:pt x="16571" y="14848"/>
                    <a:pt x="12960" y="14850"/>
                  </a:cubicBezTo>
                  <a:lnTo>
                    <a:pt x="10800" y="1485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82" name="成组"/>
          <p:cNvGrpSpPr/>
          <p:nvPr/>
        </p:nvGrpSpPr>
        <p:grpSpPr>
          <a:xfrm>
            <a:off x="5412779" y="838200"/>
            <a:ext cx="457201" cy="457200"/>
            <a:chOff x="0" y="0"/>
            <a:chExt cx="457200" cy="457200"/>
          </a:xfrm>
        </p:grpSpPr>
        <p:sp>
          <p:nvSpPr>
            <p:cNvPr id="480" name="任意形状 10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81" name="任意形状 1050"/>
            <p:cNvSpPr/>
            <p:nvPr/>
          </p:nvSpPr>
          <p:spPr>
            <a:xfrm>
              <a:off x="28576" y="47625"/>
              <a:ext cx="390527" cy="323851"/>
            </a:xfrm>
            <a:custGeom>
              <a:avLst/>
              <a:gdLst/>
              <a:ahLst/>
              <a:cxnLst>
                <a:cxn ang="0">
                  <a:pos x="wd2" y="hd2"/>
                </a:cxn>
                <a:cxn ang="5400000">
                  <a:pos x="wd2" y="hd2"/>
                </a:cxn>
                <a:cxn ang="10800000">
                  <a:pos x="wd2" y="hd2"/>
                </a:cxn>
                <a:cxn ang="16200000">
                  <a:pos x="wd2" y="hd2"/>
                </a:cxn>
              </a:cxnLst>
              <a:rect l="0" t="0" r="r" b="b"/>
              <a:pathLst>
                <a:path w="21600" h="21600" extrusionOk="0">
                  <a:moveTo>
                    <a:pt x="11063" y="14612"/>
                  </a:moveTo>
                  <a:lnTo>
                    <a:pt x="11063" y="21600"/>
                  </a:lnTo>
                  <a:lnTo>
                    <a:pt x="0" y="10800"/>
                  </a:lnTo>
                  <a:lnTo>
                    <a:pt x="11063" y="0"/>
                  </a:lnTo>
                  <a:lnTo>
                    <a:pt x="11063" y="6988"/>
                  </a:lnTo>
                  <a:cubicBezTo>
                    <a:pt x="16883" y="6988"/>
                    <a:pt x="21600" y="12677"/>
                    <a:pt x="21600" y="19694"/>
                  </a:cubicBezTo>
                  <a:cubicBezTo>
                    <a:pt x="21600" y="20041"/>
                    <a:pt x="21589" y="20384"/>
                    <a:pt x="21566" y="20723"/>
                  </a:cubicBezTo>
                  <a:cubicBezTo>
                    <a:pt x="19926" y="16964"/>
                    <a:pt x="16693" y="14610"/>
                    <a:pt x="13171" y="14612"/>
                  </a:cubicBezTo>
                  <a:lnTo>
                    <a:pt x="11063" y="14612"/>
                  </a:lnTo>
                  <a:close/>
                  <a:moveTo>
                    <a:pt x="8956" y="16274"/>
                  </a:moveTo>
                  <a:lnTo>
                    <a:pt x="8956" y="12071"/>
                  </a:lnTo>
                  <a:lnTo>
                    <a:pt x="13171" y="12071"/>
                  </a:lnTo>
                  <a:cubicBezTo>
                    <a:pt x="14667" y="12071"/>
                    <a:pt x="16111" y="12415"/>
                    <a:pt x="17445" y="13053"/>
                  </a:cubicBezTo>
                  <a:cubicBezTo>
                    <a:pt x="15846" y="10813"/>
                    <a:pt x="13515" y="9526"/>
                    <a:pt x="11063" y="9529"/>
                  </a:cubicBezTo>
                  <a:lnTo>
                    <a:pt x="8956" y="9529"/>
                  </a:lnTo>
                  <a:lnTo>
                    <a:pt x="8956" y="5326"/>
                  </a:lnTo>
                  <a:lnTo>
                    <a:pt x="3350" y="10800"/>
                  </a:lnTo>
                  <a:lnTo>
                    <a:pt x="8956" y="1627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85" name="成组"/>
          <p:cNvGrpSpPr/>
          <p:nvPr/>
        </p:nvGrpSpPr>
        <p:grpSpPr>
          <a:xfrm>
            <a:off x="7242611" y="1751776"/>
            <a:ext cx="457201" cy="457201"/>
            <a:chOff x="0" y="0"/>
            <a:chExt cx="457200" cy="457200"/>
          </a:xfrm>
        </p:grpSpPr>
        <p:sp>
          <p:nvSpPr>
            <p:cNvPr id="483" name="任意形状 10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84" name="任意形状 1053"/>
            <p:cNvSpPr/>
            <p:nvPr/>
          </p:nvSpPr>
          <p:spPr>
            <a:xfrm>
              <a:off x="57150" y="25642"/>
              <a:ext cx="370751" cy="405916"/>
            </a:xfrm>
            <a:custGeom>
              <a:avLst/>
              <a:gdLst/>
              <a:ahLst/>
              <a:cxnLst>
                <a:cxn ang="0">
                  <a:pos x="wd2" y="hd2"/>
                </a:cxn>
                <a:cxn ang="5400000">
                  <a:pos x="wd2" y="hd2"/>
                </a:cxn>
                <a:cxn ang="10800000">
                  <a:pos x="wd2" y="hd2"/>
                </a:cxn>
                <a:cxn ang="16200000">
                  <a:pos x="wd2" y="hd2"/>
                </a:cxn>
              </a:cxnLst>
              <a:rect l="0" t="0" r="r" b="b"/>
              <a:pathLst>
                <a:path w="21521" h="21528" extrusionOk="0">
                  <a:moveTo>
                    <a:pt x="0" y="11774"/>
                  </a:moveTo>
                  <a:lnTo>
                    <a:pt x="6635" y="11774"/>
                  </a:lnTo>
                  <a:lnTo>
                    <a:pt x="6635" y="9754"/>
                  </a:lnTo>
                  <a:lnTo>
                    <a:pt x="0" y="9754"/>
                  </a:lnTo>
                  <a:lnTo>
                    <a:pt x="0" y="505"/>
                  </a:lnTo>
                  <a:cubicBezTo>
                    <a:pt x="0" y="226"/>
                    <a:pt x="248" y="0"/>
                    <a:pt x="553" y="0"/>
                  </a:cubicBezTo>
                  <a:cubicBezTo>
                    <a:pt x="646" y="0"/>
                    <a:pt x="738" y="22"/>
                    <a:pt x="819" y="63"/>
                  </a:cubicBezTo>
                  <a:lnTo>
                    <a:pt x="21235" y="10322"/>
                  </a:lnTo>
                  <a:cubicBezTo>
                    <a:pt x="21503" y="10456"/>
                    <a:pt x="21600" y="10763"/>
                    <a:pt x="21453" y="11008"/>
                  </a:cubicBezTo>
                  <a:cubicBezTo>
                    <a:pt x="21402" y="11091"/>
                    <a:pt x="21327" y="11160"/>
                    <a:pt x="21235" y="11207"/>
                  </a:cubicBezTo>
                  <a:lnTo>
                    <a:pt x="819" y="21466"/>
                  </a:lnTo>
                  <a:cubicBezTo>
                    <a:pt x="552" y="21600"/>
                    <a:pt x="216" y="21511"/>
                    <a:pt x="68" y="21266"/>
                  </a:cubicBezTo>
                  <a:cubicBezTo>
                    <a:pt x="24" y="21192"/>
                    <a:pt x="0" y="21108"/>
                    <a:pt x="0" y="21023"/>
                  </a:cubicBezTo>
                  <a:lnTo>
                    <a:pt x="0" y="1177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88" name="成组"/>
          <p:cNvGrpSpPr/>
          <p:nvPr/>
        </p:nvGrpSpPr>
        <p:grpSpPr>
          <a:xfrm>
            <a:off x="7242611" y="838200"/>
            <a:ext cx="457201" cy="457200"/>
            <a:chOff x="0" y="0"/>
            <a:chExt cx="457200" cy="457200"/>
          </a:xfrm>
        </p:grpSpPr>
        <p:sp>
          <p:nvSpPr>
            <p:cNvPr id="486" name="任意形状 105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87" name="任意形状 1056"/>
            <p:cNvSpPr/>
            <p:nvPr/>
          </p:nvSpPr>
          <p:spPr>
            <a:xfrm>
              <a:off x="57150" y="25642"/>
              <a:ext cx="370751" cy="405916"/>
            </a:xfrm>
            <a:custGeom>
              <a:avLst/>
              <a:gdLst/>
              <a:ahLst/>
              <a:cxnLst>
                <a:cxn ang="0">
                  <a:pos x="wd2" y="hd2"/>
                </a:cxn>
                <a:cxn ang="5400000">
                  <a:pos x="wd2" y="hd2"/>
                </a:cxn>
                <a:cxn ang="10800000">
                  <a:pos x="wd2" y="hd2"/>
                </a:cxn>
                <a:cxn ang="16200000">
                  <a:pos x="wd2" y="hd2"/>
                </a:cxn>
              </a:cxnLst>
              <a:rect l="0" t="0" r="r" b="b"/>
              <a:pathLst>
                <a:path w="21521" h="21528" extrusionOk="0">
                  <a:moveTo>
                    <a:pt x="819" y="63"/>
                  </a:moveTo>
                  <a:lnTo>
                    <a:pt x="21235" y="10322"/>
                  </a:lnTo>
                  <a:cubicBezTo>
                    <a:pt x="21503" y="10456"/>
                    <a:pt x="21600" y="10763"/>
                    <a:pt x="21453" y="11008"/>
                  </a:cubicBezTo>
                  <a:cubicBezTo>
                    <a:pt x="21402" y="11091"/>
                    <a:pt x="21327" y="11160"/>
                    <a:pt x="21235" y="11207"/>
                  </a:cubicBezTo>
                  <a:lnTo>
                    <a:pt x="819" y="21466"/>
                  </a:lnTo>
                  <a:cubicBezTo>
                    <a:pt x="552" y="21600"/>
                    <a:pt x="216" y="21511"/>
                    <a:pt x="68" y="21266"/>
                  </a:cubicBezTo>
                  <a:cubicBezTo>
                    <a:pt x="24" y="21192"/>
                    <a:pt x="0" y="21108"/>
                    <a:pt x="0" y="21023"/>
                  </a:cubicBezTo>
                  <a:lnTo>
                    <a:pt x="0" y="505"/>
                  </a:lnTo>
                  <a:cubicBezTo>
                    <a:pt x="0" y="226"/>
                    <a:pt x="248" y="0"/>
                    <a:pt x="553" y="0"/>
                  </a:cubicBezTo>
                  <a:cubicBezTo>
                    <a:pt x="646" y="0"/>
                    <a:pt x="738" y="22"/>
                    <a:pt x="819" y="63"/>
                  </a:cubicBezTo>
                  <a:close/>
                  <a:moveTo>
                    <a:pt x="2212" y="11774"/>
                  </a:moveTo>
                  <a:lnTo>
                    <a:pt x="2212" y="18460"/>
                  </a:lnTo>
                  <a:lnTo>
                    <a:pt x="17527" y="10764"/>
                  </a:lnTo>
                  <a:lnTo>
                    <a:pt x="2212" y="3068"/>
                  </a:lnTo>
                  <a:lnTo>
                    <a:pt x="2212" y="9754"/>
                  </a:lnTo>
                  <a:lnTo>
                    <a:pt x="7741" y="9754"/>
                  </a:lnTo>
                  <a:lnTo>
                    <a:pt x="7741" y="11774"/>
                  </a:lnTo>
                  <a:lnTo>
                    <a:pt x="2212" y="1177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91" name="成组"/>
          <p:cNvGrpSpPr/>
          <p:nvPr/>
        </p:nvGrpSpPr>
        <p:grpSpPr>
          <a:xfrm>
            <a:off x="6327695" y="1751776"/>
            <a:ext cx="457201" cy="457201"/>
            <a:chOff x="0" y="0"/>
            <a:chExt cx="457200" cy="457200"/>
          </a:xfrm>
        </p:grpSpPr>
        <p:sp>
          <p:nvSpPr>
            <p:cNvPr id="489" name="任意形状 105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90" name="任意形状 1059"/>
            <p:cNvSpPr/>
            <p:nvPr/>
          </p:nvSpPr>
          <p:spPr>
            <a:xfrm>
              <a:off x="29601" y="43206"/>
              <a:ext cx="385014" cy="384514"/>
            </a:xfrm>
            <a:custGeom>
              <a:avLst/>
              <a:gdLst/>
              <a:ahLst/>
              <a:cxnLst>
                <a:cxn ang="0">
                  <a:pos x="wd2" y="hd2"/>
                </a:cxn>
                <a:cxn ang="5400000">
                  <a:pos x="wd2" y="hd2"/>
                </a:cxn>
                <a:cxn ang="10800000">
                  <a:pos x="wd2" y="hd2"/>
                </a:cxn>
                <a:cxn ang="16200000">
                  <a:pos x="wd2" y="hd2"/>
                </a:cxn>
              </a:cxnLst>
              <a:rect l="0" t="0" r="r" b="b"/>
              <a:pathLst>
                <a:path w="21341" h="21323" extrusionOk="0">
                  <a:moveTo>
                    <a:pt x="415" y="7444"/>
                  </a:moveTo>
                  <a:cubicBezTo>
                    <a:pt x="-137" y="7261"/>
                    <a:pt x="-142" y="6964"/>
                    <a:pt x="425" y="6775"/>
                  </a:cubicBezTo>
                  <a:lnTo>
                    <a:pt x="20579" y="54"/>
                  </a:lnTo>
                  <a:cubicBezTo>
                    <a:pt x="21138" y="-132"/>
                    <a:pt x="21458" y="181"/>
                    <a:pt x="21302" y="728"/>
                  </a:cubicBezTo>
                  <a:lnTo>
                    <a:pt x="15543" y="20890"/>
                  </a:lnTo>
                  <a:cubicBezTo>
                    <a:pt x="15384" y="21449"/>
                    <a:pt x="15062" y="21468"/>
                    <a:pt x="14826" y="20938"/>
                  </a:cubicBezTo>
                  <a:lnTo>
                    <a:pt x="11031" y="12394"/>
                  </a:lnTo>
                  <a:lnTo>
                    <a:pt x="17366" y="3942"/>
                  </a:lnTo>
                  <a:lnTo>
                    <a:pt x="8919" y="10281"/>
                  </a:lnTo>
                  <a:lnTo>
                    <a:pt x="415" y="744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94" name="成组"/>
          <p:cNvGrpSpPr/>
          <p:nvPr/>
        </p:nvGrpSpPr>
        <p:grpSpPr>
          <a:xfrm>
            <a:off x="6327695" y="838200"/>
            <a:ext cx="457201" cy="457200"/>
            <a:chOff x="0" y="0"/>
            <a:chExt cx="457200" cy="457200"/>
          </a:xfrm>
        </p:grpSpPr>
        <p:sp>
          <p:nvSpPr>
            <p:cNvPr id="492" name="任意形状 106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93" name="任意形状 1062"/>
            <p:cNvSpPr/>
            <p:nvPr/>
          </p:nvSpPr>
          <p:spPr>
            <a:xfrm>
              <a:off x="29467" y="43206"/>
              <a:ext cx="385148" cy="384625"/>
            </a:xfrm>
            <a:custGeom>
              <a:avLst/>
              <a:gdLst/>
              <a:ahLst/>
              <a:cxnLst>
                <a:cxn ang="0">
                  <a:pos x="wd2" y="hd2"/>
                </a:cxn>
                <a:cxn ang="5400000">
                  <a:pos x="wd2" y="hd2"/>
                </a:cxn>
                <a:cxn ang="10800000">
                  <a:pos x="wd2" y="hd2"/>
                </a:cxn>
                <a:cxn ang="16200000">
                  <a:pos x="wd2" y="hd2"/>
                </a:cxn>
              </a:cxnLst>
              <a:rect l="0" t="0" r="r" b="b"/>
              <a:pathLst>
                <a:path w="21342" h="21323" extrusionOk="0">
                  <a:moveTo>
                    <a:pt x="397" y="7500"/>
                  </a:moveTo>
                  <a:cubicBezTo>
                    <a:pt x="-141" y="7284"/>
                    <a:pt x="-135" y="6962"/>
                    <a:pt x="433" y="6773"/>
                  </a:cubicBezTo>
                  <a:lnTo>
                    <a:pt x="20581" y="54"/>
                  </a:lnTo>
                  <a:cubicBezTo>
                    <a:pt x="21139" y="-132"/>
                    <a:pt x="21459" y="181"/>
                    <a:pt x="21303" y="728"/>
                  </a:cubicBezTo>
                  <a:lnTo>
                    <a:pt x="15545" y="20884"/>
                  </a:lnTo>
                  <a:cubicBezTo>
                    <a:pt x="15387" y="21443"/>
                    <a:pt x="15044" y="21468"/>
                    <a:pt x="14789" y="20958"/>
                  </a:cubicBezTo>
                  <a:lnTo>
                    <a:pt x="9979" y="11334"/>
                  </a:lnTo>
                  <a:lnTo>
                    <a:pt x="397" y="7500"/>
                  </a:lnTo>
                  <a:close/>
                  <a:moveTo>
                    <a:pt x="5559" y="7289"/>
                  </a:moveTo>
                  <a:lnTo>
                    <a:pt x="11509" y="9671"/>
                  </a:lnTo>
                  <a:lnTo>
                    <a:pt x="14718" y="16094"/>
                  </a:lnTo>
                  <a:lnTo>
                    <a:pt x="18461" y="2988"/>
                  </a:lnTo>
                  <a:lnTo>
                    <a:pt x="5558" y="728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497" name="成组"/>
          <p:cNvGrpSpPr/>
          <p:nvPr/>
        </p:nvGrpSpPr>
        <p:grpSpPr>
          <a:xfrm>
            <a:off x="10902274" y="1751776"/>
            <a:ext cx="457201" cy="457201"/>
            <a:chOff x="0" y="0"/>
            <a:chExt cx="457200" cy="457200"/>
          </a:xfrm>
        </p:grpSpPr>
        <p:sp>
          <p:nvSpPr>
            <p:cNvPr id="495" name="任意形状 106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96" name="任意形状 1065"/>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1880" y="16200"/>
                  </a:moveTo>
                  <a:lnTo>
                    <a:pt x="11880" y="19440"/>
                  </a:lnTo>
                  <a:lnTo>
                    <a:pt x="17280" y="19440"/>
                  </a:lnTo>
                  <a:lnTo>
                    <a:pt x="17280" y="21600"/>
                  </a:lnTo>
                  <a:lnTo>
                    <a:pt x="4320" y="21600"/>
                  </a:lnTo>
                  <a:lnTo>
                    <a:pt x="4320" y="19440"/>
                  </a:lnTo>
                  <a:lnTo>
                    <a:pt x="9720" y="19440"/>
                  </a:lnTo>
                  <a:lnTo>
                    <a:pt x="9720" y="16200"/>
                  </a:lnTo>
                  <a:lnTo>
                    <a:pt x="2160" y="16200"/>
                  </a:lnTo>
                  <a:cubicBezTo>
                    <a:pt x="1563" y="16200"/>
                    <a:pt x="1080" y="15717"/>
                    <a:pt x="1080" y="15120"/>
                  </a:cubicBezTo>
                  <a:lnTo>
                    <a:pt x="1080" y="2160"/>
                  </a:lnTo>
                  <a:lnTo>
                    <a:pt x="0" y="2160"/>
                  </a:lnTo>
                  <a:lnTo>
                    <a:pt x="0" y="0"/>
                  </a:lnTo>
                  <a:lnTo>
                    <a:pt x="21600" y="0"/>
                  </a:lnTo>
                  <a:lnTo>
                    <a:pt x="21600" y="2160"/>
                  </a:lnTo>
                  <a:lnTo>
                    <a:pt x="20520" y="2160"/>
                  </a:lnTo>
                  <a:lnTo>
                    <a:pt x="20520" y="15120"/>
                  </a:lnTo>
                  <a:cubicBezTo>
                    <a:pt x="20520" y="15717"/>
                    <a:pt x="20037" y="16200"/>
                    <a:pt x="19440" y="16200"/>
                  </a:cubicBezTo>
                  <a:lnTo>
                    <a:pt x="11880" y="16200"/>
                  </a:lnTo>
                  <a:close/>
                  <a:moveTo>
                    <a:pt x="8640" y="4320"/>
                  </a:moveTo>
                  <a:lnTo>
                    <a:pt x="8640" y="11880"/>
                  </a:lnTo>
                  <a:lnTo>
                    <a:pt x="14040" y="8100"/>
                  </a:lnTo>
                  <a:lnTo>
                    <a:pt x="8640" y="43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00" name="成组"/>
          <p:cNvGrpSpPr/>
          <p:nvPr/>
        </p:nvGrpSpPr>
        <p:grpSpPr>
          <a:xfrm>
            <a:off x="10902274" y="838200"/>
            <a:ext cx="457201" cy="457200"/>
            <a:chOff x="0" y="0"/>
            <a:chExt cx="457200" cy="457200"/>
          </a:xfrm>
        </p:grpSpPr>
        <p:sp>
          <p:nvSpPr>
            <p:cNvPr id="498" name="任意形状 106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499" name="任意形状 1068"/>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1880" y="16200"/>
                  </a:moveTo>
                  <a:lnTo>
                    <a:pt x="11880" y="19440"/>
                  </a:lnTo>
                  <a:lnTo>
                    <a:pt x="17280" y="19440"/>
                  </a:lnTo>
                  <a:lnTo>
                    <a:pt x="17280" y="21600"/>
                  </a:lnTo>
                  <a:lnTo>
                    <a:pt x="4320" y="21600"/>
                  </a:lnTo>
                  <a:lnTo>
                    <a:pt x="4320" y="19440"/>
                  </a:lnTo>
                  <a:lnTo>
                    <a:pt x="9720" y="19440"/>
                  </a:lnTo>
                  <a:lnTo>
                    <a:pt x="9720" y="16200"/>
                  </a:lnTo>
                  <a:lnTo>
                    <a:pt x="2160" y="16200"/>
                  </a:lnTo>
                  <a:cubicBezTo>
                    <a:pt x="1563" y="16200"/>
                    <a:pt x="1080" y="15717"/>
                    <a:pt x="1080" y="15120"/>
                  </a:cubicBezTo>
                  <a:lnTo>
                    <a:pt x="1080" y="2160"/>
                  </a:lnTo>
                  <a:lnTo>
                    <a:pt x="0" y="2160"/>
                  </a:lnTo>
                  <a:lnTo>
                    <a:pt x="0" y="0"/>
                  </a:lnTo>
                  <a:lnTo>
                    <a:pt x="21600" y="0"/>
                  </a:lnTo>
                  <a:lnTo>
                    <a:pt x="21600" y="2160"/>
                  </a:lnTo>
                  <a:lnTo>
                    <a:pt x="20520" y="2160"/>
                  </a:lnTo>
                  <a:lnTo>
                    <a:pt x="20520" y="15120"/>
                  </a:lnTo>
                  <a:cubicBezTo>
                    <a:pt x="20520" y="15717"/>
                    <a:pt x="20037" y="16200"/>
                    <a:pt x="19440" y="16200"/>
                  </a:cubicBezTo>
                  <a:lnTo>
                    <a:pt x="11880" y="16200"/>
                  </a:lnTo>
                  <a:close/>
                  <a:moveTo>
                    <a:pt x="3240" y="14040"/>
                  </a:moveTo>
                  <a:lnTo>
                    <a:pt x="18360" y="14040"/>
                  </a:lnTo>
                  <a:lnTo>
                    <a:pt x="18360" y="2160"/>
                  </a:lnTo>
                  <a:lnTo>
                    <a:pt x="3240" y="2160"/>
                  </a:lnTo>
                  <a:lnTo>
                    <a:pt x="3240" y="14040"/>
                  </a:lnTo>
                  <a:close/>
                  <a:moveTo>
                    <a:pt x="8640" y="4320"/>
                  </a:moveTo>
                  <a:lnTo>
                    <a:pt x="14040" y="8100"/>
                  </a:lnTo>
                  <a:lnTo>
                    <a:pt x="8640" y="11880"/>
                  </a:lnTo>
                  <a:lnTo>
                    <a:pt x="8640" y="432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03" name="成组"/>
          <p:cNvGrpSpPr/>
          <p:nvPr/>
        </p:nvGrpSpPr>
        <p:grpSpPr>
          <a:xfrm>
            <a:off x="838200" y="3578928"/>
            <a:ext cx="457200" cy="457201"/>
            <a:chOff x="0" y="0"/>
            <a:chExt cx="457200" cy="457200"/>
          </a:xfrm>
        </p:grpSpPr>
        <p:sp>
          <p:nvSpPr>
            <p:cNvPr id="501" name="任意形状 107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02" name="任意形状 1071"/>
            <p:cNvSpPr/>
            <p:nvPr/>
          </p:nvSpPr>
          <p:spPr>
            <a:xfrm>
              <a:off x="38100" y="5715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11880" y="17053"/>
                  </a:moveTo>
                  <a:lnTo>
                    <a:pt x="11880" y="19326"/>
                  </a:lnTo>
                  <a:lnTo>
                    <a:pt x="16200" y="19326"/>
                  </a:lnTo>
                  <a:lnTo>
                    <a:pt x="16200" y="21600"/>
                  </a:lnTo>
                  <a:lnTo>
                    <a:pt x="5400" y="21600"/>
                  </a:lnTo>
                  <a:lnTo>
                    <a:pt x="5400" y="19326"/>
                  </a:lnTo>
                  <a:lnTo>
                    <a:pt x="9720" y="19326"/>
                  </a:lnTo>
                  <a:lnTo>
                    <a:pt x="9720" y="17053"/>
                  </a:lnTo>
                  <a:lnTo>
                    <a:pt x="1080" y="17053"/>
                  </a:lnTo>
                  <a:cubicBezTo>
                    <a:pt x="483" y="17053"/>
                    <a:pt x="0" y="16544"/>
                    <a:pt x="0" y="15916"/>
                  </a:cubicBezTo>
                  <a:lnTo>
                    <a:pt x="0" y="1137"/>
                  </a:lnTo>
                  <a:cubicBezTo>
                    <a:pt x="0" y="509"/>
                    <a:pt x="483" y="0"/>
                    <a:pt x="1080" y="0"/>
                  </a:cubicBezTo>
                  <a:lnTo>
                    <a:pt x="20520" y="0"/>
                  </a:lnTo>
                  <a:cubicBezTo>
                    <a:pt x="21117" y="0"/>
                    <a:pt x="21600" y="509"/>
                    <a:pt x="21600" y="1137"/>
                  </a:cubicBezTo>
                  <a:lnTo>
                    <a:pt x="21600" y="15916"/>
                  </a:lnTo>
                  <a:cubicBezTo>
                    <a:pt x="21600" y="16544"/>
                    <a:pt x="21117" y="17053"/>
                    <a:pt x="20520" y="17053"/>
                  </a:cubicBezTo>
                  <a:lnTo>
                    <a:pt x="11880" y="17053"/>
                  </a:lnTo>
                  <a:close/>
                  <a:moveTo>
                    <a:pt x="8640" y="5116"/>
                  </a:moveTo>
                  <a:lnTo>
                    <a:pt x="8640" y="11937"/>
                  </a:lnTo>
                  <a:lnTo>
                    <a:pt x="14040" y="8526"/>
                  </a:lnTo>
                  <a:lnTo>
                    <a:pt x="8640" y="511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06" name="成组"/>
          <p:cNvGrpSpPr/>
          <p:nvPr/>
        </p:nvGrpSpPr>
        <p:grpSpPr>
          <a:xfrm>
            <a:off x="838200" y="2665352"/>
            <a:ext cx="457200" cy="457201"/>
            <a:chOff x="0" y="0"/>
            <a:chExt cx="457200" cy="457200"/>
          </a:xfrm>
        </p:grpSpPr>
        <p:sp>
          <p:nvSpPr>
            <p:cNvPr id="504" name="任意形状 107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05" name="任意形状 1074"/>
            <p:cNvSpPr/>
            <p:nvPr/>
          </p:nvSpPr>
          <p:spPr>
            <a:xfrm>
              <a:off x="38100" y="57150"/>
              <a:ext cx="381000" cy="361950"/>
            </a:xfrm>
            <a:custGeom>
              <a:avLst/>
              <a:gdLst/>
              <a:ahLst/>
              <a:cxnLst>
                <a:cxn ang="0">
                  <a:pos x="wd2" y="hd2"/>
                </a:cxn>
                <a:cxn ang="5400000">
                  <a:pos x="wd2" y="hd2"/>
                </a:cxn>
                <a:cxn ang="10800000">
                  <a:pos x="wd2" y="hd2"/>
                </a:cxn>
                <a:cxn ang="16200000">
                  <a:pos x="wd2" y="hd2"/>
                </a:cxn>
              </a:cxnLst>
              <a:rect l="0" t="0" r="r" b="b"/>
              <a:pathLst>
                <a:path w="21600" h="21600" extrusionOk="0">
                  <a:moveTo>
                    <a:pt x="11880" y="17053"/>
                  </a:moveTo>
                  <a:lnTo>
                    <a:pt x="11880" y="19326"/>
                  </a:lnTo>
                  <a:lnTo>
                    <a:pt x="16200" y="19326"/>
                  </a:lnTo>
                  <a:lnTo>
                    <a:pt x="16200" y="21600"/>
                  </a:lnTo>
                  <a:lnTo>
                    <a:pt x="5400" y="21600"/>
                  </a:lnTo>
                  <a:lnTo>
                    <a:pt x="5400" y="19326"/>
                  </a:lnTo>
                  <a:lnTo>
                    <a:pt x="9720" y="19326"/>
                  </a:lnTo>
                  <a:lnTo>
                    <a:pt x="9720" y="17053"/>
                  </a:lnTo>
                  <a:lnTo>
                    <a:pt x="1080" y="17053"/>
                  </a:lnTo>
                  <a:cubicBezTo>
                    <a:pt x="483" y="17053"/>
                    <a:pt x="0" y="16544"/>
                    <a:pt x="0" y="15916"/>
                  </a:cubicBezTo>
                  <a:lnTo>
                    <a:pt x="0" y="1137"/>
                  </a:lnTo>
                  <a:cubicBezTo>
                    <a:pt x="0" y="509"/>
                    <a:pt x="483" y="0"/>
                    <a:pt x="1080" y="0"/>
                  </a:cubicBezTo>
                  <a:lnTo>
                    <a:pt x="20520" y="0"/>
                  </a:lnTo>
                  <a:cubicBezTo>
                    <a:pt x="21117" y="0"/>
                    <a:pt x="21600" y="509"/>
                    <a:pt x="21600" y="1137"/>
                  </a:cubicBezTo>
                  <a:lnTo>
                    <a:pt x="21600" y="15916"/>
                  </a:lnTo>
                  <a:cubicBezTo>
                    <a:pt x="21600" y="16544"/>
                    <a:pt x="21117" y="17053"/>
                    <a:pt x="20520" y="17053"/>
                  </a:cubicBezTo>
                  <a:lnTo>
                    <a:pt x="11880" y="17053"/>
                  </a:lnTo>
                  <a:close/>
                  <a:moveTo>
                    <a:pt x="2160" y="2274"/>
                  </a:moveTo>
                  <a:lnTo>
                    <a:pt x="2160" y="14779"/>
                  </a:lnTo>
                  <a:lnTo>
                    <a:pt x="19440" y="14779"/>
                  </a:lnTo>
                  <a:lnTo>
                    <a:pt x="19440" y="2274"/>
                  </a:lnTo>
                  <a:lnTo>
                    <a:pt x="2160" y="2274"/>
                  </a:lnTo>
                  <a:close/>
                  <a:moveTo>
                    <a:pt x="8640" y="5116"/>
                  </a:moveTo>
                  <a:lnTo>
                    <a:pt x="14040" y="8526"/>
                  </a:lnTo>
                  <a:lnTo>
                    <a:pt x="8640" y="11937"/>
                  </a:lnTo>
                  <a:lnTo>
                    <a:pt x="8640" y="511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09" name="成组"/>
          <p:cNvGrpSpPr/>
          <p:nvPr/>
        </p:nvGrpSpPr>
        <p:grpSpPr>
          <a:xfrm>
            <a:off x="1753115" y="3578928"/>
            <a:ext cx="457201" cy="457201"/>
            <a:chOff x="0" y="0"/>
            <a:chExt cx="457200" cy="457200"/>
          </a:xfrm>
        </p:grpSpPr>
        <p:sp>
          <p:nvSpPr>
            <p:cNvPr id="507" name="任意形状 107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08" name="任意形状 1077"/>
            <p:cNvSpPr/>
            <p:nvPr/>
          </p:nvSpPr>
          <p:spPr>
            <a:xfrm>
              <a:off x="38100" y="19049"/>
              <a:ext cx="381000" cy="381002"/>
            </a:xfrm>
            <a:custGeom>
              <a:avLst/>
              <a:gdLst/>
              <a:ahLst/>
              <a:cxnLst>
                <a:cxn ang="0">
                  <a:pos x="wd2" y="hd2"/>
                </a:cxn>
                <a:cxn ang="5400000">
                  <a:pos x="wd2" y="hd2"/>
                </a:cxn>
                <a:cxn ang="10800000">
                  <a:pos x="wd2" y="hd2"/>
                </a:cxn>
                <a:cxn ang="16200000">
                  <a:pos x="wd2" y="hd2"/>
                </a:cxn>
              </a:cxnLst>
              <a:rect l="0" t="0" r="r" b="b"/>
              <a:pathLst>
                <a:path w="21600" h="21600" extrusionOk="0">
                  <a:moveTo>
                    <a:pt x="6664" y="2160"/>
                  </a:moveTo>
                  <a:cubicBezTo>
                    <a:pt x="7122" y="865"/>
                    <a:pt x="8346" y="0"/>
                    <a:pt x="9720" y="0"/>
                  </a:cubicBezTo>
                  <a:lnTo>
                    <a:pt x="11880" y="0"/>
                  </a:lnTo>
                  <a:cubicBezTo>
                    <a:pt x="13291" y="0"/>
                    <a:pt x="14490" y="902"/>
                    <a:pt x="14936" y="2160"/>
                  </a:cubicBezTo>
                  <a:lnTo>
                    <a:pt x="20520" y="2160"/>
                  </a:lnTo>
                  <a:cubicBezTo>
                    <a:pt x="21117" y="2160"/>
                    <a:pt x="21600" y="2644"/>
                    <a:pt x="21600" y="3240"/>
                  </a:cubicBezTo>
                  <a:lnTo>
                    <a:pt x="21600" y="20520"/>
                  </a:lnTo>
                  <a:cubicBezTo>
                    <a:pt x="21600" y="21117"/>
                    <a:pt x="21117" y="21600"/>
                    <a:pt x="20520" y="21600"/>
                  </a:cubicBezTo>
                  <a:lnTo>
                    <a:pt x="1080" y="21600"/>
                  </a:lnTo>
                  <a:cubicBezTo>
                    <a:pt x="483" y="21600"/>
                    <a:pt x="0" y="21117"/>
                    <a:pt x="0" y="20520"/>
                  </a:cubicBezTo>
                  <a:lnTo>
                    <a:pt x="0" y="3240"/>
                  </a:lnTo>
                  <a:cubicBezTo>
                    <a:pt x="0" y="2644"/>
                    <a:pt x="483" y="2160"/>
                    <a:pt x="1080" y="2160"/>
                  </a:cubicBezTo>
                  <a:lnTo>
                    <a:pt x="6664" y="2160"/>
                  </a:lnTo>
                  <a:close/>
                  <a:moveTo>
                    <a:pt x="8640" y="8640"/>
                  </a:moveTo>
                  <a:lnTo>
                    <a:pt x="8640" y="15120"/>
                  </a:lnTo>
                  <a:lnTo>
                    <a:pt x="14040" y="11880"/>
                  </a:lnTo>
                  <a:lnTo>
                    <a:pt x="8640" y="8640"/>
                  </a:lnTo>
                  <a:close/>
                  <a:moveTo>
                    <a:pt x="9720" y="2160"/>
                  </a:moveTo>
                  <a:cubicBezTo>
                    <a:pt x="9123" y="2160"/>
                    <a:pt x="8640" y="2644"/>
                    <a:pt x="8640" y="3240"/>
                  </a:cubicBezTo>
                  <a:cubicBezTo>
                    <a:pt x="8640" y="3837"/>
                    <a:pt x="9123" y="4320"/>
                    <a:pt x="9720" y="4320"/>
                  </a:cubicBezTo>
                  <a:lnTo>
                    <a:pt x="11880" y="4320"/>
                  </a:lnTo>
                  <a:cubicBezTo>
                    <a:pt x="12477" y="4320"/>
                    <a:pt x="12960" y="3837"/>
                    <a:pt x="12960" y="3240"/>
                  </a:cubicBezTo>
                  <a:cubicBezTo>
                    <a:pt x="12960" y="2644"/>
                    <a:pt x="12477" y="2160"/>
                    <a:pt x="11880" y="2160"/>
                  </a:cubicBezTo>
                  <a:lnTo>
                    <a:pt x="9720" y="216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12" name="成组"/>
          <p:cNvGrpSpPr/>
          <p:nvPr/>
        </p:nvGrpSpPr>
        <p:grpSpPr>
          <a:xfrm>
            <a:off x="1753115" y="2665352"/>
            <a:ext cx="457201" cy="457201"/>
            <a:chOff x="0" y="0"/>
            <a:chExt cx="457200" cy="457200"/>
          </a:xfrm>
        </p:grpSpPr>
        <p:sp>
          <p:nvSpPr>
            <p:cNvPr id="510" name="任意形状 107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11" name="任意形状 1080"/>
            <p:cNvSpPr/>
            <p:nvPr/>
          </p:nvSpPr>
          <p:spPr>
            <a:xfrm>
              <a:off x="38100" y="19049"/>
              <a:ext cx="381000" cy="381002"/>
            </a:xfrm>
            <a:custGeom>
              <a:avLst/>
              <a:gdLst/>
              <a:ahLst/>
              <a:cxnLst>
                <a:cxn ang="0">
                  <a:pos x="wd2" y="hd2"/>
                </a:cxn>
                <a:cxn ang="5400000">
                  <a:pos x="wd2" y="hd2"/>
                </a:cxn>
                <a:cxn ang="10800000">
                  <a:pos x="wd2" y="hd2"/>
                </a:cxn>
                <a:cxn ang="16200000">
                  <a:pos x="wd2" y="hd2"/>
                </a:cxn>
              </a:cxnLst>
              <a:rect l="0" t="0" r="r" b="b"/>
              <a:pathLst>
                <a:path w="21600" h="21600" extrusionOk="0">
                  <a:moveTo>
                    <a:pt x="6664" y="2160"/>
                  </a:moveTo>
                  <a:cubicBezTo>
                    <a:pt x="7122" y="865"/>
                    <a:pt x="8346" y="0"/>
                    <a:pt x="9720" y="0"/>
                  </a:cubicBezTo>
                  <a:lnTo>
                    <a:pt x="11880" y="0"/>
                  </a:lnTo>
                  <a:cubicBezTo>
                    <a:pt x="13291" y="0"/>
                    <a:pt x="14490" y="902"/>
                    <a:pt x="14936" y="2160"/>
                  </a:cubicBezTo>
                  <a:lnTo>
                    <a:pt x="20520" y="2160"/>
                  </a:lnTo>
                  <a:cubicBezTo>
                    <a:pt x="21117" y="2160"/>
                    <a:pt x="21600" y="2644"/>
                    <a:pt x="21600" y="3240"/>
                  </a:cubicBezTo>
                  <a:lnTo>
                    <a:pt x="21600" y="20520"/>
                  </a:lnTo>
                  <a:cubicBezTo>
                    <a:pt x="21600" y="21117"/>
                    <a:pt x="21117" y="21600"/>
                    <a:pt x="20520" y="21600"/>
                  </a:cubicBezTo>
                  <a:lnTo>
                    <a:pt x="1080" y="21600"/>
                  </a:lnTo>
                  <a:cubicBezTo>
                    <a:pt x="483" y="21600"/>
                    <a:pt x="0" y="21117"/>
                    <a:pt x="0" y="20520"/>
                  </a:cubicBezTo>
                  <a:lnTo>
                    <a:pt x="0" y="3240"/>
                  </a:lnTo>
                  <a:cubicBezTo>
                    <a:pt x="0" y="2644"/>
                    <a:pt x="483" y="2160"/>
                    <a:pt x="1080" y="2160"/>
                  </a:cubicBezTo>
                  <a:lnTo>
                    <a:pt x="6664" y="2160"/>
                  </a:lnTo>
                  <a:close/>
                  <a:moveTo>
                    <a:pt x="2160" y="4320"/>
                  </a:moveTo>
                  <a:lnTo>
                    <a:pt x="2160" y="19440"/>
                  </a:lnTo>
                  <a:lnTo>
                    <a:pt x="19440" y="19440"/>
                  </a:lnTo>
                  <a:lnTo>
                    <a:pt x="19440" y="4320"/>
                  </a:lnTo>
                  <a:lnTo>
                    <a:pt x="14936" y="4320"/>
                  </a:lnTo>
                  <a:cubicBezTo>
                    <a:pt x="14478" y="5615"/>
                    <a:pt x="13254" y="6481"/>
                    <a:pt x="11880" y="6480"/>
                  </a:cubicBezTo>
                  <a:lnTo>
                    <a:pt x="9720" y="6480"/>
                  </a:lnTo>
                  <a:cubicBezTo>
                    <a:pt x="8346" y="6481"/>
                    <a:pt x="7122" y="5615"/>
                    <a:pt x="6664" y="4320"/>
                  </a:cubicBezTo>
                  <a:lnTo>
                    <a:pt x="2160" y="4320"/>
                  </a:lnTo>
                  <a:close/>
                  <a:moveTo>
                    <a:pt x="9720" y="2160"/>
                  </a:moveTo>
                  <a:cubicBezTo>
                    <a:pt x="9123" y="2160"/>
                    <a:pt x="8640" y="2644"/>
                    <a:pt x="8640" y="3240"/>
                  </a:cubicBezTo>
                  <a:cubicBezTo>
                    <a:pt x="8640" y="3837"/>
                    <a:pt x="9123" y="4320"/>
                    <a:pt x="9720" y="4320"/>
                  </a:cubicBezTo>
                  <a:lnTo>
                    <a:pt x="11880" y="4320"/>
                  </a:lnTo>
                  <a:cubicBezTo>
                    <a:pt x="12477" y="4320"/>
                    <a:pt x="12960" y="3837"/>
                    <a:pt x="12960" y="3240"/>
                  </a:cubicBezTo>
                  <a:cubicBezTo>
                    <a:pt x="12960" y="2644"/>
                    <a:pt x="12477" y="2160"/>
                    <a:pt x="11880" y="2160"/>
                  </a:cubicBezTo>
                  <a:lnTo>
                    <a:pt x="9720" y="2160"/>
                  </a:lnTo>
                  <a:close/>
                  <a:moveTo>
                    <a:pt x="8640" y="8640"/>
                  </a:moveTo>
                  <a:lnTo>
                    <a:pt x="14040" y="11880"/>
                  </a:lnTo>
                  <a:lnTo>
                    <a:pt x="8640" y="15120"/>
                  </a:lnTo>
                  <a:lnTo>
                    <a:pt x="8640" y="864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15" name="成组"/>
          <p:cNvGrpSpPr/>
          <p:nvPr/>
        </p:nvGrpSpPr>
        <p:grpSpPr>
          <a:xfrm>
            <a:off x="9072443" y="1751776"/>
            <a:ext cx="457201" cy="457201"/>
            <a:chOff x="0" y="0"/>
            <a:chExt cx="457200" cy="457200"/>
          </a:xfrm>
        </p:grpSpPr>
        <p:sp>
          <p:nvSpPr>
            <p:cNvPr id="513" name="任意形状 108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14" name="任意形状 1083"/>
            <p:cNvSpPr/>
            <p:nvPr/>
          </p:nvSpPr>
          <p:spPr>
            <a:xfrm>
              <a:off x="38100" y="571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1880" y="19440"/>
                  </a:moveTo>
                  <a:lnTo>
                    <a:pt x="11880" y="21600"/>
                  </a:lnTo>
                  <a:lnTo>
                    <a:pt x="9720" y="21600"/>
                  </a:lnTo>
                  <a:lnTo>
                    <a:pt x="9720" y="19440"/>
                  </a:lnTo>
                  <a:lnTo>
                    <a:pt x="1080" y="19440"/>
                  </a:lnTo>
                  <a:cubicBezTo>
                    <a:pt x="483" y="19440"/>
                    <a:pt x="0" y="18957"/>
                    <a:pt x="0" y="18360"/>
                  </a:cubicBezTo>
                  <a:lnTo>
                    <a:pt x="0" y="3240"/>
                  </a:lnTo>
                  <a:lnTo>
                    <a:pt x="21600" y="3240"/>
                  </a:lnTo>
                  <a:lnTo>
                    <a:pt x="21600" y="18360"/>
                  </a:lnTo>
                  <a:cubicBezTo>
                    <a:pt x="21600" y="18957"/>
                    <a:pt x="21117" y="19440"/>
                    <a:pt x="20520" y="19440"/>
                  </a:cubicBezTo>
                  <a:lnTo>
                    <a:pt x="11880" y="19440"/>
                  </a:lnTo>
                  <a:close/>
                  <a:moveTo>
                    <a:pt x="6480" y="7560"/>
                  </a:moveTo>
                  <a:cubicBezTo>
                    <a:pt x="4691" y="7560"/>
                    <a:pt x="3240" y="9011"/>
                    <a:pt x="3240" y="10800"/>
                  </a:cubicBezTo>
                  <a:cubicBezTo>
                    <a:pt x="3240" y="12589"/>
                    <a:pt x="4691" y="14040"/>
                    <a:pt x="6480" y="14040"/>
                  </a:cubicBezTo>
                  <a:cubicBezTo>
                    <a:pt x="8269" y="14040"/>
                    <a:pt x="9720" y="12589"/>
                    <a:pt x="9720" y="10800"/>
                  </a:cubicBezTo>
                  <a:lnTo>
                    <a:pt x="6480" y="10800"/>
                  </a:lnTo>
                  <a:lnTo>
                    <a:pt x="6480" y="7560"/>
                  </a:lnTo>
                  <a:close/>
                  <a:moveTo>
                    <a:pt x="11880" y="7560"/>
                  </a:moveTo>
                  <a:lnTo>
                    <a:pt x="11880" y="9720"/>
                  </a:lnTo>
                  <a:lnTo>
                    <a:pt x="18360" y="9720"/>
                  </a:lnTo>
                  <a:lnTo>
                    <a:pt x="18360" y="7560"/>
                  </a:lnTo>
                  <a:lnTo>
                    <a:pt x="11880" y="7560"/>
                  </a:lnTo>
                  <a:close/>
                  <a:moveTo>
                    <a:pt x="11880" y="11880"/>
                  </a:moveTo>
                  <a:lnTo>
                    <a:pt x="11880" y="14040"/>
                  </a:lnTo>
                  <a:lnTo>
                    <a:pt x="18360" y="14040"/>
                  </a:lnTo>
                  <a:lnTo>
                    <a:pt x="18360" y="11880"/>
                  </a:lnTo>
                  <a:lnTo>
                    <a:pt x="11880" y="11880"/>
                  </a:lnTo>
                  <a:close/>
                  <a:moveTo>
                    <a:pt x="0" y="0"/>
                  </a:moveTo>
                  <a:lnTo>
                    <a:pt x="21600" y="0"/>
                  </a:lnTo>
                  <a:lnTo>
                    <a:pt x="21600" y="2160"/>
                  </a:lnTo>
                  <a:lnTo>
                    <a:pt x="0" y="216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18" name="成组"/>
          <p:cNvGrpSpPr/>
          <p:nvPr/>
        </p:nvGrpSpPr>
        <p:grpSpPr>
          <a:xfrm>
            <a:off x="9072443" y="838200"/>
            <a:ext cx="457201" cy="457200"/>
            <a:chOff x="0" y="0"/>
            <a:chExt cx="457200" cy="457200"/>
          </a:xfrm>
        </p:grpSpPr>
        <p:sp>
          <p:nvSpPr>
            <p:cNvPr id="516" name="任意形状 108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17" name="任意形状 1086"/>
            <p:cNvSpPr/>
            <p:nvPr/>
          </p:nvSpPr>
          <p:spPr>
            <a:xfrm>
              <a:off x="38100" y="5715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1880" y="19440"/>
                  </a:moveTo>
                  <a:lnTo>
                    <a:pt x="11880" y="21600"/>
                  </a:lnTo>
                  <a:lnTo>
                    <a:pt x="9720" y="21600"/>
                  </a:lnTo>
                  <a:lnTo>
                    <a:pt x="9720" y="19440"/>
                  </a:lnTo>
                  <a:lnTo>
                    <a:pt x="1080" y="19440"/>
                  </a:lnTo>
                  <a:cubicBezTo>
                    <a:pt x="483" y="19440"/>
                    <a:pt x="0" y="18957"/>
                    <a:pt x="0" y="18360"/>
                  </a:cubicBezTo>
                  <a:lnTo>
                    <a:pt x="0" y="3240"/>
                  </a:lnTo>
                  <a:lnTo>
                    <a:pt x="21600" y="3240"/>
                  </a:lnTo>
                  <a:lnTo>
                    <a:pt x="21600" y="18360"/>
                  </a:lnTo>
                  <a:cubicBezTo>
                    <a:pt x="21600" y="18957"/>
                    <a:pt x="21117" y="19440"/>
                    <a:pt x="20520" y="19440"/>
                  </a:cubicBezTo>
                  <a:lnTo>
                    <a:pt x="11880" y="19440"/>
                  </a:lnTo>
                  <a:close/>
                  <a:moveTo>
                    <a:pt x="2160" y="17280"/>
                  </a:moveTo>
                  <a:lnTo>
                    <a:pt x="19440" y="17280"/>
                  </a:lnTo>
                  <a:lnTo>
                    <a:pt x="19440" y="5400"/>
                  </a:lnTo>
                  <a:lnTo>
                    <a:pt x="2160" y="5400"/>
                  </a:lnTo>
                  <a:lnTo>
                    <a:pt x="2160" y="17280"/>
                  </a:lnTo>
                  <a:close/>
                  <a:moveTo>
                    <a:pt x="11880" y="7560"/>
                  </a:moveTo>
                  <a:lnTo>
                    <a:pt x="17280" y="7560"/>
                  </a:lnTo>
                  <a:lnTo>
                    <a:pt x="17280" y="9720"/>
                  </a:lnTo>
                  <a:lnTo>
                    <a:pt x="11880" y="9720"/>
                  </a:lnTo>
                  <a:lnTo>
                    <a:pt x="11880" y="7560"/>
                  </a:lnTo>
                  <a:close/>
                  <a:moveTo>
                    <a:pt x="11880" y="11880"/>
                  </a:moveTo>
                  <a:lnTo>
                    <a:pt x="17280" y="11880"/>
                  </a:lnTo>
                  <a:lnTo>
                    <a:pt x="17280" y="14040"/>
                  </a:lnTo>
                  <a:lnTo>
                    <a:pt x="11880" y="14040"/>
                  </a:lnTo>
                  <a:lnTo>
                    <a:pt x="11880" y="11880"/>
                  </a:lnTo>
                  <a:close/>
                  <a:moveTo>
                    <a:pt x="7560" y="7560"/>
                  </a:moveTo>
                  <a:lnTo>
                    <a:pt x="7560" y="10800"/>
                  </a:lnTo>
                  <a:lnTo>
                    <a:pt x="10800" y="10800"/>
                  </a:lnTo>
                  <a:cubicBezTo>
                    <a:pt x="10800" y="12589"/>
                    <a:pt x="9349" y="14040"/>
                    <a:pt x="7560" y="14040"/>
                  </a:cubicBezTo>
                  <a:cubicBezTo>
                    <a:pt x="5771" y="14040"/>
                    <a:pt x="4320" y="12589"/>
                    <a:pt x="4320" y="10800"/>
                  </a:cubicBezTo>
                  <a:cubicBezTo>
                    <a:pt x="4320" y="9011"/>
                    <a:pt x="5771" y="7560"/>
                    <a:pt x="7560" y="7560"/>
                  </a:cubicBezTo>
                  <a:close/>
                  <a:moveTo>
                    <a:pt x="0" y="0"/>
                  </a:moveTo>
                  <a:lnTo>
                    <a:pt x="21600" y="0"/>
                  </a:lnTo>
                  <a:lnTo>
                    <a:pt x="21600" y="2160"/>
                  </a:lnTo>
                  <a:lnTo>
                    <a:pt x="0" y="216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21" name="成组"/>
          <p:cNvGrpSpPr/>
          <p:nvPr/>
        </p:nvGrpSpPr>
        <p:grpSpPr>
          <a:xfrm>
            <a:off x="4497863" y="3578928"/>
            <a:ext cx="457201" cy="457201"/>
            <a:chOff x="0" y="0"/>
            <a:chExt cx="457200" cy="457200"/>
          </a:xfrm>
        </p:grpSpPr>
        <p:sp>
          <p:nvSpPr>
            <p:cNvPr id="519" name="任意形状 108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20" name="任意形状 1089"/>
            <p:cNvSpPr/>
            <p:nvPr/>
          </p:nvSpPr>
          <p:spPr>
            <a:xfrm>
              <a:off x="47085" y="22216"/>
              <a:ext cx="363027" cy="400386"/>
            </a:xfrm>
            <a:custGeom>
              <a:avLst/>
              <a:gdLst/>
              <a:ahLst/>
              <a:cxnLst>
                <a:cxn ang="0">
                  <a:pos x="wd2" y="hd2"/>
                </a:cxn>
                <a:cxn ang="5400000">
                  <a:pos x="wd2" y="hd2"/>
                </a:cxn>
                <a:cxn ang="10800000">
                  <a:pos x="wd2" y="hd2"/>
                </a:cxn>
                <a:cxn ang="16200000">
                  <a:pos x="wd2" y="hd2"/>
                </a:cxn>
              </a:cxnLst>
              <a:rect l="0" t="0" r="r" b="b"/>
              <a:pathLst>
                <a:path w="21441" h="21503" extrusionOk="0">
                  <a:moveTo>
                    <a:pt x="19814" y="9549"/>
                  </a:moveTo>
                  <a:lnTo>
                    <a:pt x="21167" y="10287"/>
                  </a:lnTo>
                  <a:cubicBezTo>
                    <a:pt x="21433" y="10432"/>
                    <a:pt x="21520" y="10746"/>
                    <a:pt x="21360" y="10988"/>
                  </a:cubicBezTo>
                  <a:cubicBezTo>
                    <a:pt x="21313" y="11061"/>
                    <a:pt x="21246" y="11121"/>
                    <a:pt x="21167" y="11164"/>
                  </a:cubicBezTo>
                  <a:lnTo>
                    <a:pt x="10720" y="16864"/>
                  </a:lnTo>
                  <a:lnTo>
                    <a:pt x="273" y="11164"/>
                  </a:lnTo>
                  <a:cubicBezTo>
                    <a:pt x="7" y="11019"/>
                    <a:pt x="-80" y="10705"/>
                    <a:pt x="80" y="10463"/>
                  </a:cubicBezTo>
                  <a:cubicBezTo>
                    <a:pt x="127" y="10390"/>
                    <a:pt x="194" y="10330"/>
                    <a:pt x="273" y="10287"/>
                  </a:cubicBezTo>
                  <a:lnTo>
                    <a:pt x="1626" y="9549"/>
                  </a:lnTo>
                  <a:lnTo>
                    <a:pt x="10720" y="14511"/>
                  </a:lnTo>
                  <a:lnTo>
                    <a:pt x="19814" y="9549"/>
                  </a:lnTo>
                  <a:close/>
                  <a:moveTo>
                    <a:pt x="19814" y="14357"/>
                  </a:moveTo>
                  <a:lnTo>
                    <a:pt x="21167" y="15095"/>
                  </a:lnTo>
                  <a:cubicBezTo>
                    <a:pt x="21433" y="15240"/>
                    <a:pt x="21520" y="15554"/>
                    <a:pt x="21360" y="15797"/>
                  </a:cubicBezTo>
                  <a:cubicBezTo>
                    <a:pt x="21313" y="15869"/>
                    <a:pt x="21246" y="15929"/>
                    <a:pt x="21167" y="15973"/>
                  </a:cubicBezTo>
                  <a:lnTo>
                    <a:pt x="11299" y="21356"/>
                  </a:lnTo>
                  <a:cubicBezTo>
                    <a:pt x="10943" y="21551"/>
                    <a:pt x="10497" y="21551"/>
                    <a:pt x="10141" y="21356"/>
                  </a:cubicBezTo>
                  <a:lnTo>
                    <a:pt x="273" y="15973"/>
                  </a:lnTo>
                  <a:cubicBezTo>
                    <a:pt x="7" y="15828"/>
                    <a:pt x="-80" y="15513"/>
                    <a:pt x="80" y="15271"/>
                  </a:cubicBezTo>
                  <a:cubicBezTo>
                    <a:pt x="127" y="15199"/>
                    <a:pt x="194" y="15138"/>
                    <a:pt x="273" y="15095"/>
                  </a:cubicBezTo>
                  <a:lnTo>
                    <a:pt x="1626" y="14357"/>
                  </a:lnTo>
                  <a:lnTo>
                    <a:pt x="10720" y="19319"/>
                  </a:lnTo>
                  <a:lnTo>
                    <a:pt x="19814" y="14357"/>
                  </a:lnTo>
                  <a:close/>
                  <a:moveTo>
                    <a:pt x="11298" y="146"/>
                  </a:moveTo>
                  <a:lnTo>
                    <a:pt x="21167" y="5529"/>
                  </a:lnTo>
                  <a:cubicBezTo>
                    <a:pt x="21433" y="5674"/>
                    <a:pt x="21520" y="5989"/>
                    <a:pt x="21360" y="6231"/>
                  </a:cubicBezTo>
                  <a:cubicBezTo>
                    <a:pt x="21313" y="6303"/>
                    <a:pt x="21246" y="6364"/>
                    <a:pt x="21167" y="6407"/>
                  </a:cubicBezTo>
                  <a:lnTo>
                    <a:pt x="10720" y="12107"/>
                  </a:lnTo>
                  <a:lnTo>
                    <a:pt x="273" y="6407"/>
                  </a:lnTo>
                  <a:cubicBezTo>
                    <a:pt x="7" y="6262"/>
                    <a:pt x="-80" y="5948"/>
                    <a:pt x="80" y="5705"/>
                  </a:cubicBezTo>
                  <a:cubicBezTo>
                    <a:pt x="127" y="5633"/>
                    <a:pt x="194" y="5573"/>
                    <a:pt x="273" y="5529"/>
                  </a:cubicBezTo>
                  <a:lnTo>
                    <a:pt x="10141" y="146"/>
                  </a:lnTo>
                  <a:cubicBezTo>
                    <a:pt x="10497" y="-49"/>
                    <a:pt x="10943" y="-49"/>
                    <a:pt x="11299" y="146"/>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24" name="成组"/>
          <p:cNvGrpSpPr/>
          <p:nvPr/>
        </p:nvGrpSpPr>
        <p:grpSpPr>
          <a:xfrm>
            <a:off x="4497863" y="2665352"/>
            <a:ext cx="457201" cy="457201"/>
            <a:chOff x="0" y="0"/>
            <a:chExt cx="457200" cy="457200"/>
          </a:xfrm>
        </p:grpSpPr>
        <p:sp>
          <p:nvSpPr>
            <p:cNvPr id="522" name="任意形状 109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23" name="任意形状 1092"/>
            <p:cNvSpPr/>
            <p:nvPr/>
          </p:nvSpPr>
          <p:spPr>
            <a:xfrm>
              <a:off x="47085" y="22216"/>
              <a:ext cx="363027" cy="400386"/>
            </a:xfrm>
            <a:custGeom>
              <a:avLst/>
              <a:gdLst/>
              <a:ahLst/>
              <a:cxnLst>
                <a:cxn ang="0">
                  <a:pos x="wd2" y="hd2"/>
                </a:cxn>
                <a:cxn ang="5400000">
                  <a:pos x="wd2" y="hd2"/>
                </a:cxn>
                <a:cxn ang="10800000">
                  <a:pos x="wd2" y="hd2"/>
                </a:cxn>
                <a:cxn ang="16200000">
                  <a:pos x="wd2" y="hd2"/>
                </a:cxn>
              </a:cxnLst>
              <a:rect l="0" t="0" r="r" b="b"/>
              <a:pathLst>
                <a:path w="21441" h="21503" extrusionOk="0">
                  <a:moveTo>
                    <a:pt x="19814" y="14357"/>
                  </a:moveTo>
                  <a:lnTo>
                    <a:pt x="21167" y="15095"/>
                  </a:lnTo>
                  <a:cubicBezTo>
                    <a:pt x="21433" y="15240"/>
                    <a:pt x="21520" y="15554"/>
                    <a:pt x="21360" y="15797"/>
                  </a:cubicBezTo>
                  <a:cubicBezTo>
                    <a:pt x="21313" y="15869"/>
                    <a:pt x="21246" y="15929"/>
                    <a:pt x="21167" y="15973"/>
                  </a:cubicBezTo>
                  <a:lnTo>
                    <a:pt x="11299" y="21356"/>
                  </a:lnTo>
                  <a:cubicBezTo>
                    <a:pt x="10943" y="21551"/>
                    <a:pt x="10497" y="21551"/>
                    <a:pt x="10141" y="21356"/>
                  </a:cubicBezTo>
                  <a:lnTo>
                    <a:pt x="273" y="15973"/>
                  </a:lnTo>
                  <a:cubicBezTo>
                    <a:pt x="7" y="15828"/>
                    <a:pt x="-80" y="15513"/>
                    <a:pt x="80" y="15271"/>
                  </a:cubicBezTo>
                  <a:cubicBezTo>
                    <a:pt x="127" y="15199"/>
                    <a:pt x="194" y="15138"/>
                    <a:pt x="273" y="15095"/>
                  </a:cubicBezTo>
                  <a:lnTo>
                    <a:pt x="1626" y="14357"/>
                  </a:lnTo>
                  <a:lnTo>
                    <a:pt x="10720" y="19319"/>
                  </a:lnTo>
                  <a:lnTo>
                    <a:pt x="19814" y="14357"/>
                  </a:lnTo>
                  <a:close/>
                  <a:moveTo>
                    <a:pt x="19814" y="9549"/>
                  </a:moveTo>
                  <a:lnTo>
                    <a:pt x="21167" y="10287"/>
                  </a:lnTo>
                  <a:cubicBezTo>
                    <a:pt x="21433" y="10432"/>
                    <a:pt x="21520" y="10746"/>
                    <a:pt x="21360" y="10988"/>
                  </a:cubicBezTo>
                  <a:cubicBezTo>
                    <a:pt x="21313" y="11061"/>
                    <a:pt x="21246" y="11121"/>
                    <a:pt x="21167" y="11164"/>
                  </a:cubicBezTo>
                  <a:lnTo>
                    <a:pt x="10720" y="16864"/>
                  </a:lnTo>
                  <a:lnTo>
                    <a:pt x="273" y="11164"/>
                  </a:lnTo>
                  <a:cubicBezTo>
                    <a:pt x="7" y="11019"/>
                    <a:pt x="-80" y="10705"/>
                    <a:pt x="80" y="10463"/>
                  </a:cubicBezTo>
                  <a:cubicBezTo>
                    <a:pt x="127" y="10390"/>
                    <a:pt x="194" y="10330"/>
                    <a:pt x="273" y="10287"/>
                  </a:cubicBezTo>
                  <a:lnTo>
                    <a:pt x="1626" y="9549"/>
                  </a:lnTo>
                  <a:lnTo>
                    <a:pt x="10720" y="14511"/>
                  </a:lnTo>
                  <a:lnTo>
                    <a:pt x="19814" y="9549"/>
                  </a:lnTo>
                  <a:close/>
                  <a:moveTo>
                    <a:pt x="11298" y="146"/>
                  </a:moveTo>
                  <a:lnTo>
                    <a:pt x="21167" y="5529"/>
                  </a:lnTo>
                  <a:cubicBezTo>
                    <a:pt x="21433" y="5674"/>
                    <a:pt x="21520" y="5989"/>
                    <a:pt x="21360" y="6231"/>
                  </a:cubicBezTo>
                  <a:cubicBezTo>
                    <a:pt x="21313" y="6303"/>
                    <a:pt x="21246" y="6364"/>
                    <a:pt x="21167" y="6407"/>
                  </a:cubicBezTo>
                  <a:lnTo>
                    <a:pt x="10720" y="12107"/>
                  </a:lnTo>
                  <a:lnTo>
                    <a:pt x="273" y="6407"/>
                  </a:lnTo>
                  <a:cubicBezTo>
                    <a:pt x="7" y="6262"/>
                    <a:pt x="-80" y="5948"/>
                    <a:pt x="80" y="5705"/>
                  </a:cubicBezTo>
                  <a:cubicBezTo>
                    <a:pt x="127" y="5633"/>
                    <a:pt x="194" y="5573"/>
                    <a:pt x="273" y="5529"/>
                  </a:cubicBezTo>
                  <a:lnTo>
                    <a:pt x="10141" y="146"/>
                  </a:lnTo>
                  <a:cubicBezTo>
                    <a:pt x="10497" y="-49"/>
                    <a:pt x="10943" y="-49"/>
                    <a:pt x="11299" y="146"/>
                  </a:cubicBezTo>
                  <a:close/>
                  <a:moveTo>
                    <a:pt x="10720" y="2215"/>
                  </a:moveTo>
                  <a:lnTo>
                    <a:pt x="3842" y="5968"/>
                  </a:lnTo>
                  <a:lnTo>
                    <a:pt x="10720" y="9721"/>
                  </a:lnTo>
                  <a:lnTo>
                    <a:pt x="17598" y="5968"/>
                  </a:lnTo>
                  <a:lnTo>
                    <a:pt x="10720" y="221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27" name="成组"/>
          <p:cNvGrpSpPr/>
          <p:nvPr/>
        </p:nvGrpSpPr>
        <p:grpSpPr>
          <a:xfrm>
            <a:off x="3582947" y="3578928"/>
            <a:ext cx="457201" cy="457201"/>
            <a:chOff x="0" y="0"/>
            <a:chExt cx="457200" cy="457200"/>
          </a:xfrm>
        </p:grpSpPr>
        <p:sp>
          <p:nvSpPr>
            <p:cNvPr id="525" name="任意形状 109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26" name="任意形状 1095"/>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9440" y="8400"/>
                  </a:moveTo>
                  <a:lnTo>
                    <a:pt x="2160" y="8400"/>
                  </a:lnTo>
                  <a:lnTo>
                    <a:pt x="2160" y="19200"/>
                  </a:lnTo>
                  <a:lnTo>
                    <a:pt x="19440" y="19200"/>
                  </a:lnTo>
                  <a:lnTo>
                    <a:pt x="19440" y="8400"/>
                  </a:lnTo>
                  <a:close/>
                  <a:moveTo>
                    <a:pt x="14040" y="3600"/>
                  </a:moveTo>
                  <a:lnTo>
                    <a:pt x="14040" y="6000"/>
                  </a:lnTo>
                  <a:lnTo>
                    <a:pt x="18360" y="6000"/>
                  </a:lnTo>
                  <a:lnTo>
                    <a:pt x="18360" y="3600"/>
                  </a:lnTo>
                  <a:lnTo>
                    <a:pt x="14040" y="3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30" name="成组"/>
          <p:cNvGrpSpPr/>
          <p:nvPr/>
        </p:nvGrpSpPr>
        <p:grpSpPr>
          <a:xfrm>
            <a:off x="3582947" y="2665352"/>
            <a:ext cx="457201" cy="457201"/>
            <a:chOff x="0" y="0"/>
            <a:chExt cx="457200" cy="457200"/>
          </a:xfrm>
        </p:grpSpPr>
        <p:sp>
          <p:nvSpPr>
            <p:cNvPr id="528" name="任意形状 109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29" name="任意形状 1098"/>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9440" y="9600"/>
                  </a:moveTo>
                  <a:lnTo>
                    <a:pt x="2160" y="9600"/>
                  </a:lnTo>
                  <a:lnTo>
                    <a:pt x="2160" y="19200"/>
                  </a:lnTo>
                  <a:lnTo>
                    <a:pt x="19440" y="19200"/>
                  </a:lnTo>
                  <a:lnTo>
                    <a:pt x="19440" y="9600"/>
                  </a:lnTo>
                  <a:close/>
                  <a:moveTo>
                    <a:pt x="19440" y="7200"/>
                  </a:moveTo>
                  <a:lnTo>
                    <a:pt x="19440" y="2400"/>
                  </a:lnTo>
                  <a:lnTo>
                    <a:pt x="2160" y="2400"/>
                  </a:lnTo>
                  <a:lnTo>
                    <a:pt x="2160" y="7200"/>
                  </a:lnTo>
                  <a:lnTo>
                    <a:pt x="19440" y="7200"/>
                  </a:lnTo>
                  <a:close/>
                  <a:moveTo>
                    <a:pt x="14040" y="3600"/>
                  </a:moveTo>
                  <a:lnTo>
                    <a:pt x="18360" y="3600"/>
                  </a:lnTo>
                  <a:lnTo>
                    <a:pt x="18360" y="6000"/>
                  </a:lnTo>
                  <a:lnTo>
                    <a:pt x="14040" y="6000"/>
                  </a:lnTo>
                  <a:lnTo>
                    <a:pt x="14040" y="3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33" name="成组"/>
          <p:cNvGrpSpPr/>
          <p:nvPr/>
        </p:nvGrpSpPr>
        <p:grpSpPr>
          <a:xfrm>
            <a:off x="2668031" y="3578928"/>
            <a:ext cx="457201" cy="457201"/>
            <a:chOff x="0" y="0"/>
            <a:chExt cx="457200" cy="457200"/>
          </a:xfrm>
        </p:grpSpPr>
        <p:sp>
          <p:nvSpPr>
            <p:cNvPr id="531" name="任意形状 11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32" name="任意形状 1101"/>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9440" y="8400"/>
                  </a:moveTo>
                  <a:lnTo>
                    <a:pt x="2160" y="8400"/>
                  </a:lnTo>
                  <a:lnTo>
                    <a:pt x="2160" y="19200"/>
                  </a:lnTo>
                  <a:lnTo>
                    <a:pt x="19440" y="19200"/>
                  </a:lnTo>
                  <a:lnTo>
                    <a:pt x="19440" y="8400"/>
                  </a:lnTo>
                  <a:close/>
                  <a:moveTo>
                    <a:pt x="3240" y="3600"/>
                  </a:moveTo>
                  <a:lnTo>
                    <a:pt x="3240" y="6000"/>
                  </a:lnTo>
                  <a:lnTo>
                    <a:pt x="5400" y="6000"/>
                  </a:lnTo>
                  <a:lnTo>
                    <a:pt x="5400" y="3600"/>
                  </a:lnTo>
                  <a:lnTo>
                    <a:pt x="3240" y="3600"/>
                  </a:lnTo>
                  <a:close/>
                  <a:moveTo>
                    <a:pt x="7560" y="3600"/>
                  </a:moveTo>
                  <a:lnTo>
                    <a:pt x="7560" y="6000"/>
                  </a:lnTo>
                  <a:lnTo>
                    <a:pt x="9720" y="6000"/>
                  </a:lnTo>
                  <a:lnTo>
                    <a:pt x="9720" y="3600"/>
                  </a:lnTo>
                  <a:lnTo>
                    <a:pt x="7560" y="3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36" name="成组"/>
          <p:cNvGrpSpPr/>
          <p:nvPr/>
        </p:nvGrpSpPr>
        <p:grpSpPr>
          <a:xfrm>
            <a:off x="2668031" y="2665352"/>
            <a:ext cx="457201" cy="457201"/>
            <a:chOff x="0" y="0"/>
            <a:chExt cx="457200" cy="457200"/>
          </a:xfrm>
        </p:grpSpPr>
        <p:sp>
          <p:nvSpPr>
            <p:cNvPr id="534" name="任意形状 110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35" name="任意形状 1104"/>
            <p:cNvSpPr/>
            <p:nvPr/>
          </p:nvSpPr>
          <p:spPr>
            <a:xfrm>
              <a:off x="38100" y="57150"/>
              <a:ext cx="381000" cy="342900"/>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lnTo>
                    <a:pt x="20520" y="0"/>
                  </a:lnTo>
                  <a:cubicBezTo>
                    <a:pt x="21117" y="0"/>
                    <a:pt x="21600" y="537"/>
                    <a:pt x="21600" y="1200"/>
                  </a:cubicBezTo>
                  <a:lnTo>
                    <a:pt x="21600" y="20400"/>
                  </a:lnTo>
                  <a:cubicBezTo>
                    <a:pt x="21600" y="21063"/>
                    <a:pt x="21117" y="21600"/>
                    <a:pt x="20520" y="21600"/>
                  </a:cubicBezTo>
                  <a:lnTo>
                    <a:pt x="1080" y="21600"/>
                  </a:lnTo>
                  <a:cubicBezTo>
                    <a:pt x="483" y="21600"/>
                    <a:pt x="0" y="21063"/>
                    <a:pt x="0" y="20400"/>
                  </a:cubicBezTo>
                  <a:lnTo>
                    <a:pt x="0" y="1200"/>
                  </a:lnTo>
                  <a:cubicBezTo>
                    <a:pt x="0" y="537"/>
                    <a:pt x="483" y="0"/>
                    <a:pt x="1080" y="0"/>
                  </a:cubicBezTo>
                  <a:close/>
                  <a:moveTo>
                    <a:pt x="19440" y="9600"/>
                  </a:moveTo>
                  <a:lnTo>
                    <a:pt x="2160" y="9600"/>
                  </a:lnTo>
                  <a:lnTo>
                    <a:pt x="2160" y="19200"/>
                  </a:lnTo>
                  <a:lnTo>
                    <a:pt x="19440" y="19200"/>
                  </a:lnTo>
                  <a:lnTo>
                    <a:pt x="19440" y="9600"/>
                  </a:lnTo>
                  <a:close/>
                  <a:moveTo>
                    <a:pt x="19440" y="7200"/>
                  </a:moveTo>
                  <a:lnTo>
                    <a:pt x="19440" y="2400"/>
                  </a:lnTo>
                  <a:lnTo>
                    <a:pt x="2160" y="2400"/>
                  </a:lnTo>
                  <a:lnTo>
                    <a:pt x="2160" y="7200"/>
                  </a:lnTo>
                  <a:lnTo>
                    <a:pt x="19440" y="7200"/>
                  </a:lnTo>
                  <a:close/>
                  <a:moveTo>
                    <a:pt x="7560" y="3600"/>
                  </a:moveTo>
                  <a:lnTo>
                    <a:pt x="9720" y="3600"/>
                  </a:lnTo>
                  <a:lnTo>
                    <a:pt x="9720" y="6000"/>
                  </a:lnTo>
                  <a:lnTo>
                    <a:pt x="7560" y="6000"/>
                  </a:lnTo>
                  <a:lnTo>
                    <a:pt x="7560" y="3600"/>
                  </a:lnTo>
                  <a:close/>
                  <a:moveTo>
                    <a:pt x="3240" y="3600"/>
                  </a:moveTo>
                  <a:lnTo>
                    <a:pt x="5400" y="3600"/>
                  </a:lnTo>
                  <a:lnTo>
                    <a:pt x="5400" y="6000"/>
                  </a:lnTo>
                  <a:lnTo>
                    <a:pt x="3240" y="6000"/>
                  </a:lnTo>
                  <a:lnTo>
                    <a:pt x="3240" y="3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537" name="Business"/>
          <p:cNvSpPr txBox="1"/>
          <p:nvPr/>
        </p:nvSpPr>
        <p:spPr>
          <a:xfrm>
            <a:off x="10639505" y="6347459"/>
            <a:ext cx="714296"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Business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Communication"/>
          <p:cNvSpPr txBox="1"/>
          <p:nvPr/>
        </p:nvSpPr>
        <p:spPr>
          <a:xfrm>
            <a:off x="4737910" y="3210138"/>
            <a:ext cx="2753424" cy="4377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3866" tIns="33866" rIns="33866" bIns="33866" anchor="ctr">
            <a:spAutoFit/>
          </a:bodyPr>
          <a:lstStyle>
            <a:lvl1pPr defTabSz="550333">
              <a:defRPr sz="2400" b="1" cap="all">
                <a:solidFill>
                  <a:srgbClr val="3B3D3D"/>
                </a:solidFill>
                <a:latin typeface="+mn-lt"/>
                <a:ea typeface="+mn-ea"/>
                <a:cs typeface="+mn-cs"/>
                <a:sym typeface="Helvetica"/>
              </a:defRPr>
            </a:lvl1pPr>
          </a:lstStyle>
          <a:p>
            <a:r>
              <a:rPr dirty="0">
                <a:latin typeface="Arial" panose="020B0604020202020204" pitchFamily="34" charset="0"/>
                <a:cs typeface="Arial" panose="020B0604020202020204" pitchFamily="34" charset="0"/>
              </a:rPr>
              <a:t>Communication</a:t>
            </a:r>
          </a:p>
        </p:txBody>
      </p:sp>
      <p:sp>
        <p:nvSpPr>
          <p:cNvPr id="540" name="矩形"/>
          <p:cNvSpPr/>
          <p:nvPr/>
        </p:nvSpPr>
        <p:spPr>
          <a:xfrm>
            <a:off x="4787437" y="3808020"/>
            <a:ext cx="406401" cy="25401"/>
          </a:xfrm>
          <a:prstGeom prst="rect">
            <a:avLst/>
          </a:prstGeom>
          <a:solidFill>
            <a:srgbClr val="EB4726"/>
          </a:solidFill>
          <a:ln w="12700">
            <a:miter lim="400000"/>
          </a:ln>
        </p:spPr>
        <p:txBody>
          <a:bodyPr lIns="45719" rIns="45719" anchor="ctr"/>
          <a:lstStyle/>
          <a:p>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4" name="成组"/>
          <p:cNvGrpSpPr/>
          <p:nvPr/>
        </p:nvGrpSpPr>
        <p:grpSpPr>
          <a:xfrm>
            <a:off x="838200" y="1752600"/>
            <a:ext cx="457200" cy="457200"/>
            <a:chOff x="0" y="0"/>
            <a:chExt cx="457200" cy="457200"/>
          </a:xfrm>
        </p:grpSpPr>
        <p:sp>
          <p:nvSpPr>
            <p:cNvPr id="542" name="任意形状 22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43" name="任意形状 223"/>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lnTo>
                    <a:pt x="12960" y="0"/>
                  </a:lnTo>
                  <a:cubicBezTo>
                    <a:pt x="17732" y="0"/>
                    <a:pt x="21600" y="3967"/>
                    <a:pt x="21600" y="8862"/>
                  </a:cubicBezTo>
                  <a:cubicBezTo>
                    <a:pt x="21600" y="13756"/>
                    <a:pt x="17732" y="17723"/>
                    <a:pt x="12960" y="17723"/>
                  </a:cubicBezTo>
                  <a:lnTo>
                    <a:pt x="12960" y="21600"/>
                  </a:lnTo>
                  <a:cubicBezTo>
                    <a:pt x="7560" y="19385"/>
                    <a:pt x="0" y="16062"/>
                    <a:pt x="0" y="8862"/>
                  </a:cubicBezTo>
                  <a:cubicBezTo>
                    <a:pt x="0" y="3967"/>
                    <a:pt x="3868" y="0"/>
                    <a:pt x="864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47" name="成组"/>
          <p:cNvGrpSpPr/>
          <p:nvPr/>
        </p:nvGrpSpPr>
        <p:grpSpPr>
          <a:xfrm>
            <a:off x="838200" y="838200"/>
            <a:ext cx="457200" cy="457200"/>
            <a:chOff x="0" y="0"/>
            <a:chExt cx="457200" cy="457200"/>
          </a:xfrm>
        </p:grpSpPr>
        <p:sp>
          <p:nvSpPr>
            <p:cNvPr id="545" name="任意形状 22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46" name="任意形状 226"/>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lnTo>
                    <a:pt x="12960" y="0"/>
                  </a:lnTo>
                  <a:cubicBezTo>
                    <a:pt x="17732" y="0"/>
                    <a:pt x="21600" y="3967"/>
                    <a:pt x="21600" y="8862"/>
                  </a:cubicBezTo>
                  <a:cubicBezTo>
                    <a:pt x="21600" y="13756"/>
                    <a:pt x="17732" y="17723"/>
                    <a:pt x="12960" y="17723"/>
                  </a:cubicBezTo>
                  <a:lnTo>
                    <a:pt x="12960" y="21600"/>
                  </a:lnTo>
                  <a:cubicBezTo>
                    <a:pt x="7560" y="19385"/>
                    <a:pt x="0" y="16062"/>
                    <a:pt x="0" y="8862"/>
                  </a:cubicBezTo>
                  <a:cubicBezTo>
                    <a:pt x="0" y="3967"/>
                    <a:pt x="3868" y="0"/>
                    <a:pt x="8640" y="0"/>
                  </a:cubicBezTo>
                  <a:close/>
                  <a:moveTo>
                    <a:pt x="10800" y="15508"/>
                  </a:moveTo>
                  <a:lnTo>
                    <a:pt x="12960" y="15508"/>
                  </a:lnTo>
                  <a:cubicBezTo>
                    <a:pt x="16539" y="15508"/>
                    <a:pt x="19440" y="12532"/>
                    <a:pt x="19440" y="8862"/>
                  </a:cubicBezTo>
                  <a:cubicBezTo>
                    <a:pt x="19440" y="5191"/>
                    <a:pt x="16539" y="2215"/>
                    <a:pt x="12960" y="2215"/>
                  </a:cubicBezTo>
                  <a:lnTo>
                    <a:pt x="8640" y="2215"/>
                  </a:lnTo>
                  <a:cubicBezTo>
                    <a:pt x="5061" y="2215"/>
                    <a:pt x="2160" y="5191"/>
                    <a:pt x="2160" y="8862"/>
                  </a:cubicBezTo>
                  <a:cubicBezTo>
                    <a:pt x="2160" y="12860"/>
                    <a:pt x="4819" y="15470"/>
                    <a:pt x="10800" y="18255"/>
                  </a:cubicBezTo>
                  <a:lnTo>
                    <a:pt x="10800" y="1550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50" name="成组"/>
          <p:cNvGrpSpPr/>
          <p:nvPr/>
        </p:nvGrpSpPr>
        <p:grpSpPr>
          <a:xfrm>
            <a:off x="1752612" y="1752600"/>
            <a:ext cx="457201" cy="457200"/>
            <a:chOff x="0" y="0"/>
            <a:chExt cx="457200" cy="457200"/>
          </a:xfrm>
        </p:grpSpPr>
        <p:sp>
          <p:nvSpPr>
            <p:cNvPr id="548" name="任意形状 22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49" name="任意形状 229"/>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13446" y="17723"/>
                  </a:moveTo>
                  <a:lnTo>
                    <a:pt x="10800" y="21600"/>
                  </a:lnTo>
                  <a:lnTo>
                    <a:pt x="8154" y="17723"/>
                  </a:lnTo>
                  <a:lnTo>
                    <a:pt x="1080" y="17723"/>
                  </a:lnTo>
                  <a:cubicBezTo>
                    <a:pt x="483" y="17723"/>
                    <a:pt x="0" y="17227"/>
                    <a:pt x="0" y="16615"/>
                  </a:cubicBez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13446" y="1772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53" name="成组"/>
          <p:cNvGrpSpPr/>
          <p:nvPr/>
        </p:nvGrpSpPr>
        <p:grpSpPr>
          <a:xfrm>
            <a:off x="1752612" y="838200"/>
            <a:ext cx="457201" cy="457200"/>
            <a:chOff x="0" y="0"/>
            <a:chExt cx="457200" cy="457200"/>
          </a:xfrm>
        </p:grpSpPr>
        <p:sp>
          <p:nvSpPr>
            <p:cNvPr id="551" name="任意形状 23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52" name="任意形状 232"/>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13446" y="17723"/>
                  </a:moveTo>
                  <a:lnTo>
                    <a:pt x="10800" y="21600"/>
                  </a:lnTo>
                  <a:lnTo>
                    <a:pt x="8154" y="17723"/>
                  </a:lnTo>
                  <a:lnTo>
                    <a:pt x="1080" y="17723"/>
                  </a:lnTo>
                  <a:cubicBezTo>
                    <a:pt x="483" y="17723"/>
                    <a:pt x="0" y="17227"/>
                    <a:pt x="0" y="16615"/>
                  </a:cubicBez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13446" y="17723"/>
                  </a:lnTo>
                  <a:close/>
                  <a:moveTo>
                    <a:pt x="12322" y="15508"/>
                  </a:moveTo>
                  <a:lnTo>
                    <a:pt x="19440" y="15508"/>
                  </a:lnTo>
                  <a:lnTo>
                    <a:pt x="19440" y="2215"/>
                  </a:lnTo>
                  <a:lnTo>
                    <a:pt x="2160" y="2215"/>
                  </a:lnTo>
                  <a:lnTo>
                    <a:pt x="2160" y="15508"/>
                  </a:lnTo>
                  <a:lnTo>
                    <a:pt x="9278" y="15508"/>
                  </a:lnTo>
                  <a:lnTo>
                    <a:pt x="10800" y="17736"/>
                  </a:lnTo>
                  <a:lnTo>
                    <a:pt x="12322" y="1550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56" name="成组"/>
          <p:cNvGrpSpPr/>
          <p:nvPr/>
        </p:nvGrpSpPr>
        <p:grpSpPr>
          <a:xfrm>
            <a:off x="2667024" y="1752600"/>
            <a:ext cx="457201" cy="457200"/>
            <a:chOff x="0" y="0"/>
            <a:chExt cx="457200" cy="457200"/>
          </a:xfrm>
        </p:grpSpPr>
        <p:sp>
          <p:nvSpPr>
            <p:cNvPr id="554" name="任意形状 23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55" name="任意形状 235"/>
            <p:cNvSpPr/>
            <p:nvPr/>
          </p:nvSpPr>
          <p:spPr>
            <a:xfrm>
              <a:off x="38099" y="38100"/>
              <a:ext cx="381002" cy="381001"/>
            </a:xfrm>
            <a:custGeom>
              <a:avLst/>
              <a:gdLst/>
              <a:ahLst/>
              <a:cxnLst>
                <a:cxn ang="0">
                  <a:pos x="wd2" y="hd2"/>
                </a:cxn>
                <a:cxn ang="5400000">
                  <a:pos x="wd2" y="hd2"/>
                </a:cxn>
                <a:cxn ang="10800000">
                  <a:pos x="wd2" y="hd2"/>
                </a:cxn>
                <a:cxn ang="16200000">
                  <a:pos x="wd2" y="hd2"/>
                </a:cxn>
              </a:cxnLst>
              <a:rect l="0" t="0" r="r" b="b"/>
              <a:pathLst>
                <a:path w="21597" h="21597" extrusionOk="0">
                  <a:moveTo>
                    <a:pt x="5713" y="20327"/>
                  </a:moveTo>
                  <a:lnTo>
                    <a:pt x="0" y="21597"/>
                  </a:lnTo>
                  <a:lnTo>
                    <a:pt x="1270" y="15884"/>
                  </a:lnTo>
                  <a:cubicBezTo>
                    <a:pt x="433" y="14319"/>
                    <a:pt x="-3" y="12572"/>
                    <a:pt x="0" y="10799"/>
                  </a:cubicBezTo>
                  <a:cubicBezTo>
                    <a:pt x="0" y="4835"/>
                    <a:pt x="4834" y="0"/>
                    <a:pt x="10798" y="0"/>
                  </a:cubicBezTo>
                  <a:cubicBezTo>
                    <a:pt x="16762" y="0"/>
                    <a:pt x="21597" y="4835"/>
                    <a:pt x="21597" y="10799"/>
                  </a:cubicBezTo>
                  <a:cubicBezTo>
                    <a:pt x="21597" y="16763"/>
                    <a:pt x="16762" y="21597"/>
                    <a:pt x="10798" y="21597"/>
                  </a:cubicBezTo>
                  <a:cubicBezTo>
                    <a:pt x="9024" y="21600"/>
                    <a:pt x="7278" y="21164"/>
                    <a:pt x="5713" y="2032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59" name="成组"/>
          <p:cNvGrpSpPr/>
          <p:nvPr/>
        </p:nvGrpSpPr>
        <p:grpSpPr>
          <a:xfrm>
            <a:off x="2667024" y="838200"/>
            <a:ext cx="457201" cy="457200"/>
            <a:chOff x="0" y="0"/>
            <a:chExt cx="457200" cy="457200"/>
          </a:xfrm>
        </p:grpSpPr>
        <p:sp>
          <p:nvSpPr>
            <p:cNvPr id="557" name="任意形状 23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58" name="任意形状 238"/>
            <p:cNvSpPr/>
            <p:nvPr/>
          </p:nvSpPr>
          <p:spPr>
            <a:xfrm>
              <a:off x="38099" y="38100"/>
              <a:ext cx="381002" cy="381001"/>
            </a:xfrm>
            <a:custGeom>
              <a:avLst/>
              <a:gdLst/>
              <a:ahLst/>
              <a:cxnLst>
                <a:cxn ang="0">
                  <a:pos x="wd2" y="hd2"/>
                </a:cxn>
                <a:cxn ang="5400000">
                  <a:pos x="wd2" y="hd2"/>
                </a:cxn>
                <a:cxn ang="10800000">
                  <a:pos x="wd2" y="hd2"/>
                </a:cxn>
                <a:cxn ang="16200000">
                  <a:pos x="wd2" y="hd2"/>
                </a:cxn>
              </a:cxnLst>
              <a:rect l="0" t="0" r="r" b="b"/>
              <a:pathLst>
                <a:path w="21597" h="21597" extrusionOk="0">
                  <a:moveTo>
                    <a:pt x="5713" y="20327"/>
                  </a:moveTo>
                  <a:lnTo>
                    <a:pt x="0" y="21597"/>
                  </a:lnTo>
                  <a:lnTo>
                    <a:pt x="1270" y="15884"/>
                  </a:lnTo>
                  <a:cubicBezTo>
                    <a:pt x="433" y="14319"/>
                    <a:pt x="-3" y="12572"/>
                    <a:pt x="0" y="10799"/>
                  </a:cubicBezTo>
                  <a:cubicBezTo>
                    <a:pt x="0" y="4835"/>
                    <a:pt x="4834" y="0"/>
                    <a:pt x="10798" y="0"/>
                  </a:cubicBezTo>
                  <a:cubicBezTo>
                    <a:pt x="16762" y="0"/>
                    <a:pt x="21597" y="4835"/>
                    <a:pt x="21597" y="10799"/>
                  </a:cubicBezTo>
                  <a:cubicBezTo>
                    <a:pt x="21597" y="16763"/>
                    <a:pt x="16762" y="21597"/>
                    <a:pt x="10798" y="21597"/>
                  </a:cubicBezTo>
                  <a:cubicBezTo>
                    <a:pt x="9024" y="21600"/>
                    <a:pt x="7278" y="21164"/>
                    <a:pt x="5713" y="20327"/>
                  </a:cubicBezTo>
                  <a:close/>
                  <a:moveTo>
                    <a:pt x="6026" y="18046"/>
                  </a:moveTo>
                  <a:lnTo>
                    <a:pt x="6732" y="18424"/>
                  </a:lnTo>
                  <a:cubicBezTo>
                    <a:pt x="7983" y="19092"/>
                    <a:pt x="9380" y="19440"/>
                    <a:pt x="10798" y="19438"/>
                  </a:cubicBezTo>
                  <a:cubicBezTo>
                    <a:pt x="15569" y="19438"/>
                    <a:pt x="19437" y="15570"/>
                    <a:pt x="19437" y="10799"/>
                  </a:cubicBezTo>
                  <a:cubicBezTo>
                    <a:pt x="19437" y="6028"/>
                    <a:pt x="15569" y="2160"/>
                    <a:pt x="10798" y="2160"/>
                  </a:cubicBezTo>
                  <a:cubicBezTo>
                    <a:pt x="6027" y="2160"/>
                    <a:pt x="2159" y="6028"/>
                    <a:pt x="2159" y="10799"/>
                  </a:cubicBezTo>
                  <a:cubicBezTo>
                    <a:pt x="2159" y="12239"/>
                    <a:pt x="2510" y="13626"/>
                    <a:pt x="3174" y="14865"/>
                  </a:cubicBezTo>
                  <a:lnTo>
                    <a:pt x="3551" y="15571"/>
                  </a:lnTo>
                  <a:lnTo>
                    <a:pt x="2844" y="18753"/>
                  </a:lnTo>
                  <a:lnTo>
                    <a:pt x="6026" y="18046"/>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62" name="成组"/>
          <p:cNvGrpSpPr/>
          <p:nvPr/>
        </p:nvGrpSpPr>
        <p:grpSpPr>
          <a:xfrm>
            <a:off x="3581436" y="1752600"/>
            <a:ext cx="457201" cy="457200"/>
            <a:chOff x="0" y="0"/>
            <a:chExt cx="457200" cy="457200"/>
          </a:xfrm>
        </p:grpSpPr>
        <p:sp>
          <p:nvSpPr>
            <p:cNvPr id="560" name="任意形状 24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61" name="任意形状 241"/>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65" name="成组"/>
          <p:cNvGrpSpPr/>
          <p:nvPr/>
        </p:nvGrpSpPr>
        <p:grpSpPr>
          <a:xfrm>
            <a:off x="3581436" y="838200"/>
            <a:ext cx="457201" cy="457200"/>
            <a:chOff x="0" y="0"/>
            <a:chExt cx="457200" cy="457200"/>
          </a:xfrm>
        </p:grpSpPr>
        <p:sp>
          <p:nvSpPr>
            <p:cNvPr id="563" name="任意形状 24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64" name="任意形状 244"/>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064" y="15508"/>
                  </a:moveTo>
                  <a:lnTo>
                    <a:pt x="19440" y="15508"/>
                  </a:lnTo>
                  <a:lnTo>
                    <a:pt x="19440" y="2215"/>
                  </a:lnTo>
                  <a:lnTo>
                    <a:pt x="2160" y="2215"/>
                  </a:lnTo>
                  <a:lnTo>
                    <a:pt x="2160" y="17042"/>
                  </a:lnTo>
                  <a:lnTo>
                    <a:pt x="4064" y="15508"/>
                  </a:lnTo>
                  <a:close/>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68" name="成组"/>
          <p:cNvGrpSpPr/>
          <p:nvPr/>
        </p:nvGrpSpPr>
        <p:grpSpPr>
          <a:xfrm>
            <a:off x="7239084" y="1752600"/>
            <a:ext cx="457201" cy="457200"/>
            <a:chOff x="0" y="0"/>
            <a:chExt cx="457200" cy="457200"/>
          </a:xfrm>
        </p:grpSpPr>
        <p:sp>
          <p:nvSpPr>
            <p:cNvPr id="566" name="任意形状 24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67" name="任意形状 247"/>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10036" y="10103"/>
                  </a:moveTo>
                  <a:lnTo>
                    <a:pt x="7363" y="7362"/>
                  </a:lnTo>
                  <a:lnTo>
                    <a:pt x="5836" y="8929"/>
                  </a:lnTo>
                  <a:lnTo>
                    <a:pt x="10036" y="13237"/>
                  </a:lnTo>
                  <a:lnTo>
                    <a:pt x="16146" y="6971"/>
                  </a:lnTo>
                  <a:lnTo>
                    <a:pt x="14619" y="5404"/>
                  </a:lnTo>
                  <a:lnTo>
                    <a:pt x="10036" y="1010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71" name="成组"/>
          <p:cNvGrpSpPr/>
          <p:nvPr/>
        </p:nvGrpSpPr>
        <p:grpSpPr>
          <a:xfrm>
            <a:off x="7239084" y="838200"/>
            <a:ext cx="457201" cy="457200"/>
            <a:chOff x="0" y="0"/>
            <a:chExt cx="457200" cy="457200"/>
          </a:xfrm>
        </p:grpSpPr>
        <p:sp>
          <p:nvSpPr>
            <p:cNvPr id="569" name="任意形状 24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70" name="任意形状 250"/>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4064" y="15508"/>
                  </a:moveTo>
                  <a:lnTo>
                    <a:pt x="19440" y="15508"/>
                  </a:lnTo>
                  <a:lnTo>
                    <a:pt x="19440" y="2215"/>
                  </a:lnTo>
                  <a:lnTo>
                    <a:pt x="2160" y="2215"/>
                  </a:lnTo>
                  <a:lnTo>
                    <a:pt x="2160" y="17042"/>
                  </a:lnTo>
                  <a:lnTo>
                    <a:pt x="4064" y="15508"/>
                  </a:lnTo>
                  <a:close/>
                  <a:moveTo>
                    <a:pt x="10036" y="10103"/>
                  </a:moveTo>
                  <a:lnTo>
                    <a:pt x="14619" y="5404"/>
                  </a:lnTo>
                  <a:lnTo>
                    <a:pt x="16146" y="6971"/>
                  </a:lnTo>
                  <a:lnTo>
                    <a:pt x="10036" y="13237"/>
                  </a:lnTo>
                  <a:lnTo>
                    <a:pt x="5835" y="8928"/>
                  </a:lnTo>
                  <a:lnTo>
                    <a:pt x="7363" y="7362"/>
                  </a:lnTo>
                  <a:lnTo>
                    <a:pt x="10036" y="1010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74" name="成组"/>
          <p:cNvGrpSpPr/>
          <p:nvPr/>
        </p:nvGrpSpPr>
        <p:grpSpPr>
          <a:xfrm>
            <a:off x="8153496" y="1752600"/>
            <a:ext cx="457201" cy="457200"/>
            <a:chOff x="0" y="0"/>
            <a:chExt cx="457200" cy="457200"/>
          </a:xfrm>
        </p:grpSpPr>
        <p:sp>
          <p:nvSpPr>
            <p:cNvPr id="572" name="任意形状 25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73" name="任意形状 253"/>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12328" y="8862"/>
                  </a:moveTo>
                  <a:lnTo>
                    <a:pt x="15000" y="6120"/>
                  </a:lnTo>
                  <a:lnTo>
                    <a:pt x="13473" y="4554"/>
                  </a:lnTo>
                  <a:lnTo>
                    <a:pt x="10800" y="7295"/>
                  </a:lnTo>
                  <a:lnTo>
                    <a:pt x="8127" y="4553"/>
                  </a:lnTo>
                  <a:lnTo>
                    <a:pt x="6600" y="6120"/>
                  </a:lnTo>
                  <a:lnTo>
                    <a:pt x="9273" y="8862"/>
                  </a:lnTo>
                  <a:lnTo>
                    <a:pt x="6599" y="11603"/>
                  </a:lnTo>
                  <a:lnTo>
                    <a:pt x="8126" y="13169"/>
                  </a:lnTo>
                  <a:lnTo>
                    <a:pt x="10800" y="10428"/>
                  </a:lnTo>
                  <a:lnTo>
                    <a:pt x="13473" y="13169"/>
                  </a:lnTo>
                  <a:lnTo>
                    <a:pt x="15000" y="11603"/>
                  </a:lnTo>
                  <a:lnTo>
                    <a:pt x="12327" y="886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77" name="成组"/>
          <p:cNvGrpSpPr/>
          <p:nvPr/>
        </p:nvGrpSpPr>
        <p:grpSpPr>
          <a:xfrm>
            <a:off x="8153496" y="838200"/>
            <a:ext cx="457201" cy="457200"/>
            <a:chOff x="0" y="0"/>
            <a:chExt cx="457200" cy="457200"/>
          </a:xfrm>
        </p:grpSpPr>
        <p:sp>
          <p:nvSpPr>
            <p:cNvPr id="575" name="任意形状 25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76" name="任意形状 256"/>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2160" y="17042"/>
                  </a:moveTo>
                  <a:lnTo>
                    <a:pt x="4064" y="15508"/>
                  </a:lnTo>
                  <a:lnTo>
                    <a:pt x="19440" y="15508"/>
                  </a:lnTo>
                  <a:lnTo>
                    <a:pt x="19440" y="2215"/>
                  </a:lnTo>
                  <a:lnTo>
                    <a:pt x="2160" y="2215"/>
                  </a:lnTo>
                  <a:lnTo>
                    <a:pt x="2160" y="17042"/>
                  </a:lnTo>
                  <a:close/>
                  <a:moveTo>
                    <a:pt x="12327" y="8862"/>
                  </a:moveTo>
                  <a:lnTo>
                    <a:pt x="15000" y="11603"/>
                  </a:lnTo>
                  <a:lnTo>
                    <a:pt x="13473" y="13169"/>
                  </a:lnTo>
                  <a:lnTo>
                    <a:pt x="10800" y="10428"/>
                  </a:lnTo>
                  <a:lnTo>
                    <a:pt x="8127" y="13170"/>
                  </a:lnTo>
                  <a:lnTo>
                    <a:pt x="6600" y="11604"/>
                  </a:lnTo>
                  <a:lnTo>
                    <a:pt x="9273" y="8862"/>
                  </a:lnTo>
                  <a:lnTo>
                    <a:pt x="6599" y="6120"/>
                  </a:lnTo>
                  <a:lnTo>
                    <a:pt x="8126" y="4554"/>
                  </a:lnTo>
                  <a:lnTo>
                    <a:pt x="10800" y="7295"/>
                  </a:lnTo>
                  <a:lnTo>
                    <a:pt x="13473" y="4554"/>
                  </a:lnTo>
                  <a:lnTo>
                    <a:pt x="15000" y="6120"/>
                  </a:lnTo>
                  <a:lnTo>
                    <a:pt x="12327" y="886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80" name="成组"/>
          <p:cNvGrpSpPr/>
          <p:nvPr/>
        </p:nvGrpSpPr>
        <p:grpSpPr>
          <a:xfrm>
            <a:off x="10896732" y="1752600"/>
            <a:ext cx="457201" cy="457200"/>
            <a:chOff x="0" y="0"/>
            <a:chExt cx="457200" cy="457200"/>
          </a:xfrm>
        </p:grpSpPr>
        <p:sp>
          <p:nvSpPr>
            <p:cNvPr id="578" name="任意形状 25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79" name="任意形状 259"/>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11880" y="8862"/>
                  </a:moveTo>
                  <a:lnTo>
                    <a:pt x="11880" y="4431"/>
                  </a:lnTo>
                  <a:lnTo>
                    <a:pt x="9720" y="4431"/>
                  </a:lnTo>
                  <a:lnTo>
                    <a:pt x="9720" y="8862"/>
                  </a:lnTo>
                  <a:lnTo>
                    <a:pt x="6480" y="8862"/>
                  </a:lnTo>
                  <a:lnTo>
                    <a:pt x="10800" y="13292"/>
                  </a:lnTo>
                  <a:lnTo>
                    <a:pt x="15120" y="8862"/>
                  </a:lnTo>
                  <a:lnTo>
                    <a:pt x="11880" y="886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83" name="成组"/>
          <p:cNvGrpSpPr/>
          <p:nvPr/>
        </p:nvGrpSpPr>
        <p:grpSpPr>
          <a:xfrm>
            <a:off x="10896732" y="838200"/>
            <a:ext cx="457201" cy="457200"/>
            <a:chOff x="0" y="0"/>
            <a:chExt cx="457200" cy="457200"/>
          </a:xfrm>
        </p:grpSpPr>
        <p:sp>
          <p:nvSpPr>
            <p:cNvPr id="581" name="任意形状 26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82" name="任意形状 262"/>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2160" y="17042"/>
                  </a:moveTo>
                  <a:lnTo>
                    <a:pt x="4064" y="15508"/>
                  </a:lnTo>
                  <a:lnTo>
                    <a:pt x="19440" y="15508"/>
                  </a:lnTo>
                  <a:lnTo>
                    <a:pt x="19440" y="2215"/>
                  </a:lnTo>
                  <a:lnTo>
                    <a:pt x="2160" y="2215"/>
                  </a:lnTo>
                  <a:lnTo>
                    <a:pt x="2160" y="17042"/>
                  </a:lnTo>
                  <a:close/>
                  <a:moveTo>
                    <a:pt x="11880" y="8862"/>
                  </a:moveTo>
                  <a:lnTo>
                    <a:pt x="15120" y="8862"/>
                  </a:lnTo>
                  <a:lnTo>
                    <a:pt x="10800" y="13292"/>
                  </a:lnTo>
                  <a:lnTo>
                    <a:pt x="6480" y="8862"/>
                  </a:lnTo>
                  <a:lnTo>
                    <a:pt x="9720" y="8862"/>
                  </a:lnTo>
                  <a:lnTo>
                    <a:pt x="9720" y="4431"/>
                  </a:lnTo>
                  <a:lnTo>
                    <a:pt x="11880" y="4431"/>
                  </a:lnTo>
                  <a:lnTo>
                    <a:pt x="11880" y="886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86" name="成组"/>
          <p:cNvGrpSpPr/>
          <p:nvPr/>
        </p:nvGrpSpPr>
        <p:grpSpPr>
          <a:xfrm>
            <a:off x="9067908" y="1752600"/>
            <a:ext cx="457201" cy="457200"/>
            <a:chOff x="0" y="0"/>
            <a:chExt cx="457200" cy="457200"/>
          </a:xfrm>
        </p:grpSpPr>
        <p:sp>
          <p:nvSpPr>
            <p:cNvPr id="584" name="任意形状 26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85" name="任意形状 265"/>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10800" y="7754"/>
                  </a:moveTo>
                  <a:lnTo>
                    <a:pt x="6480" y="7754"/>
                  </a:lnTo>
                  <a:lnTo>
                    <a:pt x="6480" y="9969"/>
                  </a:lnTo>
                  <a:lnTo>
                    <a:pt x="10800" y="9969"/>
                  </a:lnTo>
                  <a:lnTo>
                    <a:pt x="10800" y="13292"/>
                  </a:lnTo>
                  <a:lnTo>
                    <a:pt x="15120" y="8862"/>
                  </a:lnTo>
                  <a:lnTo>
                    <a:pt x="10800" y="4431"/>
                  </a:lnTo>
                  <a:lnTo>
                    <a:pt x="10800" y="77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89" name="成组"/>
          <p:cNvGrpSpPr/>
          <p:nvPr/>
        </p:nvGrpSpPr>
        <p:grpSpPr>
          <a:xfrm>
            <a:off x="9067908" y="838200"/>
            <a:ext cx="457201" cy="457200"/>
            <a:chOff x="0" y="0"/>
            <a:chExt cx="457200" cy="457200"/>
          </a:xfrm>
        </p:grpSpPr>
        <p:sp>
          <p:nvSpPr>
            <p:cNvPr id="587" name="任意形状 26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88" name="任意形状 268"/>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2160" y="17042"/>
                  </a:moveTo>
                  <a:lnTo>
                    <a:pt x="4064" y="15508"/>
                  </a:lnTo>
                  <a:lnTo>
                    <a:pt x="19440" y="15508"/>
                  </a:lnTo>
                  <a:lnTo>
                    <a:pt x="19440" y="2215"/>
                  </a:lnTo>
                  <a:lnTo>
                    <a:pt x="2160" y="2215"/>
                  </a:lnTo>
                  <a:lnTo>
                    <a:pt x="2160" y="17042"/>
                  </a:lnTo>
                  <a:close/>
                  <a:moveTo>
                    <a:pt x="10800" y="7754"/>
                  </a:moveTo>
                  <a:lnTo>
                    <a:pt x="10800" y="4431"/>
                  </a:lnTo>
                  <a:lnTo>
                    <a:pt x="15120" y="8862"/>
                  </a:lnTo>
                  <a:lnTo>
                    <a:pt x="10800" y="13292"/>
                  </a:lnTo>
                  <a:lnTo>
                    <a:pt x="10800" y="9969"/>
                  </a:lnTo>
                  <a:lnTo>
                    <a:pt x="6480" y="9969"/>
                  </a:lnTo>
                  <a:lnTo>
                    <a:pt x="6480" y="7754"/>
                  </a:lnTo>
                  <a:lnTo>
                    <a:pt x="10800" y="77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92" name="成组"/>
          <p:cNvGrpSpPr/>
          <p:nvPr/>
        </p:nvGrpSpPr>
        <p:grpSpPr>
          <a:xfrm>
            <a:off x="838200" y="3581400"/>
            <a:ext cx="457200" cy="457200"/>
            <a:chOff x="0" y="0"/>
            <a:chExt cx="457200" cy="457200"/>
          </a:xfrm>
        </p:grpSpPr>
        <p:sp>
          <p:nvSpPr>
            <p:cNvPr id="590" name="任意形状 27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91" name="任意形状 271"/>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9720" y="7754"/>
                  </a:moveTo>
                  <a:lnTo>
                    <a:pt x="6480" y="7754"/>
                  </a:lnTo>
                  <a:lnTo>
                    <a:pt x="6480" y="9969"/>
                  </a:lnTo>
                  <a:lnTo>
                    <a:pt x="9720" y="9969"/>
                  </a:lnTo>
                  <a:lnTo>
                    <a:pt x="9720" y="13292"/>
                  </a:lnTo>
                  <a:lnTo>
                    <a:pt x="11880" y="13292"/>
                  </a:lnTo>
                  <a:lnTo>
                    <a:pt x="11880" y="9969"/>
                  </a:lnTo>
                  <a:lnTo>
                    <a:pt x="15120" y="9969"/>
                  </a:lnTo>
                  <a:lnTo>
                    <a:pt x="15120" y="7754"/>
                  </a:lnTo>
                  <a:lnTo>
                    <a:pt x="11880" y="7754"/>
                  </a:lnTo>
                  <a:lnTo>
                    <a:pt x="11880" y="4431"/>
                  </a:lnTo>
                  <a:lnTo>
                    <a:pt x="9720" y="4431"/>
                  </a:lnTo>
                  <a:lnTo>
                    <a:pt x="9720" y="77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95" name="成组"/>
          <p:cNvGrpSpPr/>
          <p:nvPr/>
        </p:nvGrpSpPr>
        <p:grpSpPr>
          <a:xfrm>
            <a:off x="838200" y="2667000"/>
            <a:ext cx="457200" cy="457200"/>
            <a:chOff x="0" y="0"/>
            <a:chExt cx="457200" cy="457200"/>
          </a:xfrm>
        </p:grpSpPr>
        <p:sp>
          <p:nvSpPr>
            <p:cNvPr id="593" name="任意形状 27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94" name="任意形状 274"/>
            <p:cNvSpPr/>
            <p:nvPr/>
          </p:nvSpPr>
          <p:spPr>
            <a:xfrm>
              <a:off x="38100" y="0"/>
              <a:ext cx="419100" cy="428627"/>
            </a:xfrm>
            <a:custGeom>
              <a:avLst/>
              <a:gdLst/>
              <a:ahLst/>
              <a:cxnLst>
                <a:cxn ang="0">
                  <a:pos x="wd2" y="hd2"/>
                </a:cxn>
                <a:cxn ang="5400000">
                  <a:pos x="wd2" y="hd2"/>
                </a:cxn>
                <a:cxn ang="10800000">
                  <a:pos x="wd2" y="hd2"/>
                </a:cxn>
                <a:cxn ang="16200000">
                  <a:pos x="wd2" y="hd2"/>
                </a:cxn>
              </a:cxnLst>
              <a:rect l="0" t="0" r="r" b="b"/>
              <a:pathLst>
                <a:path w="21600" h="21600" extrusionOk="0">
                  <a:moveTo>
                    <a:pt x="11782" y="2880"/>
                  </a:moveTo>
                  <a:lnTo>
                    <a:pt x="11782" y="4800"/>
                  </a:lnTo>
                  <a:lnTo>
                    <a:pt x="1964" y="4800"/>
                  </a:lnTo>
                  <a:lnTo>
                    <a:pt x="1964" y="17650"/>
                  </a:lnTo>
                  <a:lnTo>
                    <a:pt x="3695" y="16320"/>
                  </a:lnTo>
                  <a:lnTo>
                    <a:pt x="17673" y="16320"/>
                  </a:lnTo>
                  <a:lnTo>
                    <a:pt x="17673" y="9600"/>
                  </a:lnTo>
                  <a:lnTo>
                    <a:pt x="19636" y="9600"/>
                  </a:lnTo>
                  <a:lnTo>
                    <a:pt x="19636" y="17280"/>
                  </a:lnTo>
                  <a:cubicBezTo>
                    <a:pt x="19636" y="17810"/>
                    <a:pt x="19197" y="18240"/>
                    <a:pt x="18655" y="18240"/>
                  </a:cubicBezTo>
                  <a:lnTo>
                    <a:pt x="4374" y="18240"/>
                  </a:lnTo>
                  <a:lnTo>
                    <a:pt x="0" y="21600"/>
                  </a:lnTo>
                  <a:lnTo>
                    <a:pt x="0" y="3840"/>
                  </a:lnTo>
                  <a:cubicBezTo>
                    <a:pt x="0" y="3310"/>
                    <a:pt x="440" y="2880"/>
                    <a:pt x="982" y="2880"/>
                  </a:cubicBezTo>
                  <a:lnTo>
                    <a:pt x="11782" y="2880"/>
                  </a:lnTo>
                  <a:close/>
                  <a:moveTo>
                    <a:pt x="16691" y="2880"/>
                  </a:moveTo>
                  <a:lnTo>
                    <a:pt x="16691" y="0"/>
                  </a:lnTo>
                  <a:lnTo>
                    <a:pt x="18655" y="0"/>
                  </a:lnTo>
                  <a:lnTo>
                    <a:pt x="18655" y="2880"/>
                  </a:lnTo>
                  <a:lnTo>
                    <a:pt x="21600" y="2880"/>
                  </a:lnTo>
                  <a:lnTo>
                    <a:pt x="21600" y="4800"/>
                  </a:lnTo>
                  <a:lnTo>
                    <a:pt x="18655" y="4800"/>
                  </a:lnTo>
                  <a:lnTo>
                    <a:pt x="18655" y="7680"/>
                  </a:lnTo>
                  <a:lnTo>
                    <a:pt x="16691" y="7680"/>
                  </a:lnTo>
                  <a:lnTo>
                    <a:pt x="16691" y="4800"/>
                  </a:lnTo>
                  <a:lnTo>
                    <a:pt x="13745" y="4800"/>
                  </a:lnTo>
                  <a:lnTo>
                    <a:pt x="13745" y="2880"/>
                  </a:lnTo>
                  <a:lnTo>
                    <a:pt x="16691" y="2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598" name="成组"/>
          <p:cNvGrpSpPr/>
          <p:nvPr/>
        </p:nvGrpSpPr>
        <p:grpSpPr>
          <a:xfrm>
            <a:off x="1752612" y="3581400"/>
            <a:ext cx="457201" cy="457200"/>
            <a:chOff x="0" y="0"/>
            <a:chExt cx="457200" cy="457200"/>
          </a:xfrm>
        </p:grpSpPr>
        <p:sp>
          <p:nvSpPr>
            <p:cNvPr id="596" name="任意形状 27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597" name="任意形状 277"/>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6637" y="10048"/>
                  </a:moveTo>
                  <a:lnTo>
                    <a:pt x="5584" y="10671"/>
                  </a:lnTo>
                  <a:lnTo>
                    <a:pt x="6664" y="12590"/>
                  </a:lnTo>
                  <a:lnTo>
                    <a:pt x="7718" y="11966"/>
                  </a:lnTo>
                  <a:cubicBezTo>
                    <a:pt x="8259" y="12531"/>
                    <a:pt x="8949" y="12949"/>
                    <a:pt x="9720" y="13153"/>
                  </a:cubicBezTo>
                  <a:lnTo>
                    <a:pt x="9720" y="14400"/>
                  </a:lnTo>
                  <a:lnTo>
                    <a:pt x="11880" y="14400"/>
                  </a:lnTo>
                  <a:lnTo>
                    <a:pt x="11880" y="13153"/>
                  </a:lnTo>
                  <a:cubicBezTo>
                    <a:pt x="12640" y="12951"/>
                    <a:pt x="13332" y="12541"/>
                    <a:pt x="13882" y="11966"/>
                  </a:cubicBezTo>
                  <a:lnTo>
                    <a:pt x="14936" y="12590"/>
                  </a:lnTo>
                  <a:lnTo>
                    <a:pt x="16016" y="10671"/>
                  </a:lnTo>
                  <a:lnTo>
                    <a:pt x="14963" y="10048"/>
                  </a:lnTo>
                  <a:cubicBezTo>
                    <a:pt x="15174" y="9272"/>
                    <a:pt x="15174" y="8451"/>
                    <a:pt x="14963" y="7675"/>
                  </a:cubicBezTo>
                  <a:lnTo>
                    <a:pt x="16016" y="7052"/>
                  </a:lnTo>
                  <a:lnTo>
                    <a:pt x="14936" y="5133"/>
                  </a:lnTo>
                  <a:lnTo>
                    <a:pt x="13882" y="5757"/>
                  </a:lnTo>
                  <a:cubicBezTo>
                    <a:pt x="13332" y="5182"/>
                    <a:pt x="12640" y="4772"/>
                    <a:pt x="11880" y="4570"/>
                  </a:cubicBezTo>
                  <a:lnTo>
                    <a:pt x="11880" y="3323"/>
                  </a:lnTo>
                  <a:lnTo>
                    <a:pt x="9720" y="3323"/>
                  </a:lnTo>
                  <a:lnTo>
                    <a:pt x="9720" y="4570"/>
                  </a:lnTo>
                  <a:cubicBezTo>
                    <a:pt x="8960" y="4772"/>
                    <a:pt x="8268" y="5182"/>
                    <a:pt x="7718" y="5757"/>
                  </a:cubicBezTo>
                  <a:lnTo>
                    <a:pt x="6664" y="5133"/>
                  </a:lnTo>
                  <a:lnTo>
                    <a:pt x="5584" y="7052"/>
                  </a:lnTo>
                  <a:lnTo>
                    <a:pt x="6637" y="7675"/>
                  </a:lnTo>
                  <a:cubicBezTo>
                    <a:pt x="6426" y="8451"/>
                    <a:pt x="6426" y="9272"/>
                    <a:pt x="6637" y="10048"/>
                  </a:cubicBezTo>
                  <a:close/>
                  <a:moveTo>
                    <a:pt x="10800" y="11077"/>
                  </a:moveTo>
                  <a:cubicBezTo>
                    <a:pt x="9607" y="11077"/>
                    <a:pt x="8640" y="10085"/>
                    <a:pt x="8640" y="8862"/>
                  </a:cubicBezTo>
                  <a:cubicBezTo>
                    <a:pt x="8640" y="7638"/>
                    <a:pt x="9607" y="6646"/>
                    <a:pt x="10800" y="6646"/>
                  </a:cubicBezTo>
                  <a:cubicBezTo>
                    <a:pt x="11993" y="6646"/>
                    <a:pt x="12960" y="7638"/>
                    <a:pt x="12960" y="8862"/>
                  </a:cubicBezTo>
                  <a:cubicBezTo>
                    <a:pt x="12960" y="10085"/>
                    <a:pt x="11993" y="11077"/>
                    <a:pt x="10800" y="1107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01" name="成组"/>
          <p:cNvGrpSpPr/>
          <p:nvPr/>
        </p:nvGrpSpPr>
        <p:grpSpPr>
          <a:xfrm>
            <a:off x="1752612" y="2667000"/>
            <a:ext cx="457201" cy="457200"/>
            <a:chOff x="0" y="0"/>
            <a:chExt cx="457200" cy="457200"/>
          </a:xfrm>
        </p:grpSpPr>
        <p:sp>
          <p:nvSpPr>
            <p:cNvPr id="599" name="任意形状 27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00" name="任意形状 280"/>
            <p:cNvSpPr/>
            <p:nvPr/>
          </p:nvSpPr>
          <p:spPr>
            <a:xfrm>
              <a:off x="38100" y="57150"/>
              <a:ext cx="396812" cy="381000"/>
            </a:xfrm>
            <a:custGeom>
              <a:avLst/>
              <a:gdLst/>
              <a:ahLst/>
              <a:cxnLst>
                <a:cxn ang="0">
                  <a:pos x="wd2" y="hd2"/>
                </a:cxn>
                <a:cxn ang="5400000">
                  <a:pos x="wd2" y="hd2"/>
                </a:cxn>
                <a:cxn ang="10800000">
                  <a:pos x="wd2" y="hd2"/>
                </a:cxn>
                <a:cxn ang="16200000">
                  <a:pos x="wd2" y="hd2"/>
                </a:cxn>
              </a:cxnLst>
              <a:rect l="0" t="0" r="r" b="b"/>
              <a:pathLst>
                <a:path w="21600" h="21600" extrusionOk="0">
                  <a:moveTo>
                    <a:pt x="20739" y="9720"/>
                  </a:moveTo>
                  <a:lnTo>
                    <a:pt x="18665" y="9720"/>
                  </a:lnTo>
                  <a:lnTo>
                    <a:pt x="18665" y="2160"/>
                  </a:lnTo>
                  <a:lnTo>
                    <a:pt x="2074" y="2160"/>
                  </a:lnTo>
                  <a:lnTo>
                    <a:pt x="2074" y="16616"/>
                  </a:lnTo>
                  <a:lnTo>
                    <a:pt x="3902" y="15120"/>
                  </a:lnTo>
                  <a:lnTo>
                    <a:pt x="10370" y="15120"/>
                  </a:lnTo>
                  <a:lnTo>
                    <a:pt x="10370" y="17280"/>
                  </a:lnTo>
                  <a:lnTo>
                    <a:pt x="4620" y="17280"/>
                  </a:lnTo>
                  <a:lnTo>
                    <a:pt x="0" y="21060"/>
                  </a:lnTo>
                  <a:lnTo>
                    <a:pt x="0" y="1080"/>
                  </a:lnTo>
                  <a:cubicBezTo>
                    <a:pt x="0" y="483"/>
                    <a:pt x="464" y="0"/>
                    <a:pt x="1037" y="0"/>
                  </a:cubicBezTo>
                  <a:lnTo>
                    <a:pt x="19702" y="0"/>
                  </a:lnTo>
                  <a:cubicBezTo>
                    <a:pt x="20275" y="0"/>
                    <a:pt x="20739" y="483"/>
                    <a:pt x="20739" y="1080"/>
                  </a:cubicBezTo>
                  <a:lnTo>
                    <a:pt x="20739" y="9720"/>
                  </a:lnTo>
                  <a:close/>
                  <a:moveTo>
                    <a:pt x="12594" y="17357"/>
                  </a:moveTo>
                  <a:cubicBezTo>
                    <a:pt x="12392" y="16600"/>
                    <a:pt x="12392" y="15800"/>
                    <a:pt x="12594" y="15043"/>
                  </a:cubicBezTo>
                  <a:lnTo>
                    <a:pt x="11583" y="14435"/>
                  </a:lnTo>
                  <a:lnTo>
                    <a:pt x="12620" y="12565"/>
                  </a:lnTo>
                  <a:lnTo>
                    <a:pt x="13632" y="13173"/>
                  </a:lnTo>
                  <a:cubicBezTo>
                    <a:pt x="14160" y="12612"/>
                    <a:pt x="14825" y="12212"/>
                    <a:pt x="15554" y="12016"/>
                  </a:cubicBezTo>
                  <a:lnTo>
                    <a:pt x="15554" y="10800"/>
                  </a:lnTo>
                  <a:lnTo>
                    <a:pt x="17628" y="10800"/>
                  </a:lnTo>
                  <a:lnTo>
                    <a:pt x="17628" y="12016"/>
                  </a:lnTo>
                  <a:cubicBezTo>
                    <a:pt x="18370" y="12215"/>
                    <a:pt x="19031" y="12621"/>
                    <a:pt x="19551" y="13173"/>
                  </a:cubicBezTo>
                  <a:lnTo>
                    <a:pt x="20563" y="12565"/>
                  </a:lnTo>
                  <a:lnTo>
                    <a:pt x="21600" y="14435"/>
                  </a:lnTo>
                  <a:lnTo>
                    <a:pt x="20589" y="15043"/>
                  </a:lnTo>
                  <a:cubicBezTo>
                    <a:pt x="20791" y="15800"/>
                    <a:pt x="20791" y="16600"/>
                    <a:pt x="20589" y="17357"/>
                  </a:cubicBezTo>
                  <a:lnTo>
                    <a:pt x="21600" y="17965"/>
                  </a:lnTo>
                  <a:lnTo>
                    <a:pt x="20563" y="19835"/>
                  </a:lnTo>
                  <a:lnTo>
                    <a:pt x="19551" y="19227"/>
                  </a:lnTo>
                  <a:cubicBezTo>
                    <a:pt x="19031" y="19778"/>
                    <a:pt x="18369" y="20185"/>
                    <a:pt x="17628" y="20384"/>
                  </a:cubicBezTo>
                  <a:lnTo>
                    <a:pt x="17628" y="21600"/>
                  </a:lnTo>
                  <a:lnTo>
                    <a:pt x="15554" y="21600"/>
                  </a:lnTo>
                  <a:lnTo>
                    <a:pt x="15554" y="20384"/>
                  </a:lnTo>
                  <a:cubicBezTo>
                    <a:pt x="14825" y="20188"/>
                    <a:pt x="14160" y="19788"/>
                    <a:pt x="13632" y="19227"/>
                  </a:cubicBezTo>
                  <a:lnTo>
                    <a:pt x="12620" y="19835"/>
                  </a:lnTo>
                  <a:lnTo>
                    <a:pt x="11583" y="17965"/>
                  </a:lnTo>
                  <a:lnTo>
                    <a:pt x="12594" y="17357"/>
                  </a:lnTo>
                  <a:close/>
                  <a:moveTo>
                    <a:pt x="16591" y="18360"/>
                  </a:moveTo>
                  <a:cubicBezTo>
                    <a:pt x="17737" y="18360"/>
                    <a:pt x="18665" y="17393"/>
                    <a:pt x="18665" y="16200"/>
                  </a:cubicBezTo>
                  <a:cubicBezTo>
                    <a:pt x="18665" y="15007"/>
                    <a:pt x="17737" y="14040"/>
                    <a:pt x="16591" y="14040"/>
                  </a:cubicBezTo>
                  <a:cubicBezTo>
                    <a:pt x="15446" y="14040"/>
                    <a:pt x="14518" y="15007"/>
                    <a:pt x="14518" y="16200"/>
                  </a:cubicBezTo>
                  <a:cubicBezTo>
                    <a:pt x="14518" y="17393"/>
                    <a:pt x="15446" y="18360"/>
                    <a:pt x="16591" y="1836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04" name="成组"/>
          <p:cNvGrpSpPr/>
          <p:nvPr/>
        </p:nvGrpSpPr>
        <p:grpSpPr>
          <a:xfrm>
            <a:off x="3581436" y="3581400"/>
            <a:ext cx="457201" cy="457200"/>
            <a:chOff x="0" y="0"/>
            <a:chExt cx="457200" cy="457200"/>
          </a:xfrm>
        </p:grpSpPr>
        <p:sp>
          <p:nvSpPr>
            <p:cNvPr id="602" name="任意形状 28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03" name="任意形状 283"/>
            <p:cNvSpPr/>
            <p:nvPr/>
          </p:nvSpPr>
          <p:spPr>
            <a:xfrm>
              <a:off x="38099" y="38100"/>
              <a:ext cx="381001" cy="381001"/>
            </a:xfrm>
            <a:custGeom>
              <a:avLst/>
              <a:gdLst/>
              <a:ahLst/>
              <a:cxnLst>
                <a:cxn ang="0">
                  <a:pos x="wd2" y="hd2"/>
                </a:cxn>
                <a:cxn ang="5400000">
                  <a:pos x="wd2" y="hd2"/>
                </a:cxn>
                <a:cxn ang="10800000">
                  <a:pos x="wd2" y="hd2"/>
                </a:cxn>
                <a:cxn ang="16200000">
                  <a:pos x="wd2" y="hd2"/>
                </a:cxn>
              </a:cxnLst>
              <a:rect l="0" t="0" r="r" b="b"/>
              <a:pathLst>
                <a:path w="21597" h="21597" extrusionOk="0">
                  <a:moveTo>
                    <a:pt x="5713" y="20327"/>
                  </a:moveTo>
                  <a:lnTo>
                    <a:pt x="0" y="21597"/>
                  </a:lnTo>
                  <a:lnTo>
                    <a:pt x="1270" y="15884"/>
                  </a:lnTo>
                  <a:cubicBezTo>
                    <a:pt x="433" y="14319"/>
                    <a:pt x="-3" y="12572"/>
                    <a:pt x="0" y="10799"/>
                  </a:cubicBezTo>
                  <a:cubicBezTo>
                    <a:pt x="0" y="4835"/>
                    <a:pt x="4834" y="0"/>
                    <a:pt x="10798" y="0"/>
                  </a:cubicBezTo>
                  <a:cubicBezTo>
                    <a:pt x="16762" y="0"/>
                    <a:pt x="21597" y="4835"/>
                    <a:pt x="21597" y="10799"/>
                  </a:cubicBezTo>
                  <a:cubicBezTo>
                    <a:pt x="21597" y="16763"/>
                    <a:pt x="16762" y="21597"/>
                    <a:pt x="10798" y="21597"/>
                  </a:cubicBezTo>
                  <a:cubicBezTo>
                    <a:pt x="9024" y="21600"/>
                    <a:pt x="7278" y="21164"/>
                    <a:pt x="5713" y="20327"/>
                  </a:cubicBezTo>
                  <a:close/>
                  <a:moveTo>
                    <a:pt x="5399" y="10799"/>
                  </a:moveTo>
                  <a:cubicBezTo>
                    <a:pt x="5399" y="13781"/>
                    <a:pt x="7816" y="16198"/>
                    <a:pt x="10798" y="16198"/>
                  </a:cubicBezTo>
                  <a:cubicBezTo>
                    <a:pt x="13780" y="16198"/>
                    <a:pt x="16198" y="13781"/>
                    <a:pt x="16198" y="10799"/>
                  </a:cubicBezTo>
                  <a:lnTo>
                    <a:pt x="14038" y="10799"/>
                  </a:lnTo>
                  <a:cubicBezTo>
                    <a:pt x="14038" y="12588"/>
                    <a:pt x="12588" y="14038"/>
                    <a:pt x="10798" y="14038"/>
                  </a:cubicBezTo>
                  <a:cubicBezTo>
                    <a:pt x="9009" y="14038"/>
                    <a:pt x="7559" y="12588"/>
                    <a:pt x="7559" y="10799"/>
                  </a:cubicBezTo>
                  <a:lnTo>
                    <a:pt x="5399" y="1079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07" name="成组"/>
          <p:cNvGrpSpPr/>
          <p:nvPr/>
        </p:nvGrpSpPr>
        <p:grpSpPr>
          <a:xfrm>
            <a:off x="3581436" y="2667000"/>
            <a:ext cx="457201" cy="457200"/>
            <a:chOff x="0" y="0"/>
            <a:chExt cx="457200" cy="457200"/>
          </a:xfrm>
        </p:grpSpPr>
        <p:sp>
          <p:nvSpPr>
            <p:cNvPr id="605" name="任意形状 28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06" name="任意形状 286"/>
            <p:cNvSpPr/>
            <p:nvPr/>
          </p:nvSpPr>
          <p:spPr>
            <a:xfrm>
              <a:off x="38099" y="38100"/>
              <a:ext cx="381001" cy="381001"/>
            </a:xfrm>
            <a:custGeom>
              <a:avLst/>
              <a:gdLst/>
              <a:ahLst/>
              <a:cxnLst>
                <a:cxn ang="0">
                  <a:pos x="wd2" y="hd2"/>
                </a:cxn>
                <a:cxn ang="5400000">
                  <a:pos x="wd2" y="hd2"/>
                </a:cxn>
                <a:cxn ang="10800000">
                  <a:pos x="wd2" y="hd2"/>
                </a:cxn>
                <a:cxn ang="16200000">
                  <a:pos x="wd2" y="hd2"/>
                </a:cxn>
              </a:cxnLst>
              <a:rect l="0" t="0" r="r" b="b"/>
              <a:pathLst>
                <a:path w="21597" h="21597" extrusionOk="0">
                  <a:moveTo>
                    <a:pt x="5713" y="20327"/>
                  </a:moveTo>
                  <a:lnTo>
                    <a:pt x="0" y="21597"/>
                  </a:lnTo>
                  <a:lnTo>
                    <a:pt x="1270" y="15884"/>
                  </a:lnTo>
                  <a:cubicBezTo>
                    <a:pt x="433" y="14319"/>
                    <a:pt x="-3" y="12572"/>
                    <a:pt x="0" y="10799"/>
                  </a:cubicBezTo>
                  <a:cubicBezTo>
                    <a:pt x="0" y="4835"/>
                    <a:pt x="4834" y="0"/>
                    <a:pt x="10798" y="0"/>
                  </a:cubicBezTo>
                  <a:cubicBezTo>
                    <a:pt x="16762" y="0"/>
                    <a:pt x="21597" y="4835"/>
                    <a:pt x="21597" y="10799"/>
                  </a:cubicBezTo>
                  <a:cubicBezTo>
                    <a:pt x="21597" y="16763"/>
                    <a:pt x="16762" y="21597"/>
                    <a:pt x="10798" y="21597"/>
                  </a:cubicBezTo>
                  <a:cubicBezTo>
                    <a:pt x="9024" y="21600"/>
                    <a:pt x="7278" y="21164"/>
                    <a:pt x="5713" y="20327"/>
                  </a:cubicBezTo>
                  <a:close/>
                  <a:moveTo>
                    <a:pt x="6026" y="18046"/>
                  </a:moveTo>
                  <a:lnTo>
                    <a:pt x="6732" y="18424"/>
                  </a:lnTo>
                  <a:cubicBezTo>
                    <a:pt x="7983" y="19092"/>
                    <a:pt x="9380" y="19440"/>
                    <a:pt x="10798" y="19438"/>
                  </a:cubicBezTo>
                  <a:cubicBezTo>
                    <a:pt x="15569" y="19438"/>
                    <a:pt x="19437" y="15570"/>
                    <a:pt x="19437" y="10799"/>
                  </a:cubicBezTo>
                  <a:cubicBezTo>
                    <a:pt x="19437" y="6028"/>
                    <a:pt x="15569" y="2160"/>
                    <a:pt x="10798" y="2160"/>
                  </a:cubicBezTo>
                  <a:cubicBezTo>
                    <a:pt x="6027" y="2160"/>
                    <a:pt x="2159" y="6028"/>
                    <a:pt x="2159" y="10799"/>
                  </a:cubicBezTo>
                  <a:cubicBezTo>
                    <a:pt x="2159" y="12239"/>
                    <a:pt x="2510" y="13626"/>
                    <a:pt x="3174" y="14865"/>
                  </a:cubicBezTo>
                  <a:lnTo>
                    <a:pt x="3551" y="15571"/>
                  </a:lnTo>
                  <a:lnTo>
                    <a:pt x="2844" y="18753"/>
                  </a:lnTo>
                  <a:lnTo>
                    <a:pt x="6026" y="18046"/>
                  </a:lnTo>
                  <a:close/>
                  <a:moveTo>
                    <a:pt x="5399" y="10799"/>
                  </a:moveTo>
                  <a:lnTo>
                    <a:pt x="7559" y="10799"/>
                  </a:lnTo>
                  <a:cubicBezTo>
                    <a:pt x="7559" y="12588"/>
                    <a:pt x="9009" y="14038"/>
                    <a:pt x="10798" y="14038"/>
                  </a:cubicBezTo>
                  <a:cubicBezTo>
                    <a:pt x="12588" y="14038"/>
                    <a:pt x="14038" y="12588"/>
                    <a:pt x="14038" y="10799"/>
                  </a:cubicBezTo>
                  <a:lnTo>
                    <a:pt x="16198" y="10799"/>
                  </a:lnTo>
                  <a:cubicBezTo>
                    <a:pt x="16198" y="13781"/>
                    <a:pt x="13780" y="16198"/>
                    <a:pt x="10798" y="16198"/>
                  </a:cubicBezTo>
                  <a:cubicBezTo>
                    <a:pt x="7816" y="16198"/>
                    <a:pt x="5399" y="13781"/>
                    <a:pt x="5399" y="1079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10" name="成组"/>
          <p:cNvGrpSpPr/>
          <p:nvPr/>
        </p:nvGrpSpPr>
        <p:grpSpPr>
          <a:xfrm>
            <a:off x="4495848" y="3581400"/>
            <a:ext cx="457201" cy="457200"/>
            <a:chOff x="0" y="0"/>
            <a:chExt cx="457200" cy="457200"/>
          </a:xfrm>
        </p:grpSpPr>
        <p:sp>
          <p:nvSpPr>
            <p:cNvPr id="608" name="任意形状 28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09" name="任意形状 289"/>
            <p:cNvSpPr/>
            <p:nvPr/>
          </p:nvSpPr>
          <p:spPr>
            <a:xfrm>
              <a:off x="38100" y="38100"/>
              <a:ext cx="381001" cy="381000"/>
            </a:xfrm>
            <a:custGeom>
              <a:avLst/>
              <a:gdLst/>
              <a:ahLst/>
              <a:cxnLst>
                <a:cxn ang="0">
                  <a:pos x="wd2" y="hd2"/>
                </a:cxn>
                <a:cxn ang="5400000">
                  <a:pos x="wd2" y="hd2"/>
                </a:cxn>
                <a:cxn ang="10800000">
                  <a:pos x="wd2" y="hd2"/>
                </a:cxn>
                <a:cxn ang="16200000">
                  <a:pos x="wd2" y="hd2"/>
                </a:cxn>
              </a:cxnLst>
              <a:rect l="0" t="0" r="r" b="b"/>
              <a:pathLst>
                <a:path w="21596" h="21600" extrusionOk="0">
                  <a:moveTo>
                    <a:pt x="3162" y="18437"/>
                  </a:moveTo>
                  <a:cubicBezTo>
                    <a:pt x="1134" y="16413"/>
                    <a:pt x="-4" y="13665"/>
                    <a:pt x="0" y="10800"/>
                  </a:cubicBezTo>
                  <a:cubicBezTo>
                    <a:pt x="0" y="4835"/>
                    <a:pt x="4834" y="0"/>
                    <a:pt x="10798" y="0"/>
                  </a:cubicBezTo>
                  <a:cubicBezTo>
                    <a:pt x="16762" y="0"/>
                    <a:pt x="21596" y="4835"/>
                    <a:pt x="21596" y="10800"/>
                  </a:cubicBezTo>
                  <a:cubicBezTo>
                    <a:pt x="21596" y="16765"/>
                    <a:pt x="16762" y="21600"/>
                    <a:pt x="10798" y="21600"/>
                  </a:cubicBezTo>
                  <a:lnTo>
                    <a:pt x="0" y="21600"/>
                  </a:lnTo>
                  <a:lnTo>
                    <a:pt x="3162" y="18437"/>
                  </a:lnTo>
                  <a:close/>
                  <a:moveTo>
                    <a:pt x="6479" y="11880"/>
                  </a:moveTo>
                  <a:cubicBezTo>
                    <a:pt x="6479" y="14266"/>
                    <a:pt x="8412" y="16200"/>
                    <a:pt x="10798" y="16200"/>
                  </a:cubicBezTo>
                  <a:cubicBezTo>
                    <a:pt x="13183" y="16200"/>
                    <a:pt x="15117" y="14266"/>
                    <a:pt x="15117" y="11880"/>
                  </a:cubicBezTo>
                  <a:lnTo>
                    <a:pt x="6479" y="1188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13" name="成组"/>
          <p:cNvGrpSpPr/>
          <p:nvPr/>
        </p:nvGrpSpPr>
        <p:grpSpPr>
          <a:xfrm>
            <a:off x="4495848" y="2667000"/>
            <a:ext cx="457201" cy="457200"/>
            <a:chOff x="0" y="0"/>
            <a:chExt cx="457200" cy="457200"/>
          </a:xfrm>
        </p:grpSpPr>
        <p:sp>
          <p:nvSpPr>
            <p:cNvPr id="611" name="任意形状 29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12" name="任意形状 292"/>
            <p:cNvSpPr/>
            <p:nvPr/>
          </p:nvSpPr>
          <p:spPr>
            <a:xfrm>
              <a:off x="38100" y="38100"/>
              <a:ext cx="381001" cy="381000"/>
            </a:xfrm>
            <a:custGeom>
              <a:avLst/>
              <a:gdLst/>
              <a:ahLst/>
              <a:cxnLst>
                <a:cxn ang="0">
                  <a:pos x="wd2" y="hd2"/>
                </a:cxn>
                <a:cxn ang="5400000">
                  <a:pos x="wd2" y="hd2"/>
                </a:cxn>
                <a:cxn ang="10800000">
                  <a:pos x="wd2" y="hd2"/>
                </a:cxn>
                <a:cxn ang="16200000">
                  <a:pos x="wd2" y="hd2"/>
                </a:cxn>
              </a:cxnLst>
              <a:rect l="0" t="0" r="r" b="b"/>
              <a:pathLst>
                <a:path w="21596" h="21600" extrusionOk="0">
                  <a:moveTo>
                    <a:pt x="0" y="10800"/>
                  </a:moveTo>
                  <a:cubicBezTo>
                    <a:pt x="0" y="4835"/>
                    <a:pt x="4834" y="0"/>
                    <a:pt x="10798" y="0"/>
                  </a:cubicBezTo>
                  <a:cubicBezTo>
                    <a:pt x="16762" y="0"/>
                    <a:pt x="21596" y="4835"/>
                    <a:pt x="21596" y="10800"/>
                  </a:cubicBezTo>
                  <a:cubicBezTo>
                    <a:pt x="21596" y="16765"/>
                    <a:pt x="16762" y="21600"/>
                    <a:pt x="10798" y="21600"/>
                  </a:cubicBezTo>
                  <a:lnTo>
                    <a:pt x="0" y="21600"/>
                  </a:lnTo>
                  <a:lnTo>
                    <a:pt x="3162" y="18437"/>
                  </a:lnTo>
                  <a:cubicBezTo>
                    <a:pt x="1134" y="16413"/>
                    <a:pt x="-4" y="13665"/>
                    <a:pt x="0" y="10800"/>
                  </a:cubicBezTo>
                  <a:close/>
                  <a:moveTo>
                    <a:pt x="5213" y="19440"/>
                  </a:moveTo>
                  <a:lnTo>
                    <a:pt x="10798" y="19440"/>
                  </a:lnTo>
                  <a:cubicBezTo>
                    <a:pt x="15569" y="19440"/>
                    <a:pt x="19436" y="15572"/>
                    <a:pt x="19436" y="10800"/>
                  </a:cubicBezTo>
                  <a:cubicBezTo>
                    <a:pt x="19436" y="6028"/>
                    <a:pt x="15569" y="2160"/>
                    <a:pt x="10798" y="2160"/>
                  </a:cubicBezTo>
                  <a:cubicBezTo>
                    <a:pt x="6027" y="2160"/>
                    <a:pt x="2159" y="6028"/>
                    <a:pt x="2159" y="10800"/>
                  </a:cubicBezTo>
                  <a:cubicBezTo>
                    <a:pt x="2159" y="13124"/>
                    <a:pt x="3078" y="15298"/>
                    <a:pt x="4689" y="16910"/>
                  </a:cubicBezTo>
                  <a:lnTo>
                    <a:pt x="6216" y="18437"/>
                  </a:lnTo>
                  <a:lnTo>
                    <a:pt x="5213" y="19440"/>
                  </a:lnTo>
                  <a:close/>
                  <a:moveTo>
                    <a:pt x="6479" y="11880"/>
                  </a:moveTo>
                  <a:lnTo>
                    <a:pt x="15117" y="11880"/>
                  </a:lnTo>
                  <a:cubicBezTo>
                    <a:pt x="15117" y="14266"/>
                    <a:pt x="13183" y="16200"/>
                    <a:pt x="10798" y="16200"/>
                  </a:cubicBezTo>
                  <a:cubicBezTo>
                    <a:pt x="8412" y="16200"/>
                    <a:pt x="6479" y="14266"/>
                    <a:pt x="6479" y="1188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16" name="成组"/>
          <p:cNvGrpSpPr/>
          <p:nvPr/>
        </p:nvGrpSpPr>
        <p:grpSpPr>
          <a:xfrm>
            <a:off x="2667024" y="3581400"/>
            <a:ext cx="457201" cy="457200"/>
            <a:chOff x="0" y="0"/>
            <a:chExt cx="457200" cy="457200"/>
          </a:xfrm>
        </p:grpSpPr>
        <p:sp>
          <p:nvSpPr>
            <p:cNvPr id="614" name="任意形状 29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15" name="任意形状 295"/>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5400" y="7754"/>
                  </a:moveTo>
                  <a:cubicBezTo>
                    <a:pt x="5400" y="10813"/>
                    <a:pt x="7818" y="13292"/>
                    <a:pt x="10800" y="13292"/>
                  </a:cubicBezTo>
                  <a:cubicBezTo>
                    <a:pt x="13782" y="13292"/>
                    <a:pt x="16200" y="10813"/>
                    <a:pt x="16200" y="7754"/>
                  </a:cubicBezTo>
                  <a:lnTo>
                    <a:pt x="14040" y="7754"/>
                  </a:lnTo>
                  <a:cubicBezTo>
                    <a:pt x="14040" y="9589"/>
                    <a:pt x="12589" y="11077"/>
                    <a:pt x="10800" y="11077"/>
                  </a:cubicBezTo>
                  <a:cubicBezTo>
                    <a:pt x="9011" y="11077"/>
                    <a:pt x="7560" y="9589"/>
                    <a:pt x="7560" y="7754"/>
                  </a:cubicBezTo>
                  <a:lnTo>
                    <a:pt x="5400" y="77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19" name="成组"/>
          <p:cNvGrpSpPr/>
          <p:nvPr/>
        </p:nvGrpSpPr>
        <p:grpSpPr>
          <a:xfrm>
            <a:off x="2667024" y="2667000"/>
            <a:ext cx="457201" cy="457200"/>
            <a:chOff x="0" y="0"/>
            <a:chExt cx="457200" cy="457200"/>
          </a:xfrm>
        </p:grpSpPr>
        <p:sp>
          <p:nvSpPr>
            <p:cNvPr id="617" name="任意形状 29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18" name="任意形状 298"/>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4064" y="15508"/>
                  </a:moveTo>
                  <a:lnTo>
                    <a:pt x="19440" y="15508"/>
                  </a:lnTo>
                  <a:lnTo>
                    <a:pt x="19440" y="2215"/>
                  </a:lnTo>
                  <a:lnTo>
                    <a:pt x="2160" y="2215"/>
                  </a:lnTo>
                  <a:lnTo>
                    <a:pt x="2160" y="17042"/>
                  </a:lnTo>
                  <a:lnTo>
                    <a:pt x="4064" y="15508"/>
                  </a:lnTo>
                  <a:close/>
                  <a:moveTo>
                    <a:pt x="5400" y="7754"/>
                  </a:moveTo>
                  <a:lnTo>
                    <a:pt x="7560" y="7754"/>
                  </a:lnTo>
                  <a:cubicBezTo>
                    <a:pt x="7560" y="9589"/>
                    <a:pt x="9011" y="11077"/>
                    <a:pt x="10800" y="11077"/>
                  </a:cubicBezTo>
                  <a:cubicBezTo>
                    <a:pt x="12589" y="11077"/>
                    <a:pt x="14040" y="9589"/>
                    <a:pt x="14040" y="7754"/>
                  </a:cubicBezTo>
                  <a:lnTo>
                    <a:pt x="16200" y="7754"/>
                  </a:lnTo>
                  <a:cubicBezTo>
                    <a:pt x="16200" y="10813"/>
                    <a:pt x="13782" y="13292"/>
                    <a:pt x="10800" y="13292"/>
                  </a:cubicBezTo>
                  <a:cubicBezTo>
                    <a:pt x="7818" y="13292"/>
                    <a:pt x="5400" y="10813"/>
                    <a:pt x="5400" y="7754"/>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22" name="成组"/>
          <p:cNvGrpSpPr/>
          <p:nvPr/>
        </p:nvGrpSpPr>
        <p:grpSpPr>
          <a:xfrm>
            <a:off x="9982320" y="1752600"/>
            <a:ext cx="457201" cy="457200"/>
            <a:chOff x="0" y="0"/>
            <a:chExt cx="457200" cy="457200"/>
          </a:xfrm>
        </p:grpSpPr>
        <p:sp>
          <p:nvSpPr>
            <p:cNvPr id="620" name="任意形状 30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21" name="任意形状 301"/>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11880" y="8862"/>
                  </a:moveTo>
                  <a:lnTo>
                    <a:pt x="15120" y="8862"/>
                  </a:lnTo>
                  <a:lnTo>
                    <a:pt x="10800" y="4431"/>
                  </a:lnTo>
                  <a:lnTo>
                    <a:pt x="6480" y="8862"/>
                  </a:lnTo>
                  <a:lnTo>
                    <a:pt x="9720" y="8862"/>
                  </a:lnTo>
                  <a:lnTo>
                    <a:pt x="9720" y="13292"/>
                  </a:lnTo>
                  <a:lnTo>
                    <a:pt x="11880" y="13292"/>
                  </a:lnTo>
                  <a:lnTo>
                    <a:pt x="11880" y="886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25" name="成组"/>
          <p:cNvGrpSpPr/>
          <p:nvPr/>
        </p:nvGrpSpPr>
        <p:grpSpPr>
          <a:xfrm>
            <a:off x="9982320" y="838200"/>
            <a:ext cx="457201" cy="457200"/>
            <a:chOff x="0" y="0"/>
            <a:chExt cx="457200" cy="457200"/>
          </a:xfrm>
        </p:grpSpPr>
        <p:sp>
          <p:nvSpPr>
            <p:cNvPr id="623" name="任意形状 30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24" name="任意形状 304"/>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2160" y="17042"/>
                  </a:moveTo>
                  <a:lnTo>
                    <a:pt x="4064" y="15508"/>
                  </a:lnTo>
                  <a:lnTo>
                    <a:pt x="19440" y="15508"/>
                  </a:lnTo>
                  <a:lnTo>
                    <a:pt x="19440" y="2215"/>
                  </a:lnTo>
                  <a:lnTo>
                    <a:pt x="2160" y="2215"/>
                  </a:lnTo>
                  <a:lnTo>
                    <a:pt x="2160" y="17042"/>
                  </a:lnTo>
                  <a:close/>
                  <a:moveTo>
                    <a:pt x="11880" y="8862"/>
                  </a:moveTo>
                  <a:lnTo>
                    <a:pt x="11880" y="13292"/>
                  </a:lnTo>
                  <a:lnTo>
                    <a:pt x="9720" y="13292"/>
                  </a:lnTo>
                  <a:lnTo>
                    <a:pt x="9720" y="8862"/>
                  </a:lnTo>
                  <a:lnTo>
                    <a:pt x="6480" y="8862"/>
                  </a:lnTo>
                  <a:lnTo>
                    <a:pt x="10800" y="4431"/>
                  </a:lnTo>
                  <a:lnTo>
                    <a:pt x="15120" y="8862"/>
                  </a:lnTo>
                  <a:lnTo>
                    <a:pt x="11880" y="886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28" name="成组"/>
          <p:cNvGrpSpPr/>
          <p:nvPr/>
        </p:nvGrpSpPr>
        <p:grpSpPr>
          <a:xfrm>
            <a:off x="6324672" y="3581400"/>
            <a:ext cx="457201" cy="457200"/>
            <a:chOff x="0" y="0"/>
            <a:chExt cx="457200" cy="457200"/>
          </a:xfrm>
        </p:grpSpPr>
        <p:sp>
          <p:nvSpPr>
            <p:cNvPr id="626" name="任意形状 30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27" name="任意形状 307"/>
            <p:cNvSpPr/>
            <p:nvPr/>
          </p:nvSpPr>
          <p:spPr>
            <a:xfrm>
              <a:off x="19050" y="38100"/>
              <a:ext cx="419100" cy="390526"/>
            </a:xfrm>
            <a:custGeom>
              <a:avLst/>
              <a:gdLst/>
              <a:ahLst/>
              <a:cxnLst>
                <a:cxn ang="0">
                  <a:pos x="wd2" y="hd2"/>
                </a:cxn>
                <a:cxn ang="5400000">
                  <a:pos x="wd2" y="hd2"/>
                </a:cxn>
                <a:cxn ang="10800000">
                  <a:pos x="wd2" y="hd2"/>
                </a:cxn>
                <a:cxn ang="16200000">
                  <a:pos x="wd2" y="hd2"/>
                </a:cxn>
              </a:cxnLst>
              <a:rect l="0" t="0" r="r" b="b"/>
              <a:pathLst>
                <a:path w="21600" h="21600" extrusionOk="0">
                  <a:moveTo>
                    <a:pt x="15513" y="17912"/>
                  </a:moveTo>
                  <a:lnTo>
                    <a:pt x="12764" y="21600"/>
                  </a:lnTo>
                  <a:lnTo>
                    <a:pt x="10015" y="17912"/>
                  </a:lnTo>
                  <a:lnTo>
                    <a:pt x="4909" y="17912"/>
                  </a:lnTo>
                  <a:cubicBezTo>
                    <a:pt x="4367" y="17912"/>
                    <a:pt x="3927" y="17440"/>
                    <a:pt x="3927" y="16858"/>
                  </a:cubicBezTo>
                  <a:lnTo>
                    <a:pt x="3927" y="5377"/>
                  </a:lnTo>
                  <a:cubicBezTo>
                    <a:pt x="3927" y="4795"/>
                    <a:pt x="4367" y="4323"/>
                    <a:pt x="4909" y="4323"/>
                  </a:cubicBezTo>
                  <a:lnTo>
                    <a:pt x="20618" y="4323"/>
                  </a:lnTo>
                  <a:cubicBezTo>
                    <a:pt x="21160" y="4323"/>
                    <a:pt x="21600" y="4795"/>
                    <a:pt x="21600" y="5377"/>
                  </a:cubicBezTo>
                  <a:lnTo>
                    <a:pt x="21600" y="16858"/>
                  </a:lnTo>
                  <a:cubicBezTo>
                    <a:pt x="21600" y="17440"/>
                    <a:pt x="21160" y="17912"/>
                    <a:pt x="20618" y="17912"/>
                  </a:cubicBezTo>
                  <a:lnTo>
                    <a:pt x="15513" y="17912"/>
                  </a:lnTo>
                  <a:close/>
                  <a:moveTo>
                    <a:pt x="982" y="0"/>
                  </a:moveTo>
                  <a:lnTo>
                    <a:pt x="17673" y="0"/>
                  </a:lnTo>
                  <a:lnTo>
                    <a:pt x="17673" y="2107"/>
                  </a:lnTo>
                  <a:lnTo>
                    <a:pt x="1964" y="2107"/>
                  </a:lnTo>
                  <a:lnTo>
                    <a:pt x="1964" y="13698"/>
                  </a:lnTo>
                  <a:lnTo>
                    <a:pt x="0" y="13698"/>
                  </a:lnTo>
                  <a:lnTo>
                    <a:pt x="0" y="1054"/>
                  </a:lnTo>
                  <a:cubicBezTo>
                    <a:pt x="0" y="472"/>
                    <a:pt x="440" y="0"/>
                    <a:pt x="982"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31" name="成组"/>
          <p:cNvGrpSpPr/>
          <p:nvPr/>
        </p:nvGrpSpPr>
        <p:grpSpPr>
          <a:xfrm>
            <a:off x="6324672" y="2667000"/>
            <a:ext cx="457201" cy="457200"/>
            <a:chOff x="0" y="0"/>
            <a:chExt cx="457200" cy="457200"/>
          </a:xfrm>
        </p:grpSpPr>
        <p:sp>
          <p:nvSpPr>
            <p:cNvPr id="629" name="任意形状 30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30" name="任意形状 310"/>
            <p:cNvSpPr/>
            <p:nvPr/>
          </p:nvSpPr>
          <p:spPr>
            <a:xfrm>
              <a:off x="19050" y="38100"/>
              <a:ext cx="419100" cy="390526"/>
            </a:xfrm>
            <a:custGeom>
              <a:avLst/>
              <a:gdLst/>
              <a:ahLst/>
              <a:cxnLst>
                <a:cxn ang="0">
                  <a:pos x="wd2" y="hd2"/>
                </a:cxn>
                <a:cxn ang="5400000">
                  <a:pos x="wd2" y="hd2"/>
                </a:cxn>
                <a:cxn ang="10800000">
                  <a:pos x="wd2" y="hd2"/>
                </a:cxn>
                <a:cxn ang="16200000">
                  <a:pos x="wd2" y="hd2"/>
                </a:cxn>
              </a:cxnLst>
              <a:rect l="0" t="0" r="r" b="b"/>
              <a:pathLst>
                <a:path w="21600" h="21600" extrusionOk="0">
                  <a:moveTo>
                    <a:pt x="12764" y="21600"/>
                  </a:moveTo>
                  <a:lnTo>
                    <a:pt x="10015" y="17912"/>
                  </a:lnTo>
                  <a:lnTo>
                    <a:pt x="4909" y="17912"/>
                  </a:lnTo>
                  <a:cubicBezTo>
                    <a:pt x="4367" y="17912"/>
                    <a:pt x="3927" y="17440"/>
                    <a:pt x="3927" y="16858"/>
                  </a:cubicBezTo>
                  <a:lnTo>
                    <a:pt x="3927" y="5377"/>
                  </a:lnTo>
                  <a:cubicBezTo>
                    <a:pt x="3927" y="4795"/>
                    <a:pt x="4367" y="4323"/>
                    <a:pt x="4909" y="4323"/>
                  </a:cubicBezTo>
                  <a:lnTo>
                    <a:pt x="20618" y="4323"/>
                  </a:lnTo>
                  <a:cubicBezTo>
                    <a:pt x="21160" y="4323"/>
                    <a:pt x="21600" y="4795"/>
                    <a:pt x="21600" y="5377"/>
                  </a:cubicBezTo>
                  <a:lnTo>
                    <a:pt x="21600" y="16858"/>
                  </a:lnTo>
                  <a:cubicBezTo>
                    <a:pt x="21600" y="17440"/>
                    <a:pt x="21160" y="17912"/>
                    <a:pt x="20618" y="17912"/>
                  </a:cubicBezTo>
                  <a:lnTo>
                    <a:pt x="15513" y="17912"/>
                  </a:lnTo>
                  <a:lnTo>
                    <a:pt x="12764" y="21600"/>
                  </a:lnTo>
                  <a:close/>
                  <a:moveTo>
                    <a:pt x="14569" y="15805"/>
                  </a:moveTo>
                  <a:lnTo>
                    <a:pt x="19636" y="15805"/>
                  </a:lnTo>
                  <a:lnTo>
                    <a:pt x="19636" y="6430"/>
                  </a:lnTo>
                  <a:lnTo>
                    <a:pt x="5891" y="6430"/>
                  </a:lnTo>
                  <a:lnTo>
                    <a:pt x="5891" y="15805"/>
                  </a:lnTo>
                  <a:lnTo>
                    <a:pt x="10958" y="15805"/>
                  </a:lnTo>
                  <a:lnTo>
                    <a:pt x="12764" y="18226"/>
                  </a:lnTo>
                  <a:lnTo>
                    <a:pt x="14569" y="15805"/>
                  </a:lnTo>
                  <a:close/>
                  <a:moveTo>
                    <a:pt x="982" y="0"/>
                  </a:moveTo>
                  <a:lnTo>
                    <a:pt x="17673" y="0"/>
                  </a:lnTo>
                  <a:lnTo>
                    <a:pt x="17673" y="2107"/>
                  </a:lnTo>
                  <a:lnTo>
                    <a:pt x="1964" y="2107"/>
                  </a:lnTo>
                  <a:lnTo>
                    <a:pt x="1964" y="13698"/>
                  </a:lnTo>
                  <a:lnTo>
                    <a:pt x="0" y="13698"/>
                  </a:lnTo>
                  <a:lnTo>
                    <a:pt x="0" y="1054"/>
                  </a:lnTo>
                  <a:cubicBezTo>
                    <a:pt x="0" y="472"/>
                    <a:pt x="440" y="0"/>
                    <a:pt x="982"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34" name="成组"/>
          <p:cNvGrpSpPr/>
          <p:nvPr/>
        </p:nvGrpSpPr>
        <p:grpSpPr>
          <a:xfrm>
            <a:off x="5410260" y="3581400"/>
            <a:ext cx="457201" cy="457200"/>
            <a:chOff x="0" y="0"/>
            <a:chExt cx="457200" cy="457200"/>
          </a:xfrm>
        </p:grpSpPr>
        <p:sp>
          <p:nvSpPr>
            <p:cNvPr id="632" name="任意形状 31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33" name="任意形状 313"/>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9720" y="11077"/>
                  </a:moveTo>
                  <a:lnTo>
                    <a:pt x="9720" y="13292"/>
                  </a:lnTo>
                  <a:lnTo>
                    <a:pt x="11880" y="13292"/>
                  </a:lnTo>
                  <a:lnTo>
                    <a:pt x="11880" y="11077"/>
                  </a:lnTo>
                  <a:lnTo>
                    <a:pt x="9720" y="11077"/>
                  </a:lnTo>
                  <a:close/>
                  <a:moveTo>
                    <a:pt x="9720" y="4431"/>
                  </a:moveTo>
                  <a:lnTo>
                    <a:pt x="9720" y="9969"/>
                  </a:lnTo>
                  <a:lnTo>
                    <a:pt x="11880" y="9969"/>
                  </a:lnTo>
                  <a:lnTo>
                    <a:pt x="11880" y="4431"/>
                  </a:lnTo>
                  <a:lnTo>
                    <a:pt x="9720" y="443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37" name="成组"/>
          <p:cNvGrpSpPr/>
          <p:nvPr/>
        </p:nvGrpSpPr>
        <p:grpSpPr>
          <a:xfrm>
            <a:off x="5410260" y="2667000"/>
            <a:ext cx="457201" cy="457200"/>
            <a:chOff x="0" y="0"/>
            <a:chExt cx="457200" cy="457200"/>
          </a:xfrm>
        </p:grpSpPr>
        <p:sp>
          <p:nvSpPr>
            <p:cNvPr id="635" name="任意形状 31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36" name="任意形状 316"/>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2160" y="17042"/>
                  </a:moveTo>
                  <a:lnTo>
                    <a:pt x="4064" y="15508"/>
                  </a:lnTo>
                  <a:lnTo>
                    <a:pt x="19440" y="15508"/>
                  </a:lnTo>
                  <a:lnTo>
                    <a:pt x="19440" y="2215"/>
                  </a:lnTo>
                  <a:lnTo>
                    <a:pt x="2160" y="2215"/>
                  </a:lnTo>
                  <a:lnTo>
                    <a:pt x="2160" y="17042"/>
                  </a:lnTo>
                  <a:close/>
                  <a:moveTo>
                    <a:pt x="9720" y="11077"/>
                  </a:moveTo>
                  <a:lnTo>
                    <a:pt x="11880" y="11077"/>
                  </a:lnTo>
                  <a:lnTo>
                    <a:pt x="11880" y="13292"/>
                  </a:lnTo>
                  <a:lnTo>
                    <a:pt x="9720" y="13292"/>
                  </a:lnTo>
                  <a:lnTo>
                    <a:pt x="9720" y="11077"/>
                  </a:lnTo>
                  <a:close/>
                  <a:moveTo>
                    <a:pt x="9720" y="4431"/>
                  </a:moveTo>
                  <a:lnTo>
                    <a:pt x="11880" y="4431"/>
                  </a:lnTo>
                  <a:lnTo>
                    <a:pt x="11880" y="9969"/>
                  </a:lnTo>
                  <a:lnTo>
                    <a:pt x="9720" y="9969"/>
                  </a:lnTo>
                  <a:lnTo>
                    <a:pt x="9720" y="443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40" name="成组"/>
          <p:cNvGrpSpPr/>
          <p:nvPr/>
        </p:nvGrpSpPr>
        <p:grpSpPr>
          <a:xfrm>
            <a:off x="5410260" y="1752600"/>
            <a:ext cx="457201" cy="457200"/>
            <a:chOff x="0" y="0"/>
            <a:chExt cx="457200" cy="457200"/>
          </a:xfrm>
        </p:grpSpPr>
        <p:sp>
          <p:nvSpPr>
            <p:cNvPr id="638" name="任意形状 31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39" name="任意形状 319"/>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5400" y="7754"/>
                  </a:moveTo>
                  <a:lnTo>
                    <a:pt x="5400" y="9969"/>
                  </a:lnTo>
                  <a:lnTo>
                    <a:pt x="7560" y="9969"/>
                  </a:lnTo>
                  <a:lnTo>
                    <a:pt x="7560" y="7754"/>
                  </a:lnTo>
                  <a:lnTo>
                    <a:pt x="5400" y="7754"/>
                  </a:lnTo>
                  <a:close/>
                  <a:moveTo>
                    <a:pt x="9720" y="7754"/>
                  </a:moveTo>
                  <a:lnTo>
                    <a:pt x="9720" y="9969"/>
                  </a:lnTo>
                  <a:lnTo>
                    <a:pt x="11880" y="9969"/>
                  </a:lnTo>
                  <a:lnTo>
                    <a:pt x="11880" y="7754"/>
                  </a:lnTo>
                  <a:lnTo>
                    <a:pt x="9720" y="7754"/>
                  </a:lnTo>
                  <a:close/>
                  <a:moveTo>
                    <a:pt x="14040" y="7754"/>
                  </a:moveTo>
                  <a:lnTo>
                    <a:pt x="14040" y="9969"/>
                  </a:lnTo>
                  <a:lnTo>
                    <a:pt x="16200" y="9969"/>
                  </a:lnTo>
                  <a:lnTo>
                    <a:pt x="16200" y="7754"/>
                  </a:lnTo>
                  <a:lnTo>
                    <a:pt x="14040" y="77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43" name="成组"/>
          <p:cNvGrpSpPr/>
          <p:nvPr/>
        </p:nvGrpSpPr>
        <p:grpSpPr>
          <a:xfrm>
            <a:off x="5410260" y="838200"/>
            <a:ext cx="457201" cy="457200"/>
            <a:chOff x="0" y="0"/>
            <a:chExt cx="457200" cy="457200"/>
          </a:xfrm>
        </p:grpSpPr>
        <p:sp>
          <p:nvSpPr>
            <p:cNvPr id="641" name="任意形状 32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42" name="任意形状 322"/>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4064" y="15508"/>
                  </a:moveTo>
                  <a:lnTo>
                    <a:pt x="19440" y="15508"/>
                  </a:lnTo>
                  <a:lnTo>
                    <a:pt x="19440" y="2215"/>
                  </a:lnTo>
                  <a:lnTo>
                    <a:pt x="2160" y="2215"/>
                  </a:lnTo>
                  <a:lnTo>
                    <a:pt x="2160" y="17042"/>
                  </a:lnTo>
                  <a:lnTo>
                    <a:pt x="4064" y="15508"/>
                  </a:lnTo>
                  <a:close/>
                  <a:moveTo>
                    <a:pt x="9720" y="7754"/>
                  </a:moveTo>
                  <a:lnTo>
                    <a:pt x="11880" y="7754"/>
                  </a:lnTo>
                  <a:lnTo>
                    <a:pt x="11880" y="9969"/>
                  </a:lnTo>
                  <a:lnTo>
                    <a:pt x="9720" y="9969"/>
                  </a:lnTo>
                  <a:lnTo>
                    <a:pt x="9720" y="7754"/>
                  </a:lnTo>
                  <a:close/>
                  <a:moveTo>
                    <a:pt x="5400" y="7754"/>
                  </a:moveTo>
                  <a:lnTo>
                    <a:pt x="7560" y="7754"/>
                  </a:lnTo>
                  <a:lnTo>
                    <a:pt x="7560" y="9969"/>
                  </a:lnTo>
                  <a:lnTo>
                    <a:pt x="5400" y="9969"/>
                  </a:lnTo>
                  <a:lnTo>
                    <a:pt x="5400" y="7754"/>
                  </a:lnTo>
                  <a:close/>
                  <a:moveTo>
                    <a:pt x="14040" y="7754"/>
                  </a:moveTo>
                  <a:lnTo>
                    <a:pt x="16200" y="7754"/>
                  </a:lnTo>
                  <a:lnTo>
                    <a:pt x="16200" y="9969"/>
                  </a:lnTo>
                  <a:lnTo>
                    <a:pt x="14040" y="9969"/>
                  </a:lnTo>
                  <a:lnTo>
                    <a:pt x="14040" y="77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46" name="成组"/>
          <p:cNvGrpSpPr/>
          <p:nvPr/>
        </p:nvGrpSpPr>
        <p:grpSpPr>
          <a:xfrm>
            <a:off x="6324672" y="1752600"/>
            <a:ext cx="457201" cy="457200"/>
            <a:chOff x="0" y="0"/>
            <a:chExt cx="457200" cy="457200"/>
          </a:xfrm>
        </p:grpSpPr>
        <p:sp>
          <p:nvSpPr>
            <p:cNvPr id="644" name="任意形状 324"/>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45" name="任意形状 325"/>
            <p:cNvSpPr/>
            <p:nvPr/>
          </p:nvSpPr>
          <p:spPr>
            <a:xfrm>
              <a:off x="38099" y="57150"/>
              <a:ext cx="381002" cy="342900"/>
            </a:xfrm>
            <a:custGeom>
              <a:avLst/>
              <a:gdLst/>
              <a:ahLst/>
              <a:cxnLst>
                <a:cxn ang="0">
                  <a:pos x="wd2" y="hd2"/>
                </a:cxn>
                <a:cxn ang="5400000">
                  <a:pos x="wd2" y="hd2"/>
                </a:cxn>
                <a:cxn ang="10800000">
                  <a:pos x="wd2" y="hd2"/>
                </a:cxn>
                <a:cxn ang="16200000">
                  <a:pos x="wd2" y="hd2"/>
                </a:cxn>
              </a:cxnLst>
              <a:rect l="0" t="0" r="r" b="b"/>
              <a:pathLst>
                <a:path w="21598" h="21600" extrusionOk="0">
                  <a:moveTo>
                    <a:pt x="0" y="7193"/>
                  </a:moveTo>
                  <a:cubicBezTo>
                    <a:pt x="-2" y="3223"/>
                    <a:pt x="2892" y="3"/>
                    <a:pt x="6465" y="0"/>
                  </a:cubicBezTo>
                  <a:cubicBezTo>
                    <a:pt x="6470" y="0"/>
                    <a:pt x="6475" y="0"/>
                    <a:pt x="6480" y="0"/>
                  </a:cubicBezTo>
                  <a:lnTo>
                    <a:pt x="15119" y="0"/>
                  </a:lnTo>
                  <a:cubicBezTo>
                    <a:pt x="18696" y="0"/>
                    <a:pt x="21598" y="3234"/>
                    <a:pt x="21598" y="7193"/>
                  </a:cubicBezTo>
                  <a:lnTo>
                    <a:pt x="21598" y="21600"/>
                  </a:lnTo>
                  <a:lnTo>
                    <a:pt x="6480" y="21600"/>
                  </a:lnTo>
                  <a:cubicBezTo>
                    <a:pt x="2902" y="21600"/>
                    <a:pt x="0" y="18366"/>
                    <a:pt x="0" y="14407"/>
                  </a:cubicBezTo>
                  <a:lnTo>
                    <a:pt x="0" y="7193"/>
                  </a:lnTo>
                  <a:close/>
                  <a:moveTo>
                    <a:pt x="12959" y="9600"/>
                  </a:moveTo>
                  <a:lnTo>
                    <a:pt x="12959" y="12000"/>
                  </a:lnTo>
                  <a:lnTo>
                    <a:pt x="15119" y="12000"/>
                  </a:lnTo>
                  <a:lnTo>
                    <a:pt x="15119" y="9600"/>
                  </a:lnTo>
                  <a:lnTo>
                    <a:pt x="12959" y="9600"/>
                  </a:lnTo>
                  <a:close/>
                  <a:moveTo>
                    <a:pt x="6480" y="9600"/>
                  </a:moveTo>
                  <a:lnTo>
                    <a:pt x="6480" y="12000"/>
                  </a:lnTo>
                  <a:lnTo>
                    <a:pt x="8639" y="12000"/>
                  </a:lnTo>
                  <a:lnTo>
                    <a:pt x="8639" y="9600"/>
                  </a:lnTo>
                  <a:lnTo>
                    <a:pt x="648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49" name="成组"/>
          <p:cNvGrpSpPr/>
          <p:nvPr/>
        </p:nvGrpSpPr>
        <p:grpSpPr>
          <a:xfrm>
            <a:off x="6324672" y="838200"/>
            <a:ext cx="457201" cy="457200"/>
            <a:chOff x="0" y="0"/>
            <a:chExt cx="457200" cy="457200"/>
          </a:xfrm>
        </p:grpSpPr>
        <p:sp>
          <p:nvSpPr>
            <p:cNvPr id="647" name="任意形状 327"/>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48" name="任意形状 328"/>
            <p:cNvSpPr/>
            <p:nvPr/>
          </p:nvSpPr>
          <p:spPr>
            <a:xfrm>
              <a:off x="38099" y="57150"/>
              <a:ext cx="381002" cy="342900"/>
            </a:xfrm>
            <a:custGeom>
              <a:avLst/>
              <a:gdLst/>
              <a:ahLst/>
              <a:cxnLst>
                <a:cxn ang="0">
                  <a:pos x="wd2" y="hd2"/>
                </a:cxn>
                <a:cxn ang="5400000">
                  <a:pos x="wd2" y="hd2"/>
                </a:cxn>
                <a:cxn ang="10800000">
                  <a:pos x="wd2" y="hd2"/>
                </a:cxn>
                <a:cxn ang="16200000">
                  <a:pos x="wd2" y="hd2"/>
                </a:cxn>
              </a:cxnLst>
              <a:rect l="0" t="0" r="r" b="b"/>
              <a:pathLst>
                <a:path w="21598" h="21600" extrusionOk="0">
                  <a:moveTo>
                    <a:pt x="0" y="7193"/>
                  </a:moveTo>
                  <a:cubicBezTo>
                    <a:pt x="-2" y="3223"/>
                    <a:pt x="2892" y="3"/>
                    <a:pt x="6465" y="0"/>
                  </a:cubicBezTo>
                  <a:cubicBezTo>
                    <a:pt x="6470" y="0"/>
                    <a:pt x="6475" y="0"/>
                    <a:pt x="6480" y="0"/>
                  </a:cubicBezTo>
                  <a:lnTo>
                    <a:pt x="15119" y="0"/>
                  </a:lnTo>
                  <a:cubicBezTo>
                    <a:pt x="18696" y="0"/>
                    <a:pt x="21598" y="3234"/>
                    <a:pt x="21598" y="7193"/>
                  </a:cubicBezTo>
                  <a:lnTo>
                    <a:pt x="21598" y="21600"/>
                  </a:lnTo>
                  <a:lnTo>
                    <a:pt x="6480" y="21600"/>
                  </a:lnTo>
                  <a:cubicBezTo>
                    <a:pt x="2902" y="21600"/>
                    <a:pt x="0" y="18366"/>
                    <a:pt x="0" y="14407"/>
                  </a:cubicBezTo>
                  <a:lnTo>
                    <a:pt x="0" y="7193"/>
                  </a:lnTo>
                  <a:close/>
                  <a:moveTo>
                    <a:pt x="19438" y="19200"/>
                  </a:moveTo>
                  <a:lnTo>
                    <a:pt x="19438" y="7193"/>
                  </a:lnTo>
                  <a:cubicBezTo>
                    <a:pt x="19432" y="4546"/>
                    <a:pt x="17501" y="2403"/>
                    <a:pt x="15119" y="2400"/>
                  </a:cubicBezTo>
                  <a:lnTo>
                    <a:pt x="6480" y="2400"/>
                  </a:lnTo>
                  <a:cubicBezTo>
                    <a:pt x="4100" y="2393"/>
                    <a:pt x="2166" y="4532"/>
                    <a:pt x="2160" y="7176"/>
                  </a:cubicBezTo>
                  <a:cubicBezTo>
                    <a:pt x="2160" y="7182"/>
                    <a:pt x="2160" y="7187"/>
                    <a:pt x="2160" y="7193"/>
                  </a:cubicBezTo>
                  <a:lnTo>
                    <a:pt x="2160" y="14407"/>
                  </a:lnTo>
                  <a:cubicBezTo>
                    <a:pt x="2166" y="17054"/>
                    <a:pt x="4098" y="19197"/>
                    <a:pt x="6480" y="19200"/>
                  </a:cubicBezTo>
                  <a:lnTo>
                    <a:pt x="19438" y="19200"/>
                  </a:lnTo>
                  <a:close/>
                  <a:moveTo>
                    <a:pt x="12959" y="9600"/>
                  </a:moveTo>
                  <a:lnTo>
                    <a:pt x="15119" y="9600"/>
                  </a:lnTo>
                  <a:lnTo>
                    <a:pt x="15119" y="12000"/>
                  </a:lnTo>
                  <a:lnTo>
                    <a:pt x="12959" y="12000"/>
                  </a:lnTo>
                  <a:lnTo>
                    <a:pt x="12959" y="9600"/>
                  </a:lnTo>
                  <a:close/>
                  <a:moveTo>
                    <a:pt x="6480" y="9600"/>
                  </a:moveTo>
                  <a:lnTo>
                    <a:pt x="8639" y="9600"/>
                  </a:lnTo>
                  <a:lnTo>
                    <a:pt x="8639" y="12000"/>
                  </a:lnTo>
                  <a:lnTo>
                    <a:pt x="6480" y="12000"/>
                  </a:lnTo>
                  <a:lnTo>
                    <a:pt x="6480" y="9600"/>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52" name="成组"/>
          <p:cNvGrpSpPr/>
          <p:nvPr/>
        </p:nvGrpSpPr>
        <p:grpSpPr>
          <a:xfrm>
            <a:off x="4495848" y="1752600"/>
            <a:ext cx="457201" cy="457200"/>
            <a:chOff x="0" y="0"/>
            <a:chExt cx="457200" cy="457200"/>
          </a:xfrm>
        </p:grpSpPr>
        <p:sp>
          <p:nvSpPr>
            <p:cNvPr id="650" name="任意形状 330"/>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51" name="任意形状 331"/>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6480" y="7754"/>
                  </a:moveTo>
                  <a:lnTo>
                    <a:pt x="6480" y="9969"/>
                  </a:lnTo>
                  <a:lnTo>
                    <a:pt x="15120" y="9969"/>
                  </a:lnTo>
                  <a:lnTo>
                    <a:pt x="15120" y="7754"/>
                  </a:lnTo>
                  <a:lnTo>
                    <a:pt x="6480" y="77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55" name="成组"/>
          <p:cNvGrpSpPr/>
          <p:nvPr/>
        </p:nvGrpSpPr>
        <p:grpSpPr>
          <a:xfrm>
            <a:off x="4495848" y="838200"/>
            <a:ext cx="457201" cy="457200"/>
            <a:chOff x="0" y="0"/>
            <a:chExt cx="457200" cy="457200"/>
          </a:xfrm>
        </p:grpSpPr>
        <p:sp>
          <p:nvSpPr>
            <p:cNvPr id="653" name="任意形状 333"/>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54" name="任意形状 334"/>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4064" y="15508"/>
                  </a:moveTo>
                  <a:lnTo>
                    <a:pt x="19440" y="15508"/>
                  </a:lnTo>
                  <a:lnTo>
                    <a:pt x="19440" y="2215"/>
                  </a:lnTo>
                  <a:lnTo>
                    <a:pt x="2160" y="2215"/>
                  </a:lnTo>
                  <a:lnTo>
                    <a:pt x="2160" y="17042"/>
                  </a:lnTo>
                  <a:lnTo>
                    <a:pt x="4064" y="15508"/>
                  </a:lnTo>
                  <a:close/>
                  <a:moveTo>
                    <a:pt x="6480" y="7754"/>
                  </a:moveTo>
                  <a:lnTo>
                    <a:pt x="15120" y="7754"/>
                  </a:lnTo>
                  <a:lnTo>
                    <a:pt x="15120" y="9969"/>
                  </a:lnTo>
                  <a:lnTo>
                    <a:pt x="6480" y="9969"/>
                  </a:lnTo>
                  <a:lnTo>
                    <a:pt x="6480" y="775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58" name="成组"/>
          <p:cNvGrpSpPr/>
          <p:nvPr/>
        </p:nvGrpSpPr>
        <p:grpSpPr>
          <a:xfrm>
            <a:off x="7239084" y="3581400"/>
            <a:ext cx="457201" cy="457200"/>
            <a:chOff x="0" y="0"/>
            <a:chExt cx="457200" cy="457200"/>
          </a:xfrm>
        </p:grpSpPr>
        <p:sp>
          <p:nvSpPr>
            <p:cNvPr id="656" name="任意形状 336"/>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57" name="任意形状 337"/>
            <p:cNvSpPr/>
            <p:nvPr/>
          </p:nvSpPr>
          <p:spPr>
            <a:xfrm>
              <a:off x="19050" y="57150"/>
              <a:ext cx="400050" cy="390526"/>
            </a:xfrm>
            <a:custGeom>
              <a:avLst/>
              <a:gdLst/>
              <a:ahLst/>
              <a:cxnLst>
                <a:cxn ang="0">
                  <a:pos x="wd2" y="hd2"/>
                </a:cxn>
                <a:cxn ang="5400000">
                  <a:pos x="wd2" y="hd2"/>
                </a:cxn>
                <a:cxn ang="10800000">
                  <a:pos x="wd2" y="hd2"/>
                </a:cxn>
                <a:cxn ang="16200000">
                  <a:pos x="wd2" y="hd2"/>
                </a:cxn>
              </a:cxnLst>
              <a:rect l="0" t="0" r="r" b="b"/>
              <a:pathLst>
                <a:path w="21600" h="21600" extrusionOk="0">
                  <a:moveTo>
                    <a:pt x="7200" y="15805"/>
                  </a:moveTo>
                  <a:lnTo>
                    <a:pt x="17729" y="15805"/>
                  </a:lnTo>
                  <a:lnTo>
                    <a:pt x="19543" y="17264"/>
                  </a:lnTo>
                  <a:lnTo>
                    <a:pt x="19543" y="6322"/>
                  </a:lnTo>
                  <a:lnTo>
                    <a:pt x="20571" y="6322"/>
                  </a:lnTo>
                  <a:cubicBezTo>
                    <a:pt x="21140" y="6322"/>
                    <a:pt x="21600" y="6794"/>
                    <a:pt x="21600" y="7376"/>
                  </a:cubicBezTo>
                  <a:lnTo>
                    <a:pt x="21600" y="21600"/>
                  </a:lnTo>
                  <a:lnTo>
                    <a:pt x="17018" y="17912"/>
                  </a:lnTo>
                  <a:lnTo>
                    <a:pt x="8229" y="17912"/>
                  </a:lnTo>
                  <a:cubicBezTo>
                    <a:pt x="7660" y="17912"/>
                    <a:pt x="7200" y="17440"/>
                    <a:pt x="7200" y="16858"/>
                  </a:cubicBezTo>
                  <a:lnTo>
                    <a:pt x="7200" y="15805"/>
                  </a:lnTo>
                  <a:close/>
                  <a:moveTo>
                    <a:pt x="4582" y="13698"/>
                  </a:moveTo>
                  <a:lnTo>
                    <a:pt x="0" y="17385"/>
                  </a:lnTo>
                  <a:lnTo>
                    <a:pt x="0" y="1054"/>
                  </a:lnTo>
                  <a:cubicBezTo>
                    <a:pt x="0" y="472"/>
                    <a:pt x="460" y="0"/>
                    <a:pt x="1029" y="0"/>
                  </a:cubicBezTo>
                  <a:lnTo>
                    <a:pt x="16457" y="0"/>
                  </a:lnTo>
                  <a:cubicBezTo>
                    <a:pt x="17025" y="0"/>
                    <a:pt x="17486" y="472"/>
                    <a:pt x="17486" y="1054"/>
                  </a:cubicBezTo>
                  <a:lnTo>
                    <a:pt x="17486" y="13698"/>
                  </a:lnTo>
                  <a:lnTo>
                    <a:pt x="4582" y="13698"/>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61" name="成组"/>
          <p:cNvGrpSpPr/>
          <p:nvPr/>
        </p:nvGrpSpPr>
        <p:grpSpPr>
          <a:xfrm>
            <a:off x="7239084" y="2667000"/>
            <a:ext cx="457201" cy="457200"/>
            <a:chOff x="0" y="0"/>
            <a:chExt cx="457200" cy="457200"/>
          </a:xfrm>
        </p:grpSpPr>
        <p:sp>
          <p:nvSpPr>
            <p:cNvPr id="659" name="任意形状 339"/>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60" name="任意形状 340"/>
            <p:cNvSpPr/>
            <p:nvPr/>
          </p:nvSpPr>
          <p:spPr>
            <a:xfrm>
              <a:off x="19050" y="38100"/>
              <a:ext cx="400050" cy="390526"/>
            </a:xfrm>
            <a:custGeom>
              <a:avLst/>
              <a:gdLst/>
              <a:ahLst/>
              <a:cxnLst>
                <a:cxn ang="0">
                  <a:pos x="wd2" y="hd2"/>
                </a:cxn>
                <a:cxn ang="5400000">
                  <a:pos x="wd2" y="hd2"/>
                </a:cxn>
                <a:cxn ang="10800000">
                  <a:pos x="wd2" y="hd2"/>
                </a:cxn>
                <a:cxn ang="16200000">
                  <a:pos x="wd2" y="hd2"/>
                </a:cxn>
              </a:cxnLst>
              <a:rect l="0" t="0" r="r" b="b"/>
              <a:pathLst>
                <a:path w="21600" h="21600" extrusionOk="0">
                  <a:moveTo>
                    <a:pt x="4582" y="13698"/>
                  </a:moveTo>
                  <a:lnTo>
                    <a:pt x="0" y="17385"/>
                  </a:lnTo>
                  <a:lnTo>
                    <a:pt x="0" y="1054"/>
                  </a:lnTo>
                  <a:cubicBezTo>
                    <a:pt x="0" y="472"/>
                    <a:pt x="460" y="0"/>
                    <a:pt x="1029" y="0"/>
                  </a:cubicBezTo>
                  <a:lnTo>
                    <a:pt x="16457" y="0"/>
                  </a:lnTo>
                  <a:cubicBezTo>
                    <a:pt x="17025" y="0"/>
                    <a:pt x="17486" y="472"/>
                    <a:pt x="17486" y="1054"/>
                  </a:cubicBezTo>
                  <a:lnTo>
                    <a:pt x="17486" y="13698"/>
                  </a:lnTo>
                  <a:lnTo>
                    <a:pt x="4582" y="13698"/>
                  </a:lnTo>
                  <a:close/>
                  <a:moveTo>
                    <a:pt x="3871" y="11590"/>
                  </a:moveTo>
                  <a:lnTo>
                    <a:pt x="15429" y="11590"/>
                  </a:lnTo>
                  <a:lnTo>
                    <a:pt x="15429" y="2107"/>
                  </a:lnTo>
                  <a:lnTo>
                    <a:pt x="2057" y="2107"/>
                  </a:lnTo>
                  <a:lnTo>
                    <a:pt x="2057" y="13050"/>
                  </a:lnTo>
                  <a:lnTo>
                    <a:pt x="3871" y="11590"/>
                  </a:lnTo>
                  <a:close/>
                  <a:moveTo>
                    <a:pt x="7200" y="15805"/>
                  </a:moveTo>
                  <a:lnTo>
                    <a:pt x="17729" y="15805"/>
                  </a:lnTo>
                  <a:lnTo>
                    <a:pt x="19543" y="17264"/>
                  </a:lnTo>
                  <a:lnTo>
                    <a:pt x="19543" y="6322"/>
                  </a:lnTo>
                  <a:lnTo>
                    <a:pt x="20571" y="6322"/>
                  </a:lnTo>
                  <a:cubicBezTo>
                    <a:pt x="21140" y="6322"/>
                    <a:pt x="21600" y="6794"/>
                    <a:pt x="21600" y="7376"/>
                  </a:cubicBezTo>
                  <a:lnTo>
                    <a:pt x="21600" y="21600"/>
                  </a:lnTo>
                  <a:lnTo>
                    <a:pt x="17018" y="17912"/>
                  </a:lnTo>
                  <a:lnTo>
                    <a:pt x="8229" y="17912"/>
                  </a:lnTo>
                  <a:cubicBezTo>
                    <a:pt x="7660" y="17912"/>
                    <a:pt x="7200" y="17440"/>
                    <a:pt x="7200" y="16858"/>
                  </a:cubicBezTo>
                  <a:lnTo>
                    <a:pt x="7200" y="15805"/>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64" name="成组"/>
          <p:cNvGrpSpPr/>
          <p:nvPr/>
        </p:nvGrpSpPr>
        <p:grpSpPr>
          <a:xfrm>
            <a:off x="8153496" y="3581400"/>
            <a:ext cx="457201" cy="457200"/>
            <a:chOff x="0" y="0"/>
            <a:chExt cx="457200" cy="457200"/>
          </a:xfrm>
        </p:grpSpPr>
        <p:sp>
          <p:nvSpPr>
            <p:cNvPr id="662" name="任意形状 342"/>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63" name="任意形状 343"/>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9720" y="12185"/>
                  </a:moveTo>
                  <a:lnTo>
                    <a:pt x="9720" y="14400"/>
                  </a:lnTo>
                  <a:lnTo>
                    <a:pt x="11880" y="14400"/>
                  </a:lnTo>
                  <a:lnTo>
                    <a:pt x="11880" y="12185"/>
                  </a:lnTo>
                  <a:lnTo>
                    <a:pt x="9720" y="12185"/>
                  </a:lnTo>
                  <a:close/>
                  <a:moveTo>
                    <a:pt x="7092" y="6439"/>
                  </a:moveTo>
                  <a:lnTo>
                    <a:pt x="9211" y="6874"/>
                  </a:lnTo>
                  <a:cubicBezTo>
                    <a:pt x="9387" y="5974"/>
                    <a:pt x="10240" y="5391"/>
                    <a:pt x="11117" y="5571"/>
                  </a:cubicBezTo>
                  <a:cubicBezTo>
                    <a:pt x="11995" y="5751"/>
                    <a:pt x="12564" y="6626"/>
                    <a:pt x="12388" y="7526"/>
                  </a:cubicBezTo>
                  <a:cubicBezTo>
                    <a:pt x="12237" y="8302"/>
                    <a:pt x="11572" y="8862"/>
                    <a:pt x="10800" y="8862"/>
                  </a:cubicBezTo>
                  <a:lnTo>
                    <a:pt x="9720" y="8862"/>
                  </a:lnTo>
                  <a:lnTo>
                    <a:pt x="9720" y="11077"/>
                  </a:lnTo>
                  <a:lnTo>
                    <a:pt x="10800" y="11077"/>
                  </a:lnTo>
                  <a:cubicBezTo>
                    <a:pt x="12888" y="11076"/>
                    <a:pt x="14579" y="9340"/>
                    <a:pt x="14579" y="7199"/>
                  </a:cubicBezTo>
                  <a:cubicBezTo>
                    <a:pt x="14578" y="5058"/>
                    <a:pt x="12885" y="3322"/>
                    <a:pt x="10798" y="3323"/>
                  </a:cubicBezTo>
                  <a:cubicBezTo>
                    <a:pt x="8996" y="3324"/>
                    <a:pt x="7446" y="4628"/>
                    <a:pt x="7092" y="6439"/>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67" name="成组"/>
          <p:cNvGrpSpPr/>
          <p:nvPr/>
        </p:nvGrpSpPr>
        <p:grpSpPr>
          <a:xfrm>
            <a:off x="8153496" y="2667000"/>
            <a:ext cx="457201" cy="457200"/>
            <a:chOff x="0" y="0"/>
            <a:chExt cx="457200" cy="457200"/>
          </a:xfrm>
        </p:grpSpPr>
        <p:sp>
          <p:nvSpPr>
            <p:cNvPr id="665" name="任意形状 345"/>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66" name="任意形状 346"/>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064" y="15508"/>
                  </a:moveTo>
                  <a:lnTo>
                    <a:pt x="19440" y="15508"/>
                  </a:lnTo>
                  <a:lnTo>
                    <a:pt x="19440" y="2215"/>
                  </a:lnTo>
                  <a:lnTo>
                    <a:pt x="2160" y="2215"/>
                  </a:lnTo>
                  <a:lnTo>
                    <a:pt x="2160" y="17042"/>
                  </a:lnTo>
                  <a:lnTo>
                    <a:pt x="4064" y="15508"/>
                  </a:lnTo>
                  <a:close/>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9720" y="12185"/>
                  </a:moveTo>
                  <a:lnTo>
                    <a:pt x="11880" y="12185"/>
                  </a:lnTo>
                  <a:lnTo>
                    <a:pt x="11880" y="14400"/>
                  </a:lnTo>
                  <a:lnTo>
                    <a:pt x="9720" y="14400"/>
                  </a:lnTo>
                  <a:lnTo>
                    <a:pt x="9720" y="12185"/>
                  </a:lnTo>
                  <a:close/>
                  <a:moveTo>
                    <a:pt x="7092" y="6439"/>
                  </a:moveTo>
                  <a:cubicBezTo>
                    <a:pt x="7501" y="4339"/>
                    <a:pt x="9493" y="2976"/>
                    <a:pt x="11541" y="3396"/>
                  </a:cubicBezTo>
                  <a:cubicBezTo>
                    <a:pt x="13589" y="3816"/>
                    <a:pt x="14917" y="5858"/>
                    <a:pt x="14508" y="7959"/>
                  </a:cubicBezTo>
                  <a:cubicBezTo>
                    <a:pt x="14155" y="9772"/>
                    <a:pt x="12603" y="11077"/>
                    <a:pt x="10800" y="11077"/>
                  </a:cubicBezTo>
                  <a:lnTo>
                    <a:pt x="9720" y="11077"/>
                  </a:lnTo>
                  <a:lnTo>
                    <a:pt x="9720" y="8862"/>
                  </a:lnTo>
                  <a:lnTo>
                    <a:pt x="10800" y="8862"/>
                  </a:lnTo>
                  <a:cubicBezTo>
                    <a:pt x="11695" y="8862"/>
                    <a:pt x="12420" y="8117"/>
                    <a:pt x="12420" y="7200"/>
                  </a:cubicBezTo>
                  <a:cubicBezTo>
                    <a:pt x="12420" y="6282"/>
                    <a:pt x="11695" y="5538"/>
                    <a:pt x="10800" y="5538"/>
                  </a:cubicBezTo>
                  <a:cubicBezTo>
                    <a:pt x="10028" y="5538"/>
                    <a:pt x="9363" y="6098"/>
                    <a:pt x="9211" y="6874"/>
                  </a:cubicBezTo>
                  <a:lnTo>
                    <a:pt x="7092" y="6439"/>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70" name="成组"/>
          <p:cNvGrpSpPr/>
          <p:nvPr/>
        </p:nvGrpSpPr>
        <p:grpSpPr>
          <a:xfrm>
            <a:off x="9067908" y="3581400"/>
            <a:ext cx="457201" cy="457200"/>
            <a:chOff x="0" y="0"/>
            <a:chExt cx="457200" cy="457200"/>
          </a:xfrm>
        </p:grpSpPr>
        <p:sp>
          <p:nvSpPr>
            <p:cNvPr id="668" name="任意形状 348"/>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69" name="任意形状 349"/>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moveTo>
                    <a:pt x="12960" y="8031"/>
                  </a:moveTo>
                  <a:lnTo>
                    <a:pt x="12960" y="5538"/>
                  </a:lnTo>
                  <a:lnTo>
                    <a:pt x="5400" y="5538"/>
                  </a:lnTo>
                  <a:lnTo>
                    <a:pt x="5400" y="12185"/>
                  </a:lnTo>
                  <a:lnTo>
                    <a:pt x="12960" y="12185"/>
                  </a:lnTo>
                  <a:lnTo>
                    <a:pt x="12960" y="9692"/>
                  </a:lnTo>
                  <a:lnTo>
                    <a:pt x="16200" y="12185"/>
                  </a:lnTo>
                  <a:lnTo>
                    <a:pt x="16200" y="5538"/>
                  </a:lnTo>
                  <a:lnTo>
                    <a:pt x="12960" y="803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673" name="成组"/>
          <p:cNvGrpSpPr/>
          <p:nvPr/>
        </p:nvGrpSpPr>
        <p:grpSpPr>
          <a:xfrm>
            <a:off x="9067908" y="2667000"/>
            <a:ext cx="457201" cy="457200"/>
            <a:chOff x="0" y="0"/>
            <a:chExt cx="457200" cy="457200"/>
          </a:xfrm>
        </p:grpSpPr>
        <p:sp>
          <p:nvSpPr>
            <p:cNvPr id="671" name="任意形状 351"/>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672" name="任意形状 352"/>
            <p:cNvSpPr/>
            <p:nvPr/>
          </p:nvSpPr>
          <p:spPr>
            <a:xfrm>
              <a:off x="38100" y="57150"/>
              <a:ext cx="381000" cy="371476"/>
            </a:xfrm>
            <a:custGeom>
              <a:avLst/>
              <a:gdLst/>
              <a:ahLst/>
              <a:cxnLst>
                <a:cxn ang="0">
                  <a:pos x="wd2" y="hd2"/>
                </a:cxn>
                <a:cxn ang="5400000">
                  <a:pos x="wd2" y="hd2"/>
                </a:cxn>
                <a:cxn ang="10800000">
                  <a:pos x="wd2" y="hd2"/>
                </a:cxn>
                <a:cxn ang="16200000">
                  <a:pos x="wd2" y="hd2"/>
                </a:cxn>
              </a:cxnLst>
              <a:rect l="0" t="0" r="r" b="b"/>
              <a:pathLst>
                <a:path w="21600" h="21600" extrusionOk="0">
                  <a:moveTo>
                    <a:pt x="12960" y="8031"/>
                  </a:moveTo>
                  <a:lnTo>
                    <a:pt x="16200" y="5538"/>
                  </a:lnTo>
                  <a:lnTo>
                    <a:pt x="16200" y="12185"/>
                  </a:lnTo>
                  <a:lnTo>
                    <a:pt x="12960" y="9692"/>
                  </a:lnTo>
                  <a:lnTo>
                    <a:pt x="12960" y="12185"/>
                  </a:lnTo>
                  <a:lnTo>
                    <a:pt x="5400" y="12185"/>
                  </a:lnTo>
                  <a:lnTo>
                    <a:pt x="5400" y="5538"/>
                  </a:lnTo>
                  <a:lnTo>
                    <a:pt x="12960" y="5538"/>
                  </a:lnTo>
                  <a:lnTo>
                    <a:pt x="12960" y="8031"/>
                  </a:lnTo>
                  <a:close/>
                  <a:moveTo>
                    <a:pt x="4064" y="15508"/>
                  </a:moveTo>
                  <a:lnTo>
                    <a:pt x="19440" y="15508"/>
                  </a:lnTo>
                  <a:lnTo>
                    <a:pt x="19440" y="2215"/>
                  </a:lnTo>
                  <a:lnTo>
                    <a:pt x="2160" y="2215"/>
                  </a:lnTo>
                  <a:lnTo>
                    <a:pt x="2160" y="17042"/>
                  </a:lnTo>
                  <a:lnTo>
                    <a:pt x="4064" y="15508"/>
                  </a:lnTo>
                  <a:close/>
                  <a:moveTo>
                    <a:pt x="4811" y="17723"/>
                  </a:moveTo>
                  <a:lnTo>
                    <a:pt x="0" y="21600"/>
                  </a:lnTo>
                  <a:lnTo>
                    <a:pt x="0" y="1108"/>
                  </a:lnTo>
                  <a:cubicBezTo>
                    <a:pt x="0" y="496"/>
                    <a:pt x="483" y="0"/>
                    <a:pt x="1080" y="0"/>
                  </a:cubicBezTo>
                  <a:lnTo>
                    <a:pt x="20520" y="0"/>
                  </a:lnTo>
                  <a:cubicBezTo>
                    <a:pt x="21117" y="0"/>
                    <a:pt x="21600" y="496"/>
                    <a:pt x="21600" y="1108"/>
                  </a:cubicBezTo>
                  <a:lnTo>
                    <a:pt x="21600" y="16615"/>
                  </a:lnTo>
                  <a:cubicBezTo>
                    <a:pt x="21600" y="17227"/>
                    <a:pt x="21117" y="17723"/>
                    <a:pt x="20520" y="17723"/>
                  </a:cubicBezTo>
                  <a:lnTo>
                    <a:pt x="4811" y="17723"/>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74" name="Communication"/>
          <p:cNvSpPr txBox="1"/>
          <p:nvPr/>
        </p:nvSpPr>
        <p:spPr>
          <a:xfrm>
            <a:off x="10197076" y="6347459"/>
            <a:ext cx="115672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1200">
                <a:solidFill>
                  <a:srgbClr val="C0C8D1"/>
                </a:solidFill>
                <a:latin typeface="Open Sans"/>
                <a:ea typeface="Open Sans"/>
                <a:cs typeface="Open Sans"/>
                <a:sym typeface="Open Sans"/>
              </a:defRPr>
            </a:lvl1pPr>
          </a:lstStyle>
          <a:p>
            <a:r>
              <a:rPr dirty="0">
                <a:latin typeface="Arial" panose="020B0604020202020204" pitchFamily="34" charset="0"/>
                <a:cs typeface="Arial" panose="020B0604020202020204" pitchFamily="34" charset="0"/>
              </a:rPr>
              <a:t>Communication</a:t>
            </a:r>
          </a:p>
        </p:txBody>
      </p:sp>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TotalTime>
  <Words>300</Words>
  <Application>Microsoft Macintosh PowerPoint</Application>
  <PresentationFormat>宽屏</PresentationFormat>
  <Paragraphs>60</Paragraphs>
  <Slides>45</Slides>
  <Notes>0</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等线</vt:lpstr>
      <vt:lpstr>等线 Light</vt:lpstr>
      <vt:lpstr>Microsoft YaHei</vt:lpstr>
      <vt:lpstr>Arial</vt:lpstr>
      <vt:lpstr>Helvetica Neue</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章萧醇</cp:lastModifiedBy>
  <cp:revision>7</cp:revision>
  <dcterms:modified xsi:type="dcterms:W3CDTF">2019-04-10T11:08:53Z</dcterms:modified>
</cp:coreProperties>
</file>