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4" autoAdjust="0"/>
    <p:restoredTop sz="94639" autoAdjust="0"/>
  </p:normalViewPr>
  <p:slideViewPr>
    <p:cSldViewPr snapToGrid="0">
      <p:cViewPr varScale="1">
        <p:scale>
          <a:sx n="81" d="100"/>
          <a:sy n="81" d="100"/>
        </p:scale>
        <p:origin x="73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9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0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1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5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5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35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7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2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7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5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078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3DF0A-DD8E-42E5-8F12-16A3C1611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Translator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2A8EAA-FA2B-4DD9-A6C3-DF461F7AE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Moritz </a:t>
            </a:r>
            <a:r>
              <a:rPr lang="de-AT" dirty="0" err="1"/>
              <a:t>Tröstl</a:t>
            </a:r>
            <a:r>
              <a:rPr lang="de-AT" dirty="0"/>
              <a:t>, Tobias Bressler</a:t>
            </a:r>
          </a:p>
        </p:txBody>
      </p:sp>
    </p:spTree>
    <p:extLst>
      <p:ext uri="{BB962C8B-B14F-4D97-AF65-F5344CB8AC3E}">
        <p14:creationId xmlns:p14="http://schemas.microsoft.com/office/powerpoint/2010/main" val="403230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0402D-F50A-4EC4-B8C4-50C1AC3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Backend</a:t>
            </a:r>
            <a:br>
              <a:rPr lang="de-AT" dirty="0"/>
            </a:b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A36204C-9A53-4C71-B3C9-F457695CA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008" y="1347210"/>
            <a:ext cx="4895499" cy="4942754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80B8AA4-9885-464A-8FCB-CC366AC197E0}"/>
              </a:ext>
            </a:extLst>
          </p:cNvPr>
          <p:cNvSpPr txBox="1"/>
          <p:nvPr/>
        </p:nvSpPr>
        <p:spPr>
          <a:xfrm>
            <a:off x="6250495" y="1812276"/>
            <a:ext cx="4979248" cy="2793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 err="1"/>
              <a:t>Hoster</a:t>
            </a:r>
            <a:r>
              <a:rPr lang="en-GB" sz="2400" dirty="0"/>
              <a:t>: Heroku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translator-server1.herokuappp.com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Parameter: </a:t>
            </a:r>
            <a:r>
              <a:rPr lang="en-GB" sz="2400" dirty="0" err="1"/>
              <a:t>english</a:t>
            </a:r>
            <a:r>
              <a:rPr lang="en-GB" sz="2400" dirty="0"/>
              <a:t> text or word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translates to 12 languages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Express / Node.js</a:t>
            </a:r>
          </a:p>
        </p:txBody>
      </p:sp>
    </p:spTree>
    <p:extLst>
      <p:ext uri="{BB962C8B-B14F-4D97-AF65-F5344CB8AC3E}">
        <p14:creationId xmlns:p14="http://schemas.microsoft.com/office/powerpoint/2010/main" val="80705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94465-0E74-403F-A514-127845BA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49" y="490053"/>
            <a:ext cx="3080551" cy="1077229"/>
          </a:xfrm>
        </p:spPr>
        <p:txBody>
          <a:bodyPr/>
          <a:lstStyle/>
          <a:p>
            <a:pPr algn="l"/>
            <a:r>
              <a:rPr lang="de-AT" dirty="0"/>
              <a:t>Calling Server: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E152B1B-F066-441B-8B3C-9F30C7B6D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576113" cy="6858000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3E15C35-CB86-4D68-8853-343E820B4929}"/>
              </a:ext>
            </a:extLst>
          </p:cNvPr>
          <p:cNvSpPr txBox="1"/>
          <p:nvPr/>
        </p:nvSpPr>
        <p:spPr>
          <a:xfrm>
            <a:off x="7812349" y="1669002"/>
            <a:ext cx="3506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Builds HTTP connection</a:t>
            </a:r>
          </a:p>
          <a:p>
            <a:endParaRPr lang="en-US" sz="2400" dirty="0"/>
          </a:p>
          <a:p>
            <a:r>
              <a:rPr lang="en-US" sz="2400" dirty="0"/>
              <a:t>Sets connection timeout</a:t>
            </a:r>
          </a:p>
          <a:p>
            <a:endParaRPr lang="en-US" sz="2400" dirty="0"/>
          </a:p>
          <a:p>
            <a:r>
              <a:rPr lang="en-US" sz="2400" dirty="0"/>
              <a:t>Sets read timeout</a:t>
            </a:r>
          </a:p>
          <a:p>
            <a:endParaRPr lang="en-US" sz="2400" dirty="0"/>
          </a:p>
          <a:p>
            <a:r>
              <a:rPr lang="en-US" sz="2400" dirty="0"/>
              <a:t>Reads the InputStream</a:t>
            </a:r>
          </a:p>
          <a:p>
            <a:endParaRPr lang="en-US" sz="2400" dirty="0"/>
          </a:p>
          <a:p>
            <a:r>
              <a:rPr lang="en-US" sz="2400" dirty="0"/>
              <a:t>Creates String with the output</a:t>
            </a:r>
          </a:p>
          <a:p>
            <a:endParaRPr lang="en-US" sz="2400" dirty="0"/>
          </a:p>
          <a:p>
            <a:r>
              <a:rPr lang="en-US" sz="2400" dirty="0"/>
              <a:t>Catches errors</a:t>
            </a:r>
          </a:p>
        </p:txBody>
      </p:sp>
    </p:spTree>
    <p:extLst>
      <p:ext uri="{BB962C8B-B14F-4D97-AF65-F5344CB8AC3E}">
        <p14:creationId xmlns:p14="http://schemas.microsoft.com/office/powerpoint/2010/main" val="410165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8832472E-A160-410D-BF3A-039AE562A989}"/>
              </a:ext>
            </a:extLst>
          </p:cNvPr>
          <p:cNvSpPr txBox="1">
            <a:spLocks/>
          </p:cNvSpPr>
          <p:nvPr/>
        </p:nvSpPr>
        <p:spPr>
          <a:xfrm>
            <a:off x="8869680" y="808057"/>
            <a:ext cx="1788160" cy="59402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AT" dirty="0"/>
              <a:t>GUI: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7C3812-CAF9-4A61-A8C4-0DD9B7D156C3}"/>
              </a:ext>
            </a:extLst>
          </p:cNvPr>
          <p:cNvSpPr txBox="1"/>
          <p:nvPr/>
        </p:nvSpPr>
        <p:spPr>
          <a:xfrm>
            <a:off x="7812349" y="1669002"/>
            <a:ext cx="35066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Shows you where to enter your English text</a:t>
            </a:r>
          </a:p>
          <a:p>
            <a:endParaRPr lang="en-US" sz="2400" dirty="0"/>
          </a:p>
          <a:p>
            <a:r>
              <a:rPr lang="en-US" sz="2400" dirty="0" err="1"/>
              <a:t>ComboBox</a:t>
            </a:r>
            <a:r>
              <a:rPr lang="en-US" sz="2400" dirty="0"/>
              <a:t> lets you decide the language</a:t>
            </a:r>
          </a:p>
          <a:p>
            <a:endParaRPr lang="en-US" sz="2400" dirty="0"/>
          </a:p>
          <a:p>
            <a:r>
              <a:rPr lang="en-US" sz="2400" dirty="0"/>
              <a:t>Button for translation</a:t>
            </a:r>
          </a:p>
          <a:p>
            <a:endParaRPr lang="en-US" sz="2400" dirty="0"/>
          </a:p>
          <a:p>
            <a:r>
              <a:rPr lang="en-US" sz="2400" dirty="0"/>
              <a:t>The translated text appears in the </a:t>
            </a:r>
            <a:r>
              <a:rPr lang="en-US" sz="2400" dirty="0" err="1"/>
              <a:t>Textarea</a:t>
            </a:r>
            <a:r>
              <a:rPr lang="en-US" sz="2400" dirty="0"/>
              <a:t> down bellow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3E52899-813E-437B-A857-D40376BC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6696" cy="6858000"/>
          </a:xfrm>
          <a:prstGeom prst="rect">
            <a:avLst/>
          </a:prstGeom>
        </p:spPr>
      </p:pic>
      <p:pic>
        <p:nvPicPr>
          <p:cNvPr id="2" name="Inhaltsplatzhalter 8">
            <a:extLst>
              <a:ext uri="{FF2B5EF4-FFF2-40B4-BE49-F238E27FC236}">
                <a16:creationId xmlns:a16="http://schemas.microsoft.com/office/drawing/2014/main" id="{3754CB8D-C3FC-43A8-923A-794A85C8F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2" y="943727"/>
            <a:ext cx="7138651" cy="49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23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81</Words>
  <Application>Microsoft Office PowerPoint</Application>
  <PresentationFormat>Breitbild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Translator</vt:lpstr>
      <vt:lpstr>Backend </vt:lpstr>
      <vt:lpstr>Calling Server: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Translator</dc:title>
  <dc:creator>Tröstl, Moritz</dc:creator>
  <cp:lastModifiedBy>Tröstl, Moritz</cp:lastModifiedBy>
  <cp:revision>11</cp:revision>
  <dcterms:created xsi:type="dcterms:W3CDTF">2021-05-17T07:49:31Z</dcterms:created>
  <dcterms:modified xsi:type="dcterms:W3CDTF">2021-05-20T09:31:53Z</dcterms:modified>
</cp:coreProperties>
</file>