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Montserrat SemiBold"/>
      <p:regular r:id="rId16"/>
      <p:bold r:id="rId17"/>
      <p:italic r:id="rId18"/>
      <p:boldItalic r:id="rId19"/>
    </p:embeddedFont>
    <p:embeddedFont>
      <p:font typeface="Poppins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Lato Light"/>
      <p:regular r:id="rId28"/>
      <p:bold r:id="rId29"/>
      <p:italic r:id="rId30"/>
      <p:boldItalic r:id="rId31"/>
    </p:embeddedFont>
    <p:embeddedFont>
      <p:font typeface="Open Sans Medium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regular.fntdata"/><Relationship Id="rId22" Type="http://schemas.openxmlformats.org/officeDocument/2006/relationships/font" Target="fonts/Poppins-italic.fntdata"/><Relationship Id="rId21" Type="http://schemas.openxmlformats.org/officeDocument/2006/relationships/font" Target="fonts/Poppins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Poppi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Light-regular.fntdata"/><Relationship Id="rId27" Type="http://schemas.openxmlformats.org/officeDocument/2006/relationships/font" Target="fonts/Montserra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Ligh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Light-boldItalic.fntdata"/><Relationship Id="rId30" Type="http://schemas.openxmlformats.org/officeDocument/2006/relationships/font" Target="fonts/LatoLight-italic.fntdata"/><Relationship Id="rId11" Type="http://schemas.openxmlformats.org/officeDocument/2006/relationships/slide" Target="slides/slide5.xml"/><Relationship Id="rId33" Type="http://schemas.openxmlformats.org/officeDocument/2006/relationships/font" Target="fonts/OpenSansMedium-bold.fntdata"/><Relationship Id="rId10" Type="http://schemas.openxmlformats.org/officeDocument/2006/relationships/slide" Target="slides/slide4.xml"/><Relationship Id="rId32" Type="http://schemas.openxmlformats.org/officeDocument/2006/relationships/font" Target="fonts/OpenSansMedium-regular.fntdata"/><Relationship Id="rId13" Type="http://schemas.openxmlformats.org/officeDocument/2006/relationships/slide" Target="slides/slide7.xml"/><Relationship Id="rId35" Type="http://schemas.openxmlformats.org/officeDocument/2006/relationships/font" Target="fonts/OpenSansMedium-boldItalic.fntdata"/><Relationship Id="rId12" Type="http://schemas.openxmlformats.org/officeDocument/2006/relationships/slide" Target="slides/slide6.xml"/><Relationship Id="rId34" Type="http://schemas.openxmlformats.org/officeDocument/2006/relationships/font" Target="fonts/OpenSansMedium-italic.fntdata"/><Relationship Id="rId15" Type="http://schemas.openxmlformats.org/officeDocument/2006/relationships/slide" Target="slides/slide9.xml"/><Relationship Id="rId37" Type="http://schemas.openxmlformats.org/officeDocument/2006/relationships/font" Target="fonts/OpenSans-bold.fntdata"/><Relationship Id="rId14" Type="http://schemas.openxmlformats.org/officeDocument/2006/relationships/slide" Target="slides/slide8.xml"/><Relationship Id="rId36" Type="http://schemas.openxmlformats.org/officeDocument/2006/relationships/font" Target="fonts/OpenSans-regular.fntdata"/><Relationship Id="rId17" Type="http://schemas.openxmlformats.org/officeDocument/2006/relationships/font" Target="fonts/MontserratSemiBold-bold.fntdata"/><Relationship Id="rId39" Type="http://schemas.openxmlformats.org/officeDocument/2006/relationships/font" Target="fonts/OpenSans-boldItalic.fntdata"/><Relationship Id="rId16" Type="http://schemas.openxmlformats.org/officeDocument/2006/relationships/font" Target="fonts/MontserratSemiBold-regular.fntdata"/><Relationship Id="rId38" Type="http://schemas.openxmlformats.org/officeDocument/2006/relationships/font" Target="fonts/OpenSans-italic.fntdata"/><Relationship Id="rId19" Type="http://schemas.openxmlformats.org/officeDocument/2006/relationships/font" Target="fonts/MontserratSemiBold-boldItalic.fntdata"/><Relationship Id="rId18" Type="http://schemas.openxmlformats.org/officeDocument/2006/relationships/font" Target="fonts/Montserrat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SLIDES_API146086163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SLIDES_API146086163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SLIDES_API10333536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SLIDES_API10333536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SLIDES_API10333536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SLIDES_API10333536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SLIDES_API10333536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SLIDES_API10333536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SLIDES_API103335367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SLIDES_API103335367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SLIDES_API103335367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SLIDES_API103335367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SLIDES_API103335367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SLIDES_API103335367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SLIDES_API103335367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SLIDES_API103335367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SLIDES_API103335367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SLIDES_API103335367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Introduction_Slide_1">
  <p:cSld name="TITLE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732150" y="1432763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732150" y="2229500"/>
            <a:ext cx="76797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04800" lvl="1" marL="9144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">
  <p:cSld name="TITLE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/>
          <p:nvPr>
            <p:ph idx="2" type="pic"/>
          </p:nvPr>
        </p:nvSpPr>
        <p:spPr>
          <a:xfrm>
            <a:off x="5756411" y="66975"/>
            <a:ext cx="3387600" cy="5076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632175" y="650250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642700" y="1562500"/>
            <a:ext cx="43374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984">
          <p15:clr>
            <a:srgbClr val="E46962"/>
          </p15:clr>
        </p15:guide>
        <p15:guide id="7" orient="horz" pos="1080">
          <p15:clr>
            <a:srgbClr val="E46962"/>
          </p15:clr>
        </p15:guide>
        <p15:guide id="8" orient="horz" pos="410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2">
  <p:cSld name="TITLE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6"/>
          <p:cNvSpPr/>
          <p:nvPr>
            <p:ph idx="2" type="pic"/>
          </p:nvPr>
        </p:nvSpPr>
        <p:spPr>
          <a:xfrm>
            <a:off x="0" y="57700"/>
            <a:ext cx="3393900" cy="50859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67" name="Google Shape;67;p16"/>
          <p:cNvSpPr txBox="1"/>
          <p:nvPr>
            <p:ph idx="1" type="subTitle"/>
          </p:nvPr>
        </p:nvSpPr>
        <p:spPr>
          <a:xfrm>
            <a:off x="4135200" y="1595175"/>
            <a:ext cx="41766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1">
  <p:cSld name="TITLE_1_1_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7"/>
          <p:cNvSpPr/>
          <p:nvPr>
            <p:ph idx="2" type="pic"/>
          </p:nvPr>
        </p:nvSpPr>
        <p:spPr>
          <a:xfrm>
            <a:off x="0" y="57700"/>
            <a:ext cx="3393900" cy="50859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3" name="Google Shape;73;p17"/>
          <p:cNvSpPr txBox="1"/>
          <p:nvPr/>
        </p:nvSpPr>
        <p:spPr>
          <a:xfrm>
            <a:off x="41351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74" name="Google Shape;74;p17"/>
          <p:cNvSpPr txBox="1"/>
          <p:nvPr>
            <p:ph idx="1" type="subTitle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5" name="Google Shape;75;p17"/>
          <p:cNvSpPr txBox="1"/>
          <p:nvPr/>
        </p:nvSpPr>
        <p:spPr>
          <a:xfrm>
            <a:off x="41351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76" name="Google Shape;76;p17"/>
          <p:cNvSpPr txBox="1"/>
          <p:nvPr>
            <p:ph idx="3" type="subTitle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2">
  <p:cSld name="TITLE_1_1_2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8"/>
          <p:cNvSpPr/>
          <p:nvPr>
            <p:ph idx="2" type="pic"/>
          </p:nvPr>
        </p:nvSpPr>
        <p:spPr>
          <a:xfrm>
            <a:off x="5750100" y="57700"/>
            <a:ext cx="3393900" cy="50859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80" name="Google Shape;80;p18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1" name="Google Shape;81;p18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82" name="Google Shape;82;p18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3" name="Google Shape;83;p18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84" name="Google Shape;84;p18"/>
          <p:cNvSpPr txBox="1"/>
          <p:nvPr>
            <p:ph idx="3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2">
  <p:cSld name="TITLE_1_1_2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9"/>
          <p:cNvSpPr/>
          <p:nvPr>
            <p:ph idx="2" type="pic"/>
          </p:nvPr>
        </p:nvSpPr>
        <p:spPr>
          <a:xfrm>
            <a:off x="5750100" y="57700"/>
            <a:ext cx="3393900" cy="50859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88" name="Google Shape;88;p19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9" name="Google Shape;89;p19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0" name="Google Shape;90;p19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1" name="Google Shape;91;p19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2" name="Google Shape;92;p19"/>
          <p:cNvSpPr txBox="1"/>
          <p:nvPr>
            <p:ph idx="3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3" name="Google Shape;93;p19"/>
          <p:cNvSpPr txBox="1"/>
          <p:nvPr/>
        </p:nvSpPr>
        <p:spPr>
          <a:xfrm>
            <a:off x="642695" y="38073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4" name="Google Shape;94;p19"/>
          <p:cNvSpPr txBox="1"/>
          <p:nvPr>
            <p:ph idx="4" type="subTitle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3">
  <p:cSld name="TITLE_1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20"/>
          <p:cNvSpPr txBox="1"/>
          <p:nvPr>
            <p:ph idx="1" type="subTitle"/>
          </p:nvPr>
        </p:nvSpPr>
        <p:spPr>
          <a:xfrm>
            <a:off x="383075" y="1798300"/>
            <a:ext cx="24690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2" type="subTitle"/>
          </p:nvPr>
        </p:nvSpPr>
        <p:spPr>
          <a:xfrm>
            <a:off x="3284763" y="17983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0" name="Google Shape;100;p20"/>
          <p:cNvSpPr txBox="1"/>
          <p:nvPr>
            <p:ph idx="3" type="subTitle"/>
          </p:nvPr>
        </p:nvSpPr>
        <p:spPr>
          <a:xfrm>
            <a:off x="6186450" y="17983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_no_image">
  <p:cSld name="TITLE_1_1_1_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21"/>
          <p:cNvSpPr txBox="1"/>
          <p:nvPr>
            <p:ph idx="1" type="subTitle"/>
          </p:nvPr>
        </p:nvSpPr>
        <p:spPr>
          <a:xfrm>
            <a:off x="383075" y="1631475"/>
            <a:ext cx="7753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Outro_1">
  <p:cSld name="TITLE_1_1_1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2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1">
  <p:cSld name="Default Slide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12" name="Google Shape;112;p24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4" name="Google Shape;114;p24"/>
          <p:cNvSpPr/>
          <p:nvPr/>
        </p:nvSpPr>
        <p:spPr>
          <a:xfrm>
            <a:off x="4097288" y="1312051"/>
            <a:ext cx="2066887" cy="2072038"/>
          </a:xfrm>
          <a:custGeom>
            <a:rect b="b" l="l" r="r" t="t"/>
            <a:pathLst>
              <a:path extrusionOk="0" h="1016" w="958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5" name="Google Shape;115;p24"/>
          <p:cNvSpPr/>
          <p:nvPr/>
        </p:nvSpPr>
        <p:spPr>
          <a:xfrm>
            <a:off x="2979825" y="1320666"/>
            <a:ext cx="2197264" cy="1922987"/>
          </a:xfrm>
          <a:custGeom>
            <a:rect b="b" l="l" r="r" t="t"/>
            <a:pathLst>
              <a:path extrusionOk="0" h="943" w="1018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6" name="Google Shape;116;p24"/>
          <p:cNvSpPr/>
          <p:nvPr/>
        </p:nvSpPr>
        <p:spPr>
          <a:xfrm>
            <a:off x="3522899" y="2126219"/>
            <a:ext cx="2201823" cy="2066006"/>
          </a:xfrm>
          <a:custGeom>
            <a:rect b="b" l="l" r="r" t="t"/>
            <a:pathLst>
              <a:path extrusionOk="0" h="1013" w="102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7" name="Google Shape;117;p24"/>
          <p:cNvSpPr txBox="1"/>
          <p:nvPr/>
        </p:nvSpPr>
        <p:spPr>
          <a:xfrm>
            <a:off x="3437328" y="17374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4"/>
          <p:cNvSpPr txBox="1"/>
          <p:nvPr/>
        </p:nvSpPr>
        <p:spPr>
          <a:xfrm>
            <a:off x="5422878" y="21883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4"/>
          <p:cNvSpPr txBox="1"/>
          <p:nvPr/>
        </p:nvSpPr>
        <p:spPr>
          <a:xfrm>
            <a:off x="3969528" y="34050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1">
  <p:cSld name="CUSTOM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/>
          <p:nvPr/>
        </p:nvSpPr>
        <p:spPr>
          <a:xfrm>
            <a:off x="3036788" y="1364028"/>
            <a:ext cx="1519962" cy="1966570"/>
          </a:xfrm>
          <a:custGeom>
            <a:rect b="b" l="l" r="r" t="t"/>
            <a:pathLst>
              <a:path extrusionOk="0" h="6447770" w="4983482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5"/>
          <p:cNvSpPr/>
          <p:nvPr/>
        </p:nvSpPr>
        <p:spPr>
          <a:xfrm>
            <a:off x="4138040" y="1363675"/>
            <a:ext cx="1966570" cy="1519962"/>
          </a:xfrm>
          <a:custGeom>
            <a:rect b="b" l="l" r="r" t="t"/>
            <a:pathLst>
              <a:path extrusionOk="0" h="4983482" w="6447769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5"/>
          <p:cNvSpPr/>
          <p:nvPr/>
        </p:nvSpPr>
        <p:spPr>
          <a:xfrm>
            <a:off x="3037141" y="2911624"/>
            <a:ext cx="1966570" cy="1519962"/>
          </a:xfrm>
          <a:custGeom>
            <a:rect b="b" l="l" r="r" t="t"/>
            <a:pathLst>
              <a:path extrusionOk="0" h="4983481" w="6447771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5"/>
          <p:cNvSpPr/>
          <p:nvPr/>
        </p:nvSpPr>
        <p:spPr>
          <a:xfrm>
            <a:off x="4585148" y="2464634"/>
            <a:ext cx="1519961" cy="1966570"/>
          </a:xfrm>
          <a:custGeom>
            <a:rect b="b" l="l" r="r" t="t"/>
            <a:pathLst>
              <a:path extrusionOk="0" h="6447772" w="498348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5"/>
          <p:cNvSpPr txBox="1"/>
          <p:nvPr>
            <p:ph idx="1" type="subTitle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/>
        </p:nvSpPr>
        <p:spPr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5"/>
          <p:cNvSpPr txBox="1"/>
          <p:nvPr/>
        </p:nvSpPr>
        <p:spPr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5"/>
          <p:cNvSpPr txBox="1"/>
          <p:nvPr/>
        </p:nvSpPr>
        <p:spPr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5"/>
          <p:cNvSpPr txBox="1"/>
          <p:nvPr/>
        </p:nvSpPr>
        <p:spPr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5"/>
          <p:cNvSpPr txBox="1"/>
          <p:nvPr>
            <p:ph idx="2" type="subTitle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3" type="subTitle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4" type="subTitle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2">
  <p:cSld name="CUSTOM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3734770" y="1278900"/>
            <a:ext cx="1658390" cy="1638576"/>
          </a:xfrm>
          <a:custGeom>
            <a:rect b="b" l="l" r="r" t="t"/>
            <a:pathLst>
              <a:path extrusionOk="0" h="20851" w="21429">
                <a:moveTo>
                  <a:pt x="1" y="10736"/>
                </a:moveTo>
                <a:cubicBezTo>
                  <a:pt x="-74" y="5791"/>
                  <a:pt x="3035" y="2106"/>
                  <a:pt x="7007" y="666"/>
                </a:cubicBezTo>
                <a:cubicBezTo>
                  <a:pt x="10907" y="-749"/>
                  <a:pt x="15586" y="18"/>
                  <a:pt x="18852" y="3666"/>
                </a:cubicBezTo>
                <a:cubicBezTo>
                  <a:pt x="19974" y="4919"/>
                  <a:pt x="20705" y="6356"/>
                  <a:pt x="21094" y="7850"/>
                </a:cubicBezTo>
                <a:cubicBezTo>
                  <a:pt x="21476" y="9323"/>
                  <a:pt x="21526" y="10854"/>
                  <a:pt x="21272" y="12327"/>
                </a:cubicBezTo>
                <a:cubicBezTo>
                  <a:pt x="20780" y="15178"/>
                  <a:pt x="19147" y="17844"/>
                  <a:pt x="16446" y="19576"/>
                </a:cubicBezTo>
                <a:lnTo>
                  <a:pt x="17659" y="20851"/>
                </a:lnTo>
                <a:lnTo>
                  <a:pt x="11189" y="20851"/>
                </a:lnTo>
                <a:lnTo>
                  <a:pt x="11189" y="14426"/>
                </a:lnTo>
                <a:lnTo>
                  <a:pt x="12489" y="15726"/>
                </a:lnTo>
                <a:cubicBezTo>
                  <a:pt x="14377" y="15044"/>
                  <a:pt x="15587" y="13538"/>
                  <a:pt x="16008" y="11843"/>
                </a:cubicBezTo>
                <a:cubicBezTo>
                  <a:pt x="16411" y="10218"/>
                  <a:pt x="16091" y="8391"/>
                  <a:pt x="14774" y="6995"/>
                </a:cubicBezTo>
                <a:cubicBezTo>
                  <a:pt x="12838" y="4944"/>
                  <a:pt x="10165" y="4773"/>
                  <a:pt x="8134" y="5864"/>
                </a:cubicBezTo>
                <a:cubicBezTo>
                  <a:pt x="7076" y="6433"/>
                  <a:pt x="6213" y="7336"/>
                  <a:pt x="5717" y="8432"/>
                </a:cubicBezTo>
                <a:cubicBezTo>
                  <a:pt x="5210" y="9552"/>
                  <a:pt x="5082" y="10878"/>
                  <a:pt x="5520" y="12293"/>
                </a:cubicBezTo>
                <a:cubicBezTo>
                  <a:pt x="4660" y="11758"/>
                  <a:pt x="3725" y="11352"/>
                  <a:pt x="2745" y="11089"/>
                </a:cubicBezTo>
                <a:cubicBezTo>
                  <a:pt x="1851" y="10849"/>
                  <a:pt x="928" y="10730"/>
                  <a:pt x="1" y="107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6" name="Google Shape;136;p26"/>
          <p:cNvSpPr txBox="1"/>
          <p:nvPr>
            <p:ph idx="1" type="subTitle"/>
          </p:nvPr>
        </p:nvSpPr>
        <p:spPr>
          <a:xfrm>
            <a:off x="636867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7" name="Google Shape;137;p26"/>
          <p:cNvSpPr/>
          <p:nvPr/>
        </p:nvSpPr>
        <p:spPr>
          <a:xfrm>
            <a:off x="2902137" y="2119803"/>
            <a:ext cx="1623326" cy="1665656"/>
          </a:xfrm>
          <a:custGeom>
            <a:rect b="b" l="l" r="r" t="t"/>
            <a:pathLst>
              <a:path extrusionOk="0" h="20867" w="21501">
                <a:moveTo>
                  <a:pt x="21501" y="3787"/>
                </a:moveTo>
                <a:lnTo>
                  <a:pt x="21501" y="9990"/>
                </a:lnTo>
                <a:lnTo>
                  <a:pt x="14929" y="9990"/>
                </a:lnTo>
                <a:lnTo>
                  <a:pt x="16281" y="8704"/>
                </a:lnTo>
                <a:cubicBezTo>
                  <a:pt x="14580" y="4140"/>
                  <a:pt x="7864" y="3920"/>
                  <a:pt x="5837" y="8362"/>
                </a:cubicBezTo>
                <a:cubicBezTo>
                  <a:pt x="4878" y="10464"/>
                  <a:pt x="5470" y="12605"/>
                  <a:pt x="6862" y="14040"/>
                </a:cubicBezTo>
                <a:cubicBezTo>
                  <a:pt x="8248" y="15468"/>
                  <a:pt x="10429" y="16200"/>
                  <a:pt x="12713" y="15502"/>
                </a:cubicBezTo>
                <a:cubicBezTo>
                  <a:pt x="12159" y="16331"/>
                  <a:pt x="11733" y="17232"/>
                  <a:pt x="11448" y="18175"/>
                </a:cubicBezTo>
                <a:cubicBezTo>
                  <a:pt x="11183" y="19051"/>
                  <a:pt x="11042" y="19956"/>
                  <a:pt x="11027" y="20867"/>
                </a:cubicBezTo>
                <a:cubicBezTo>
                  <a:pt x="7844" y="20900"/>
                  <a:pt x="4992" y="19642"/>
                  <a:pt x="2992" y="17624"/>
                </a:cubicBezTo>
                <a:cubicBezTo>
                  <a:pt x="1979" y="16603"/>
                  <a:pt x="1184" y="15386"/>
                  <a:pt x="666" y="14048"/>
                </a:cubicBezTo>
                <a:cubicBezTo>
                  <a:pt x="145" y="12705"/>
                  <a:pt x="-99" y="11235"/>
                  <a:pt x="38" y="9702"/>
                </a:cubicBezTo>
                <a:cubicBezTo>
                  <a:pt x="256" y="7262"/>
                  <a:pt x="1257" y="5184"/>
                  <a:pt x="2727" y="3588"/>
                </a:cubicBezTo>
                <a:cubicBezTo>
                  <a:pt x="4232" y="1956"/>
                  <a:pt x="6226" y="831"/>
                  <a:pt x="8406" y="316"/>
                </a:cubicBezTo>
                <a:cubicBezTo>
                  <a:pt x="12706" y="-700"/>
                  <a:pt x="17572" y="711"/>
                  <a:pt x="20335" y="4861"/>
                </a:cubicBezTo>
                <a:lnTo>
                  <a:pt x="21501" y="378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8" name="Google Shape;138;p26"/>
          <p:cNvSpPr/>
          <p:nvPr/>
        </p:nvSpPr>
        <p:spPr>
          <a:xfrm>
            <a:off x="4601972" y="2120103"/>
            <a:ext cx="1639864" cy="1665623"/>
          </a:xfrm>
          <a:custGeom>
            <a:rect b="b" l="l" r="r" t="t"/>
            <a:pathLst>
              <a:path extrusionOk="0" h="21208" w="21467">
                <a:moveTo>
                  <a:pt x="10372" y="3"/>
                </a:moveTo>
                <a:cubicBezTo>
                  <a:pt x="10348" y="975"/>
                  <a:pt x="10194" y="1941"/>
                  <a:pt x="9914" y="2875"/>
                </a:cubicBezTo>
                <a:cubicBezTo>
                  <a:pt x="9631" y="3818"/>
                  <a:pt x="9222" y="4720"/>
                  <a:pt x="8697" y="5558"/>
                </a:cubicBezTo>
                <a:cubicBezTo>
                  <a:pt x="10843" y="4811"/>
                  <a:pt x="12957" y="5403"/>
                  <a:pt x="14390" y="6707"/>
                </a:cubicBezTo>
                <a:cubicBezTo>
                  <a:pt x="15803" y="7993"/>
                  <a:pt x="16564" y="9984"/>
                  <a:pt x="15935" y="12092"/>
                </a:cubicBezTo>
                <a:cubicBezTo>
                  <a:pt x="15185" y="14609"/>
                  <a:pt x="13018" y="15950"/>
                  <a:pt x="10791" y="16004"/>
                </a:cubicBezTo>
                <a:cubicBezTo>
                  <a:pt x="9683" y="16031"/>
                  <a:pt x="8573" y="15737"/>
                  <a:pt x="7616" y="15155"/>
                </a:cubicBezTo>
                <a:cubicBezTo>
                  <a:pt x="6612" y="14545"/>
                  <a:pt x="5769" y="13615"/>
                  <a:pt x="5249" y="12354"/>
                </a:cubicBezTo>
                <a:lnTo>
                  <a:pt x="6505" y="11107"/>
                </a:lnTo>
                <a:lnTo>
                  <a:pt x="0" y="11107"/>
                </a:lnTo>
                <a:lnTo>
                  <a:pt x="0" y="17436"/>
                </a:lnTo>
                <a:lnTo>
                  <a:pt x="1358" y="16110"/>
                </a:lnTo>
                <a:cubicBezTo>
                  <a:pt x="3668" y="19863"/>
                  <a:pt x="7726" y="21521"/>
                  <a:pt x="11614" y="21159"/>
                </a:cubicBezTo>
                <a:cubicBezTo>
                  <a:pt x="13439" y="20989"/>
                  <a:pt x="15221" y="20372"/>
                  <a:pt x="16771" y="19348"/>
                </a:cubicBezTo>
                <a:cubicBezTo>
                  <a:pt x="18313" y="18329"/>
                  <a:pt x="19638" y="16901"/>
                  <a:pt x="20512" y="15040"/>
                </a:cubicBezTo>
                <a:cubicBezTo>
                  <a:pt x="21361" y="13233"/>
                  <a:pt x="21600" y="11358"/>
                  <a:pt x="21401" y="9578"/>
                </a:cubicBezTo>
                <a:cubicBezTo>
                  <a:pt x="21204" y="7817"/>
                  <a:pt x="20575" y="6137"/>
                  <a:pt x="19586" y="4691"/>
                </a:cubicBezTo>
                <a:cubicBezTo>
                  <a:pt x="17644" y="1852"/>
                  <a:pt x="14322" y="-79"/>
                  <a:pt x="10372" y="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9" name="Google Shape;139;p26"/>
          <p:cNvSpPr/>
          <p:nvPr/>
        </p:nvSpPr>
        <p:spPr>
          <a:xfrm>
            <a:off x="3733047" y="2990677"/>
            <a:ext cx="1662404" cy="1639761"/>
          </a:xfrm>
          <a:custGeom>
            <a:rect b="b" l="l" r="r" t="t"/>
            <a:pathLst>
              <a:path extrusionOk="0" h="21446" w="21501">
                <a:moveTo>
                  <a:pt x="3765" y="0"/>
                </a:moveTo>
                <a:lnTo>
                  <a:pt x="10283" y="0"/>
                </a:lnTo>
                <a:lnTo>
                  <a:pt x="10283" y="6590"/>
                </a:lnTo>
                <a:lnTo>
                  <a:pt x="8990" y="5343"/>
                </a:lnTo>
                <a:cubicBezTo>
                  <a:pt x="7519" y="5878"/>
                  <a:pt x="6512" y="6832"/>
                  <a:pt x="5929" y="7968"/>
                </a:cubicBezTo>
                <a:cubicBezTo>
                  <a:pt x="5337" y="9121"/>
                  <a:pt x="5179" y="10464"/>
                  <a:pt x="5446" y="11727"/>
                </a:cubicBezTo>
                <a:cubicBezTo>
                  <a:pt x="5970" y="14204"/>
                  <a:pt x="8090" y="16272"/>
                  <a:pt x="11243" y="16062"/>
                </a:cubicBezTo>
                <a:cubicBezTo>
                  <a:pt x="12115" y="16003"/>
                  <a:pt x="12895" y="15724"/>
                  <a:pt x="13572" y="15302"/>
                </a:cubicBezTo>
                <a:cubicBezTo>
                  <a:pt x="14286" y="14856"/>
                  <a:pt x="14889" y="14248"/>
                  <a:pt x="15335" y="13548"/>
                </a:cubicBezTo>
                <a:cubicBezTo>
                  <a:pt x="16207" y="12178"/>
                  <a:pt x="16504" y="10431"/>
                  <a:pt x="15928" y="8703"/>
                </a:cubicBezTo>
                <a:cubicBezTo>
                  <a:pt x="16792" y="9263"/>
                  <a:pt x="17732" y="9692"/>
                  <a:pt x="18718" y="9979"/>
                </a:cubicBezTo>
                <a:cubicBezTo>
                  <a:pt x="19623" y="10242"/>
                  <a:pt x="20559" y="10383"/>
                  <a:pt x="21501" y="10396"/>
                </a:cubicBezTo>
                <a:cubicBezTo>
                  <a:pt x="21505" y="12780"/>
                  <a:pt x="20816" y="14901"/>
                  <a:pt x="19662" y="16639"/>
                </a:cubicBezTo>
                <a:cubicBezTo>
                  <a:pt x="18516" y="18366"/>
                  <a:pt x="16908" y="19721"/>
                  <a:pt x="15053" y="20543"/>
                </a:cubicBezTo>
                <a:cubicBezTo>
                  <a:pt x="13325" y="21308"/>
                  <a:pt x="11408" y="21600"/>
                  <a:pt x="9505" y="21369"/>
                </a:cubicBezTo>
                <a:cubicBezTo>
                  <a:pt x="7408" y="21114"/>
                  <a:pt x="5325" y="20227"/>
                  <a:pt x="3541" y="18603"/>
                </a:cubicBezTo>
                <a:cubicBezTo>
                  <a:pt x="2210" y="17392"/>
                  <a:pt x="1279" y="15930"/>
                  <a:pt x="702" y="14376"/>
                </a:cubicBezTo>
                <a:cubicBezTo>
                  <a:pt x="131" y="12837"/>
                  <a:pt x="-95" y="11201"/>
                  <a:pt x="36" y="9594"/>
                </a:cubicBezTo>
                <a:cubicBezTo>
                  <a:pt x="300" y="6352"/>
                  <a:pt x="2013" y="3238"/>
                  <a:pt x="5065" y="1365"/>
                </a:cubicBezTo>
                <a:lnTo>
                  <a:pt x="3765" y="0"/>
                </a:lnTo>
                <a:close/>
              </a:path>
            </a:pathLst>
          </a:custGeom>
          <a:solidFill>
            <a:srgbClr val="437DB2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0" name="Google Shape;140;p26"/>
          <p:cNvSpPr/>
          <p:nvPr/>
        </p:nvSpPr>
        <p:spPr>
          <a:xfrm>
            <a:off x="3736306" y="1917864"/>
            <a:ext cx="423758" cy="316332"/>
          </a:xfrm>
          <a:custGeom>
            <a:rect b="b" l="l" r="r" t="t"/>
            <a:pathLst>
              <a:path extrusionOk="0" h="21600" w="21579">
                <a:moveTo>
                  <a:pt x="21579" y="21600"/>
                </a:moveTo>
                <a:cubicBezTo>
                  <a:pt x="20965" y="19090"/>
                  <a:pt x="20631" y="16471"/>
                  <a:pt x="20586" y="13829"/>
                </a:cubicBezTo>
                <a:cubicBezTo>
                  <a:pt x="20543" y="11244"/>
                  <a:pt x="20778" y="8664"/>
                  <a:pt x="21284" y="6170"/>
                </a:cubicBezTo>
                <a:cubicBezTo>
                  <a:pt x="18128" y="4224"/>
                  <a:pt x="14832" y="2720"/>
                  <a:pt x="11448" y="1683"/>
                </a:cubicBezTo>
                <a:cubicBezTo>
                  <a:pt x="8066" y="648"/>
                  <a:pt x="4614" y="84"/>
                  <a:pt x="1146" y="0"/>
                </a:cubicBezTo>
                <a:cubicBezTo>
                  <a:pt x="743" y="2263"/>
                  <a:pt x="445" y="4557"/>
                  <a:pt x="254" y="6870"/>
                </a:cubicBezTo>
                <a:cubicBezTo>
                  <a:pt x="62" y="9193"/>
                  <a:pt x="-21" y="11531"/>
                  <a:pt x="5" y="13868"/>
                </a:cubicBezTo>
                <a:cubicBezTo>
                  <a:pt x="3936" y="13809"/>
                  <a:pt x="7854" y="14499"/>
                  <a:pt x="11642" y="15919"/>
                </a:cubicBezTo>
                <a:cubicBezTo>
                  <a:pt x="15124" y="17224"/>
                  <a:pt x="18464" y="19134"/>
                  <a:pt x="21579" y="21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1" name="Google Shape;141;p26"/>
          <p:cNvSpPr/>
          <p:nvPr/>
        </p:nvSpPr>
        <p:spPr>
          <a:xfrm>
            <a:off x="3532785" y="3357930"/>
            <a:ext cx="325512" cy="426509"/>
          </a:xfrm>
          <a:custGeom>
            <a:rect b="b" l="l" r="r" t="t"/>
            <a:pathLst>
              <a:path extrusionOk="0" h="21579" w="21600">
                <a:moveTo>
                  <a:pt x="21600" y="0"/>
                </a:moveTo>
                <a:cubicBezTo>
                  <a:pt x="19109" y="597"/>
                  <a:pt x="16522" y="932"/>
                  <a:pt x="13913" y="995"/>
                </a:cubicBezTo>
                <a:cubicBezTo>
                  <a:pt x="11327" y="1058"/>
                  <a:pt x="8742" y="853"/>
                  <a:pt x="6227" y="387"/>
                </a:cubicBezTo>
                <a:cubicBezTo>
                  <a:pt x="4357" y="3529"/>
                  <a:pt x="2888" y="6802"/>
                  <a:pt x="1843" y="10161"/>
                </a:cubicBezTo>
                <a:cubicBezTo>
                  <a:pt x="803" y="13498"/>
                  <a:pt x="186" y="16905"/>
                  <a:pt x="0" y="20333"/>
                </a:cubicBezTo>
                <a:cubicBezTo>
                  <a:pt x="2248" y="20780"/>
                  <a:pt x="4534" y="21109"/>
                  <a:pt x="6842" y="21316"/>
                </a:cubicBezTo>
                <a:cubicBezTo>
                  <a:pt x="9039" y="21513"/>
                  <a:pt x="11250" y="21600"/>
                  <a:pt x="13462" y="21575"/>
                </a:cubicBezTo>
                <a:cubicBezTo>
                  <a:pt x="13546" y="17890"/>
                  <a:pt x="14247" y="14228"/>
                  <a:pt x="15549" y="10679"/>
                </a:cubicBezTo>
                <a:cubicBezTo>
                  <a:pt x="16926" y="6926"/>
                  <a:pt x="18961" y="3334"/>
                  <a:pt x="216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2" name="Google Shape;142;p26"/>
          <p:cNvSpPr/>
          <p:nvPr/>
        </p:nvSpPr>
        <p:spPr>
          <a:xfrm>
            <a:off x="4965248" y="3654331"/>
            <a:ext cx="427165" cy="337446"/>
          </a:xfrm>
          <a:custGeom>
            <a:rect b="b" l="l" r="r" t="t"/>
            <a:pathLst>
              <a:path extrusionOk="0" h="21600" w="21574">
                <a:moveTo>
                  <a:pt x="21568" y="8485"/>
                </a:moveTo>
                <a:cubicBezTo>
                  <a:pt x="21600" y="10739"/>
                  <a:pt x="21515" y="12993"/>
                  <a:pt x="21313" y="15232"/>
                </a:cubicBezTo>
                <a:cubicBezTo>
                  <a:pt x="21120" y="17377"/>
                  <a:pt x="20820" y="19504"/>
                  <a:pt x="20415" y="21600"/>
                </a:cubicBezTo>
                <a:cubicBezTo>
                  <a:pt x="17022" y="21426"/>
                  <a:pt x="13651" y="20820"/>
                  <a:pt x="10352" y="19792"/>
                </a:cubicBezTo>
                <a:cubicBezTo>
                  <a:pt x="7008" y="18749"/>
                  <a:pt x="3756" y="17277"/>
                  <a:pt x="646" y="15398"/>
                </a:cubicBezTo>
                <a:cubicBezTo>
                  <a:pt x="1044" y="12939"/>
                  <a:pt x="1202" y="10426"/>
                  <a:pt x="1114" y="7918"/>
                </a:cubicBezTo>
                <a:cubicBezTo>
                  <a:pt x="1020" y="5228"/>
                  <a:pt x="646" y="2565"/>
                  <a:pt x="0" y="0"/>
                </a:cubicBezTo>
                <a:cubicBezTo>
                  <a:pt x="3333" y="2760"/>
                  <a:pt x="6962" y="4892"/>
                  <a:pt x="10774" y="6331"/>
                </a:cubicBezTo>
                <a:cubicBezTo>
                  <a:pt x="14281" y="7655"/>
                  <a:pt x="17911" y="8379"/>
                  <a:pt x="21568" y="8485"/>
                </a:cubicBezTo>
                <a:close/>
              </a:path>
            </a:pathLst>
          </a:custGeom>
          <a:solidFill>
            <a:srgbClr val="325D8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3" name="Google Shape;143;p26"/>
          <p:cNvSpPr/>
          <p:nvPr/>
        </p:nvSpPr>
        <p:spPr>
          <a:xfrm>
            <a:off x="5263221" y="2119823"/>
            <a:ext cx="332640" cy="436981"/>
          </a:xfrm>
          <a:custGeom>
            <a:rect b="b" l="l" r="r" t="t"/>
            <a:pathLst>
              <a:path extrusionOk="0" h="21566" w="21600">
                <a:moveTo>
                  <a:pt x="21600" y="971"/>
                </a:moveTo>
                <a:cubicBezTo>
                  <a:pt x="21515" y="4369"/>
                  <a:pt x="20965" y="7751"/>
                  <a:pt x="19961" y="11062"/>
                </a:cubicBezTo>
                <a:cubicBezTo>
                  <a:pt x="18948" y="14404"/>
                  <a:pt x="17476" y="17656"/>
                  <a:pt x="15571" y="20764"/>
                </a:cubicBezTo>
                <a:cubicBezTo>
                  <a:pt x="13115" y="20381"/>
                  <a:pt x="10605" y="20240"/>
                  <a:pt x="8102" y="20343"/>
                </a:cubicBezTo>
                <a:cubicBezTo>
                  <a:pt x="5339" y="20458"/>
                  <a:pt x="2612" y="20869"/>
                  <a:pt x="0" y="21566"/>
                </a:cubicBezTo>
                <a:cubicBezTo>
                  <a:pt x="2626" y="18367"/>
                  <a:pt x="4673" y="14912"/>
                  <a:pt x="6083" y="11294"/>
                </a:cubicBezTo>
                <a:cubicBezTo>
                  <a:pt x="7509" y="7635"/>
                  <a:pt x="8272" y="3844"/>
                  <a:pt x="8350" y="27"/>
                </a:cubicBezTo>
                <a:cubicBezTo>
                  <a:pt x="10487" y="-34"/>
                  <a:pt x="12628" y="8"/>
                  <a:pt x="14759" y="151"/>
                </a:cubicBezTo>
                <a:cubicBezTo>
                  <a:pt x="17061" y="306"/>
                  <a:pt x="19346" y="580"/>
                  <a:pt x="21600" y="9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4418481" y="1943276"/>
            <a:ext cx="3207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387426" y="3677818"/>
            <a:ext cx="378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5244434" y="2819875"/>
            <a:ext cx="370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3497093" y="2819875"/>
            <a:ext cx="396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6"/>
          <p:cNvSpPr txBox="1"/>
          <p:nvPr>
            <p:ph idx="2" type="subTitle"/>
          </p:nvPr>
        </p:nvSpPr>
        <p:spPr>
          <a:xfrm>
            <a:off x="636867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3" type="subTitle"/>
          </p:nvPr>
        </p:nvSpPr>
        <p:spPr>
          <a:xfrm>
            <a:off x="47072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1" name="Google Shape;151;p26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5_1">
  <p:cSld name="CUSTOM_2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idx="1" type="subTitle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4" name="Google Shape;154;p27"/>
          <p:cNvSpPr txBox="1"/>
          <p:nvPr>
            <p:ph idx="2" type="subTitle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5" name="Google Shape;155;p27"/>
          <p:cNvSpPr txBox="1"/>
          <p:nvPr>
            <p:ph idx="3" type="subTitle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6" name="Google Shape;156;p27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7" name="Google Shape;157;p27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grpSp>
        <p:nvGrpSpPr>
          <p:cNvPr id="158" name="Google Shape;158;p27"/>
          <p:cNvGrpSpPr/>
          <p:nvPr/>
        </p:nvGrpSpPr>
        <p:grpSpPr>
          <a:xfrm>
            <a:off x="3095387" y="1241947"/>
            <a:ext cx="2953226" cy="2951755"/>
            <a:chOff x="3102288" y="1429998"/>
            <a:chExt cx="2953226" cy="2951755"/>
          </a:xfrm>
        </p:grpSpPr>
        <p:sp>
          <p:nvSpPr>
            <p:cNvPr id="159" name="Google Shape;159;p27"/>
            <p:cNvSpPr/>
            <p:nvPr/>
          </p:nvSpPr>
          <p:spPr>
            <a:xfrm>
              <a:off x="4016728" y="1429998"/>
              <a:ext cx="1634040" cy="1193736"/>
            </a:xfrm>
            <a:custGeom>
              <a:rect b="b" l="l" r="r" t="t"/>
              <a:pathLst>
                <a:path extrusionOk="0" h="21010" w="21600">
                  <a:moveTo>
                    <a:pt x="21600" y="8145"/>
                  </a:moveTo>
                  <a:cubicBezTo>
                    <a:pt x="19118" y="4624"/>
                    <a:pt x="15943" y="2102"/>
                    <a:pt x="12437" y="865"/>
                  </a:cubicBezTo>
                  <a:cubicBezTo>
                    <a:pt x="8312" y="-590"/>
                    <a:pt x="3942" y="-201"/>
                    <a:pt x="0" y="1973"/>
                  </a:cubicBezTo>
                  <a:lnTo>
                    <a:pt x="0" y="21010"/>
                  </a:lnTo>
                  <a:cubicBezTo>
                    <a:pt x="500" y="19693"/>
                    <a:pt x="1192" y="18521"/>
                    <a:pt x="2034" y="17562"/>
                  </a:cubicBezTo>
                  <a:cubicBezTo>
                    <a:pt x="2905" y="16572"/>
                    <a:pt x="3919" y="15829"/>
                    <a:pt x="5014" y="15380"/>
                  </a:cubicBezTo>
                  <a:lnTo>
                    <a:pt x="21600" y="8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3102288" y="1570339"/>
              <a:ext cx="1038072" cy="1787832"/>
            </a:xfrm>
            <a:custGeom>
              <a:rect b="b" l="l" r="r" t="t"/>
              <a:pathLst>
                <a:path extrusionOk="0" h="21600" w="21156">
                  <a:moveTo>
                    <a:pt x="17200" y="0"/>
                  </a:moveTo>
                  <a:cubicBezTo>
                    <a:pt x="12221" y="1401"/>
                    <a:pt x="7988" y="3585"/>
                    <a:pt x="4962" y="6316"/>
                  </a:cubicBezTo>
                  <a:cubicBezTo>
                    <a:pt x="1268" y="9650"/>
                    <a:pt x="-444" y="13619"/>
                    <a:pt x="98" y="17595"/>
                  </a:cubicBezTo>
                  <a:lnTo>
                    <a:pt x="21156" y="21600"/>
                  </a:lnTo>
                  <a:cubicBezTo>
                    <a:pt x="19937" y="20911"/>
                    <a:pt x="18965" y="20084"/>
                    <a:pt x="18298" y="19168"/>
                  </a:cubicBezTo>
                  <a:cubicBezTo>
                    <a:pt x="17547" y="18136"/>
                    <a:pt x="17200" y="17017"/>
                    <a:pt x="17283" y="15894"/>
                  </a:cubicBezTo>
                  <a:lnTo>
                    <a:pt x="172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3115511" y="3097809"/>
              <a:ext cx="1752732" cy="1245780"/>
            </a:xfrm>
            <a:custGeom>
              <a:rect b="b" l="l" r="r" t="t"/>
              <a:pathLst>
                <a:path extrusionOk="0" h="21600" w="21600">
                  <a:moveTo>
                    <a:pt x="21600" y="6445"/>
                  </a:moveTo>
                  <a:lnTo>
                    <a:pt x="13829" y="21600"/>
                  </a:lnTo>
                  <a:cubicBezTo>
                    <a:pt x="10009" y="20297"/>
                    <a:pt x="6587" y="17300"/>
                    <a:pt x="4071" y="13051"/>
                  </a:cubicBezTo>
                  <a:cubicBezTo>
                    <a:pt x="1866" y="9328"/>
                    <a:pt x="455" y="4804"/>
                    <a:pt x="0" y="0"/>
                  </a:cubicBezTo>
                  <a:lnTo>
                    <a:pt x="15759" y="7124"/>
                  </a:lnTo>
                  <a:cubicBezTo>
                    <a:pt x="16726" y="7545"/>
                    <a:pt x="17742" y="7698"/>
                    <a:pt x="18751" y="7576"/>
                  </a:cubicBezTo>
                  <a:cubicBezTo>
                    <a:pt x="19743" y="7456"/>
                    <a:pt x="20710" y="7073"/>
                    <a:pt x="21600" y="64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4311781" y="2799840"/>
              <a:ext cx="1526364" cy="1581913"/>
            </a:xfrm>
            <a:custGeom>
              <a:rect b="b" l="l" r="r" t="t"/>
              <a:pathLst>
                <a:path extrusionOk="0" h="21243" w="21600">
                  <a:moveTo>
                    <a:pt x="12593" y="0"/>
                  </a:moveTo>
                  <a:lnTo>
                    <a:pt x="21600" y="11784"/>
                  </a:lnTo>
                  <a:cubicBezTo>
                    <a:pt x="19267" y="15419"/>
                    <a:pt x="15759" y="18239"/>
                    <a:pt x="11598" y="19826"/>
                  </a:cubicBezTo>
                  <a:cubicBezTo>
                    <a:pt x="7919" y="21229"/>
                    <a:pt x="3894" y="21600"/>
                    <a:pt x="0" y="20896"/>
                  </a:cubicBezTo>
                  <a:lnTo>
                    <a:pt x="10857" y="6567"/>
                  </a:lnTo>
                  <a:cubicBezTo>
                    <a:pt x="11599" y="5663"/>
                    <a:pt x="12137" y="4623"/>
                    <a:pt x="12439" y="3514"/>
                  </a:cubicBezTo>
                  <a:cubicBezTo>
                    <a:pt x="12751" y="2366"/>
                    <a:pt x="12804" y="1168"/>
                    <a:pt x="12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4676823" y="1946286"/>
              <a:ext cx="1378690" cy="1668222"/>
            </a:xfrm>
            <a:custGeom>
              <a:rect b="b" l="l" r="r" t="t"/>
              <a:pathLst>
                <a:path extrusionOk="0" h="21600" w="21337">
                  <a:moveTo>
                    <a:pt x="0" y="4387"/>
                  </a:moveTo>
                  <a:lnTo>
                    <a:pt x="15846" y="0"/>
                  </a:lnTo>
                  <a:cubicBezTo>
                    <a:pt x="19012" y="3104"/>
                    <a:pt x="20914" y="6970"/>
                    <a:pt x="21275" y="11038"/>
                  </a:cubicBezTo>
                  <a:cubicBezTo>
                    <a:pt x="21600" y="14704"/>
                    <a:pt x="20656" y="18371"/>
                    <a:pt x="18557" y="21600"/>
                  </a:cubicBezTo>
                  <a:lnTo>
                    <a:pt x="6371" y="7619"/>
                  </a:lnTo>
                  <a:cubicBezTo>
                    <a:pt x="5672" y="6816"/>
                    <a:pt x="4801" y="6128"/>
                    <a:pt x="3803" y="5590"/>
                  </a:cubicBezTo>
                  <a:cubicBezTo>
                    <a:pt x="2651" y="4968"/>
                    <a:pt x="1355" y="4558"/>
                    <a:pt x="0" y="43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4" name="Google Shape;164;p27"/>
            <p:cNvSpPr txBox="1"/>
            <p:nvPr/>
          </p:nvSpPr>
          <p:spPr>
            <a:xfrm>
              <a:off x="4444343" y="1670781"/>
              <a:ext cx="3123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01</a:t>
              </a:r>
              <a:endParaRPr sz="1600"/>
            </a:p>
          </p:txBody>
        </p:sp>
        <p:sp>
          <p:nvSpPr>
            <p:cNvPr id="165" name="Google Shape;165;p27"/>
            <p:cNvSpPr txBox="1"/>
            <p:nvPr/>
          </p:nvSpPr>
          <p:spPr>
            <a:xfrm>
              <a:off x="5443660" y="2500224"/>
              <a:ext cx="3606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02</a:t>
              </a:r>
              <a:endParaRPr sz="1600"/>
            </a:p>
          </p:txBody>
        </p:sp>
        <p:sp>
          <p:nvSpPr>
            <p:cNvPr id="166" name="Google Shape;166;p27"/>
            <p:cNvSpPr txBox="1"/>
            <p:nvPr/>
          </p:nvSpPr>
          <p:spPr>
            <a:xfrm>
              <a:off x="4929328" y="3709325"/>
              <a:ext cx="368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03</a:t>
              </a:r>
              <a:endParaRPr sz="1600"/>
            </a:p>
          </p:txBody>
        </p:sp>
        <p:sp>
          <p:nvSpPr>
            <p:cNvPr id="167" name="Google Shape;167;p27"/>
            <p:cNvSpPr txBox="1"/>
            <p:nvPr/>
          </p:nvSpPr>
          <p:spPr>
            <a:xfrm>
              <a:off x="3677557" y="3598802"/>
              <a:ext cx="386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04</a:t>
              </a:r>
              <a:endParaRPr sz="1600"/>
            </a:p>
          </p:txBody>
        </p:sp>
        <p:sp>
          <p:nvSpPr>
            <p:cNvPr id="168" name="Google Shape;168;p27"/>
            <p:cNvSpPr txBox="1"/>
            <p:nvPr/>
          </p:nvSpPr>
          <p:spPr>
            <a:xfrm>
              <a:off x="3395840" y="2345006"/>
              <a:ext cx="3804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05</a:t>
              </a:r>
              <a:endParaRPr sz="1600"/>
            </a:p>
          </p:txBody>
        </p:sp>
      </p:grpSp>
      <p:sp>
        <p:nvSpPr>
          <p:cNvPr id="169" name="Google Shape;169;p27"/>
          <p:cNvSpPr txBox="1"/>
          <p:nvPr>
            <p:ph idx="5" type="subTitle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3">
  <p:cSld name="CUSTOM_3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/>
        </p:nvSpPr>
        <p:spPr>
          <a:xfrm>
            <a:off x="563145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2" name="Google Shape;172;p28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3" name="Google Shape;173;p28"/>
          <p:cNvSpPr txBox="1"/>
          <p:nvPr>
            <p:ph idx="1" type="subTitle"/>
          </p:nvPr>
        </p:nvSpPr>
        <p:spPr>
          <a:xfrm>
            <a:off x="1106375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4" name="Google Shape;174;p28"/>
          <p:cNvSpPr txBox="1"/>
          <p:nvPr/>
        </p:nvSpPr>
        <p:spPr>
          <a:xfrm>
            <a:off x="4944270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5" name="Google Shape;175;p28"/>
          <p:cNvSpPr txBox="1"/>
          <p:nvPr>
            <p:ph idx="2" type="subTitle"/>
          </p:nvPr>
        </p:nvSpPr>
        <p:spPr>
          <a:xfrm>
            <a:off x="5487500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6" name="Google Shape;176;p28"/>
          <p:cNvSpPr txBox="1"/>
          <p:nvPr/>
        </p:nvSpPr>
        <p:spPr>
          <a:xfrm>
            <a:off x="563145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7" name="Google Shape;177;p28"/>
          <p:cNvSpPr txBox="1"/>
          <p:nvPr>
            <p:ph idx="3" type="subTitle"/>
          </p:nvPr>
        </p:nvSpPr>
        <p:spPr>
          <a:xfrm>
            <a:off x="1106375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8" name="Google Shape;178;p28"/>
          <p:cNvSpPr txBox="1"/>
          <p:nvPr/>
        </p:nvSpPr>
        <p:spPr>
          <a:xfrm>
            <a:off x="4944270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9" name="Google Shape;179;p28"/>
          <p:cNvSpPr txBox="1"/>
          <p:nvPr>
            <p:ph idx="4" type="subTitle"/>
          </p:nvPr>
        </p:nvSpPr>
        <p:spPr>
          <a:xfrm>
            <a:off x="5487500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04">
          <p15:clr>
            <a:srgbClr val="E46962"/>
          </p15:clr>
        </p15:guide>
        <p15:guide id="2" orient="horz" pos="979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●"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0" y="0"/>
            <a:ext cx="9144000" cy="6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/>
        </p:nvSpPr>
        <p:spPr>
          <a:xfrm>
            <a:off x="1605325" y="385175"/>
            <a:ext cx="611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The Evaluation of Bone Fracture Detection of YOLO Series 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29"/>
          <p:cNvSpPr txBox="1"/>
          <p:nvPr/>
        </p:nvSpPr>
        <p:spPr>
          <a:xfrm>
            <a:off x="3067775" y="2642025"/>
            <a:ext cx="30249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Marium Khan Momo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 ID - 23273010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732150" y="1432763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of YOLO Models for Fracture Detection</a:t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732150" y="2229500"/>
            <a:ext cx="76797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presentation discusses the performance of YOLO-X and YOLO-R models for fracture detection in bone X-ray images. It evaluates the convergence time, accuracy, limitations, and potential applications of these models.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idx="1" type="subTitle"/>
          </p:nvPr>
        </p:nvSpPr>
        <p:spPr>
          <a:xfrm>
            <a:off x="383075" y="1631475"/>
            <a:ext cx="7753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Investigating the performance of YOLOX and YOLO-R models</a:t>
            </a:r>
            <a:endParaRPr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Addressing misdetection in fracture detection</a:t>
            </a:r>
            <a:endParaRPr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Contributing to medical imaging field</a:t>
            </a:r>
            <a:endParaRPr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Reducing misdiagnosis in medical practice</a:t>
            </a:r>
            <a:endParaRPr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Evaluating two advanced CNN models</a:t>
            </a:r>
            <a:endParaRPr/>
          </a:p>
        </p:txBody>
      </p:sp>
      <p:sp>
        <p:nvSpPr>
          <p:cNvPr id="197" name="Google Shape;197;p31"/>
          <p:cNvSpPr txBox="1"/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idx="1" type="subTitle"/>
          </p:nvPr>
        </p:nvSpPr>
        <p:spPr>
          <a:xfrm>
            <a:off x="383075" y="1631475"/>
            <a:ext cx="7753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Doctors lacking experience may misdetect fractures</a:t>
            </a:r>
            <a:endParaRPr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Small and hard to-notice fractures may lead to mistreatment</a:t>
            </a:r>
            <a:endParaRPr/>
          </a:p>
        </p:txBody>
      </p:sp>
      <p:sp>
        <p:nvSpPr>
          <p:cNvPr id="203" name="Google Shape;203;p32"/>
          <p:cNvSpPr txBox="1"/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idx="1" type="subTitle"/>
          </p:nvPr>
        </p:nvSpPr>
        <p:spPr>
          <a:xfrm>
            <a:off x="383075" y="1631475"/>
            <a:ext cx="7753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Evaluating YOLO-X and YOLO-R on bone X-ray images</a:t>
            </a:r>
            <a:endParaRPr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Improving fracture detection in medical imaging</a:t>
            </a:r>
            <a:endParaRPr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Reducing misdiagnosis</a:t>
            </a:r>
            <a:endParaRPr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Handling small or hard to-detect fractures</a:t>
            </a:r>
            <a:endParaRPr/>
          </a:p>
        </p:txBody>
      </p:sp>
      <p:sp>
        <p:nvSpPr>
          <p:cNvPr id="209" name="Google Shape;209;p33"/>
          <p:cNvSpPr txBox="1"/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idx="1" type="subTitle"/>
          </p:nvPr>
        </p:nvSpPr>
        <p:spPr>
          <a:xfrm>
            <a:off x="383075" y="1631475"/>
            <a:ext cx="7753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Evaluating models based on convergence time and accuracy</a:t>
            </a:r>
            <a:endParaRPr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YOLO-X: detection heads, anchor-free, Mosaic, MixUp augmentation</a:t>
            </a:r>
            <a:endParaRPr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YOLO-R: implicit and explicit knowledge extraction</a:t>
            </a:r>
            <a:endParaRPr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Training with bone X-ray dataset</a:t>
            </a:r>
            <a:endParaRPr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Evaluation using recall, precision, mean average precision</a:t>
            </a:r>
            <a:endParaRPr/>
          </a:p>
        </p:txBody>
      </p:sp>
      <p:sp>
        <p:nvSpPr>
          <p:cNvPr id="215" name="Google Shape;215;p34"/>
          <p:cNvSpPr txBox="1"/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idx="1" type="subTitle"/>
          </p:nvPr>
        </p:nvSpPr>
        <p:spPr>
          <a:xfrm>
            <a:off x="383075" y="1631475"/>
            <a:ext cx="7753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YOLO-X outperformed YOLO-R in fracture detection</a:t>
            </a:r>
            <a:endParaRPr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Better convergence time and higher accuracy</a:t>
            </a:r>
            <a:endParaRPr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Potential for more efficient detection</a:t>
            </a:r>
            <a:endParaRPr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YOLOR's lower performance due to low X-ray image features</a:t>
            </a:r>
            <a:endParaRPr/>
          </a:p>
        </p:txBody>
      </p:sp>
      <p:sp>
        <p:nvSpPr>
          <p:cNvPr id="221" name="Google Shape;221;p35"/>
          <p:cNvSpPr txBox="1"/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idx="1" type="subTitle"/>
          </p:nvPr>
        </p:nvSpPr>
        <p:spPr>
          <a:xfrm>
            <a:off x="383075" y="1631475"/>
            <a:ext cx="7753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Not evaluated on low feature images</a:t>
            </a:r>
            <a:endParaRPr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Computational complexity and inference speed of YOLO models</a:t>
            </a:r>
            <a:endParaRPr/>
          </a:p>
        </p:txBody>
      </p:sp>
      <p:sp>
        <p:nvSpPr>
          <p:cNvPr id="227" name="Google Shape;227;p36"/>
          <p:cNvSpPr txBox="1"/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idx="1" type="subTitle"/>
          </p:nvPr>
        </p:nvSpPr>
        <p:spPr>
          <a:xfrm>
            <a:off x="383075" y="1631475"/>
            <a:ext cx="7753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Potential use of YOLO-X in medical applications</a:t>
            </a:r>
            <a:endParaRPr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Accurate fracture detection even in low feature images</a:t>
            </a:r>
            <a:endParaRPr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Future research opportunities for optimization and exploration</a:t>
            </a:r>
            <a:endParaRPr/>
          </a:p>
        </p:txBody>
      </p:sp>
      <p:sp>
        <p:nvSpPr>
          <p:cNvPr id="233" name="Google Shape;233;p37"/>
          <p:cNvSpPr txBox="1"/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Synthesis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Contrast Light - v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