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e libre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orme libre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r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7" name="Sous-titr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30" name="Espace réservé de la date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3157E-FA53-45B3-B98D-6D9D3BC1E130}" type="datetimeFigureOut">
              <a:rPr lang="fr-FR" smtClean="0"/>
              <a:t>09/10/2018</a:t>
            </a:fld>
            <a:endParaRPr lang="fr-FR"/>
          </a:p>
        </p:txBody>
      </p:sp>
      <p:sp>
        <p:nvSpPr>
          <p:cNvPr id="19" name="Espace réservé du pied de page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7" name="Espace réservé du numéro de diapositiv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82581-54DC-4C7C-9C10-259DC2A503A1}" type="slidenum">
              <a:rPr lang="fr-FR" smtClean="0"/>
              <a:t>‹N°›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3157E-FA53-45B3-B98D-6D9D3BC1E130}" type="datetimeFigureOut">
              <a:rPr lang="fr-FR" smtClean="0"/>
              <a:t>09/10/2018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82581-54DC-4C7C-9C10-259DC2A503A1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3157E-FA53-45B3-B98D-6D9D3BC1E130}" type="datetimeFigureOut">
              <a:rPr lang="fr-FR" smtClean="0"/>
              <a:t>09/10/2018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82581-54DC-4C7C-9C10-259DC2A503A1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3157E-FA53-45B3-B98D-6D9D3BC1E130}" type="datetimeFigureOut">
              <a:rPr lang="fr-FR" smtClean="0"/>
              <a:t>09/10/2018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82581-54DC-4C7C-9C10-259DC2A503A1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e libre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orme libre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3157E-FA53-45B3-B98D-6D9D3BC1E130}" type="datetimeFigureOut">
              <a:rPr lang="fr-FR" smtClean="0"/>
              <a:t>09/10/2018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82581-54DC-4C7C-9C10-259DC2A503A1}" type="slidenum">
              <a:rPr lang="fr-FR" smtClean="0"/>
              <a:t>‹N°›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3157E-FA53-45B3-B98D-6D9D3BC1E130}" type="datetimeFigureOut">
              <a:rPr lang="fr-FR" smtClean="0"/>
              <a:t>09/10/2018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82581-54DC-4C7C-9C10-259DC2A503A1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3157E-FA53-45B3-B98D-6D9D3BC1E130}" type="datetimeFigureOut">
              <a:rPr lang="fr-FR" smtClean="0"/>
              <a:t>09/10/2018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82581-54DC-4C7C-9C10-259DC2A503A1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3157E-FA53-45B3-B98D-6D9D3BC1E130}" type="datetimeFigureOut">
              <a:rPr lang="fr-FR" smtClean="0"/>
              <a:t>09/10/2018</a:t>
            </a:fld>
            <a:endParaRPr lang="fr-FR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282581-54DC-4C7C-9C10-259DC2A503A1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3157E-FA53-45B3-B98D-6D9D3BC1E130}" type="datetimeFigureOut">
              <a:rPr lang="fr-FR" smtClean="0"/>
              <a:t>09/10/2018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82581-54DC-4C7C-9C10-259DC2A503A1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3157E-FA53-45B3-B98D-6D9D3BC1E130}" type="datetimeFigureOut">
              <a:rPr lang="fr-FR" smtClean="0"/>
              <a:t>09/10/2018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03282581-54DC-4C7C-9C10-259DC2A503A1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6833157E-FA53-45B3-B98D-6D9D3BC1E130}" type="datetimeFigureOut">
              <a:rPr lang="fr-FR" smtClean="0"/>
              <a:t>09/10/2018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82581-54DC-4C7C-9C10-259DC2A503A1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e libre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orme libre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Espace réservé du titre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0" name="Espace réservé du texte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6833157E-FA53-45B3-B98D-6D9D3BC1E130}" type="datetimeFigureOut">
              <a:rPr lang="fr-FR" smtClean="0"/>
              <a:t>09/10/2018</a:t>
            </a:fld>
            <a:endParaRPr lang="fr-FR"/>
          </a:p>
        </p:txBody>
      </p:sp>
      <p:sp>
        <p:nvSpPr>
          <p:cNvPr id="22" name="Espace réservé du pied de page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03282581-54DC-4C7C-9C10-259DC2A503A1}" type="slidenum">
              <a:rPr lang="fr-FR" smtClean="0"/>
              <a:t>‹N°›</a:t>
            </a:fld>
            <a:endParaRPr lang="fr-F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95536" y="2636912"/>
            <a:ext cx="8229600" cy="1143000"/>
          </a:xfrm>
        </p:spPr>
        <p:txBody>
          <a:bodyPr/>
          <a:lstStyle/>
          <a:p>
            <a:pPr algn="ctr"/>
            <a:r>
              <a:rPr lang="fr-FR" dirty="0" smtClean="0"/>
              <a:t>La portée des variables</a:t>
            </a:r>
            <a:endParaRPr lang="fr-FR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3568" y="332656"/>
            <a:ext cx="7470648" cy="3672408"/>
          </a:xfrm>
        </p:spPr>
        <p:txBody>
          <a:bodyPr>
            <a:normAutofit/>
          </a:bodyPr>
          <a:lstStyle/>
          <a:p>
            <a:r>
              <a:rPr lang="fr-FR" dirty="0" smtClean="0"/>
              <a:t>Supposons je veux utiliser ma variable </a:t>
            </a:r>
            <a:r>
              <a:rPr lang="fr-FR" dirty="0" smtClean="0">
                <a:solidFill>
                  <a:srgbClr val="C00000"/>
                </a:solidFill>
              </a:rPr>
              <a:t>$a </a:t>
            </a:r>
            <a:r>
              <a:rPr lang="fr-FR" dirty="0" smtClean="0"/>
              <a:t>que j’ai déclaré au début de mon programme (variable globale) dans une fonction </a:t>
            </a:r>
            <a:r>
              <a:rPr lang="fr-FR" dirty="0" smtClean="0">
                <a:solidFill>
                  <a:srgbClr val="92D050"/>
                </a:solidFill>
              </a:rPr>
              <a:t>test</a:t>
            </a:r>
            <a:r>
              <a:rPr lang="fr-FR" dirty="0" smtClean="0"/>
              <a:t>.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1331640" y="5229200"/>
            <a:ext cx="61926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 smtClean="0">
                <a:solidFill>
                  <a:schemeClr val="accent1">
                    <a:lumMod val="75000"/>
                  </a:schemeClr>
                </a:solidFill>
              </a:rPr>
              <a:t>Comment faire ?</a:t>
            </a:r>
            <a:endParaRPr lang="fr-FR" sz="40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179512" y="3068960"/>
            <a:ext cx="1529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2 moyens :</a:t>
            </a:r>
            <a:endParaRPr lang="fr-FR" dirty="0"/>
          </a:p>
        </p:txBody>
      </p:sp>
      <p:sp>
        <p:nvSpPr>
          <p:cNvPr id="3" name="Accolade ouvrante 2"/>
          <p:cNvSpPr/>
          <p:nvPr/>
        </p:nvSpPr>
        <p:spPr>
          <a:xfrm>
            <a:off x="1403648" y="1916832"/>
            <a:ext cx="864096" cy="266429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2267744" y="2276872"/>
            <a:ext cx="42033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/>
              <a:t>- Utiliser le mot clé </a:t>
            </a:r>
            <a:r>
              <a:rPr lang="fr-FR" sz="2800" dirty="0" smtClean="0">
                <a:solidFill>
                  <a:srgbClr val="0070C0"/>
                </a:solidFill>
              </a:rPr>
              <a:t>global</a:t>
            </a:r>
            <a:endParaRPr lang="fr-FR" sz="2800" dirty="0">
              <a:solidFill>
                <a:srgbClr val="0070C0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2298754" y="3789040"/>
            <a:ext cx="68371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/>
              <a:t>- Utiliser le tableau associatif  </a:t>
            </a:r>
            <a:r>
              <a:rPr lang="fr-FR" sz="2800" dirty="0" smtClean="0">
                <a:solidFill>
                  <a:srgbClr val="0070C0"/>
                </a:solidFill>
              </a:rPr>
              <a:t>$GLOBALS</a:t>
            </a:r>
            <a:endParaRPr lang="fr-FR" sz="28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ransition>
    <p:pull dir="l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1547664" y="0"/>
            <a:ext cx="60486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 smtClean="0"/>
              <a:t>Utiliser le mot clé </a:t>
            </a:r>
            <a:r>
              <a:rPr lang="fr-FR" sz="2000" dirty="0" smtClean="0">
                <a:solidFill>
                  <a:srgbClr val="0070C0"/>
                </a:solidFill>
              </a:rPr>
              <a:t>global</a:t>
            </a:r>
          </a:p>
          <a:p>
            <a:pPr algn="ctr"/>
            <a:endParaRPr lang="fr-FR" sz="2000" dirty="0"/>
          </a:p>
        </p:txBody>
      </p:sp>
      <p:pic>
        <p:nvPicPr>
          <p:cNvPr id="3" name="Image 2" descr="global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764705"/>
            <a:ext cx="9144000" cy="6093296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1777881" y="6237312"/>
            <a:ext cx="73661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Code source disponible sur gitHub (MomoNdour/</a:t>
            </a:r>
            <a:r>
              <a:rPr lang="fr-FR" dirty="0" err="1" smtClean="0"/>
              <a:t>portee</a:t>
            </a:r>
            <a:r>
              <a:rPr lang="fr-FR" dirty="0" smtClean="0"/>
              <a:t>-des-variables)</a:t>
            </a:r>
          </a:p>
          <a:p>
            <a:endParaRPr lang="fr-FR" dirty="0" smtClean="0"/>
          </a:p>
          <a:p>
            <a:endParaRPr lang="fr-FR" dirty="0"/>
          </a:p>
        </p:txBody>
      </p:sp>
    </p:spTree>
  </p:cSld>
  <p:clrMapOvr>
    <a:masterClrMapping/>
  </p:clrMapOvr>
  <p:transition>
    <p:pull dir="l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2699792" y="129406"/>
            <a:ext cx="40318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00B0F0"/>
                </a:solidFill>
              </a:rPr>
              <a:t>Exécution du code dans le navigateur</a:t>
            </a:r>
          </a:p>
          <a:p>
            <a:endParaRPr lang="fr-FR" dirty="0" smtClean="0"/>
          </a:p>
          <a:p>
            <a:endParaRPr lang="fr-FR" dirty="0"/>
          </a:p>
        </p:txBody>
      </p:sp>
      <p:pic>
        <p:nvPicPr>
          <p:cNvPr id="3" name="Image 2" descr="resultat_global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153041"/>
            <a:ext cx="9144000" cy="5704959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878289" y="6333127"/>
            <a:ext cx="736611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tx2">
                    <a:lumMod val="50000"/>
                  </a:schemeClr>
                </a:solidFill>
              </a:rPr>
              <a:t>Code source disponible sur gitHub (MomoNdour/</a:t>
            </a:r>
            <a:r>
              <a:rPr lang="fr-FR" dirty="0" err="1" smtClean="0">
                <a:solidFill>
                  <a:schemeClr val="tx2">
                    <a:lumMod val="50000"/>
                  </a:schemeClr>
                </a:solidFill>
              </a:rPr>
              <a:t>portee</a:t>
            </a:r>
            <a:r>
              <a:rPr lang="fr-FR" dirty="0" smtClean="0">
                <a:solidFill>
                  <a:schemeClr val="tx2">
                    <a:lumMod val="50000"/>
                  </a:schemeClr>
                </a:solidFill>
              </a:rPr>
              <a:t>-des-variables)</a:t>
            </a:r>
          </a:p>
          <a:p>
            <a:endParaRPr lang="fr-FR" dirty="0" smtClean="0">
              <a:solidFill>
                <a:schemeClr val="tx2">
                  <a:lumMod val="50000"/>
                </a:schemeClr>
              </a:solidFill>
            </a:endParaRPr>
          </a:p>
          <a:p>
            <a:endParaRPr lang="fr-FR" dirty="0" smtClean="0"/>
          </a:p>
          <a:p>
            <a:endParaRPr lang="fr-FR" dirty="0"/>
          </a:p>
        </p:txBody>
      </p:sp>
    </p:spTree>
  </p:cSld>
  <p:clrMapOvr>
    <a:masterClrMapping/>
  </p:clrMapOvr>
  <p:transition>
    <p:pull dir="l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2411760" y="188640"/>
            <a:ext cx="4455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- Utiliser le tableau associatif  </a:t>
            </a:r>
            <a:r>
              <a:rPr lang="fr-FR" dirty="0" smtClean="0">
                <a:solidFill>
                  <a:srgbClr val="0070C0"/>
                </a:solidFill>
              </a:rPr>
              <a:t>$GLOBALS</a:t>
            </a:r>
            <a:endParaRPr lang="fr-FR" dirty="0">
              <a:solidFill>
                <a:srgbClr val="0070C0"/>
              </a:solidFill>
            </a:endParaRPr>
          </a:p>
        </p:txBody>
      </p:sp>
      <p:pic>
        <p:nvPicPr>
          <p:cNvPr id="3" name="Image 2" descr="$global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985690"/>
            <a:ext cx="9144000" cy="5872309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1777881" y="6257835"/>
            <a:ext cx="736611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Code source disponible sur gitHub (MomoNdour/</a:t>
            </a:r>
            <a:r>
              <a:rPr lang="fr-FR" dirty="0" err="1" smtClean="0"/>
              <a:t>portee</a:t>
            </a:r>
            <a:r>
              <a:rPr lang="fr-FR" dirty="0" smtClean="0"/>
              <a:t>-des-variables)</a:t>
            </a:r>
          </a:p>
          <a:p>
            <a:endParaRPr lang="fr-FR" dirty="0" smtClean="0"/>
          </a:p>
          <a:p>
            <a:endParaRPr lang="fr-FR" dirty="0" smtClean="0"/>
          </a:p>
          <a:p>
            <a:endParaRPr lang="fr-FR" dirty="0"/>
          </a:p>
        </p:txBody>
      </p:sp>
    </p:spTree>
  </p:cSld>
  <p:clrMapOvr>
    <a:masterClrMapping/>
  </p:clrMapOvr>
  <p:transition>
    <p:pull dir="ld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2556351" y="140439"/>
            <a:ext cx="40318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00B0F0"/>
                </a:solidFill>
              </a:rPr>
              <a:t>Exécution du code dans le navigateur</a:t>
            </a:r>
          </a:p>
          <a:p>
            <a:endParaRPr lang="fr-FR" dirty="0" smtClean="0"/>
          </a:p>
          <a:p>
            <a:endParaRPr lang="fr-FR" dirty="0" smtClean="0"/>
          </a:p>
          <a:p>
            <a:endParaRPr lang="fr-FR" dirty="0"/>
          </a:p>
        </p:txBody>
      </p:sp>
      <p:pic>
        <p:nvPicPr>
          <p:cNvPr id="3" name="Image 2" descr="resultat_$global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049284"/>
            <a:ext cx="9144000" cy="5808716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971600" y="6344160"/>
            <a:ext cx="736611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tx2">
                    <a:lumMod val="50000"/>
                  </a:schemeClr>
                </a:solidFill>
              </a:rPr>
              <a:t>Code source disponible sur gitHub (MomoNdour/</a:t>
            </a:r>
            <a:r>
              <a:rPr lang="fr-FR" dirty="0" err="1" smtClean="0">
                <a:solidFill>
                  <a:schemeClr val="tx2">
                    <a:lumMod val="50000"/>
                  </a:schemeClr>
                </a:solidFill>
              </a:rPr>
              <a:t>portee</a:t>
            </a:r>
            <a:r>
              <a:rPr lang="fr-FR" dirty="0" smtClean="0">
                <a:solidFill>
                  <a:schemeClr val="tx2">
                    <a:lumMod val="50000"/>
                  </a:schemeClr>
                </a:solidFill>
              </a:rPr>
              <a:t>-des-variables)</a:t>
            </a:r>
          </a:p>
          <a:p>
            <a:endParaRPr lang="fr-FR" dirty="0" smtClean="0">
              <a:solidFill>
                <a:schemeClr val="tx2">
                  <a:lumMod val="50000"/>
                </a:schemeClr>
              </a:solidFill>
            </a:endParaRPr>
          </a:p>
          <a:p>
            <a:endParaRPr lang="fr-FR" dirty="0" smtClean="0"/>
          </a:p>
          <a:p>
            <a:endParaRPr lang="fr-FR" dirty="0" smtClean="0"/>
          </a:p>
          <a:p>
            <a:endParaRPr lang="fr-FR" dirty="0"/>
          </a:p>
        </p:txBody>
      </p:sp>
    </p:spTree>
  </p:cSld>
  <p:clrMapOvr>
    <a:masterClrMapping/>
  </p:clrMapOvr>
  <p:transition>
    <p:pull dir="ld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218159" y="1052736"/>
            <a:ext cx="892584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/>
              <a:t>Maintenant je veux utiliser  ma variable que j’ai déclaré</a:t>
            </a:r>
          </a:p>
          <a:p>
            <a:r>
              <a:rPr lang="fr-FR" sz="2800" dirty="0" smtClean="0"/>
              <a:t>dans ma fonction (variable locale) en dehors de la </a:t>
            </a:r>
          </a:p>
          <a:p>
            <a:r>
              <a:rPr lang="fr-FR" sz="2800" dirty="0" smtClean="0"/>
              <a:t>fonction (dans le programme).</a:t>
            </a:r>
            <a:endParaRPr lang="fr-FR" sz="2800" dirty="0"/>
          </a:p>
        </p:txBody>
      </p:sp>
      <p:sp>
        <p:nvSpPr>
          <p:cNvPr id="3" name="ZoneTexte 2"/>
          <p:cNvSpPr txBox="1"/>
          <p:nvPr/>
        </p:nvSpPr>
        <p:spPr>
          <a:xfrm>
            <a:off x="2843808" y="5589240"/>
            <a:ext cx="284404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>
                <a:solidFill>
                  <a:schemeClr val="accent1">
                    <a:lumMod val="75000"/>
                  </a:schemeClr>
                </a:solidFill>
              </a:rPr>
              <a:t>Comment faire ?</a:t>
            </a:r>
          </a:p>
          <a:p>
            <a:endParaRPr lang="fr-FR" sz="2800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2699792" y="2996952"/>
            <a:ext cx="35189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 smtClean="0"/>
              <a:t>Le mot clé </a:t>
            </a:r>
            <a:r>
              <a:rPr lang="fr-FR" sz="3600" dirty="0" smtClean="0">
                <a:solidFill>
                  <a:srgbClr val="0070C0"/>
                </a:solidFill>
              </a:rPr>
              <a:t>static</a:t>
            </a:r>
            <a:endParaRPr lang="fr-FR" sz="36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ransition>
    <p:pull dir="ld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2627784" y="116632"/>
            <a:ext cx="403187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00B0F0"/>
                </a:solidFill>
              </a:rPr>
              <a:t>Exécution du code dans le navigateur</a:t>
            </a:r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/>
          </a:p>
        </p:txBody>
      </p:sp>
      <p:pic>
        <p:nvPicPr>
          <p:cNvPr id="3" name="Image 2" descr="static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980728"/>
            <a:ext cx="9144000" cy="5805369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1777881" y="6165304"/>
            <a:ext cx="736611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Code source disponible sur gitHub (MomoNdour/</a:t>
            </a:r>
            <a:r>
              <a:rPr lang="fr-FR" dirty="0" err="1" smtClean="0"/>
              <a:t>portee</a:t>
            </a:r>
            <a:r>
              <a:rPr lang="fr-FR" dirty="0" smtClean="0"/>
              <a:t>-des-variables)</a:t>
            </a:r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/>
          </a:p>
        </p:txBody>
      </p:sp>
    </p:spTree>
  </p:cSld>
  <p:clrMapOvr>
    <a:masterClrMapping/>
  </p:clrMapOvr>
  <p:transition>
    <p:pull dir="ld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2555776" y="116632"/>
            <a:ext cx="403187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00B0F0"/>
                </a:solidFill>
              </a:rPr>
              <a:t>Exécution du code dans le navigateur</a:t>
            </a:r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/>
          </a:p>
        </p:txBody>
      </p:sp>
      <p:pic>
        <p:nvPicPr>
          <p:cNvPr id="3" name="Image 2" descr="resultat_static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161422"/>
            <a:ext cx="9144000" cy="5696578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878289" y="6381328"/>
            <a:ext cx="736611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tx2">
                    <a:lumMod val="50000"/>
                  </a:schemeClr>
                </a:solidFill>
              </a:rPr>
              <a:t>Code source disponible sur gitHub (MomoNdour/</a:t>
            </a:r>
            <a:r>
              <a:rPr lang="fr-FR" dirty="0" err="1" smtClean="0">
                <a:solidFill>
                  <a:schemeClr val="tx2">
                    <a:lumMod val="50000"/>
                  </a:schemeClr>
                </a:solidFill>
              </a:rPr>
              <a:t>portee</a:t>
            </a:r>
            <a:r>
              <a:rPr lang="fr-FR" dirty="0" smtClean="0">
                <a:solidFill>
                  <a:schemeClr val="tx2">
                    <a:lumMod val="50000"/>
                  </a:schemeClr>
                </a:solidFill>
              </a:rPr>
              <a:t>-des-variables)</a:t>
            </a:r>
          </a:p>
          <a:p>
            <a:endParaRPr lang="fr-FR" dirty="0" smtClean="0">
              <a:solidFill>
                <a:schemeClr val="tx2">
                  <a:lumMod val="50000"/>
                </a:schemeClr>
              </a:solidFill>
            </a:endParaRPr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/>
          </a:p>
        </p:txBody>
      </p:sp>
    </p:spTree>
  </p:cSld>
  <p:clrMapOvr>
    <a:masterClrMapping/>
  </p:clrMapOvr>
  <p:transition>
    <p:pull dir="l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3923928" y="2132856"/>
            <a:ext cx="3657600" cy="720080"/>
          </a:xfrm>
        </p:spPr>
        <p:txBody>
          <a:bodyPr/>
          <a:lstStyle/>
          <a:p>
            <a:r>
              <a:rPr lang="fr-FR" dirty="0" smtClean="0"/>
              <a:t>Variables globales</a:t>
            </a:r>
          </a:p>
          <a:p>
            <a:pPr>
              <a:buNone/>
            </a:pP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3923928" y="3789040"/>
            <a:ext cx="3657600" cy="720080"/>
          </a:xfrm>
        </p:spPr>
        <p:txBody>
          <a:bodyPr/>
          <a:lstStyle/>
          <a:p>
            <a:r>
              <a:rPr lang="fr-FR" dirty="0" smtClean="0"/>
              <a:t>Variables locales</a:t>
            </a:r>
            <a:endParaRPr lang="fr-FR" dirty="0"/>
          </a:p>
        </p:txBody>
      </p:sp>
      <p:sp>
        <p:nvSpPr>
          <p:cNvPr id="5" name="Accolade ouvrante 4"/>
          <p:cNvSpPr/>
          <p:nvPr/>
        </p:nvSpPr>
        <p:spPr>
          <a:xfrm>
            <a:off x="3203848" y="1916832"/>
            <a:ext cx="693791" cy="252028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827584" y="2996952"/>
            <a:ext cx="2236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2 types de variables</a:t>
            </a:r>
            <a:endParaRPr lang="fr-FR" dirty="0"/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99592" y="2420888"/>
            <a:ext cx="7470648" cy="1143000"/>
          </a:xfrm>
        </p:spPr>
        <p:txBody>
          <a:bodyPr/>
          <a:lstStyle/>
          <a:p>
            <a:pPr algn="ctr"/>
            <a:r>
              <a:rPr lang="fr-FR" dirty="0" smtClean="0"/>
              <a:t>MERCI !</a:t>
            </a:r>
            <a:endParaRPr lang="fr-F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2708920"/>
            <a:ext cx="8075240" cy="1143000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Qu’est ce qu’une variable globale ?</a:t>
            </a:r>
            <a:endParaRPr lang="fr-FR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 descr="variable global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4827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2627784" y="6021288"/>
            <a:ext cx="67180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/>
              <a:t>Code source disponible sur gitHub (MomoNdour/</a:t>
            </a:r>
            <a:r>
              <a:rPr lang="fr-FR" sz="1600" dirty="0" err="1" smtClean="0"/>
              <a:t>portee</a:t>
            </a:r>
            <a:r>
              <a:rPr lang="fr-FR" sz="1600" dirty="0" smtClean="0"/>
              <a:t>-des-variables)</a:t>
            </a:r>
            <a:endParaRPr lang="fr-FR" sz="1600" dirty="0"/>
          </a:p>
        </p:txBody>
      </p:sp>
    </p:spTree>
  </p:cSld>
  <p:clrMapOvr>
    <a:masterClrMapping/>
  </p:clrMapOvr>
  <p:transition>
    <p:pull dir="l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 descr="resultat_variable_global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082665"/>
            <a:ext cx="9144000" cy="5775335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1331640" y="332656"/>
            <a:ext cx="6480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rgbClr val="00B0F0"/>
                </a:solidFill>
              </a:rPr>
              <a:t>Exécution du code dans le navigateur</a:t>
            </a:r>
            <a:endParaRPr lang="fr-FR" dirty="0">
              <a:solidFill>
                <a:srgbClr val="00B0F0"/>
              </a:solidFill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971600" y="6211669"/>
            <a:ext cx="73661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tx2">
                    <a:lumMod val="50000"/>
                  </a:schemeClr>
                </a:solidFill>
              </a:rPr>
              <a:t>Code source disponible sur gitHub (MomoNdour/</a:t>
            </a:r>
            <a:r>
              <a:rPr lang="fr-FR" dirty="0" err="1" smtClean="0">
                <a:solidFill>
                  <a:schemeClr val="tx2">
                    <a:lumMod val="50000"/>
                  </a:schemeClr>
                </a:solidFill>
              </a:rPr>
              <a:t>portee</a:t>
            </a:r>
            <a:r>
              <a:rPr lang="fr-FR" dirty="0" smtClean="0">
                <a:solidFill>
                  <a:schemeClr val="tx2">
                    <a:lumMod val="50000"/>
                  </a:schemeClr>
                </a:solidFill>
              </a:rPr>
              <a:t>-des-variables)</a:t>
            </a:r>
          </a:p>
          <a:p>
            <a:endParaRPr lang="fr-FR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>
    <p:pull dir="l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2564904"/>
            <a:ext cx="8219256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 smtClean="0"/>
              <a:t>Qu’est ce qu’une variable locale ?</a:t>
            </a:r>
            <a:endParaRPr lang="fr-FR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 descr="variable local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1777881" y="6211669"/>
            <a:ext cx="73661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Code source disponible sur gitHub (MomoNdour/</a:t>
            </a:r>
            <a:r>
              <a:rPr lang="fr-FR" dirty="0" err="1" smtClean="0"/>
              <a:t>portee</a:t>
            </a:r>
            <a:r>
              <a:rPr lang="fr-FR" dirty="0" smtClean="0"/>
              <a:t>-des-variables)</a:t>
            </a:r>
          </a:p>
          <a:p>
            <a:endParaRPr lang="fr-FR" dirty="0"/>
          </a:p>
        </p:txBody>
      </p:sp>
    </p:spTree>
  </p:cSld>
  <p:clrMapOvr>
    <a:masterClrMapping/>
  </p:clrMapOvr>
  <p:transition>
    <p:pull dir="l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2555776" y="260648"/>
            <a:ext cx="40318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00B0F0"/>
                </a:solidFill>
              </a:rPr>
              <a:t>Exécution du code dans le navigateur</a:t>
            </a:r>
          </a:p>
          <a:p>
            <a:endParaRPr lang="fr-FR" dirty="0"/>
          </a:p>
        </p:txBody>
      </p:sp>
      <p:pic>
        <p:nvPicPr>
          <p:cNvPr id="3" name="Image 2" descr="resultat_variable_local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067416"/>
            <a:ext cx="9144000" cy="5790584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755576" y="6396335"/>
            <a:ext cx="73661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tx2">
                    <a:lumMod val="50000"/>
                  </a:schemeClr>
                </a:solidFill>
              </a:rPr>
              <a:t>Code source disponible sur gitHub (MomoNdour/</a:t>
            </a:r>
            <a:r>
              <a:rPr lang="fr-FR" dirty="0" err="1" smtClean="0">
                <a:solidFill>
                  <a:schemeClr val="tx2">
                    <a:lumMod val="50000"/>
                  </a:schemeClr>
                </a:solidFill>
              </a:rPr>
              <a:t>portee</a:t>
            </a:r>
            <a:r>
              <a:rPr lang="fr-FR" dirty="0" smtClean="0">
                <a:solidFill>
                  <a:schemeClr val="tx2">
                    <a:lumMod val="50000"/>
                  </a:schemeClr>
                </a:solidFill>
              </a:rPr>
              <a:t>-des-variables)</a:t>
            </a:r>
          </a:p>
          <a:p>
            <a:endParaRPr lang="fr-FR" dirty="0" smtClean="0">
              <a:solidFill>
                <a:schemeClr val="tx2">
                  <a:lumMod val="50000"/>
                </a:schemeClr>
              </a:solidFill>
            </a:endParaRPr>
          </a:p>
          <a:p>
            <a:endParaRPr lang="fr-FR" dirty="0"/>
          </a:p>
        </p:txBody>
      </p:sp>
    </p:spTree>
  </p:cSld>
  <p:clrMapOvr>
    <a:masterClrMapping/>
  </p:clrMapOvr>
  <p:transition>
    <p:pull dir="l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323957" y="2852936"/>
            <a:ext cx="88200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smtClean="0"/>
              <a:t>La portée </a:t>
            </a:r>
            <a:r>
              <a:rPr lang="fr-FR" sz="2000" dirty="0" smtClean="0"/>
              <a:t>(visibilité) </a:t>
            </a:r>
            <a:r>
              <a:rPr lang="fr-FR" sz="2000" dirty="0" smtClean="0"/>
              <a:t>d’une variable est donc la portion du code où la variable</a:t>
            </a:r>
          </a:p>
          <a:p>
            <a:r>
              <a:rPr lang="fr-FR" sz="2000" dirty="0" smtClean="0"/>
              <a:t>peut être est accessible (visible). </a:t>
            </a:r>
            <a:endParaRPr lang="fr-FR" sz="2000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ique">
  <a:themeElements>
    <a:clrScheme name="Technique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que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que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131</TotalTime>
  <Words>254</Words>
  <Application>Microsoft Office PowerPoint</Application>
  <PresentationFormat>Affichage à l'écran (4:3)</PresentationFormat>
  <Paragraphs>51</Paragraphs>
  <Slides>20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21" baseType="lpstr">
      <vt:lpstr>Technique</vt:lpstr>
      <vt:lpstr>La portée des variables</vt:lpstr>
      <vt:lpstr>Diapositive 2</vt:lpstr>
      <vt:lpstr>Qu’est ce qu’une variable globale ?</vt:lpstr>
      <vt:lpstr>Diapositive 4</vt:lpstr>
      <vt:lpstr>Diapositive 5</vt:lpstr>
      <vt:lpstr>Qu’est ce qu’une variable locale ?</vt:lpstr>
      <vt:lpstr>Diapositive 7</vt:lpstr>
      <vt:lpstr>Diapositive 8</vt:lpstr>
      <vt:lpstr>Diapositive 9</vt:lpstr>
      <vt:lpstr>Supposons je veux utiliser ma variable $a que j’ai déclaré au début de mon programme (variable globale) dans une fonction test.</vt:lpstr>
      <vt:lpstr>Diapositive 11</vt:lpstr>
      <vt:lpstr>Diapositive 12</vt:lpstr>
      <vt:lpstr>Diapositive 13</vt:lpstr>
      <vt:lpstr>Diapositive 14</vt:lpstr>
      <vt:lpstr>Diapositive 15</vt:lpstr>
      <vt:lpstr>Diapositive 16</vt:lpstr>
      <vt:lpstr>Diapositive 17</vt:lpstr>
      <vt:lpstr>Diapositive 18</vt:lpstr>
      <vt:lpstr>Diapositive 19</vt:lpstr>
      <vt:lpstr>MERCI 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 portée des variables</dc:title>
  <dc:creator>IBN FATOU</dc:creator>
  <cp:lastModifiedBy>IBN FATOU</cp:lastModifiedBy>
  <cp:revision>24</cp:revision>
  <dcterms:created xsi:type="dcterms:W3CDTF">2018-10-09T23:07:31Z</dcterms:created>
  <dcterms:modified xsi:type="dcterms:W3CDTF">2018-10-10T01:19:08Z</dcterms:modified>
</cp:coreProperties>
</file>