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Zj68D/Oil7oE2v6GVmR5FN4su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4BC9F-0627-4F15-B930-4AEFFCF064C4}">
  <a:tblStyle styleId="{8B64BC9F-0627-4F15-B930-4AEFFCF06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;p1">
            <a:extLst>
              <a:ext uri="{FF2B5EF4-FFF2-40B4-BE49-F238E27FC236}">
                <a16:creationId xmlns:a16="http://schemas.microsoft.com/office/drawing/2014/main" id="{9CE66988-7C1E-4B3D-2415-BDD1A2A4F78A}"/>
              </a:ext>
            </a:extLst>
          </p:cNvPr>
          <p:cNvSpPr/>
          <p:nvPr/>
        </p:nvSpPr>
        <p:spPr>
          <a:xfrm>
            <a:off x="7849888" y="3970186"/>
            <a:ext cx="3511530" cy="131309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0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3359086" y="1008672"/>
            <a:ext cx="1206631" cy="525072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STM32H743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283774" y="3680150"/>
            <a:ext cx="762000" cy="44148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IMU</a:t>
            </a:r>
            <a:br>
              <a:rPr lang="de-DE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BMI270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5682758" y="2461423"/>
            <a:ext cx="997670" cy="7280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LEDs: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3V3 (r)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FC stat1 (g)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FC stat2 (b)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048104" y="4232186"/>
            <a:ext cx="997670" cy="3718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OSD</a:t>
            </a:r>
            <a:b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MAX7456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5682758" y="1915019"/>
            <a:ext cx="997670" cy="199766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BEEPER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2210293" y="3933989"/>
            <a:ext cx="9568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"/>
          <p:cNvSpPr txBox="1"/>
          <p:nvPr/>
        </p:nvSpPr>
        <p:spPr>
          <a:xfrm>
            <a:off x="2381453" y="3693721"/>
            <a:ext cx="4831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SPI1</a:t>
            </a:r>
            <a:endParaRPr dirty="0"/>
          </a:p>
        </p:txBody>
      </p:sp>
      <p:cxnSp>
        <p:nvCxnSpPr>
          <p:cNvPr id="91" name="Google Shape;91;p1"/>
          <p:cNvCxnSpPr/>
          <p:nvPr/>
        </p:nvCxnSpPr>
        <p:spPr>
          <a:xfrm>
            <a:off x="2147448" y="4483958"/>
            <a:ext cx="9568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2431040" y="4289631"/>
            <a:ext cx="4831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SPI2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728377" y="4731704"/>
            <a:ext cx="1317397" cy="43049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FLASH</a:t>
            </a:r>
            <a:b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W25N01G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>
            <a:off x="2143521" y="4983477"/>
            <a:ext cx="9568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 txBox="1"/>
          <p:nvPr/>
        </p:nvSpPr>
        <p:spPr>
          <a:xfrm>
            <a:off x="2427113" y="4789150"/>
            <a:ext cx="55382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SPI3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5682758" y="5785038"/>
            <a:ext cx="997670" cy="361937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SWD debug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675327" y="1296426"/>
            <a:ext cx="997670" cy="223582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PWM1-8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675327" y="1566661"/>
            <a:ext cx="997670" cy="210561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1-4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5682758" y="2156504"/>
            <a:ext cx="1390456" cy="199766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WS2811 LED PWM</a:t>
            </a:r>
            <a:endParaRPr sz="1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5682757" y="4733931"/>
            <a:ext cx="1206631" cy="3619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(FD-) CAN</a:t>
            </a:r>
            <a:br>
              <a:rPr lang="de-DE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TJA1057GTK/3Z</a:t>
            </a:r>
            <a:endParaRPr dirty="0"/>
          </a:p>
        </p:txBody>
      </p:sp>
      <p:sp>
        <p:nvSpPr>
          <p:cNvPr id="101" name="Google Shape;101;p1"/>
          <p:cNvSpPr/>
          <p:nvPr/>
        </p:nvSpPr>
        <p:spPr>
          <a:xfrm>
            <a:off x="1048104" y="5278239"/>
            <a:ext cx="997670" cy="3619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DPS310 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1048104" y="5785038"/>
            <a:ext cx="997670" cy="3619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HMC5883 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5680402" y="5254900"/>
            <a:ext cx="997670" cy="3619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USB-C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5675327" y="991005"/>
            <a:ext cx="997670" cy="241901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UART 1-8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680402" y="4099467"/>
            <a:ext cx="997670" cy="255215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Ext. SPI ?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5680402" y="3736414"/>
            <a:ext cx="997670" cy="255215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Ext. I2C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2187677" y="5560619"/>
            <a:ext cx="9568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"/>
          <p:cNvSpPr txBox="1"/>
          <p:nvPr/>
        </p:nvSpPr>
        <p:spPr>
          <a:xfrm>
            <a:off x="2381453" y="5355951"/>
            <a:ext cx="55382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 1</a:t>
            </a:r>
            <a:endParaRPr/>
          </a:p>
        </p:txBody>
      </p:sp>
      <p:cxnSp>
        <p:nvCxnSpPr>
          <p:cNvPr id="109" name="Google Shape;109;p1"/>
          <p:cNvCxnSpPr/>
          <p:nvPr/>
        </p:nvCxnSpPr>
        <p:spPr>
          <a:xfrm>
            <a:off x="2141928" y="6040733"/>
            <a:ext cx="9568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"/>
          <p:cNvSpPr txBox="1"/>
          <p:nvPr/>
        </p:nvSpPr>
        <p:spPr>
          <a:xfrm>
            <a:off x="2425520" y="5846406"/>
            <a:ext cx="55382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 1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5675327" y="3279174"/>
            <a:ext cx="997670" cy="180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 Switch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66294" y="0"/>
            <a:ext cx="6094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MoGliFC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9728573" y="1784532"/>
            <a:ext cx="1583591" cy="23018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LDO MCU 5V-&gt;3.3V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9728573" y="2126083"/>
            <a:ext cx="1583591" cy="23018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LDO SENS 5V-&gt;3.3V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190254" y="1391588"/>
            <a:ext cx="997671" cy="385634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 6s-&gt;5V</a:t>
            </a: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8190253" y="2525956"/>
            <a:ext cx="997671" cy="385634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 6s-&gt;10V</a:t>
            </a: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>
            <a:stCxn id="115" idx="3"/>
            <a:endCxn id="113" idx="1"/>
          </p:cNvCxnSpPr>
          <p:nvPr/>
        </p:nvCxnSpPr>
        <p:spPr>
          <a:xfrm>
            <a:off x="9187925" y="1584405"/>
            <a:ext cx="540600" cy="31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"/>
          <p:cNvCxnSpPr>
            <a:stCxn id="115" idx="3"/>
            <a:endCxn id="114" idx="1"/>
          </p:cNvCxnSpPr>
          <p:nvPr/>
        </p:nvCxnSpPr>
        <p:spPr>
          <a:xfrm>
            <a:off x="9187925" y="1584405"/>
            <a:ext cx="540600" cy="65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"/>
          <p:cNvSpPr/>
          <p:nvPr/>
        </p:nvSpPr>
        <p:spPr>
          <a:xfrm>
            <a:off x="8204073" y="4137948"/>
            <a:ext cx="997670" cy="385634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 VX 6s-&gt;5V</a:t>
            </a: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9654934" y="4421002"/>
            <a:ext cx="779235" cy="385634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</a:t>
            </a:r>
            <a:r>
              <a:rPr lang="de-D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</a:t>
            </a:r>
            <a:br>
              <a:rPr lang="de-D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1-8</a:t>
            </a:r>
            <a:endParaRPr sz="10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"/>
          <p:cNvCxnSpPr>
            <a:stCxn id="119" idx="3"/>
            <a:endCxn id="120" idx="1"/>
          </p:cNvCxnSpPr>
          <p:nvPr/>
        </p:nvCxnSpPr>
        <p:spPr>
          <a:xfrm>
            <a:off x="9201743" y="4330765"/>
            <a:ext cx="453300" cy="2832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"/>
          <p:cNvCxnSpPr/>
          <p:nvPr/>
        </p:nvCxnSpPr>
        <p:spPr>
          <a:xfrm>
            <a:off x="4649836" y="3884818"/>
            <a:ext cx="9568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"/>
          <p:cNvSpPr txBox="1"/>
          <p:nvPr/>
        </p:nvSpPr>
        <p:spPr>
          <a:xfrm>
            <a:off x="4843612" y="3680150"/>
            <a:ext cx="55382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I2C 2</a:t>
            </a:r>
            <a:endParaRPr/>
          </a:p>
        </p:txBody>
      </p:sp>
      <p:cxnSp>
        <p:nvCxnSpPr>
          <p:cNvPr id="124" name="Google Shape;124;p1"/>
          <p:cNvCxnSpPr/>
          <p:nvPr/>
        </p:nvCxnSpPr>
        <p:spPr>
          <a:xfrm>
            <a:off x="4649836" y="4887610"/>
            <a:ext cx="9568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1"/>
          <p:cNvSpPr/>
          <p:nvPr/>
        </p:nvSpPr>
        <p:spPr>
          <a:xfrm>
            <a:off x="1143659" y="1059888"/>
            <a:ext cx="990556" cy="8272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ELRS ?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1143659" y="2068549"/>
            <a:ext cx="990556" cy="44148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</a:t>
            </a:r>
            <a:endParaRPr/>
          </a:p>
        </p:txBody>
      </p:sp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EB5E4A59-470C-4F1B-2866-DF4DB7ED8ADA}"/>
              </a:ext>
            </a:extLst>
          </p:cNvPr>
          <p:cNvSpPr txBox="1"/>
          <p:nvPr/>
        </p:nvSpPr>
        <p:spPr>
          <a:xfrm>
            <a:off x="7849888" y="3754013"/>
            <a:ext cx="1805046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</a:t>
            </a:r>
            <a:r>
              <a:rPr lang="de-DE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-Board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6132869-2E5C-CE98-F1A2-9100FE60B746}"/>
              </a:ext>
            </a:extLst>
          </p:cNvPr>
          <p:cNvSpPr/>
          <p:nvPr/>
        </p:nvSpPr>
        <p:spPr>
          <a:xfrm>
            <a:off x="2263140" y="967740"/>
            <a:ext cx="4572000" cy="3810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271741-C2DE-E0B5-09EB-BBF3774D9753}"/>
              </a:ext>
            </a:extLst>
          </p:cNvPr>
          <p:cNvSpPr/>
          <p:nvPr/>
        </p:nvSpPr>
        <p:spPr>
          <a:xfrm>
            <a:off x="3063240" y="2255520"/>
            <a:ext cx="1592580" cy="1402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E4195A-7EF7-40CE-08BA-D019CFA212FA}"/>
              </a:ext>
            </a:extLst>
          </p:cNvPr>
          <p:cNvSpPr/>
          <p:nvPr/>
        </p:nvSpPr>
        <p:spPr>
          <a:xfrm>
            <a:off x="2545080" y="2255520"/>
            <a:ext cx="518160" cy="1402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79D84CE-14AF-EE08-2B9B-5CB7B0BED901}"/>
              </a:ext>
            </a:extLst>
          </p:cNvPr>
          <p:cNvSpPr/>
          <p:nvPr/>
        </p:nvSpPr>
        <p:spPr>
          <a:xfrm>
            <a:off x="4655820" y="2255520"/>
            <a:ext cx="1592580" cy="1402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39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Manuel Singer</dc:creator>
  <cp:lastModifiedBy>Manuel Singer</cp:lastModifiedBy>
  <cp:revision>2</cp:revision>
  <dcterms:created xsi:type="dcterms:W3CDTF">2024-07-07T11:34:44Z</dcterms:created>
  <dcterms:modified xsi:type="dcterms:W3CDTF">2024-08-12T16:45:27Z</dcterms:modified>
</cp:coreProperties>
</file>