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0" autoAdjust="0"/>
    <p:restoredTop sz="74162" autoAdjust="0"/>
  </p:normalViewPr>
  <p:slideViewPr>
    <p:cSldViewPr snapToGrid="0" snapToObjects="1" showGuides="1">
      <p:cViewPr varScale="1">
        <p:scale>
          <a:sx n="82" d="100"/>
          <a:sy n="82" d="100"/>
        </p:scale>
        <p:origin x="3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825625"/>
            <a:ext cx="5398190" cy="184565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What skills do we need in future?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Hina Zhou</a:t>
            </a:r>
          </a:p>
          <a:p>
            <a:pPr marL="0" indent="0">
              <a:buNone/>
            </a:pPr>
            <a:r>
              <a:rPr lang="en-US" dirty="0"/>
              <a:t>15</a:t>
            </a:r>
            <a:r>
              <a:rPr lang="en-US" baseline="30000" dirty="0"/>
              <a:t>th</a:t>
            </a:r>
            <a:r>
              <a:rPr lang="en-US" dirty="0"/>
              <a:t> of August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0688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PostgreSQL will be the most popular database next year.</a:t>
            </a:r>
            <a:endParaRPr lang="en-US" dirty="0"/>
          </a:p>
          <a:p>
            <a:r>
              <a:rPr lang="en-US" dirty="0"/>
              <a:t>DynamoDB replaced Oracle became one of the top ten databases.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Fewer people use SQL reduces the requirement of MySQL.</a:t>
            </a:r>
          </a:p>
          <a:p>
            <a:r>
              <a:rPr lang="en-US" dirty="0"/>
              <a:t>Oracle no longer dominate the database and other database systems become competitive.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794077"/>
            <a:ext cx="7068725" cy="1122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IBM Congo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Momomana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/Coursera-Data-Analytics-Capstone-Project/blob/main/DA%20Assignment%20Part%20A.pdf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3B20BB-C05E-1FC7-CD0D-0F5E636300B8}"/>
              </a:ext>
            </a:extLst>
          </p:cNvPr>
          <p:cNvSpPr txBox="1">
            <a:spLocks/>
          </p:cNvSpPr>
          <p:nvPr/>
        </p:nvSpPr>
        <p:spPr>
          <a:xfrm>
            <a:off x="4285075" y="3010565"/>
            <a:ext cx="7068725" cy="1122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Looker Studio</a:t>
            </a:r>
          </a:p>
          <a:p>
            <a:pPr marL="0" indent="0">
              <a:buFont typeface="Arial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Momomana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/Coursera-Data-Analytics-Capstone-Project/blob/main/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Building_a_dashboard_with_Google_Looker_studio.pdf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98015" cy="84235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DASHBOARD Current Technology Usage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09DD6C3F-0D2D-8C4D-BD84-0B944407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8797"/>
            <a:ext cx="3610726" cy="4241726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5526DA-603C-97C4-D86C-BDD7ADE39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631" y="1408797"/>
            <a:ext cx="4177666" cy="490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Future Technology Trend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54D4ECB-AA31-C21F-13BA-D68D61FD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3709"/>
            <a:ext cx="4374662" cy="5011922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BA49E1-EC37-966F-2996-ABEC7921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478" y="1345649"/>
            <a:ext cx="4454952" cy="502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Demographics</a:t>
            </a:r>
          </a:p>
        </p:txBody>
      </p:sp>
      <p:pic>
        <p:nvPicPr>
          <p:cNvPr id="6" name="Picture 5" descr="A graph and chart with numbers&#10;&#10;Description automatically generated">
            <a:extLst>
              <a:ext uri="{FF2B5EF4-FFF2-40B4-BE49-F238E27FC236}">
                <a16:creationId xmlns:a16="http://schemas.microsoft.com/office/drawing/2014/main" id="{E83643B3-203A-C406-8EC4-FAE6E4B65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3918"/>
            <a:ext cx="4515338" cy="4909882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DC3CD2-BCDD-3BA6-7AF5-1FEFE82A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6" y="1363918"/>
            <a:ext cx="4515339" cy="49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the rapid growth of programming languages and systems, whether these </a:t>
            </a:r>
            <a:r>
              <a:rPr lang="en-US"/>
              <a:t>job will be replaced by AI or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Python and SQL become popular.</a:t>
            </a:r>
            <a:endParaRPr lang="en-US" dirty="0"/>
          </a:p>
          <a:p>
            <a:r>
              <a:rPr lang="en-US" dirty="0"/>
              <a:t>New languages get developed and slowly replace the old languages.</a:t>
            </a:r>
          </a:p>
          <a:p>
            <a:r>
              <a:rPr lang="en-US" dirty="0"/>
              <a:t>Database systems tend more competitive.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usage of SQL has increased and led more companies to develop new database systems</a:t>
            </a:r>
          </a:p>
          <a:p>
            <a:r>
              <a:rPr lang="en-US" dirty="0"/>
              <a:t>Since Python is widely used in many industries, more IT companies tend to develop new languages.  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Programming languages tend to change and develop timely.</a:t>
            </a:r>
          </a:p>
          <a:p>
            <a:r>
              <a:rPr lang="en-US" dirty="0"/>
              <a:t>Data solution becomes the core of the business.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11" name="Picture 10" descr="A graph of a number of jobs&#10;&#10;Description automatically generated">
            <a:extLst>
              <a:ext uri="{FF2B5EF4-FFF2-40B4-BE49-F238E27FC236}">
                <a16:creationId xmlns:a16="http://schemas.microsoft.com/office/drawing/2014/main" id="{390E37D4-08D0-0319-8BBA-981A39A3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42" y="1502507"/>
            <a:ext cx="10450495" cy="415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7F30E8A6-5D28-4DB6-7792-F753FF57D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72" y="1467827"/>
            <a:ext cx="10461899" cy="439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</a:t>
            </a:r>
          </a:p>
          <a:p>
            <a:pPr lvl="1"/>
            <a:r>
              <a:rPr lang="en-US" sz="1800" dirty="0"/>
              <a:t>Collection with APIs</a:t>
            </a:r>
          </a:p>
          <a:p>
            <a:pPr lvl="1"/>
            <a:r>
              <a:rPr lang="en-US" sz="1800" dirty="0"/>
              <a:t>Collection with Web scraping</a:t>
            </a:r>
          </a:p>
          <a:p>
            <a:r>
              <a:rPr lang="en-US" sz="2200" dirty="0"/>
              <a:t>Data Wrangling</a:t>
            </a:r>
          </a:p>
          <a:p>
            <a:pPr lvl="1"/>
            <a:r>
              <a:rPr lang="en-US" sz="1800" dirty="0"/>
              <a:t>Missing Values</a:t>
            </a:r>
          </a:p>
          <a:p>
            <a:pPr lvl="1"/>
            <a:r>
              <a:rPr lang="en-US" sz="1800" dirty="0"/>
              <a:t>Duplication</a:t>
            </a:r>
          </a:p>
          <a:p>
            <a:pPr lvl="1"/>
            <a:r>
              <a:rPr lang="en-US" sz="1800" dirty="0"/>
              <a:t>Normalization</a:t>
            </a:r>
          </a:p>
          <a:p>
            <a:r>
              <a:rPr lang="en-US" sz="2200" dirty="0"/>
              <a:t>Data Exploration</a:t>
            </a:r>
          </a:p>
          <a:p>
            <a:pPr lvl="1"/>
            <a:r>
              <a:rPr lang="en-US" sz="1800" dirty="0"/>
              <a:t>Distribution</a:t>
            </a:r>
          </a:p>
          <a:p>
            <a:pPr lvl="1"/>
            <a:r>
              <a:rPr lang="en-US" sz="1800" dirty="0"/>
              <a:t>Outliers</a:t>
            </a:r>
          </a:p>
          <a:p>
            <a:pPr lvl="1"/>
            <a:r>
              <a:rPr lang="en-US" sz="1800" dirty="0"/>
              <a:t>Correlation</a:t>
            </a:r>
          </a:p>
          <a:p>
            <a:r>
              <a:rPr lang="en-US" sz="2200" dirty="0"/>
              <a:t>Data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change in technologies makes the job market competitive.</a:t>
            </a:r>
          </a:p>
          <a:p>
            <a:r>
              <a:rPr lang="en-US" altLang="zh-CN" sz="2200" dirty="0"/>
              <a:t>Collect the data from the job postings</a:t>
            </a:r>
            <a:endParaRPr lang="en-US" sz="2200" dirty="0"/>
          </a:p>
          <a:p>
            <a:r>
              <a:rPr lang="en-US" sz="2200" dirty="0"/>
              <a:t>Identify the skills required the most in the job postings in the US job market</a:t>
            </a:r>
          </a:p>
          <a:p>
            <a:r>
              <a:rPr lang="en-US" sz="2200" dirty="0"/>
              <a:t>Find out the relationship between skills and </a:t>
            </a:r>
          </a:p>
          <a:p>
            <a:pPr lvl="1"/>
            <a:r>
              <a:rPr lang="en-US" sz="1800" dirty="0"/>
              <a:t>Databases</a:t>
            </a:r>
          </a:p>
          <a:p>
            <a:pPr lvl="1"/>
            <a:r>
              <a:rPr lang="en-US" sz="1800" dirty="0"/>
              <a:t>Platforms</a:t>
            </a:r>
          </a:p>
          <a:p>
            <a:pPr lvl="1"/>
            <a:r>
              <a:rPr lang="en-US" sz="1800" dirty="0"/>
              <a:t>Web Frames</a:t>
            </a:r>
          </a:p>
          <a:p>
            <a:r>
              <a:rPr lang="en-US" sz="2200" dirty="0"/>
              <a:t>Overview of the data distribution, outliers and correlations.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API</a:t>
            </a:r>
            <a:r>
              <a:rPr lang="zh-CN" altLang="en-US" sz="2000" dirty="0"/>
              <a:t> </a:t>
            </a:r>
            <a:r>
              <a:rPr lang="en-US" altLang="zh-CN" sz="2000" dirty="0"/>
              <a:t>web </a:t>
            </a:r>
            <a:r>
              <a:rPr lang="en-AU" altLang="zh-CN" sz="2000" dirty="0"/>
              <a:t>scraping</a:t>
            </a:r>
            <a:endParaRPr lang="en-US" sz="2000" dirty="0"/>
          </a:p>
          <a:p>
            <a:r>
              <a:rPr lang="en-US" sz="2000" dirty="0"/>
              <a:t>Web scraping using Beautiful Soup from Python Lib</a:t>
            </a:r>
          </a:p>
          <a:p>
            <a:r>
              <a:rPr lang="en-US" sz="2000" dirty="0"/>
              <a:t>Data Wrangling</a:t>
            </a:r>
          </a:p>
          <a:p>
            <a:pPr lvl="1"/>
            <a:r>
              <a:rPr lang="en-US" sz="1800" dirty="0"/>
              <a:t>Find and remove duplicate data</a:t>
            </a:r>
          </a:p>
          <a:p>
            <a:pPr lvl="1"/>
            <a:r>
              <a:rPr lang="en-US" sz="1800" dirty="0"/>
              <a:t>Identify and replace missing values</a:t>
            </a:r>
          </a:p>
          <a:p>
            <a:pPr lvl="1"/>
            <a:r>
              <a:rPr lang="en-US" sz="1800" dirty="0"/>
              <a:t>Data Normalization</a:t>
            </a:r>
          </a:p>
          <a:p>
            <a:r>
              <a:rPr lang="en-US" sz="2000" dirty="0"/>
              <a:t>Data Exploration with Seaborn</a:t>
            </a:r>
          </a:p>
          <a:p>
            <a:pPr lvl="1"/>
            <a:r>
              <a:rPr lang="en-US" sz="1800" dirty="0"/>
              <a:t>Identify data distribution</a:t>
            </a:r>
          </a:p>
          <a:p>
            <a:pPr lvl="1"/>
            <a:r>
              <a:rPr lang="en-US" sz="1800" dirty="0"/>
              <a:t>Identify and remove outliers</a:t>
            </a:r>
          </a:p>
          <a:p>
            <a:pPr lvl="1"/>
            <a:r>
              <a:rPr lang="en-US" sz="1800" dirty="0"/>
              <a:t>Identify the correlation between the attributes</a:t>
            </a:r>
          </a:p>
          <a:p>
            <a:r>
              <a:rPr lang="en-US" sz="2000" dirty="0"/>
              <a:t>Data Visualization with SQL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B7272-614A-7242-7324-4CC97ED99FF8}"/>
              </a:ext>
            </a:extLst>
          </p:cNvPr>
          <p:cNvSpPr txBox="1"/>
          <p:nvPr/>
        </p:nvSpPr>
        <p:spPr>
          <a:xfrm>
            <a:off x="925688" y="1690687"/>
            <a:ext cx="836506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mean of the Age is 30.77.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Man earns more than the woman.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Most technology workers are professional developers.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salary is not affected by age but by the working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The top five languages required in the job postings: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                  - HTML/CSS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                  - Java &amp; Python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                  - Bash/Shell/PowerShell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                  - JavaScript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                    -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2F4865C-54DA-CB42-002D-5F2C8733E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01" y="2327564"/>
            <a:ext cx="5390389" cy="3179569"/>
          </a:xfrm>
          <a:prstGeom prst="rect">
            <a:avLst/>
          </a:prstGeom>
        </p:spPr>
      </p:pic>
      <p:pic>
        <p:nvPicPr>
          <p:cNvPr id="11" name="Picture 10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92F1B79-FB6B-AEC4-5F1F-11B39BE80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2" y="2288062"/>
            <a:ext cx="5955774" cy="321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language – Kotlin &amp; Go</a:t>
            </a:r>
          </a:p>
          <a:p>
            <a:r>
              <a:rPr lang="en-US" dirty="0"/>
              <a:t>Python become more popular</a:t>
            </a:r>
          </a:p>
          <a:p>
            <a:r>
              <a:rPr lang="en-US" dirty="0"/>
              <a:t>The C language family demand is in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developed programming languages get popular in the job market.</a:t>
            </a:r>
          </a:p>
          <a:p>
            <a:r>
              <a:rPr lang="en-US" dirty="0"/>
              <a:t>Python become the common programming language.</a:t>
            </a:r>
          </a:p>
          <a:p>
            <a:r>
              <a:rPr lang="en-US" dirty="0"/>
              <a:t>Java language has declined.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12" name="Picture 11" descr="A graph of a number of blue and green colored bars&#10;&#10;Description automatically generated with medium confidence">
            <a:extLst>
              <a:ext uri="{FF2B5EF4-FFF2-40B4-BE49-F238E27FC236}">
                <a16:creationId xmlns:a16="http://schemas.microsoft.com/office/drawing/2014/main" id="{FB5F32EC-3CBA-36D5-E9AE-1E6975D5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58" y="2398858"/>
            <a:ext cx="5511800" cy="3009900"/>
          </a:xfrm>
          <a:prstGeom prst="rect">
            <a:avLst/>
          </a:prstGeom>
        </p:spPr>
      </p:pic>
      <p:pic>
        <p:nvPicPr>
          <p:cNvPr id="14" name="Picture 1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E760CED-5F01-55C5-CF5F-442458C5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98858"/>
            <a:ext cx="55118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11696</TotalTime>
  <Words>519</Words>
  <Application>Microsoft Macintosh PowerPoint</Application>
  <PresentationFormat>Widescreen</PresentationFormat>
  <Paragraphs>115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IBM Plex Mono Text</vt:lpstr>
      <vt:lpstr>Arial</vt:lpstr>
      <vt:lpstr>Calibri</vt:lpstr>
      <vt:lpstr>Helv</vt:lpstr>
      <vt:lpstr>IBM Plex Mono SemiBold</vt:lpstr>
      <vt:lpstr>SLIDE_TEMPLATE_skill_network</vt:lpstr>
      <vt:lpstr>What skills do we need in future?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Current Technology Usage</vt:lpstr>
      <vt:lpstr>DASHBOARD Future Technology Trend</vt:lpstr>
      <vt:lpstr>DASHBOARD Demographics</vt:lpstr>
      <vt:lpstr>DISCUSSION</vt:lpstr>
      <vt:lpstr>OVERALL FINDINGS &amp; IMPLICATIONS</vt:lpstr>
      <vt:lpstr>CONCLUSION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Hina Zhou</cp:lastModifiedBy>
  <cp:revision>34</cp:revision>
  <dcterms:created xsi:type="dcterms:W3CDTF">2020-10-28T18:29:43Z</dcterms:created>
  <dcterms:modified xsi:type="dcterms:W3CDTF">2024-08-21T05:38:27Z</dcterms:modified>
</cp:coreProperties>
</file>