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5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7C80"/>
    <a:srgbClr val="FF0066"/>
    <a:srgbClr val="8AD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184208-5C9E-559E-0706-29892A494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E31AFA-54F5-7A10-9FDA-EC1226ECB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094BE7-53CC-5EAA-DC1D-B6E961192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8F52-450E-420B-8D66-6EEFE815D56C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6DA762-0320-2EA7-41E4-465B6FCF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1621ED-EC67-5C60-64A8-B81850CF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CA0A-49DA-4B1B-951D-93602BC524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69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BFB93D-1A7D-938F-59A9-11218C1E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E4D076-58DA-7380-6D90-52D398849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98850E-074C-EB5E-A1D2-B0AA9011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8F52-450E-420B-8D66-6EEFE815D56C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2D883A-D33D-42A3-6256-AF0C60C8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1E0129-ADA3-A684-6EF4-CC71DA68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CA0A-49DA-4B1B-951D-93602BC524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4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BF5913-6A33-634B-A742-9CE797A7A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4BC6B9-E146-9208-BAB8-526AD4ED2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7E38FB-3F07-D074-89AC-99BABD9A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8F52-450E-420B-8D66-6EEFE815D56C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68BD26-84F2-7265-31A6-5B24A22C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A530FB-E994-5B83-656B-981A66C3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CA0A-49DA-4B1B-951D-93602BC524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72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4DA18-455C-1EFA-1A77-5A0BEEA9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8C6BBC-A5D3-278C-A82D-269E28DE3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9A7FE3-4380-A61F-C8BE-8EA7AF0B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8F52-450E-420B-8D66-6EEFE815D56C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081A47-289E-8329-BA7B-995EC328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996CB4-F2C5-B850-4050-22BDA165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CA0A-49DA-4B1B-951D-93602BC524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21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0A2C8E-6FE8-E65F-B355-3D3423C8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C510B0-5A3E-B060-7A14-52DE1315A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B80B1E-4C08-BB8D-3144-29A7670C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8F52-450E-420B-8D66-6EEFE815D56C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4527CD-C27E-C952-B0C3-FB610BB8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C812ED-1DC8-B9AD-ECFB-23E6BE34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CA0A-49DA-4B1B-951D-93602BC524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70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9E6F7-8C17-282A-D9A8-E39A2C81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A0DB5-8138-B066-8588-CEA78064F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C18F1C-282F-4C52-DC06-3B446939B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1EA3B3-BE38-FC16-7366-D6B09612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8F52-450E-420B-8D66-6EEFE815D56C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02FEF1-97E5-A847-FC2F-60B9CBD2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1F8E9C-D6F7-F874-5386-7ABFC888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CA0A-49DA-4B1B-951D-93602BC524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07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D7EF4-4ACA-1371-F786-532EE31B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2CE249-F871-906A-D9D2-248E57E7D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1D0804-45DC-DE9E-16A0-5205BDBD4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18388C-CE2B-00B5-68E0-59C7C4B2A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21F048-7D9A-8A0D-E150-CFA02F15C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16078E-F399-6BDE-CC83-B7F5064A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8F52-450E-420B-8D66-6EEFE815D56C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16D9870-F29B-5A6E-0115-306AC1D8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7CD80F0-3FA0-F333-E873-A6169818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CA0A-49DA-4B1B-951D-93602BC524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56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1CBECA-463D-785B-28EB-B09609EE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4CD193-25A1-1F1F-487C-2C4682A7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8F52-450E-420B-8D66-6EEFE815D56C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D10461-A91C-DA44-6BD0-078C7272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46F0443-2EBB-89D3-DB12-ED72BFDF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CA0A-49DA-4B1B-951D-93602BC524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10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2E67BEC-5CD0-81B8-5EF7-0A0F3754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8F52-450E-420B-8D66-6EEFE815D56C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E179B5-5C13-AE40-082B-017AB5D9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433BCB-9222-2210-770B-26BBD48A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CA0A-49DA-4B1B-951D-93602BC524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54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3C4BDB-571F-6BC4-DA70-A87FAE4A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20E9E7-5CDD-6901-3B50-E1924969A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BC3885-E2C8-0E03-083B-5FF35A692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759D55-CBE5-EB71-3BD7-CA7E483E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8F52-450E-420B-8D66-6EEFE815D56C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C56D53-19C4-C8E9-0A76-1BBBFC71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10446B-F7B7-008C-984D-F475DE23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CA0A-49DA-4B1B-951D-93602BC524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26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789E2-5F86-4FB4-CCA0-6AF67492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D8AA311-723A-0BE4-4678-A49BA6CAC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D62347-4AEE-832F-8A94-5124F2190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38A262-0C9D-54F4-3832-A40620E0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8F52-450E-420B-8D66-6EEFE815D56C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7BBA94-7DC8-D4EE-7F6A-AA9BB7A0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94584B-F64B-8FAB-F7A9-0BB13E8F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CA0A-49DA-4B1B-951D-93602BC524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16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6C706B8-764A-6FD5-5605-FD66CAA0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5B055C-2654-55EF-2DA7-3F9AC47FF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565C42-46C2-FD89-1DD3-A7DF07632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EE8F52-450E-420B-8D66-6EEFE815D56C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1E7E70-891C-B1A5-2DFA-CFC3C108C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AB6F18-E187-1A18-E96D-2AFB2A39C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A4CA0A-49DA-4B1B-951D-93602BC524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67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CB86F5-D656-8047-891C-D25F84984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4DF375E-F6F5-2F67-30FD-BB41EFDEAED3}"/>
              </a:ext>
            </a:extLst>
          </p:cNvPr>
          <p:cNvSpPr/>
          <p:nvPr/>
        </p:nvSpPr>
        <p:spPr>
          <a:xfrm>
            <a:off x="339969" y="2825261"/>
            <a:ext cx="11512062" cy="341141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3000">
                <a:srgbClr val="8AD2C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EB34BBB-AEC8-236D-3D52-D33C11426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900" y="3047827"/>
            <a:ext cx="2409947" cy="304489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F8F6D51-E4E9-97F0-8BF8-1F8C7F4AF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9284" y="3147646"/>
            <a:ext cx="2005181" cy="291801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3E9DAAB-56BF-388F-96ED-EB0D7A170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67920" y="3111269"/>
            <a:ext cx="2005181" cy="2918011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8D2577A1-54AF-4559-89C8-D848E9C7A027}"/>
              </a:ext>
            </a:extLst>
          </p:cNvPr>
          <p:cNvSpPr/>
          <p:nvPr/>
        </p:nvSpPr>
        <p:spPr>
          <a:xfrm>
            <a:off x="3160913" y="4071402"/>
            <a:ext cx="1860070" cy="870857"/>
          </a:xfrm>
          <a:prstGeom prst="rightArrow">
            <a:avLst/>
          </a:prstGeom>
          <a:solidFill>
            <a:srgbClr val="557B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56DC40F3-46E1-8AC8-3583-BE1D885C6042}"/>
              </a:ext>
            </a:extLst>
          </p:cNvPr>
          <p:cNvSpPr/>
          <p:nvPr/>
        </p:nvSpPr>
        <p:spPr>
          <a:xfrm>
            <a:off x="7347528" y="4071402"/>
            <a:ext cx="1860070" cy="870857"/>
          </a:xfrm>
          <a:prstGeom prst="rightArrow">
            <a:avLst/>
          </a:prstGeom>
          <a:solidFill>
            <a:srgbClr val="557B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408991E-844E-D3DA-75EA-7A9FF37664FC}"/>
              </a:ext>
            </a:extLst>
          </p:cNvPr>
          <p:cNvSpPr/>
          <p:nvPr/>
        </p:nvSpPr>
        <p:spPr>
          <a:xfrm>
            <a:off x="4851334" y="168439"/>
            <a:ext cx="2681079" cy="2495629"/>
          </a:xfrm>
          <a:prstGeom prst="wedgeRectCallout">
            <a:avLst>
              <a:gd name="adj1" fmla="val 2402"/>
              <a:gd name="adj2" fmla="val 69504"/>
            </a:avLst>
          </a:prstGeom>
          <a:solidFill>
            <a:schemeClr val="bg1"/>
          </a:solidFill>
          <a:ln w="508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E62E8A-5E0A-B43C-A2C7-860EEFF43C1B}"/>
              </a:ext>
            </a:extLst>
          </p:cNvPr>
          <p:cNvSpPr txBox="1"/>
          <p:nvPr/>
        </p:nvSpPr>
        <p:spPr>
          <a:xfrm>
            <a:off x="5076515" y="2126778"/>
            <a:ext cx="2038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u="sng" dirty="0">
                <a:solidFill>
                  <a:srgbClr val="FF505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発見</a:t>
            </a:r>
            <a:endParaRPr kumimoji="1" lang="ja-JP" altLang="en-US" sz="2800" u="sng" dirty="0">
              <a:solidFill>
                <a:srgbClr val="FF505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DAEDF562-6552-4968-57CD-089E9D6AB539}"/>
              </a:ext>
            </a:extLst>
          </p:cNvPr>
          <p:cNvSpPr/>
          <p:nvPr/>
        </p:nvSpPr>
        <p:spPr>
          <a:xfrm>
            <a:off x="9022660" y="158612"/>
            <a:ext cx="2681079" cy="2495629"/>
          </a:xfrm>
          <a:prstGeom prst="wedgeRectCallout">
            <a:avLst>
              <a:gd name="adj1" fmla="val 4838"/>
              <a:gd name="adj2" fmla="val 67541"/>
            </a:avLst>
          </a:prstGeom>
          <a:solidFill>
            <a:schemeClr val="bg1"/>
          </a:solidFill>
          <a:ln w="508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0297C93-692C-529A-C29B-47939EF05AC8}"/>
              </a:ext>
            </a:extLst>
          </p:cNvPr>
          <p:cNvSpPr txBox="1"/>
          <p:nvPr/>
        </p:nvSpPr>
        <p:spPr>
          <a:xfrm>
            <a:off x="9343716" y="2126777"/>
            <a:ext cx="2038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u="sng" dirty="0">
                <a:solidFill>
                  <a:srgbClr val="FF505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強調表示</a:t>
            </a:r>
            <a:endParaRPr kumimoji="1" lang="ja-JP" altLang="en-US" sz="2800" u="sng" dirty="0">
              <a:solidFill>
                <a:srgbClr val="FF505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D36D995-D25B-5B4C-0E75-F9009E2B8667}"/>
              </a:ext>
            </a:extLst>
          </p:cNvPr>
          <p:cNvSpPr txBox="1"/>
          <p:nvPr/>
        </p:nvSpPr>
        <p:spPr>
          <a:xfrm>
            <a:off x="192095" y="165111"/>
            <a:ext cx="4314590" cy="1200329"/>
          </a:xfrm>
          <a:prstGeom prst="rect">
            <a:avLst/>
          </a:prstGeom>
          <a:solidFill>
            <a:schemeClr val="bg1"/>
          </a:solidFill>
          <a:ln w="50800">
            <a:solidFill>
              <a:srgbClr val="557BCE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Smart Paint Checker</a:t>
            </a:r>
          </a:p>
          <a:p>
            <a:r>
              <a:rPr kumimoji="1" lang="ja-JP" altLang="en-US" sz="360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消し忘れ検知機能</a:t>
            </a:r>
            <a:endParaRPr kumimoji="1" lang="ja-JP" altLang="en-US" sz="3600" dirty="0"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23" name="図 22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79DB9CE9-12FF-F091-C5D8-866566D692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361" y="344599"/>
            <a:ext cx="1685023" cy="1611159"/>
          </a:xfrm>
          <a:prstGeom prst="rect">
            <a:avLst/>
          </a:prstGeom>
          <a:ln w="12700">
            <a:solidFill>
              <a:schemeClr val="tx2">
                <a:lumMod val="50000"/>
                <a:lumOff val="50000"/>
              </a:schemeClr>
            </a:solidFill>
          </a:ln>
        </p:spPr>
      </p:pic>
      <p:sp>
        <p:nvSpPr>
          <p:cNvPr id="25" name="楕円 24">
            <a:extLst>
              <a:ext uri="{FF2B5EF4-FFF2-40B4-BE49-F238E27FC236}">
                <a16:creationId xmlns:a16="http://schemas.microsoft.com/office/drawing/2014/main" id="{72FE9504-F5DF-22DC-9198-17F755C5927A}"/>
              </a:ext>
            </a:extLst>
          </p:cNvPr>
          <p:cNvSpPr/>
          <p:nvPr/>
        </p:nvSpPr>
        <p:spPr>
          <a:xfrm>
            <a:off x="5860402" y="1002673"/>
            <a:ext cx="662940" cy="6400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 descr="アイコン&#10;&#10;自動的に生成された説明">
            <a:extLst>
              <a:ext uri="{FF2B5EF4-FFF2-40B4-BE49-F238E27FC236}">
                <a16:creationId xmlns:a16="http://schemas.microsoft.com/office/drawing/2014/main" id="{B8FF9A2D-C571-C70A-C216-8ADA9FFEFD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881" y="344599"/>
            <a:ext cx="1560567" cy="1611158"/>
          </a:xfrm>
          <a:prstGeom prst="rect">
            <a:avLst/>
          </a:prstGeom>
          <a:ln w="12700">
            <a:solidFill>
              <a:schemeClr val="tx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5863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HGS創英角ｺﾞｼｯｸUB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NAKANO SOICHIRO</dc:creator>
  <cp:lastModifiedBy>NAKANO SOICHIRO</cp:lastModifiedBy>
  <cp:revision>5</cp:revision>
  <dcterms:created xsi:type="dcterms:W3CDTF">2025-02-02T05:58:00Z</dcterms:created>
  <dcterms:modified xsi:type="dcterms:W3CDTF">2025-02-02T06:26:34Z</dcterms:modified>
</cp:coreProperties>
</file>