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9" r:id="rId3"/>
    <p:sldId id="270" r:id="rId4"/>
    <p:sldId id="275" r:id="rId5"/>
    <p:sldId id="272" r:id="rId6"/>
    <p:sldId id="276" r:id="rId7"/>
    <p:sldId id="273" r:id="rId8"/>
    <p:sldId id="274" r:id="rId9"/>
    <p:sldId id="277" r:id="rId10"/>
    <p:sldId id="27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66" d="100"/>
          <a:sy n="66" d="100"/>
        </p:scale>
        <p:origin x="17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467A9-5D54-4FE7-9575-1A8F8915557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1FBA-B5C1-4F62-B41E-F54021EF9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2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41FBA-B5C1-4F62-B41E-F54021EF9E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41FBA-B5C1-4F62-B41E-F54021EF9E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3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41FBA-B5C1-4F62-B41E-F54021EF9E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5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insight for Cab Investment firm</a:t>
            </a:r>
          </a:p>
          <a:p>
            <a:endParaRPr lang="en-US" sz="4000" dirty="0"/>
          </a:p>
          <a:p>
            <a:r>
              <a:rPr lang="en-US" sz="2800" b="1" dirty="0"/>
              <a:t>5/15/2023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8227" y="712269"/>
            <a:ext cx="6104475" cy="5793233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Yellow Cab Company produces higher margin profits, so investment in yellow cab firm will likely bring more benefits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Profits of trips drop dramatically in summer seasons in general, it’s recommended to invest in the other time during a year.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Male customers tend to bring more profits than female customers, advertisements could be targeted more towards male user groups.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Number of users are correlated with the average profit amount, so investment in cities with larger user base would be recommended</a:t>
            </a:r>
          </a:p>
          <a:p>
            <a:pPr marL="514350" indent="-514350" algn="l">
              <a:buAutoNum type="arabicPeriod"/>
            </a:pP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7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450" y="2483317"/>
            <a:ext cx="5558973" cy="165438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You!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 Problem Statement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/>
          </a:p>
          <a:p>
            <a:r>
              <a:rPr lang="en-US" altLang="zh-CN" sz="1800" dirty="0"/>
              <a:t>Main objective is to provide insights to help XYZ identify the right cab company to make investment.</a:t>
            </a:r>
          </a:p>
          <a:p>
            <a:endParaRPr lang="en-US" altLang="zh-CN" sz="1800" dirty="0"/>
          </a:p>
          <a:p>
            <a:r>
              <a:rPr lang="en-US" altLang="zh-CN" sz="1800" dirty="0"/>
              <a:t>Questions that will be discussed:</a:t>
            </a:r>
          </a:p>
          <a:p>
            <a:pPr lvl="1"/>
            <a:r>
              <a:rPr lang="en-US" altLang="zh-CN" sz="1400" dirty="0"/>
              <a:t>Customer segments based on gender, age, and payment method with profit difference</a:t>
            </a:r>
          </a:p>
          <a:p>
            <a:pPr lvl="1"/>
            <a:r>
              <a:rPr lang="en-US" altLang="zh-CN" sz="1400" dirty="0"/>
              <a:t>Company comparison regarding users and margin profits</a:t>
            </a:r>
          </a:p>
          <a:p>
            <a:pPr lvl="1"/>
            <a:r>
              <a:rPr lang="en-US" altLang="zh-CN" sz="1400" dirty="0"/>
              <a:t>Profits regarding seasonality and customer size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337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5557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Data Exploration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95A-A551-FA99-A0D7-610AB356BE74}"/>
              </a:ext>
            </a:extLst>
          </p:cNvPr>
          <p:cNvSpPr txBox="1"/>
          <p:nvPr/>
        </p:nvSpPr>
        <p:spPr>
          <a:xfrm>
            <a:off x="603250" y="2050256"/>
            <a:ext cx="1123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Datasets are comprised of 17 unique features and more than 350,000 data entries range from 31/01/2016 to 31/12/2018.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Year and Month variables are extracted from Date of Travel to be used in finding trends in seasonality.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Profits are calculated using Price Charged and Cost of Trip for each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241C6-187C-A72C-C1BC-FF07E2CE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29000"/>
            <a:ext cx="9385300" cy="22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5557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Company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E99DB-71A7-1148-9D83-3B7EF83F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463"/>
            <a:ext cx="6026458" cy="3497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47D0B-0A70-6589-528B-05BF6EB8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8" y="1907327"/>
            <a:ext cx="6147671" cy="35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5557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Company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628CC-D971-44DE-12D0-10B773E7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20347"/>
            <a:ext cx="4578350" cy="3232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56FBF-967F-0CC9-41F0-D621D8CE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1" y="2163444"/>
            <a:ext cx="4373716" cy="3389630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5A6D81A-311B-9984-BFD7-840CE1B4B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91488"/>
              </p:ext>
            </p:extLst>
          </p:nvPr>
        </p:nvGraphicFramePr>
        <p:xfrm>
          <a:off x="9544050" y="2990850"/>
          <a:ext cx="2520951" cy="169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2971078893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678837309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753534934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Company: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Pink Cab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Yellow Cab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19393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Average Profit: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$62.65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$160.26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13976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Average Margin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17.4%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30.1%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7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5557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Geographical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E9F34-B25D-A5F9-4B82-EA65B2B4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649"/>
            <a:ext cx="5909281" cy="3161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FA4AE-DCBE-7EC9-A91F-15A4A6ABB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32" t="28070" r="15131" b="8481"/>
          <a:stretch/>
        </p:blipFill>
        <p:spPr>
          <a:xfrm>
            <a:off x="6094392" y="2488915"/>
            <a:ext cx="5720952" cy="30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5557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Seasonality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31232-F796-BD4D-6442-4E52361B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" y="2050256"/>
            <a:ext cx="5895961" cy="3429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6EDC4-BBF3-3139-7C52-57942AAFB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664" y="2050256"/>
            <a:ext cx="5802933" cy="3438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BEE0C8-938F-7C47-3B20-D1F5B73B1D84}"/>
              </a:ext>
            </a:extLst>
          </p:cNvPr>
          <p:cNvSpPr txBox="1"/>
          <p:nvPr/>
        </p:nvSpPr>
        <p:spPr>
          <a:xfrm>
            <a:off x="260592" y="5875099"/>
            <a:ext cx="116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Profit drops were observed both during summer season and during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7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5557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Customer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EE0C8-938F-7C47-3B20-D1F5B73B1D84}"/>
              </a:ext>
            </a:extLst>
          </p:cNvPr>
          <p:cNvSpPr txBox="1"/>
          <p:nvPr/>
        </p:nvSpPr>
        <p:spPr>
          <a:xfrm>
            <a:off x="260592" y="5875099"/>
            <a:ext cx="116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Male customers have more trips than female customers, and slightly higher profits than female customers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E5AB-E5CB-85A1-7AAA-ACB01FA2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92" y="2117725"/>
            <a:ext cx="5986645" cy="3389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287BC-A557-9286-771C-8BECFACD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96" y="2211293"/>
            <a:ext cx="5634711" cy="33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9F3E7-D9AB-C1A9-B062-7D1EC792A827}"/>
              </a:ext>
            </a:extLst>
          </p:cNvPr>
          <p:cNvSpPr/>
          <p:nvPr/>
        </p:nvSpPr>
        <p:spPr>
          <a:xfrm>
            <a:off x="0" y="5557"/>
            <a:ext cx="12192000" cy="175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D2505-0D88-180F-E19E-2AA1AED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FF6600"/>
                </a:solidFill>
              </a:rPr>
              <a:t>Customer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031-7153-EB1C-88DC-F7E7E138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EE0C8-938F-7C47-3B20-D1F5B73B1D84}"/>
              </a:ext>
            </a:extLst>
          </p:cNvPr>
          <p:cNvSpPr txBox="1"/>
          <p:nvPr/>
        </p:nvSpPr>
        <p:spPr>
          <a:xfrm>
            <a:off x="260592" y="5875099"/>
            <a:ext cx="1167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Younger Adults have much more trips compared to older adults who are older than 40 years old;</a:t>
            </a:r>
          </a:p>
          <a:p>
            <a:r>
              <a:rPr lang="en-US" altLang="zh-CN" dirty="0"/>
              <a:t>There is no big difference in profits among different age groups.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FE6E4-0A5B-DBD1-07E7-491BC7C3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08" y="2154575"/>
            <a:ext cx="5426982" cy="3227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503B9-00B2-E8E0-A21C-BA1EA878C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055" y="2183281"/>
            <a:ext cx="5577810" cy="32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295</TotalTime>
  <Words>302</Words>
  <Application>Microsoft Office PowerPoint</Application>
  <PresentationFormat>Widescreen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PowerPoint Presentation</vt:lpstr>
      <vt:lpstr> Problem Statement</vt:lpstr>
      <vt:lpstr>Data Exploration</vt:lpstr>
      <vt:lpstr>Company Analysis</vt:lpstr>
      <vt:lpstr>Company Analysis</vt:lpstr>
      <vt:lpstr>Geographical Analysis</vt:lpstr>
      <vt:lpstr>Seasonality Analysis</vt:lpstr>
      <vt:lpstr>Customer Analysis</vt:lpstr>
      <vt:lpstr>Customer Analysis</vt:lpstr>
      <vt:lpstr>  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Moke</dc:creator>
  <cp:lastModifiedBy>Wang Moke</cp:lastModifiedBy>
  <cp:revision>6</cp:revision>
  <dcterms:created xsi:type="dcterms:W3CDTF">2023-05-15T15:28:25Z</dcterms:created>
  <dcterms:modified xsi:type="dcterms:W3CDTF">2023-05-18T19:17:08Z</dcterms:modified>
</cp:coreProperties>
</file>