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erto Miranda" initials="RM" lastIdx="1" clrIdx="0">
    <p:extLst>
      <p:ext uri="{19B8F6BF-5375-455C-9EA6-DF929625EA0E}">
        <p15:presenceInfo xmlns:p15="http://schemas.microsoft.com/office/powerpoint/2012/main" userId="7d03d1e06eb3eae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o Miranda" userId="7d03d1e06eb3eae6" providerId="LiveId" clId="{3E6B5412-6117-4E96-A2D1-F71750F9DF6C}"/>
    <pc:docChg chg="undo custSel modSld">
      <pc:chgData name="Roberto Miranda" userId="7d03d1e06eb3eae6" providerId="LiveId" clId="{3E6B5412-6117-4E96-A2D1-F71750F9DF6C}" dt="2021-08-26T01:43:12.254" v="9" actId="21"/>
      <pc:docMkLst>
        <pc:docMk/>
      </pc:docMkLst>
      <pc:sldChg chg="modSp mod addCm delCm">
        <pc:chgData name="Roberto Miranda" userId="7d03d1e06eb3eae6" providerId="LiveId" clId="{3E6B5412-6117-4E96-A2D1-F71750F9DF6C}" dt="2021-08-26T01:43:12.254" v="9" actId="21"/>
        <pc:sldMkLst>
          <pc:docMk/>
          <pc:sldMk cId="1205222153" sldId="261"/>
        </pc:sldMkLst>
        <pc:spChg chg="mod">
          <ac:chgData name="Roberto Miranda" userId="7d03d1e06eb3eae6" providerId="LiveId" clId="{3E6B5412-6117-4E96-A2D1-F71750F9DF6C}" dt="2021-08-26T01:43:12.254" v="9" actId="21"/>
          <ac:spMkLst>
            <pc:docMk/>
            <pc:sldMk cId="1205222153" sldId="261"/>
            <ac:spMk id="3" creationId="{C17F06ED-FFD6-4C02-9564-B222B142E09C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18:34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1 663 2304 0 0,'1'-1'101'0'0,"0"-1"-95"0"0,1 0 0 0 0,0 1 0 0 0,0-1 0 0 0,0 1 0 0 0,1-1 0 0 0,-1 1 0 0 0,0 0 0 0 0,0 0 0 0 0,1 0 0 0 0,-1 0 0 0 0,1 1-1 0 0,-1-1 1 0 0,1 1 0 0 0,3-1 0 0 0,38-4 560 0 0,68 0 9533 0 0,5 0-5076 0 0,1-6-4846 0 0,630-49 952 0 0,-654 54-818 0 0,793-38 2417 0 0,-447 17-1464 0 0,252-14 24 0 0,-245 12-937 0 0,-116 9-130 0 0,813-36 713 0 0,310 27 236 0 0,-1237 26-1026 0 0,246-1 132 0 0,86 1-69 0 0,295 1-38 0 0,1243 7 68 0 0,-1320-5-154 0 0,418-9-83 0 0,-420 1 0 0 0,1770 16 224 0 0,-1092 9-83 0 0,-538-10-19 0 0,-216-3-256 0 0,726 0 178 0 0,-1009-4-33 0 0,313-3-11 0 0,-298-2 0 0 0,-172 2 0 0 0,410-15 54 0 0,-435 10-44 0 0,-70 2-10 0 0,96-2 0 0 0,202-7 0 0 0,-16 0 0 0 0,235-15 0 0 0,-564 24 0 0 0,151-14 0 0 0,-6 0 0 0 0,193-21-123 0 0,-171 12-179 0 0,-62 6-156 0 0,22-2-259 0 0,-101 13 343 0 0,216-13-276 0 0,-197 20 517 0 0,239 0 5 0 0,-190 19 104 0 0,-189-14 11 0 0,48 3-56 0 0,67-5 0 0 0,10-3-859 0 0,-115 0 423 0 0,-7 0-1762 0 0,-6 4-3915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18:44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6448 0 0,'0'1'7683'0'0,"0"7"-6330"0"0,10 162 3666 0 0,-5-50-3811 0 0,4-47-599 0 0,-1-19-270 0 0,1 40 87 0 0,38 167 0 0 0,-28-206-180 0 0,-10-30-1718 0 0,-1 0-4423 0 0,-5-13-1151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19:37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132 584 5984 0 0,'0'-2'464'0'0,"-3"-3"-88"0"0,0 0 0 0 0,1 0-1 0 0,0 0 1 0 0,0 0 0 0 0,-1-8 0 0 0,0-16 12295 0 0,-2 42-11951 0 0,0 13-486 0 0,0 0-1 0 0,2 0 1 0 0,1 1 0 0 0,3 45-1 0 0,-1-32-110 0 0,7 70-7 0 0,0-2-36 0 0,-8-93-16 0 0,1-15-64 0 0,0 1 0 0 0,0-1 1 0 0,0 0-1 0 0,0 1 0 0 0,0-1 1 0 0,0 0-1 0 0,0 1 1 0 0,0-1-1 0 0,0 0 0 0 0,0 1 1 0 0,-1-1-1 0 0,1 0 0 0 0,0 1 1 0 0,0-1-1 0 0,0 0 1 0 0,0 0-1 0 0,-1 1 0 0 0,1-1 1 0 0,0 0-1 0 0,0 0 0 0 0,-1 1 1 0 0,1-1-1 0 0,0 0 1 0 0,-1 0-1 0 0,1 0 0 0 0,0 1 1 0 0,0-1-1 0 0,-1 0 0 0 0,1 0 1 0 0,0 0-1 0 0,-1 0 0 0 0,1 0 1 0 0,-1 0-1 0 0,1 0 1 0 0,-1 0-1 0 0,-3-3-3 0 0,1 2-4 0 0,1-1 0 0 0,0 0 0 0 0,-1-1 0 0 0,1 1 0 0 0,0 0 0 0 0,0 0 0 0 0,1-1 0 0 0,-1 1 0 0 0,0-1 0 0 0,-1-4 0 0 0,-11-32-138 0 0,7 19 79 0 0,-5-13-18 0 0,2-1 0 0 0,2 0-1 0 0,1 0 1 0 0,-3-37 0 0 0,6 8-62 0 0,4-84 1 0 0,3 116 116 0 0,1 1 0 0 0,2 0-1 0 0,1 0 1 0 0,1 0 0 0 0,1 1-1 0 0,2 0 1 0 0,1 1 0 0 0,1 0-1 0 0,28-43 1 0 0,-41 70 28 0 0,15-22-31 0 0,33-39-1 0 0,-43 57 32 0 0,0-1 1 0 0,0 1-1 0 0,1 0 0 0 0,-1 1 1 0 0,1-1-1 0 0,0 1 0 0 0,1 0 1 0 0,-1 1-1 0 0,1-1 0 0 0,-1 1 1 0 0,1 1-1 0 0,9-3 0 0 0,-13 4 1 0 0,0 1 0 0 0,-1-1 0 0 0,1 1 0 0 0,-1 0 0 0 0,1 0 0 0 0,-1 0 0 0 0,1 1 0 0 0,0-1 0 0 0,-1 0 0 0 0,1 1 0 0 0,-1 0 0 0 0,1 0 0 0 0,-1 0 0 0 0,0 0 0 0 0,1 0 0 0 0,3 2 0 0 0,-3 0 0 0 0,1 0 0 0 0,-1 0 0 0 0,0 0 0 0 0,0 0 0 0 0,0 1 0 0 0,0-1 0 0 0,-1 1 0 0 0,1-1 0 0 0,1 6 0 0 0,1 2 0 0 0,0 0 0 0 0,-1 0 0 0 0,-1 0 0 0 0,0 0 0 0 0,0 1 0 0 0,1 21 0 0 0,-3-8 26 0 0,-1 0-1 0 0,-2 0 1 0 0,0 0-1 0 0,-1 0 1 0 0,-13 46-1 0 0,5-36-65 0 0,-2 0 1 0 0,-1-1-1 0 0,-25 45 0 0 0,-8 12 17 0 0,45-87 27 0 0,0 0-1 0 0,-1 0 1 0 0,0-1-1 0 0,0 1 1 0 0,-4 3-1 0 0,-9 12-109 0 0,15-17 180 0 0,11-11-26 0 0,-7 5-76 0 0,12-12-13 0 0,0 0 0 0 0,1 1 1 0 0,0 0-1 0 0,19-12 0 0 0,-24 20 52 0 0,0 1-1 0 0,1 0 0 0 0,-1 1 0 0 0,1 0 1 0 0,0 0-1 0 0,0 1 0 0 0,1 1 0 0 0,-1 0 1 0 0,1 1-1 0 0,0 0 0 0 0,-1 1 0 0 0,19 1 1 0 0,-20 0-23 0 0,0 2-1 0 0,0-1 1 0 0,-1 2 0 0 0,1-1 0 0 0,-1 1 0 0 0,1 1 0 0 0,-1 0-1 0 0,0 0 1 0 0,0 1 0 0 0,-1 0 0 0 0,0 1 0 0 0,0 0-1 0 0,0 1 1 0 0,0-1 0 0 0,7 10 0 0 0,-5-5 14 0 0,-1 1 0 0 0,0-1 0 0 0,-1 2 0 0 0,-1-1 0 0 0,0 2 0 0 0,-1-1 0 0 0,0 1 0 0 0,-1 0 0 0 0,0 0 1 0 0,6 24-1 0 0,-10-26 21 0 0,0 0 0 0 0,0 0 0 0 0,-1 0 1 0 0,0 0-1 0 0,-1 0 0 0 0,-1 0 1 0 0,0 0-1 0 0,0-1 0 0 0,-2 1 1 0 0,1 0-1 0 0,-1 0 0 0 0,-1-1 0 0 0,0 0 1 0 0,-7 14-1 0 0,-5 4 40 0 0,-1 0 0 0 0,-2-1 1 0 0,-1-1-1 0 0,-39 40 0 0 0,33-42-3 0 0,0-2 0 0 0,-2-1 1 0 0,-1-1-1 0 0,0-1 0 0 0,-2-2 0 0 0,-44 20 0 0 0,66-34-94 0 0,0 0-1 0 0,-1-1 0 0 0,0 0 1 0 0,0-1-1 0 0,0 0 1 0 0,-14 1-1 0 0,18-2-2 0 0,-1-1 0 0 0,0-1 1 0 0,1 1-1 0 0,-1-1 0 0 0,1 0 0 0 0,-1-1 1 0 0,1 1-1 0 0,-1-1 0 0 0,1-1 0 0 0,-9-4 1 0 0,12 6-67 0 0,0 0 0 0 0,1 0 0 0 0,-1-1 0 0 0,1 1 0 0 0,-1-1 1 0 0,1 0-1 0 0,-1 0 0 0 0,1 0 0 0 0,0 0 0 0 0,0 0 0 0 0,0 0 1 0 0,0-1-1 0 0,0 1 0 0 0,1-1 0 0 0,-1 1 0 0 0,1-1 0 0 0,-1 0 0 0 0,1 1 1 0 0,0-1-1 0 0,0 0 0 0 0,-1-5 0 0 0,-2-33-3590 0 0,7 17-2480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19:38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6 11976 0 0,'-8'-5'922'0'0,"8"5"-912"0"0,0 0 1 0 0,0 0-1 0 0,-1 0 0 0 0,1 0 0 0 0,0 0 0 0 0,0 0 1 0 0,0 0-1 0 0,-1 0 0 0 0,1 0 0 0 0,0 0 0 0 0,0 0 0 0 0,-1 0 1 0 0,1 0-1 0 0,0 0 0 0 0,0 0 0 0 0,-1 0 0 0 0,1 0 1 0 0,0 0-1 0 0,0 0 0 0 0,0 0 0 0 0,-1 0 0 0 0,1 0 0 0 0,0 1 1 0 0,0-1-1 0 0,0 0 0 0 0,-1 0 0 0 0,1 0 0 0 0,0 0 1 0 0,0 0-1 0 0,0 1 0 0 0,0-1 0 0 0,-1 0 0 0 0,1 0 0 0 0,0 0 1 0 0,0 1-1 0 0,0-1 0 0 0,0 0 0 0 0,0 0 0 0 0,-1 5 79 0 0,-11 32 2344 0 0,-4 45 364 0 0,-4 19-1252 0 0,7 63-119 0 0,11-120-969 0 0,9 78 0 0 0,0-65-279 0 0,-2-11 17 0 0,20 90-1 0 0,-20-119-175 0 0,7 23 24 0 0,19 45 0 0 0,-26-72-21 0 0,1-1 0 0 0,1 0 0 0 0,0-1-1 0 0,1 1 1 0 0,0-1 0 0 0,0-1 0 0 0,18 17 0 0 0,-23-24 2 0 0,0-1 1 0 0,0 1-1 0 0,0-1 0 0 0,1 0 1 0 0,-1 0-1 0 0,0 0 0 0 0,1-1 1 0 0,-1 1-1 0 0,1-1 0 0 0,0 0 1 0 0,-1 0-1 0 0,1 0 0 0 0,0 0 1 0 0,0-1-1 0 0,0 0 0 0 0,0 0 1 0 0,-1 0-1 0 0,1 0 0 0 0,0 0 1 0 0,7-2-1 0 0,-4 0-46 0 0,-1 0 0 0 0,1-1 0 0 0,-1 0 0 0 0,1 0 0 0 0,-1 0 0 0 0,0-1 0 0 0,0 0 0 0 0,-1 0 0 0 0,1 0 0 0 0,7-9 0 0 0,26-27-433 0 0,-3-2-1 0 0,54-78 1 0 0,-80 102 347 0 0,16-34 1 0 0,-12 21 16 0 0,-3 5-19 0 0,9-29 0 0 0,8-20 498 0 0,-25 70-308 0 0,-1 0 0 0 0,0 0 0 0 0,0 0 0 0 0,-1 0 0 0 0,1 0 0 0 0,-1 0 0 0 0,0-6 0 0 0,-1 10 640 0 0,1 4-538 0 0,2 11-72 0 0,-1 0 1 0 0,-1 0-1 0 0,0 1 1 0 0,-3 24 0 0 0,1-3 34 0 0,5 57 319 0 0,24 152 0 0 0,-23-218-456 0 0,-2-9-853 0 0,3 37 1 0 0,-6-53 33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19:38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22 16703 0 0,'0'0'382'0'0,"-2"-1"54"0"0,-15-13 562 0 0,11 7-846 0 0,11 9-958 0 0,1 3-643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19:38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13072 0 0,'-1'3'137'0'0,"-1"0"1"0"0,1 1-1 0 0,0-1 1 0 0,0 0 0 0 0,1 1-1 0 0,-1-1 1 0 0,1 1-1 0 0,0-1 1 0 0,0 7 0 0 0,6 34 286 0 0,-1-18 1301 0 0,2 24 764 0 0,-4-16-1361 0 0,2 0 0 0 0,13 43 0 0 0,-10-52-1037 0 0,-1 2 341 0 0,24 50 1 0 0,-27-69-379 0 0,0 0 0 0 0,1 0 1 0 0,0-1-1 0 0,0 0 0 0 0,1 0 1 0 0,0 0-1 0 0,0-1 0 0 0,0 0 1 0 0,1 0-1 0 0,11 8 0 0 0,-17-14-54 0 0,0 1 0 0 0,0 0 0 0 0,0-1 0 0 0,1 1 0 0 0,-1 0 0 0 0,0-1 0 0 0,0 1 0 0 0,0-1 0 0 0,1 0 0 0 0,-1 1 0 0 0,2-1 0 0 0,3-4 0 0 0,-3 2 0 0 0,1-2-70 0 0,0 1 1 0 0,1-1-1 0 0,-1 1 0 0 0,0-1 0 0 0,-1 0 0 0 0,1-1 1 0 0,-1 1-1 0 0,0-1 0 0 0,0 1 0 0 0,0-1 0 0 0,2-7 1 0 0,3-7-626 0 0,8-36-1 0 0,-5 16 308 0 0,16-74-460 0 0,-14 65 670 0 0,-8 28 163 0 0,0-1 1 0 0,12-27 0 0 0,-6 15 1613 0 0,-7 45-1186 0 0,5 20-23 0 0,-1 0 0 0 0,6 56 0 0 0,-4-21 127 0 0,-8-59-471 0 0,1 14 40 0 0,1 0-1 0 0,1-1 1 0 0,2 1 0 0 0,13 32-1 0 0,-14-46-85 0 0,-4-7-15 0 0,0 0-1 0 0,0 0 1 0 0,-1 0-1 0 0,1 0 0 0 0,0-1 1 0 0,0 1-1 0 0,0 0 1 0 0,0-1-1 0 0,0 0 1 0 0,0 1-1 0 0,0-1 1 0 0,0 0-1 0 0,0 0 0 0 0,0 0 1 0 0,0 0-1 0 0,2-1 1 0 0,0 0-40 0 0,-1 0 0 0 0,1 0 0 0 0,-1-1 0 0 0,0 1 0 0 0,1-1 0 0 0,-1 0 0 0 0,0 0 0 0 0,4-3 0 0 0,3-4-213 0 0,-1 1 0 0 0,0-2 0 0 0,-1 1-1 0 0,9-14 1 0 0,-3 0-7 0 0,0 0-1 0 0,-1-1 1 0 0,9-28-1 0 0,-12 29 386 0 0,0 0-1 0 0,2 0 0 0 0,0 1 0 0 0,18-23 0 0 0,-30 45-78 0 0,0-1-1 0 0,0 1 1 0 0,0 0-1 0 0,1-1 1 0 0,-1 1-1 0 0,0 0 0 0 0,0-1 1 0 0,1 1-1 0 0,-1 0 1 0 0,0 0-1 0 0,1-1 1 0 0,-1 1-1 0 0,0 0 1 0 0,1 0-1 0 0,-1 0 0 0 0,0 0 1 0 0,1-1-1 0 0,-1 1 1 0 0,1 0-1 0 0,-1 0 1 0 0,0 0-1 0 0,1 0 1 0 0,-1 0-1 0 0,1 0 0 0 0,-1 0 1 0 0,0 0-1 0 0,1 0 1 0 0,-1 0-1 0 0,0 0 1 0 0,1 0-1 0 0,-1 0 0 0 0,1 1 1 0 0,-1-1-1 0 0,0 0 1 0 0,1 0-1 0 0,-1 0 1 0 0,0 0-1 0 0,1 1 1 0 0,-1-1-1 0 0,0 0 0 0 0,1 0 1 0 0,-1 1-1 0 0,0-1 1 0 0,0 0-1 0 0,1 1 1 0 0,-1-1-1 0 0,0 0 1 0 0,0 0-1 0 0,1 1 0 0 0,-1-1 1 0 0,0 1-1 0 0,0 0 1 0 0,12 26 331 0 0,-8-17-139 0 0,-2-3-111 0 0,0 0-1 0 0,0 0 1 0 0,0 0 0 0 0,0 0-1 0 0,0 14 1 0 0,3 17 227 0 0,1-5-59 0 0,-5-23-205 0 0,1 0 0 0 0,4 14-1 0 0,11 37 67 0 0,-10-34-569 0 0,21 51-1 0 0,-17-54-2535 0 0,-3-12 1212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0:51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19 257 16959 0 0,'0'0'388'0'0,"0"0"-354"0"0,0-1 0 0 0,-1 1 0 0 0,1 0 0 0 0,0 0 0 0 0,0 0 0 0 0,0 0 0 0 0,0 0 0 0 0,0 0 0 0 0,0-1 0 0 0,0 1 0 0 0,0 0 0 0 0,0 0 0 0 0,-1 0 0 0 0,1 0 0 0 0,0 0 0 0 0,0 0 0 0 0,0 0 0 0 0,0 0 0 0 0,0 0 0 0 0,-1 0-1 0 0,1 0 1 0 0,0-1 0 0 0,0 1 0 0 0,0 0 0 0 0,0 0 0 0 0,0 0 0 0 0,-1 0 0 0 0,1 0 0 0 0,0 0 0 0 0,0 0 0 0 0,0 0 0 0 0,0 0 0 0 0,-1 1 0 0 0,1-1 0 0 0,0 0 0 0 0,0 0 0 0 0,0 0 0 0 0,0 0 0 0 0,0 0 0 0 0,0 0 0 0 0,-1 0-1 0 0,1 0 1 0 0,-1 7 56 0 0,1 0 0 0 0,0-1 0 0 0,0 1 0 0 0,0 0 0 0 0,1-1 0 0 0,0 1 0 0 0,0-1-1 0 0,3 8 1 0 0,0 10 153 0 0,2 15-193 0 0,2 65 0 0 0,0 21-250 0 0,-2-33 48 0 0,-11 413 152 0 0,-10-380 222 0 0,12-115-196 0 0,2-8 133 0 0,1-4-86 0 0,-7-34 119 0 0,-4-56 0 0 0,8 42-121 0 0,-3-45-62 0 0,30-365 55 0 0,10 238-144 0 0,-27 181 88 0 0,2-10-39 0 0,20-59 0 0 0,-22 88 46 0 0,1-1 0 0 0,2 2 0 0 0,0-1-1 0 0,25-37 1 0 0,-32 54 18 0 0,0 0 0 0 0,1 1 0 0 0,0-1 0 0 0,0 1 0 0 0,9-8 0 0 0,-12 11-27 0 0,1 0 0 0 0,-1 1 0 0 0,0-1 0 0 0,0 0 0 0 0,0 1 1 0 0,1-1-1 0 0,-1 1 0 0 0,0 0 0 0 0,1-1 0 0 0,-1 1 0 0 0,0 0 0 0 0,1 0 0 0 0,-1 0 0 0 0,1 0 0 0 0,-1 0 0 0 0,0 0 0 0 0,1 0 0 0 0,-1 0 0 0 0,0 1 0 0 0,1-1 0 0 0,-1 0 0 0 0,0 1 0 0 0,1-1 0 0 0,-1 1 0 0 0,0 0 0 0 0,0-1 0 0 0,0 1 0 0 0,1 0 0 0 0,-1 0 0 0 0,0-1 0 0 0,2 3 0 0 0,1 2 4 0 0,0-1-1 0 0,0 1 1 0 0,-1 0 0 0 0,1 0 0 0 0,-1 0-1 0 0,0 1 1 0 0,4 9 0 0 0,13 46 40 0 0,-18-54-45 0 0,13 49 73 0 0,6 58 0 0 0,-12-58-58 0 0,21 212-1 0 0,-9-56-294 0 0,-2 34-1623 0 0,-17-201 640 0 0,-1 4-649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0:52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54 750 17503 0 0,'-2'1'26'0'0,"-5"1"300"0"0,0 1-1 0 0,-1 0 1 0 0,1 0-1 0 0,1 1 1 0 0,-9 5-1 0 0,14-8 56 0 0,2-1-291 0 0,0 0 1 0 0,0 0-1 0 0,0 0 0 0 0,0 0 0 0 0,0 0 0 0 0,0 0 0 0 0,0 0 0 0 0,1 0 0 0 0,-1-1 0 0 0,0 1 0 0 0,0 0 0 0 0,0-1 0 0 0,2 0 0 0 0,2-1 95 0 0,20-6-139 0 0,-1-2 1 0 0,43-22-1 0 0,-37 16-168 0 0,132-68-1958 0 0,-116 57 86 0 0,60-47-1 0 0,-81 55 1493 0 0,-5 5-8 0 0,-2-2 0 0 0,32-32 0 0 0,-19 14 461 0 0,43-53 631 0 0,13-26 1708 0 0,-85 111-2204 0 0,-1 0 0 0 0,1 1 0 0 0,-1-1 0 0 0,1 0 0 0 0,0 0-1 0 0,0 1 1 0 0,0-1 0 0 0,0 1 0 0 0,0 0 0 0 0,0-1 0 0 0,4-1 0 0 0,-5 3 574 0 0,4 9 40 0 0,-3-5-592 0 0,0 0 0 0 0,0-1-1 0 0,-1 1 1 0 0,1 0-1 0 0,-1 0 1 0 0,0 0 0 0 0,1 7-1 0 0,1 33 418 0 0,-2-25-311 0 0,1 17 47 0 0,-8 65 0 0 0,2-44-175 0 0,3-35-50 0 0,-21 287 259 0 0,12-200-230 0 0,9-97-55 0 0,-1-1 0 0 0,1 1 0 0 0,-2 0 1 0 0,-5 15-1 0 0,2-5-35 0 0,5-20-153 0 0,-8-23-538 0 0,5 8 512 0 0,2 0-1 0 0,-1-1 0 0 0,2 1 0 0 0,0-15 0 0 0,3-55-244 0 0,-1 73 410 0 0,7-102-388 0 0,25-126 0 0 0,-20 178 189 0 0,2 0-1 0 0,2 1 1 0 0,46-98-1 0 0,-35 103 149 0 0,8-17 46 0 0,-35 67 473 0 0,0 6-123 0 0,-2 10 46 0 0,-6 19 47 0 0,-19 46 66 0 0,-55 116-1 0 0,65-158-473 0 0,-39 73-389 0 0,25-51-28 0 0,12-26-314 0 0,-42 56 0 0 0,16-35-1977 0 0,33-42 1475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0:52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233 481 10592 0 0,'-11'44'2171'0'0,"3"0"0"0"0,-6 82 0 0 0,5-31-774 0 0,0 6-988 0 0,4-64-390 0 0,-9 51 46 0 0,12-79-56 0 0,-28 131-118 0 0,28-132-49 0 0,1-7 4 0 0,1-2-422 0 0,-1-2 459 0 0,0 0-1 0 0,0-1 0 0 0,1 1 0 0 0,-1 0 1 0 0,1-1-1 0 0,0 1 0 0 0,0 0 0 0 0,0 0 1 0 0,1-1-1 0 0,-1 1 0 0 0,1 0 0 0 0,0 0 1 0 0,1-5-1 0 0,1-6-296 0 0,4-20-468 0 0,-3 19 506 0 0,-1 1 0 0 0,0-17 1 0 0,12-99-795 0 0,-6 57 713 0 0,4-123-276 0 0,-6 126 577 0 0,12-110-242 0 0,-11 123 647 0 0,18-62 1 0 0,27-49 2086 0 0,-52 166-2235 0 0,0 1-1 0 0,0-1 1 0 0,0 0 0 0 0,0 0 0 0 0,0 1-1 0 0,0-1 1 0 0,0 0 0 0 0,0 1-1 0 0,1-1 1 0 0,1-1 0 0 0,-1 1 926 0 0,-6 13-145 0 0,-1 12-580 0 0,-1 0 0 0 0,-1 0 0 0 0,-1-1 0 0 0,-12 26-1 0 0,3-12-93 0 0,-30 57 59 0 0,-83 172-354 0 0,124-252 59 0 0,-10 28-331 0 0,2 0 0 0 0,-13 59 0 0 0,25-89-404 0 0,0 0 0 0 0,0 0 0 0 0,1 0-1 0 0,1 11 1 0 0,0-9-4407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0:53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0 10136 0 0,'-4'4'345'0'0,"-6"6"463"0"0,1-1-1 0 0,0 1 1 0 0,1 0 0 0 0,-11 18 0 0 0,13-15 66 0 0,0 1 1 0 0,1-1 0 0 0,1 1 0 0 0,-3 17 0 0 0,-1 0-794 0 0,-11 53 32 0 0,-15 151 0 0 0,24-153-21 0 0,5-24 145 0 0,2 1 0 0 0,6 66-1 0 0,0-103-189 0 0,1 1-1 0 0,0-1 1 0 0,9 24-1 0 0,-6-21-36 0 0,-5-19-13 0 0,0 0 0 0 0,0 0-1 0 0,1 0 1 0 0,-1-1-1 0 0,1 1 1 0 0,0-1 0 0 0,1 0-1 0 0,-1 0 1 0 0,1 0 0 0 0,0 0-1 0 0,0 0 1 0 0,1-1-1 0 0,-1 0 1 0 0,1 0 0 0 0,0 0-1 0 0,0-1 1 0 0,1 1 0 0 0,-1-1-1 0 0,1-1 1 0 0,-1 1-1 0 0,1-1 1 0 0,0 0 0 0 0,0 0-1 0 0,0 0 1 0 0,0-1-1 0 0,0 0 1 0 0,8 0 0 0 0,-3-1 7 0 0,0-2 1 0 0,1 1-1 0 0,-1-1 1 0 0,0-1-1 0 0,0 0 1 0 0,-1-1-1 0 0,1 0 1 0 0,-1-1-1 0 0,0 0 1 0 0,0 0 0 0 0,0-1-1 0 0,13-11 1 0 0,0-1-138 0 0,0-2-1 0 0,-2 0 1 0 0,30-38 0 0 0,-26 28-207 0 0,-2-2-1 0 0,-1-1 1 0 0,30-60-1 0 0,-42 70 365 0 0,0-1-1 0 0,-1-1 0 0 0,-2 1 1 0 0,-1-1-1 0 0,0 0 0 0 0,3-44 1 0 0,-8 54 111 0 0,0 5 33 0 0,0 0 0 0 0,-1-16-1 0 0,0 24-122 0 0,-1 0-1 0 0,1 0 1 0 0,0 0-1 0 0,-1 0 0 0 0,1 1 1 0 0,-1-1-1 0 0,1 0 1 0 0,-1 0-1 0 0,0 0 0 0 0,0 0 1 0 0,0 1-1 0 0,0-1 1 0 0,0 0-1 0 0,0 1 0 0 0,0-1 1 0 0,0 1-1 0 0,-1-1 1 0 0,1 1-1 0 0,-2-2 0 0 0,2 3-22 0 0,0 0 0 0 0,0-1 0 0 0,0 1 0 0 0,0 0-1 0 0,0-1 1 0 0,0 1 0 0 0,0 0 0 0 0,0 0 0 0 0,0 0-1 0 0,0 0 1 0 0,0 0 0 0 0,0 0 0 0 0,0 0 0 0 0,0 1 0 0 0,0-1-1 0 0,0 0 1 0 0,0 0 0 0 0,0 1 0 0 0,0-1 0 0 0,1 1-1 0 0,-1-1 1 0 0,-1 1 0 0 0,-19 14 151 0 0,19-13-144 0 0,-10 10 83 0 0,0 1-1 0 0,1 0 0 0 0,1 1 1 0 0,0 0-1 0 0,-9 18 0 0 0,12-20-41 0 0,-5 11 83 0 0,0 0 0 0 0,-8 28 0 0 0,5-12 0 0 0,9-24-151 0 0,2-1 0 0 0,0 1 0 0 0,0 0 1 0 0,2 0-1 0 0,0 0 0 0 0,0 1 0 0 0,2-1 1 0 0,0 0-1 0 0,0 1 0 0 0,2-1 0 0 0,0 0 0 0 0,4 16 1 0 0,-3-20-4 0 0,0 0 1 0 0,1 1-1 0 0,1-2 1 0 0,-1 1-1 0 0,2 0 1 0 0,0-1-1 0 0,7 10 1 0 0,-8-13 0 0 0,1 0 0 0 0,0-1 0 0 0,0 0 0 0 0,0 0 0 0 0,0-1 1 0 0,1 0-1 0 0,0 0 0 0 0,0 0 0 0 0,1-1 0 0 0,10 5 0 0 0,-12-6-36 0 0,0 0-1 0 0,1-1 0 0 0,-1 1 1 0 0,1-2-1 0 0,0 1 0 0 0,-1-1 1 0 0,1 1-1 0 0,0-2 0 0 0,0 1 1 0 0,0-1-1 0 0,12-1 0 0 0,-4-2-221 0 0,1-1-1 0 0,-1 0 0 0 0,0 0 1 0 0,17-9-1 0 0,26-17-5946 0 0,-26 11 120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0:53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 13824 0 0,'0'0'1246'0'0,"0"1"-1022"0"0,5 34 1911 0 0,0 13 447 0 0,-4-35-2450 0 0,1-1 0 0 0,-2 21-1 0 0,-5 53 130 0 0,-25 135-1 0 0,16-148-117 0 0,-13 52-3 0 0,11-52-566 0 0,10-41-5353 0 0,6-15-674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0:54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90 10136 0 0,'-48'-15'6850'0'0,"50"-2"-3735"0"0,-1 14-3082 0 0,0 1 0 0 0,0 0 1 0 0,0 0-1 0 0,0 0 1 0 0,1 0-1 0 0,-1-1 0 0 0,0 2 1 0 0,1-1-1 0 0,0 0 0 0 0,-1 0 1 0 0,1 0-1 0 0,0 1 1 0 0,0-1-1 0 0,0 1 0 0 0,0 0 1 0 0,0-1-1 0 0,0 1 0 0 0,0 0 1 0 0,1 0-1 0 0,3-1 1 0 0,6-2-51 0 0,0 0 0 0 0,23-3 0 0 0,-6 4 1 0 0,0 1 0 0 0,34 2-1 0 0,-26 0-46 0 0,99 8-421 0 0,-86-8 313 0 0,-14-1 82 0 0,70 7 0 0 0,-100-5 109 0 0,1 1 0 0 0,-1-1 0 0 0,0 2 0 0 0,0-1 0 0 0,0 1 0 0 0,0 0-1 0 0,0 0 1 0 0,6 5 0 0 0,-9-6 10 0 0,0 0-1 0 0,0 1 0 0 0,0-1 0 0 0,0 1 1 0 0,0 0-1 0 0,-1 0 0 0 0,1 0 1 0 0,-1 0-1 0 0,0 0 0 0 0,0 0 1 0 0,0 1-1 0 0,0-1 0 0 0,-1 1 0 0 0,3 7 1 0 0,0 8 149 0 0,-1-6-127 0 0,0 1 0 0 0,-1-1 0 0 0,0 16-1 0 0,1 5 327 0 0,-2-23-117 0 0,0 24 0 0 0,-3 186 636 0 0,4-105-456 0 0,-2-95-243 0 0,1 0 1 0 0,0 0 0 0 0,2-1-1 0 0,5 25 1 0 0,-2-22-158 0 0,-4-15-40 0 0,-1-1-1 0 0,2 0 1 0 0,-1 0-1 0 0,1 0 1 0 0,0 0-1 0 0,0 0 1 0 0,7 10-1 0 0,1-3 1 0 0,-6-12 7 0 0,-2-2 5 0 0,-1 0 5 0 0,0 1 0 0 0,-1-1 0 0 0,1 0 0 0 0,0 1 0 0 0,0-1 0 0 0,0 0 0 0 0,0 0 0 0 0,0 0 0 0 0,0 0 1 0 0,0 0-1 0 0,-1-1 0 0 0,1 1 0 0 0,0-1 0 0 0,0 1 0 0 0,0-1 0 0 0,-1 0 0 0 0,1 1 0 0 0,0-1 0 0 0,-1 0 0 0 0,1 0 1 0 0,0 0-1 0 0,-1 0 0 0 0,1-1 0 0 0,-1 1 0 0 0,0 0 0 0 0,1-1 0 0 0,1-2 0 0 0,6-7 36 0 0,-1-1 0 0 0,0 0 0 0 0,0-1 0 0 0,-1 1-1 0 0,8-24 1 0 0,-4 11-65 0 0,18-43-249 0 0,-4-2 0 0 0,-2-1 0 0 0,24-144 0 0 0,-3 8-4897 0 0,-43 204 4988 0 0,9-47-6736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18:44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102 263 10136 0 0,'1'-4'102'0'0,"0"0"-1"0"0,0 0 1 0 0,1 1 0 0 0,-1-1 0 0 0,1 1 0 0 0,0-1 0 0 0,0 1 0 0 0,1-1-1 0 0,-1 1 1 0 0,0 0 0 0 0,5-4 0 0 0,7-6 151 0 0,17-13 0 0 0,-7 7 355 0 0,6-8 686 0 0,0 3 1 0 0,52-33-1 0 0,-69 50-1048 0 0,0 0-1 0 0,0 0 0 0 0,0 2 1 0 0,1-1-1 0 0,-1 2 0 0 0,1 0 1 0 0,0 1-1 0 0,1 0 0 0 0,-1 1 1 0 0,17-1-1 0 0,-27 3-198 0 0,-1 0-1 0 0,1 0 1 0 0,0 1-1 0 0,-1-1 0 0 0,1 1 1 0 0,0 0-1 0 0,-1 0 1 0 0,1 0-1 0 0,-1 0 1 0 0,1 1-1 0 0,-1-1 1 0 0,0 1-1 0 0,0 0 1 0 0,1 0-1 0 0,-1 0 1 0 0,0 0-1 0 0,-1 1 1 0 0,1-1-1 0 0,0 1 1 0 0,-1-1-1 0 0,0 1 0 0 0,1 0 1 0 0,-1 0-1 0 0,2 5 1 0 0,-1-2-17 0 0,-1 0 0 0 0,1 1 0 0 0,-2-1 0 0 0,1 1 0 0 0,-1-1 1 0 0,0 1-1 0 0,0-1 0 0 0,-1 1 0 0 0,0 0 0 0 0,0-1 0 0 0,0 1 0 0 0,-3 12 0 0 0,-2 1 6 0 0,0 0-1 0 0,-2 0 1 0 0,0 0-1 0 0,-1-1 1 0 0,-1 0-1 0 0,-19 28 1 0 0,-80 99-32 0 0,86-119-1 0 0,-54 61-42 0 0,-95 82 1 0 0,66-68 35 0 0,95-91 4 0 0,7-7 2 0 0,-1 0 0 0 0,0 0-1 0 0,0-1 1 0 0,0 1-1 0 0,0-1 1 0 0,-6 4-1 0 0,8-6 431 0 0,15-5-53 0 0,29-20 117 0 0,-5 3-138 0 0,0 2-132 0 0,3-2-52 0 0,1 2 0 0 0,44-14 0 0 0,-55 24-274 0 0,24-9-169 0 0,1 3 1 0 0,90-12 0 0 0,-86 20-1833 0 0,-19 1-3452 0 0,-8-2-782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2:25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31 423 9216 0 0,'0'0'830'0'0,"-3"-4"-668"0"0,1 3-156 0 0,0-3 214 0 0,-1 1 0 0 0,0 0 0 0 0,1-1 1 0 0,0 0-1 0 0,0 0 0 0 0,0 1 0 0 0,0-1 0 0 0,1 0 1 0 0,-1-1-1 0 0,1 1 0 0 0,0 0 0 0 0,0 0 0 0 0,1 0 1 0 0,-1-5-1 0 0,2-4-39 0 0,0-1 1 0 0,1 1-1 0 0,1 0 1 0 0,0 0-1 0 0,1 1 1 0 0,0-1-1 0 0,1 1 1 0 0,0 0-1 0 0,1 0 0 0 0,9-14 1 0 0,-6 14 28 0 0,0 1 0 0 0,1 0 0 0 0,1 1 0 0 0,0 0 0 0 0,12-10 0 0 0,5-3 92 0 0,-17 14-195 0 0,0 2 0 0 0,0 0-1 0 0,18-9 1 0 0,3-2 30 0 0,-18 11-40 0 0,-1 0 0 0 0,1 1-1 0 0,0 0 1 0 0,0 1 0 0 0,1 1-1 0 0,-1 0 1 0 0,1 1 0 0 0,0 1-1 0 0,22-1 1 0 0,-27 3-42 0 0,0 0 0 0 0,0 1-1 0 0,-1 1 1 0 0,1 0 0 0 0,0 0 0 0 0,0 1-1 0 0,-1 0 1 0 0,0 1 0 0 0,1 0 0 0 0,-2 0-1 0 0,1 1 1 0 0,0 0 0 0 0,-1 0 0 0 0,15 14-1 0 0,-14-11-27 0 0,-1 0 0 0 0,-1 0 0 0 0,1 1 0 0 0,-2 1-1 0 0,1-1 1 0 0,-1 1 0 0 0,0 0 0 0 0,-1 0 0 0 0,6 17-1 0 0,-2 1 53 0 0,-1 1 0 0 0,6 45-1 0 0,-9-36-74 0 0,-3 1 0 0 0,-1 1 0 0 0,-2-1 0 0 0,-1 0-1 0 0,-15 76 1 0 0,5-63 146 0 0,-1 0 0 0 0,-3 0 1 0 0,-1-2-1 0 0,-4 0 0 0 0,-29 54 0 0 0,28-66-70 0 0,-2-1 0 0 0,-1-1 0 0 0,-2-2 0 0 0,-51 52 0 0 0,66-74-36 0 0,4-3-19 0 0,-1-1 0 0 0,0 0 0 0 0,-1-1 1 0 0,-14 10-1 0 0,11-9-47 0 0,-1-1 0 0 0,0 0-1 0 0,0-2 1 0 0,-28 9 0 0 0,35-12 64 0 0,1-1 0 0 0,0-1 0 0 0,-1 1 0 0 0,1-1 0 0 0,-1 0 0 0 0,1 0 0 0 0,0-1 0 0 0,-1 0 0 0 0,1 0 0 0 0,0 0 0 0 0,-1-1 0 0 0,1 0-1 0 0,0 0 1 0 0,-8-5 0 0 0,8 3-27 0 0,0 1-1 0 0,1-1 1 0 0,0 0 0 0 0,-1-1-1 0 0,2 1 1 0 0,-1-1-1 0 0,1 0 1 0 0,-1 0-1 0 0,1-1 1 0 0,1 1 0 0 0,-1-1-1 0 0,1 0 1 0 0,0 0-1 0 0,0 0 1 0 0,1 0-1 0 0,-1 0 1 0 0,1-1 0 0 0,1 1-1 0 0,-1-1 1 0 0,1 0-1 0 0,1 1 1 0 0,-1-1-1 0 0,1 0 1 0 0,0 1 0 0 0,0-1-1 0 0,1 0 1 0 0,2-10-1 0 0,-2 16-13 0 0,1-9-11 0 0,1 0 0 0 0,0 0 0 0 0,1 0 0 0 0,0 1-1 0 0,0-1 1 0 0,1 1 0 0 0,11-15 0 0 0,-6 12 7 0 0,0 1 0 0 0,1 0 0 0 0,1 0-1 0 0,0 1 1 0 0,0 0 0 0 0,1 1 0 0 0,0 1 0 0 0,1 0-1 0 0,0 1 1 0 0,0 0 0 0 0,22-6 0 0 0,-5 2-38 0 0,0 1 1 0 0,1 2 0 0 0,57-7 0 0 0,-66 13 29 0 0,0 1 1 0 0,0 1 0 0 0,0 1-1 0 0,0 1 1 0 0,0 1 0 0 0,26 7-1 0 0,-24-2 11 0 0,-1 1 0 0 0,0 1 0 0 0,25 15 0 0 0,28 23 132 0 0,-41-25-48 0 0,-6-1-82 0 0,-1 1 0 0 0,-1 1-1 0 0,30 34 1 0 0,-35-35-97 0 0,-7-7-475 0 0,0-2-1 0 0,26 21 0 0 0,-39-34 253 0 0,-1 1-1 0 0,1-1 0 0 0,0 1 1 0 0,-1-1-1 0 0,1 0 0 0 0,0 0 1 0 0,0 0-1 0 0,-1 0 0 0 0,1-1 1 0 0,0 1-1 0 0,0-1 1 0 0,0 0-1 0 0,6 0 0 0 0,-6-1-1906 0 0,4-6-2976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2:26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397 157 11144 0 0,'-5'-4'1008'0'0,"-4"1"-830"0"0,8 3-176 0 0,0 0-1 0 0,-1-1 1 0 0,1 1 0 0 0,0 0 0 0 0,0-1 0 0 0,0 1 0 0 0,0-1-1 0 0,0 1 1 0 0,0-1 0 0 0,0 1 0 0 0,-1-2 0 0 0,-2-1 185 0 0,-1-1 1 0 0,1 1 0 0 0,-1 0-1 0 0,0 0 1 0 0,0 1 0 0 0,0 0-1 0 0,0-1 1 0 0,0 2 0 0 0,-1-1-1 0 0,1 1 1 0 0,-1-1 0 0 0,-8 1 0 0 0,11 0-76 0 0,-1 1 0 0 0,1 0 0 0 0,0 0 0 0 0,-1 1 0 0 0,1-1 0 0 0,-1 1 0 0 0,1-1 0 0 0,0 1 0 0 0,0 0 0 0 0,-1 0 0 0 0,1 1 0 0 0,0-1 0 0 0,0 1 0 0 0,0 0-1 0 0,0-1 1 0 0,1 1 0 0 0,-1 0 0 0 0,0 1 0 0 0,1-1 0 0 0,-1 0 0 0 0,-3 6 0 0 0,-4 7-73 0 0,1 1-1 0 0,0 0 1 0 0,1 1-1 0 0,1 0 1 0 0,0 0-1 0 0,1 1 0 0 0,-5 26 1 0 0,5-7 36 0 0,1 0 0 0 0,1 64-1 0 0,4-79-62 0 0,2-1 0 0 0,1 1-1 0 0,1-1 1 0 0,0 0-1 0 0,2 0 1 0 0,10 28-1 0 0,-4-21-9 0 0,1-1 0 0 0,1 0-1 0 0,1 0 1 0 0,19 23 0 0 0,-20-32 54 0 0,0-1-1 0 0,1-1 1 0 0,0 0 0 0 0,19 14 0 0 0,-27-24-38 0 0,0-1 0 0 0,0 0 0 0 0,1 0 0 0 0,-1-1 0 0 0,1 0 1 0 0,0 0-1 0 0,0-1 0 0 0,0 0 0 0 0,1 0 0 0 0,-1-1 0 0 0,1 0 0 0 0,17 2 0 0 0,-21-5 4 0 0,1 0 0 0 0,-1 0 0 0 0,0 0-1 0 0,0-1 1 0 0,0 0 0 0 0,0 0-1 0 0,0 0 1 0 0,0 0 0 0 0,-1-1 0 0 0,1 0-1 0 0,-1 0 1 0 0,1 0 0 0 0,-1-1-1 0 0,0 1 1 0 0,0-1 0 0 0,-1 0 0 0 0,1 0-1 0 0,-1 0 1 0 0,0-1 0 0 0,4-7-1 0 0,2-8 85 0 0,-5 14-65 0 0,-1-1 1 0 0,-1 0-1 0 0,1 1 1 0 0,-1-1 0 0 0,0 0-1 0 0,-1 0 1 0 0,1-1 0 0 0,-1 1-1 0 0,0-8 1 0 0,-2 3 42 0 0,0 1 1 0 0,0-1 0 0 0,-1 1-1 0 0,0-1 1 0 0,-1 1 0 0 0,-5-14-1 0 0,-2 0 179 0 0,-23-37 0 0 0,25 49-169 0 0,-1 0-1 0 0,-1 1 1 0 0,0 0-1 0 0,0 1 1 0 0,-20-15-1 0 0,2-1 100 0 0,-9-7 47 0 0,0 3 0 0 0,-3 0 1 0 0,-68-39-1 0 0,72 51-167 0 0,-77-27 1 0 0,94 39-80 0 0,14 5-59 0 0,-10-1 209 0 0,-12 7-1028 0 0,37 4 312 0 0,-4-5 444 0 0,-1-1-1 0 0,1 1 1 0 0,0-1-1 0 0,0 0 1 0 0,0 0-1 0 0,0-1 1 0 0,0 1 0 0 0,0-1-1 0 0,0-1 1 0 0,0 1-1 0 0,0-1 1 0 0,9-1-1 0 0,9-2 15 0 0,44-10-1 0 0,-40 7 119 0 0,-4-1-4 0 0,-1 0 0 0 0,40-19 0 0 0,-42 17 0 0 0,-5 1 0 0 0,-1-1 0 0 0,18-12 0 0 0,-5 3 0 0 0,39-31-284 0 0,-61 44 180 0 0,0 0 0 0 0,0-1 0 0 0,8-10 0 0 0,3-4-377 0 0,21-29-1641 0 0,-26 34-2578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2:28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81 7832 0 0,'0'0'356'0'0,"-1"-1"-7"0"0,-7-20-440 0 0,6 12 2521 0 0,1 0-1 0 0,0 1 1 0 0,0-18 0 0 0,1 21-2261 0 0,0 3 851 0 0,5 15-607 0 0,10 27-214 0 0,-1 1-1 0 0,8 47 0 0 0,11 89 101 0 0,-9-34 39 0 0,1 46 70 0 0,-13-71-192 0 0,-8-78-164 0 0,-3 1 0 0 0,-1 0 0 0 0,-9 67 0 0 0,0-18-309 0 0,8-75-840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2:29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84 11976 0 0,'-6'-1'1244'0'0,"3"-1"-965"0"0,1 1 0 0 0,-1-1 1 0 0,0 1-1 0 0,0-1 0 0 0,1 0 1 0 0,0 0-1 0 0,-1 0 0 0 0,-2-3 1 0 0,-14-12 3340 0 0,-13-8-2316 0 0,25 20-1249 0 0,3 3-37 0 0,0-1 0 0 0,1 1-1 0 0,-1 0 1 0 0,-8-3 0 0 0,11 4-18 0 0,0 1 1 0 0,-1 0-1 0 0,1-1 0 0 0,0 1 0 0 0,-1 0 1 0 0,1 0-1 0 0,-1 0 0 0 0,1 0 0 0 0,0 0 1 0 0,-1 0-1 0 0,1 0 0 0 0,-1 1 0 0 0,1-1 1 0 0,0 0-1 0 0,-1 1 0 0 0,1-1 0 0 0,0 1 1 0 0,0 0-1 0 0,-1-1 0 0 0,0 2 0 0 0,-2 1-36 0 0,-1 1 0 0 0,2-1 0 0 0,-1 1-1 0 0,0 0 1 0 0,1 0 0 0 0,0 0 0 0 0,0 1 0 0 0,0-1-1 0 0,0 1 1 0 0,-3 8 0 0 0,0 4-76 0 0,-9 32-1 0 0,7-18 56 0 0,-6 24 18 0 0,2 1 0 0 0,2 0 0 0 0,-3 98 0 0 0,12-86 43 0 0,3 0 0 0 0,20 122 0 0 0,-16-157 4 0 0,2 0 0 0 0,1-1 0 0 0,1 0 0 0 0,2 0 0 0 0,1-1 0 0 0,1-1 0 0 0,23 36 0 0 0,-31-58 0 0 0,-1 0-1 0 0,1 0 1 0 0,1-1-1 0 0,-1 0 1 0 0,2 0-1 0 0,-1-1 1 0 0,12 9-1 0 0,-13-12-7 0 0,0 1 1 0 0,0-1-1 0 0,0 0 0 0 0,1-1 1 0 0,-1 0-1 0 0,1 0 1 0 0,0 0-1 0 0,-1-1 0 0 0,1 0 1 0 0,0 0-1 0 0,9 0 0 0 0,-7-2-6 0 0,1 1-1 0 0,-1-2 0 0 0,0 1 1 0 0,0-1-1 0 0,1-1 0 0 0,-2 0 1 0 0,1 0-1 0 0,0-1 0 0 0,-1 0 1 0 0,1 0-1 0 0,7-6 0 0 0,-3 3 7 0 0,0-2 0 0 0,-1 1 0 0 0,0-1 0 0 0,18-18 0 0 0,0-5 0 0 0,-2-2 0 0 0,-2 0 0 0 0,26-45 0 0 0,-33 48-1 0 0,-1-2 0 0 0,-2 0 0 0 0,23-64 0 0 0,-36 85 20 0 0,4-12 62 0 0,-1-1 1 0 0,4-35-1 0 0,-9 58-58 0 0,-1-1-1 0 0,0 0 1 0 0,0 0-1 0 0,0 1 0 0 0,0-1 1 0 0,0 0-1 0 0,0 1 1 0 0,-1-1-1 0 0,1 0 1 0 0,-1 0-1 0 0,0 1 1 0 0,0-1-1 0 0,0 1 1 0 0,0-1-1 0 0,0 1 1 0 0,-1-1-1 0 0,1 1 1 0 0,-1 0-1 0 0,1 0 1 0 0,-1 0-1 0 0,0 0 1 0 0,-3-3-1 0 0,0 1 86 0 0,1 1 0 0 0,-1-1 0 0 0,-9-4 0 0 0,13 7-84 0 0,-1 0 0 0 0,0 1 1 0 0,0-1-1 0 0,1 1 0 0 0,-1-1 0 0 0,0 1 1 0 0,0 0-1 0 0,1 0 0 0 0,-1 0 1 0 0,0 0-1 0 0,0 0 0 0 0,0 0 0 0 0,1 0 1 0 0,-1 1-1 0 0,0-1 0 0 0,-2 1 0 0 0,-7 3 67 0 0,5-2-45 0 0,0 0-1 0 0,-1 1 1 0 0,2-1 0 0 0,-1 1 0 0 0,0 0-1 0 0,-7 6 1 0 0,12-8-44 0 0,-12 8 1 0 0,1 1 0 0 0,0 1 0 0 0,1 0 0 0 0,-17 20 0 0 0,-3 18-108 0 0,2 1-1 0 0,-31 70 1 0 0,31-59-3 0 0,-8 34 108 0 0,-35 81 0 0 0,62-146 15 0 0,9-23-22 0 0,-1 0 1 0 0,-1 0 0 0 0,1-1 0 0 0,-1 1 0 0 0,0-1 0 0 0,0 0-1 0 0,-1 0 1 0 0,-6 9 0 0 0,-3 5-1233 0 0,12-20 1071 0 0,-10 12-1653 0 0,6-12 1494 0 0,3 0 180 0 0,1 0-1 0 0,0-1 1 0 0,0 1 0 0 0,0 0-1 0 0,-1 0 1 0 0,1 1 0 0 0,0-1 0 0 0,0 0-1 0 0,0 0 1 0 0,-1 1 0 0 0,1-1-1 0 0,0 0 1 0 0,0 1 0 0 0,0-1-1 0 0,-2 2 1 0 0,-8 2-1212 0 0,5-2 536 0 0,1 3-905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2:33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324 249 8808 0 0,'-5'-4'110'0'0,"1"1"1"0"0,-1 1 0 0 0,0-1-1 0 0,1 1 1 0 0,-1 0 0 0 0,-10-3-1 0 0,8 2 390 0 0,0 1 0 0 0,0-1-1 0 0,-8-5 1 0 0,1 0 587 0 0,0 1 1 0 0,-16-5-1 0 0,-2-1-586 0 0,22 9-408 0 0,2 5-88 0 0,5 0-26 0 0,1 0 37 0 0,0 0-1 0 0,-1 0 0 0 0,1 0 0 0 0,0 0 1 0 0,0 0-1 0 0,0 0 0 0 0,0 1 1 0 0,0-1-1 0 0,1 1 0 0 0,-1-1 0 0 0,0 1 1 0 0,1 0-1 0 0,-1-1 0 0 0,1 1 0 0 0,-1 0 1 0 0,1 0-1 0 0,0 0 0 0 0,-1 3 1 0 0,0-1 24 0 0,-2 7-96 0 0,0 0 0 0 0,1 0 0 0 0,0 0 0 0 0,1 0 0 0 0,0 0 0 0 0,0 16 0 0 0,2-20 56 0 0,1 0 0 0 0,1 0 0 0 0,-1 0 0 0 0,4 9 0 0 0,-1 0 0 0 0,7 17-1 0 0,-11-32 1 0 0,1-1 1 0 0,-1 1-1 0 0,0 0 1 0 0,1-1-1 0 0,-1 1 1 0 0,1 0-1 0 0,-1-1 1 0 0,1 1 0 0 0,-1-1-1 0 0,1 1 1 0 0,0-1-1 0 0,-1 1 1 0 0,2 0-1 0 0,0 0 10 0 0,1 0 43 0 0,0-1 0 0 0,0 1 1 0 0,0-1-1 0 0,0 0 1 0 0,0 0-1 0 0,0 0 1 0 0,0 0-1 0 0,5-2 0 0 0,-7 2-39 0 0,2-1-12 0 0,1 0 0 0 0,-1 0 1 0 0,1-1-1 0 0,-1 1 0 0 0,0-1 0 0 0,1 0 0 0 0,-1 0 0 0 0,0 0 0 0 0,0-1 0 0 0,0 1 0 0 0,-1 0 1 0 0,5-5-1 0 0,2-4-3 0 0,15-21 0 0 0,-16 21 5 0 0,-1 1 0 0 0,-1-1 1 0 0,0-1-1 0 0,0 1 1 0 0,-1-1-1 0 0,-1 0 1 0 0,0 0-1 0 0,0-1 1 0 0,-1 1-1 0 0,-1-1 0 0 0,1-21 1 0 0,-2 29 27 0 0,-1 0 1 0 0,0 0-1 0 0,-1 1 1 0 0,1-1-1 0 0,-1 0 1 0 0,0 0-1 0 0,-1 0 1 0 0,1 1 0 0 0,-1-1-1 0 0,1 1 1 0 0,-1-1-1 0 0,-1 1 1 0 0,1-1-1 0 0,-1 1 1 0 0,1 0-1 0 0,-1 0 1 0 0,-1 1-1 0 0,1-1 1 0 0,0 1-1 0 0,-1-1 1 0 0,0 1-1 0 0,-4-3 1 0 0,0 1 175 0 0,0-1 1 0 0,-1 1 0 0 0,0 1-1 0 0,0 0 1 0 0,0 0 0 0 0,-1 1-1 0 0,-10-3 1 0 0,18 6-164 0 0,0 0 0 0 0,1 1-1 0 0,-1-1 1 0 0,0 0 0 0 0,1 0-1 0 0,-1 1 1 0 0,0-1 0 0 0,0 1-1 0 0,1-1 1 0 0,-1 1 0 0 0,1 0 0 0 0,-1 0-1 0 0,1 0 1 0 0,-1 0 0 0 0,1 0-1 0 0,-1 0 1 0 0,1 0 0 0 0,0 0-1 0 0,0 1 1 0 0,-1-1 0 0 0,1 0 0 0 0,0 1-1 0 0,0-1 1 0 0,0 2 0 0 0,-4 4-47 0 0,2-1 1 0 0,-1 1 0 0 0,1 0-1 0 0,-4 10 1 0 0,6-12 54 0 0,0-1 0 0 0,1 0 0 0 0,-1 1 0 0 0,1-1 0 0 0,0 1 0 0 0,0-1 0 0 0,2 8 0 0 0,-1 9-88 0 0,0-17-6 0 0,0 0 0 0 0,0 0-1 0 0,0 0 1 0 0,0 0 0 0 0,1 0 0 0 0,-1 0 0 0 0,1 0-1 0 0,0-1 1 0 0,5 7 0 0 0,1 5-24 0 0,-5-9 43 0 0,-2-3 17 0 0,0-1-1 0 0,0 0 1 0 0,1 0-1 0 0,-1 0 1 0 0,0 0-1 0 0,1 0 1 0 0,2 3 0 0 0,34 22-72 0 0,-37-26 73 0 0,1-1 0 0 0,-1 1-1 0 0,0 0 1 0 0,0-1-1 0 0,0 1 1 0 0,0-1-1 0 0,1 0 1 0 0,-1 1-1 0 0,0-1 1 0 0,0 0 0 0 0,1 0-1 0 0,-1 0 1 0 0,0 0-1 0 0,3 0 1 0 0,-2 0 3 0 0,0 1 0 0 0,-1-1 0 0 0,1 0 1 0 0,0 0-1 0 0,0-1 0 0 0,0 1 0 0 0,0 0 1 0 0,-1-1-1 0 0,1 1 0 0 0,0-1 0 0 0,0 1 1 0 0,0-1-1 0 0,-1 0 0 0 0,1 0 0 0 0,1-1 0 0 0,1 0 0 0 0,0 0 3 0 0,0-1-1 0 0,0 0 0 0 0,-1 0 1 0 0,1 0-1 0 0,-1 0 0 0 0,0 0 1 0 0,0-1-1 0 0,0 0 0 0 0,0 1 1 0 0,0-1-1 0 0,-1 0 0 0 0,0 0 1 0 0,1-1-1 0 0,-2 1 0 0 0,1 0 1 0 0,0-1-1 0 0,1-7 0 0 0,0-5 25 0 0,-1 0 0 0 0,0 0 0 0 0,-1-24 0 0 0,-2 35-18 0 0,0 1 0 0 0,0 0 0 0 0,0-1 0 0 0,0 1 0 0 0,-1 0 0 0 0,1 0 0 0 0,-1 0 0 0 0,-1 0 0 0 0,1 1 0 0 0,-1-1 0 0 0,0 1 0 0 0,0-1 0 0 0,0 1 0 0 0,0 0 0 0 0,-5-4 0 0 0,6 6 0 0 0,-1 0 0 0 0,1 0-1 0 0,-1 0 1 0 0,1 0 0 0 0,-1 0-1 0 0,0 1 1 0 0,0-1 0 0 0,1 1-1 0 0,-1 0 1 0 0,-5-2 0 0 0,6 3-1 0 0,0-1 1 0 0,0 1 0 0 0,1 0-1 0 0,-1-1 1 0 0,0 1 0 0 0,0 0-1 0 0,0 0 1 0 0,0 0-1 0 0,0 0 1 0 0,0 0 0 0 0,1 1-1 0 0,-1-1 1 0 0,0 1 0 0 0,0-1-1 0 0,0 1 1 0 0,1 0-1 0 0,-1-1 1 0 0,-3 3 0 0 0,-12 9 59 0 0,14-10-64 0 0,0 0 1 0 0,0 0 0 0 0,0 0 0 0 0,0 0 0 0 0,0 1-1 0 0,1-1 1 0 0,-1 1 0 0 0,1 0 0 0 0,0 0 0 0 0,0-1-1 0 0,0 1 1 0 0,0 1 0 0 0,-2 3 0 0 0,-3 8 6 0 0,5-10 0 0 0,0-1 1 0 0,0 1 0 0 0,0 0 0 0 0,1-1 0 0 0,-2 7-1 0 0,-1 6 1 0 0,1 0-1 0 0,1 0 0 0 0,1 1 0 0 0,0-1 1 0 0,2 26-1 0 0,-1-41-11 0 0,0 0 0 0 0,0 0 1 0 0,1 0-1 0 0,-1 0 0 0 0,0 0 0 0 0,1 0 1 0 0,0 0-1 0 0,-1 0 0 0 0,1-1 0 0 0,0 1 1 0 0,0 0-1 0 0,0 0 0 0 0,0-1 0 0 0,0 1 1 0 0,0 0-1 0 0,3 2 0 0 0,2 3 0 0 0,-2-2 1 0 0,4 4 0 0 0,-6-8 0 0 0,0 0 0 0 0,2 2 0 0 0,12-3 0 0 0,6 0 0 0 0,-8-1 0 0 0,-11-3 0 0 0,-1 2 0 0 0,5-2 0 0 0,-5 3 0 0 0,0 1 0 0 0,-1-1 0 0 0,1 0 0 0 0,-1 0 0 0 0,1-1 0 0 0,-1 1 0 0 0,1 0 0 0 0,-1 0 0 0 0,1-1 0 0 0,-1 1 0 0 0,0 0 0 0 0,0-1 0 0 0,0 0 0 0 0,0 1 0 0 0,0-1 0 0 0,0 1 0 0 0,1-4 0 0 0,8-12 0 0 0,-9 15 5 0 0,1 0 1 0 0,0-1-1 0 0,-1 0 0 0 0,1 1 1 0 0,-1-1-1 0 0,0 0 1 0 0,0 0-1 0 0,0 0 0 0 0,1-4 1 0 0,0-7-5 0 0,-1 8 10 0 0,0 1-1 0 0,-1 0 1 0 0,1-1-1 0 0,-1 1 0 0 0,0 0 1 0 0,-2-10-1 0 0,1 11-2 0 0,-1-1-1 0 0,1 0 0 0 0,-1 0 0 0 0,-1 1 0 0 0,1-1 0 0 0,-1 1 0 0 0,1 0 1 0 0,-1 0-1 0 0,0 0 0 0 0,-1 0 0 0 0,1 0 0 0 0,-1 1 0 0 0,0 0 1 0 0,0-1-1 0 0,0 1 0 0 0,0 1 0 0 0,0-1 0 0 0,-6-2 0 0 0,-3-3 22 0 0,11 6-24 0 0,0 1 1 0 0,0 0-1 0 0,0 0 0 0 0,1 0 1 0 0,-1 0-1 0 0,0 0 1 0 0,-4 0-1 0 0,-4-2 6 0 0,7 2-2 0 0,1 0 0 0 0,-1 0 1 0 0,1 1-1 0 0,-1-1 0 0 0,1 1 0 0 0,0 0 1 0 0,-1 0-1 0 0,0 0 0 0 0,1 0 0 0 0,-1 0 1 0 0,1 0-1 0 0,0 1 0 0 0,-1-1 0 0 0,-3 2 1 0 0,-14 3 72 0 0,18-5-73 0 0,-1 0 0 0 0,1 0 0 0 0,0 1 0 0 0,-1-1-1 0 0,1 1 1 0 0,0 0 0 0 0,0 0 0 0 0,0 0 0 0 0,0 0 0 0 0,-1 0 0 0 0,1 0 0 0 0,1 0 0 0 0,-1 1 0 0 0,-3 2 0 0 0,-11 11 1 0 0,14-13-10 0 0,-1 0 0 0 0,1 0 0 0 0,-1 1 0 0 0,1-1 0 0 0,0 1 0 0 0,0-1 0 0 0,0 1 0 0 0,0 0 0 0 0,1-1 0 0 0,-1 1 0 0 0,1 0 0 0 0,-1 0 0 0 0,0 5 0 0 0,0-2 0 0 0,1 0 0 0 0,0-1 0 0 0,1 1 0 0 0,0 0 0 0 0,0 0 0 0 0,0 0 0 0 0,0 0 0 0 0,1 0 0 0 0,0 0 0 0 0,0 0 0 0 0,1 0 0 0 0,-1-1 0 0 0,1 1 0 0 0,1-1 0 0 0,-1 1 0 0 0,1-1 0 0 0,0 0 0 0 0,0 0 0 0 0,0 0 0 0 0,7 7 0 0 0,-1-1 0 0 0,-8-9 0 0 0,0 0 0 0 0,1 0 0 0 0,-1 0 0 0 0,1 0 0 0 0,0-1 0 0 0,-1 1 0 0 0,1-1 0 0 0,0 1 0 0 0,2 0 0 0 0,9 6 22 0 0,-10-5-8 0 0,0-1 0 0 0,0-1 0 0 0,0 1 0 0 0,0 0 0 0 0,0-1 0 0 0,1 0 0 0 0,-1 0 0 0 0,5 2 0 0 0,18 5 26 0 0,-21-6-31 0 0,-1-1 0 0 0,1 1 0 0 0,0-1 1 0 0,-1 0-1 0 0,9 1 0 0 0,-10-3 34 0 0,7-3-33 0 0,-9 4-9 0 0,1-1 0 0 0,-1 1 0 0 0,0-1 0 0 0,0 0-1 0 0,0 1 1 0 0,0-1 0 0 0,0 0 0 0 0,0 0 0 0 0,0 0-1 0 0,0 0 1 0 0,0 0 0 0 0,0 0 0 0 0,0 0 0 0 0,0 0-1 0 0,-1 0 1 0 0,1 0 0 0 0,0 0 0 0 0,-1 0 0 0 0,1-1-1 0 0,-1 1 1 0 0,0 0 0 0 0,1 0 0 0 0,-1-1 0 0 0,0 1-1 0 0,0 0 1 0 0,1-1 0 0 0,-1 1 0 0 0,0 0 0 0 0,-1-2-1 0 0,1-2 8 0 0,-1 1-1 0 0,-1 0 0 0 0,1 0 1 0 0,0 0-1 0 0,-1 0 0 0 0,-3-6 1 0 0,4 7-9 0 0,-9-27 66 0 0,5 22-37 0 0,-1 0 0 0 0,1 1-1 0 0,-1 0 1 0 0,-1 1-1 0 0,0-1 1 0 0,0 1 0 0 0,0 0-1 0 0,0 1 1 0 0,-12-7-1 0 0,15 11-20 0 0,0-1 0 0 0,0 1 0 0 0,0 0 1 0 0,0 1-1 0 0,-1-1 0 0 0,-5 1 0 0 0,8 0-89 0 0,0 0-198 0 0,-20 17-3356 0 0,16-11-741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2:35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16 6912 0 0,'0'0'622'0'0,"-12"-4"4278"0"0,8 4-4515 0 0,0 1 0 0 0,-1-1 0 0 0,1 1 0 0 0,-1 0 0 0 0,1 0 0 0 0,0 0 0 0 0,-8 4 0 0 0,8-4-356 0 0,1 1 1 0 0,0 0 0 0 0,0 0-1 0 0,0 0 1 0 0,0 0 0 0 0,0 1-1 0 0,0-1 1 0 0,1 1 0 0 0,-1 0-1 0 0,1 0 1 0 0,0 0 0 0 0,-1 0-1 0 0,1 0 1 0 0,1 0 0 0 0,-1 0-1 0 0,0 1 1 0 0,1-1 0 0 0,0 1-1 0 0,0-1 1 0 0,0 1 0 0 0,0-1-1 0 0,0 1 1 0 0,1 0 0 0 0,0 6 0 0 0,-2 11 100 0 0,1-18-104 0 0,1 1-1 0 0,0-1 0 0 0,-1 0 1 0 0,1 1-1 0 0,1-1 0 0 0,-1 1 1 0 0,0-1-1 0 0,2 6 0 0 0,1 10 50 0 0,-2-16-54 0 0,-1 1 0 0 0,1 0 0 0 0,0-1 0 0 0,-1 1 0 0 0,3 4 0 0 0,3 8 191 0 0,-5-12-59 0 0,0-1-1 0 0,0 1 1 0 0,1-1 0 0 0,-1 0 0 0 0,4 5-1 0 0,-4-6 346 0 0,-1-2-482 0 0,0 1 0 0 0,0-1 0 0 0,0 0 0 0 0,0 0 0 0 0,0 0 0 0 0,1 1 0 0 0,-1-1 0 0 0,0 0 0 0 0,0 0 0 0 0,0 0 0 0 0,0 1 0 0 0,0-1 0 0 0,0 0 0 0 0,0 0 0 0 0,0 0 0 0 0,0 0 0 0 0,0 1 0 0 0,1-1 0 0 0,-1 0 0 0 0,0 0 0 0 0,0 0 0 0 0,0 0 0 0 0,0 0 0 0 0,1 1 0 0 0,-1-1 0 0 0,0 0 0 0 0,0 0 0 0 0,0 0 0 0 0,0 0 0 0 0,1 0 0 0 0,-1 0 0 0 0,0 0 0 0 0,0 0-1 0 0,0 0 1 0 0,1 0 0 0 0,9-1 530 0 0,7-7-53 0 0,-15 6-471 0 0,0 1-1 0 0,0-1 1 0 0,-1 0-1 0 0,1 0 0 0 0,0 0 1 0 0,-1 0-1 0 0,0 0 0 0 0,1 0 1 0 0,-1 0-1 0 0,0 0 1 0 0,0-1-1 0 0,0 1 0 0 0,-1 0 1 0 0,1-1-1 0 0,0 1 1 0 0,-1-1-1 0 0,1-3 0 0 0,-1 1 1 0 0,1-1 0 0 0,-1 1 0 0 0,0-1 0 0 0,0 1 0 0 0,-1-1 0 0 0,0 1-1 0 0,-1-6 1 0 0,0 5-7 0 0,-1 1 0 0 0,1 0 0 0 0,-1 0 0 0 0,0 0-1 0 0,0 1 1 0 0,-1-1 0 0 0,1 1 0 0 0,-6-6 0 0 0,-6-7 41 0 0,11 12-26 0 0,-1 1 0 0 0,1 0-1 0 0,-1 0 1 0 0,0 0 0 0 0,0 1 0 0 0,0 0 0 0 0,0 0 0 0 0,-1 0 0 0 0,1 0 0 0 0,-1 1 0 0 0,0 0 0 0 0,0 0-1 0 0,-8-1 1 0 0,11 2-6 0 0,2 1-13 0 0,-1-1 0 0 0,0 1-1 0 0,1-1 1 0 0,-1 1 0 0 0,0 0 0 0 0,1-1 0 0 0,-1 1-1 0 0,0 0 1 0 0,1 0 0 0 0,-1 0 0 0 0,0 0 0 0 0,1 1-1 0 0,-1-1 1 0 0,0 0 0 0 0,1 1 0 0 0,-1-1 0 0 0,1 1-1 0 0,-1-1 1 0 0,0 1 0 0 0,1 0 0 0 0,-1 0 0 0 0,-2 2-1 0 0,0 0-5 0 0,0 0 0 0 0,-1 0 0 0 0,1 1 0 0 0,0-1-1 0 0,1 1 1 0 0,-1 0 0 0 0,1 0 0 0 0,0 1 0 0 0,0-1-1 0 0,0 1 1 0 0,0-1 0 0 0,1 1 0 0 0,0 0 0 0 0,-3 7-1 0 0,3-4-22 0 0,0 1 0 0 0,0-1 0 0 0,1 1 0 0 0,0 0 0 0 0,1 0 0 0 0,0 0 0 0 0,2 15 0 0 0,-1-18 15 0 0,0-1 0 0 0,1 1-1 0 0,0-1 1 0 0,0 0 0 0 0,1 0-1 0 0,-1 0 1 0 0,1 0 0 0 0,0 0-1 0 0,1-1 1 0 0,-1 1 0 0 0,1-1-1 0 0,0 0 1 0 0,0 0 0 0 0,0 0-1 0 0,9 6 1 0 0,-8-7 16 0 0,1-1 1 0 0,0 1-1 0 0,0-1 0 0 0,0 0 1 0 0,0 0-1 0 0,1-1 0 0 0,-1 0 1 0 0,0 0-1 0 0,1-1 0 0 0,-1 1 1 0 0,1-1-1 0 0,-1-1 0 0 0,0 1 1 0 0,1-1-1 0 0,-1 0 0 0 0,8-3 1 0 0,-9 2 10 0 0,0 0 1 0 0,-1 0-1 0 0,0 0 1 0 0,1-1-1 0 0,-1 0 1 0 0,0 0-1 0 0,7-7 0 0 0,11-7 45 0 0,-20 15-59 0 0,0 0 0 0 0,-1-1-1 0 0,1 1 1 0 0,-1 0 0 0 0,1 0 0 0 0,-1-1 0 0 0,1 1 0 0 0,-1-1 0 0 0,0 1 0 0 0,0-1 0 0 0,-1 1 0 0 0,1-1 0 0 0,0-3 0 0 0,1-3 12 0 0,0 0 1 0 0,0-17-1 0 0,1-46 166 0 0,-4 68-180 0 0,0 1 0 0 0,0-1 0 0 0,0 1 0 0 0,-1 0 0 0 0,1 0 0 0 0,-1 0 0 0 0,0 0 0 0 0,0 0 0 0 0,0 0 0 0 0,-1 0 0 0 0,1 1 0 0 0,-1-1 0 0 0,1 1 0 0 0,-1-1 0 0 0,0 1 0 0 0,-5-3 0 0 0,5 4-8 0 0,0 0 0 0 0,0 1 0 0 0,0 0 0 0 0,0 0 0 0 0,0 0 0 0 0,0 0 0 0 0,1 0 0 0 0,-1 1 0 0 0,0-1 0 0 0,0 1 0 0 0,0 0 0 0 0,0 0 0 0 0,1 0 0 0 0,-1 0 0 0 0,0 0 0 0 0,-4 3 0 0 0,6-3 0 0 0,-2 1 0 0 0,0-1-1 0 0,0 1 1 0 0,1 0-1 0 0,-1 0 1 0 0,1 0-1 0 0,0 0 1 0 0,0 1-1 0 0,-1-1 1 0 0,-2 5-1 0 0,-4 6-54 0 0,6-10 47 0 0,1 1 1 0 0,0 0-1 0 0,-1 0 0 0 0,2 0 0 0 0,-1 0 0 0 0,0 0 0 0 0,1 0 0 0 0,0 0 0 0 0,0 1 1 0 0,-1 8-1 0 0,1 4-48 0 0,3-3 58 0 0,3-3-2 0 0,-4-9 4 0 0,1 0 0 0 0,-1 0 0 0 0,0 0-1 0 0,1 0 1 0 0,0-1 0 0 0,-1 1-1 0 0,1-1 1 0 0,0 1 0 0 0,0-1 0 0 0,0 1-1 0 0,0-1 1 0 0,0 0 0 0 0,0 0 0 0 0,0 0-1 0 0,0 0 1 0 0,0 0 0 0 0,1-1-1 0 0,3 2 1 0 0,-3-2 5 0 0,0 0 0 0 0,0-1 1 0 0,0 1-1 0 0,0 0 0 0 0,0-1 0 0 0,0 1 0 0 0,0-1 0 0 0,0 0 0 0 0,0 0 0 0 0,0 0 1 0 0,-1-1-1 0 0,6-2 0 0 0,-2 0 8 0 0,0-1-1 0 0,-1 1 1 0 0,0-1 0 0 0,1 0 0 0 0,-2 0 0 0 0,1 0-1 0 0,-1-1 1 0 0,0 1 0 0 0,0-1 0 0 0,0 0 0 0 0,-1 0 0 0 0,3-8-1 0 0,-4 8 5 0 0,-1 0-1 0 0,1-1 1 0 0,-1-8-1 0 0,2-10-22 0 0,-2 23 2 0 0,-1 1 0 0 0,0 0 0 0 0,0 0 0 0 0,0 0 0 0 0,0 0 0 0 0,0 0 0 0 0,-1 0 0 0 0,1 0 0 0 0,0 0 0 0 0,0 0-1 0 0,-1-1 1 0 0,0 1 1 0 0,1 0 0 0 0,0-1 0 0 0,-1 1 0 0 0,1 0 0 0 0,0 0 0 0 0,0 0 0 0 0,0 0 0 0 0,0 0-1 0 0,0 0 1 0 0,0 0 0 0 0,0 0 0 0 0,0-2 0 0 0,0 3 3 0 0,2-11 43 0 0,-5 9-44 0 0,-10-8-4 0 0,10 7 1 0 0,2 2 0 0 0,1 1 0 0 0,-1-1 0 0 0,0 1 0 0 0,1-1 0 0 0,-1 1 0 0 0,1-1 0 0 0,-1 1 0 0 0,0-1 0 0 0,1 1 0 0 0,-1 0 0 0 0,0-1 0 0 0,1 1 0 0 0,-1 0 0 0 0,-1-1 0 0 0,-30 0 0 0 0,31 0 0 0 0,0 1 0 0 0,0 0 0 0 0,-1 0 0 0 0,1 0 0 0 0,0 1 0 0 0,0-1 0 0 0,0 0 0 0 0,-1 0 0 0 0,1 0 0 0 0,0 1 0 0 0,0-1 0 0 0,0 1 0 0 0,0-1 0 0 0,0 1 0 0 0,0-1 0 0 0,0 1 0 0 0,0 0 0 0 0,0 0 0 0 0,0-1 0 0 0,0 1 0 0 0,0 0 0 0 0,-1 1 0 0 0,-4 4 0 0 0,-1 1 0 0 0,1 13 0 0 0,2-11-12 0 0,4 2-46 0 0,0-8 40 0 0,0-2 14 0 0,1-1 0 0 0,-1 1 0 0 0,1 0 0 0 0,-1 0 0 0 0,1 0 0 0 0,-1 0 0 0 0,1 0 0 0 0,-1 0 0 0 0,1-1 0 0 0,0 1 0 0 0,-1 0 0 0 0,1-1 0 0 0,0 1 0 0 0,0 0 0 0 0,1 0 0 0 0,-1 0-73 0 0,0 0-283 0 0,2 5 567 0 0,3-4-3736 0 0,-4-2 3198 0 0,0-1 1 0 0,0 1-1 0 0,0-1 1 0 0,0 1-1 0 0,0-1 1 0 0,1 1-1 0 0,-1-1 1 0 0,-1 0 0 0 0,1 0-1 0 0,0 0 1 0 0,3-2-1 0 0,9-12-5335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2:36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46 9216 0 0,'0'0'706'0'0,"-6"7"-436"0"0,6-7-202 0 0,-1 1 1 0 0,0 0 0 0 0,0-1-1 0 0,0 1 1 0 0,0-1 0 0 0,0 1-1 0 0,0-1 1 0 0,-1 0 0 0 0,1 0-1 0 0,0 1 1 0 0,0-1 0 0 0,0 0-1 0 0,-2 0 1 0 0,1 0 999 0 0,-6 3 1064 0 0,-5 4-1022 0 0,4-2-751 0 0,7-3-235 0 0,-1 5-50 0 0,0-1-68 0 0,0 0 0 0 0,0 0 1 0 0,1 1-1 0 0,0-1 0 0 0,0 1 1 0 0,1 0-1 0 0,0-1 1 0 0,0 1-1 0 0,0 0 0 0 0,1 0 1 0 0,0 8-1 0 0,1-3 2 0 0,-1-7 12 0 0,0-1 0 0 0,1 0 0 0 0,0 1 0 0 0,0-1 0 0 0,0 0 0 0 0,1 0 1 0 0,2 7-1 0 0,-2-7-9 0 0,-1-2 20 0 0,0-1 1 0 0,0 0 0 0 0,0 1 0 0 0,0-1-1 0 0,1 0 1 0 0,-1 1 0 0 0,0-1-1 0 0,1 0 1 0 0,-1 0 0 0 0,1 0 0 0 0,-1 0-1 0 0,1 0 1 0 0,-1-1 0 0 0,1 1 0 0 0,2 1-1 0 0,23 4 257 0 0,-20-6-230 0 0,1-1-1 0 0,-1 0 0 0 0,0 0 0 0 0,1 0 0 0 0,-1-1 0 0 0,0 0 0 0 0,0-1 0 0 0,0 0 0 0 0,0 0 0 0 0,7-4 0 0 0,-11 5-3 0 0,1-1-1 0 0,0 0 0 0 0,-1 0 0 0 0,1 0 0 0 0,-1-1 1 0 0,0 1-1 0 0,0-1 0 0 0,4-7 0 0 0,10-10 144 0 0,-15 19-175 0 0,0-1 0 0 0,0 0 0 0 0,0 0 0 0 0,0 0 0 0 0,0 0 0 0 0,-1-1-1 0 0,1 1 1 0 0,-1 0 0 0 0,0-1 0 0 0,0 1 0 0 0,0 0 0 0 0,0-1 0 0 0,0 0-1 0 0,-1 1 1 0 0,0-1 0 0 0,0 1 0 0 0,0-1 0 0 0,0 1 0 0 0,0-1-1 0 0,-1 0 1 0 0,0 1 0 0 0,0-1 0 0 0,-2-5 0 0 0,1 3 18 0 0,-1 0 1 0 0,1 0-1 0 0,-2 1 0 0 0,1 0 1 0 0,0-1-1 0 0,-1 1 0 0 0,0 0 1 0 0,0 1-1 0 0,-1-1 1 0 0,1 1-1 0 0,-1 0 0 0 0,-8-6 1 0 0,11 8-15 0 0,-1 1 0 0 0,1 0 1 0 0,0-1-1 0 0,-1 1 1 0 0,1 0-1 0 0,-1 0 0 0 0,0 0 1 0 0,1 0-1 0 0,-1 1 1 0 0,0-1-1 0 0,1 1 0 0 0,-1 0 1 0 0,0 0-1 0 0,0 0 0 0 0,1 0 1 0 0,-1 0-1 0 0,0 0 1 0 0,1 1-1 0 0,-1-1 0 0 0,0 1 1 0 0,1 0-1 0 0,-5 1 0 0 0,0 1-7 0 0,-1 0-1 0 0,1 1 0 0 0,0 0 0 0 0,1 0 0 0 0,-1 1 0 0 0,0-1 1 0 0,1 1-1 0 0,0 1 0 0 0,0-1 0 0 0,-8 12 0 0 0,13-16-18 0 0,-7 9 0 0 0,1 0 0 0 0,0 0 0 0 0,0 1 0 0 0,1 1 0 0 0,0-1 0 0 0,1 1 0 0 0,-4 12 0 0 0,5-11 0 0 0,1 1 0 0 0,1-1 0 0 0,-1 22 0 0 0,3-33 0 0 0,0 0 0 0 0,8 16 0 0 0,-7-15 8 0 0,0 0-1 0 0,0 0 1 0 0,1 0-1 0 0,-1 0 1 0 0,1 0-1 0 0,0 0 0 0 0,0 0 1 0 0,0 0-1 0 0,0-1 1 0 0,0 1-1 0 0,0-1 1 0 0,1 1-1 0 0,-1-1 0 0 0,1 0 1 0 0,0 0-1 0 0,0 0 1 0 0,0-1-1 0 0,0 1 1 0 0,0 0-1 0 0,0-1 0 0 0,0 0 1 0 0,0 0-1 0 0,0 0 1 0 0,1 0-1 0 0,-1-1 0 0 0,0 1 1 0 0,5 0-1 0 0,-7-1 1 0 0,2 0-2 0 0,0 0 0 0 0,0 0 0 0 0,0 0 0 0 0,0-1 0 0 0,0 1 0 0 0,0-1 0 0 0,0 1 0 0 0,0-1 0 0 0,0 0 0 0 0,-1 0 0 0 0,6-3 0 0 0,-3 0 26 0 0,0 0-1 0 0,0-1 0 0 0,-1 0 1 0 0,1 0-1 0 0,-1 0 0 0 0,-1-1 1 0 0,1 1-1 0 0,-1-1 0 0 0,0 0 1 0 0,0 0-1 0 0,0 0 0 0 0,-1 0 1 0 0,0 0-1 0 0,0-1 0 0 0,-1 1 1 0 0,1-1-1 0 0,-2 1 0 0 0,1-1 1 0 0,-1-10-1 0 0,-1 10-3 0 0,-1 0 1 0 0,0 0-1 0 0,0 1 1 0 0,0-1-1 0 0,-1 1 0 0 0,0-1 1 0 0,-1 1-1 0 0,1 0 0 0 0,-1 0 1 0 0,0 1-1 0 0,-1-1 1 0 0,1 1-1 0 0,-9-8 0 0 0,11 12-23 0 0,1 0 0 0 0,0 0-1 0 0,-1 0 1 0 0,1 0 0 0 0,-1 0-1 0 0,1 0 1 0 0,-1 0-1 0 0,0 0 1 0 0,1 1 0 0 0,-1-1-1 0 0,0 0 1 0 0,1 1 0 0 0,-1 0-1 0 0,0-1 1 0 0,0 1 0 0 0,1 0-1 0 0,-1 0 1 0 0,0 0-1 0 0,0 0 1 0 0,1 0 0 0 0,-1 1-1 0 0,-3 0 1 0 0,0 1 17 0 0,0 0 0 0 0,0 1 0 0 0,0-1-1 0 0,0 1 1 0 0,-7 6 0 0 0,4-3-36 0 0,3-1 7 0 0,0-1 1 0 0,0 1-1 0 0,1 0 0 0 0,-1 0 0 0 0,1 0 0 0 0,1 1 0 0 0,-1-1 0 0 0,1 1 0 0 0,0 0 0 0 0,0 0 0 0 0,0 0 0 0 0,1 1 1 0 0,0-1-1 0 0,0 1 0 0 0,1-1 0 0 0,0 1 0 0 0,0-1 0 0 0,1 1 0 0 0,-1 0 0 0 0,1-1 0 0 0,2 9 0 0 0,6 9-53 0 0,-1-8 19 0 0,-4-13 24 0 0,1-1 3 0 0,3 7 3 0 0,-5-7 11 0 0,-1-1 0 0 0,1 1 0 0 0,0 0 0 0 0,-1 0 0 0 0,1-1 0 0 0,0 1 0 0 0,0-1 0 0 0,0 1 0 0 0,0-1 0 0 0,0 0-1 0 0,3 1 1 0 0,0 0 6 0 0,0-1 0 0 0,0 0-1 0 0,0 0 1 0 0,1-1 0 0 0,-1 1 0 0 0,0-1-1 0 0,0 0 1 0 0,0-1 0 0 0,1 1-1 0 0,-1-1 1 0 0,0 0 0 0 0,0 0-1 0 0,0-1 1 0 0,0 1 0 0 0,0-1 0 0 0,0 0-1 0 0,-1-1 1 0 0,1 1 0 0 0,0-1-1 0 0,-1 0 1 0 0,6-4 0 0 0,5-3 30 0 0,-12 9-29 0 0,0-1 0 0 0,0 1 1 0 0,-1-1-1 0 0,1 0 0 0 0,0 0 0 0 0,-1 0 0 0 0,3-3 0 0 0,3-4 48 0 0,-4 5-27 0 0,0 0 0 0 0,-1-1 0 0 0,0 1 1 0 0,1-1-1 0 0,-1 1 0 0 0,-1-1 0 0 0,1 0 1 0 0,-1 0-1 0 0,0-1 0 0 0,2-5 0 0 0,8-30-28 0 0,-12 39-4 0 0,0 0 0 0 0,0 0 0 0 0,0 0-1 0 0,0 1 1 0 0,-1-1 0 0 0,1 0-1 0 0,0 0 1 0 0,-1 0 0 0 0,0 1 0 0 0,1-1-1 0 0,-1 0 1 0 0,0 1 0 0 0,0-1 0 0 0,0 0-1 0 0,0 1 1 0 0,0-1 0 0 0,-1-1 0 0 0,-4-5 8 0 0,2-2-13 0 0,2 7 14 0 0,1 0 1 0 0,-1 0-1 0 0,0 0 1 0 0,0 0-1 0 0,0 0 0 0 0,0 0 1 0 0,0 0-1 0 0,0 1 1 0 0,-1-1-1 0 0,1 1 1 0 0,-1 0-1 0 0,0 0 0 0 0,0 0 1 0 0,-3-2-1 0 0,3 2-6 0 0,0 1 0 0 0,0 0 0 0 0,0 0 0 0 0,0 0 0 0 0,0 0 1 0 0,0 0-1 0 0,0 1 0 0 0,0 0 0 0 0,0-1 0 0 0,-5 1 0 0 0,5 1-9 0 0,0 0 0 0 0,0 1 0 0 0,-1-1 0 0 0,1 0 1 0 0,0 1-1 0 0,0 0 0 0 0,0 0 0 0 0,1 0 0 0 0,-1 0 0 0 0,0 0 1 0 0,1 0-1 0 0,-1 1 0 0 0,1-1 0 0 0,0 1 0 0 0,0 0 0 0 0,-3 5 1 0 0,1-1-11 0 0,0 1 0 0 0,0-1 0 0 0,1 1 1 0 0,0 0-1 0 0,-2 14 0 0 0,1 11-54 0 0,6-30 31 0 0,13 2 31 0 0,-10-7 14 0 0,-3 1-3 0 0,2-2 25 0 0,0 0 0 0 0,1 1-1 0 0,-1-2 1 0 0,0 1 0 0 0,0 0 0 0 0,-1-1-1 0 0,1 1 1 0 0,-1-1 0 0 0,0 0-1 0 0,0 0 1 0 0,0-1 0 0 0,0 1 0 0 0,3-10-1 0 0,-3 7-47 0 0,-2 6 20 0 0,0 0 0 0 0,-1 0 0 0 0,1 0 0 0 0,-1-1 0 0 0,1 1 0 0 0,-1 0 0 0 0,1 0 0 0 0,-1-1 0 0 0,0 1 0 0 0,0 0 0 0 0,0-1 0 0 0,0 1 0 0 0,0 0 0 0 0,0-1 0 0 0,0 1 0 0 0,0 0 0 0 0,0 0 0 0 0,-1-1 0 0 0,1 1 0 0 0,0 0 0 0 0,-1 0 0 0 0,0-2 0 0 0,-3-8 4 0 0,4 10 5 0 0,0 0 1 0 0,-1 0-1 0 0,1 0 0 0 0,0 0 0 0 0,0 0 0 0 0,-1 0 0 0 0,1 0 0 0 0,-1 0 0 0 0,1 1 0 0 0,0-1 0 0 0,-1 0 0 0 0,0 0 0 0 0,1 1 1 0 0,-1-1-1 0 0,1 0 0 0 0,-1 0 0 0 0,0 1 0 0 0,0-1 0 0 0,0 0 0 0 0,-4-3 37 0 0,5 2-51 0 0,-1 1-1 0 0,0 0 0 0 0,0-1 1 0 0,0 1-1 0 0,0 0 1 0 0,0 0-1 0 0,0 0 0 0 0,-1 0 1 0 0,1 0-1 0 0,0 0 0 0 0,-1 0 1 0 0,1 0-1 0 0,0 0 0 0 0,-1 0 1 0 0,1 1-1 0 0,-1-1 1 0 0,1 1-1 0 0,-1-1 0 0 0,0 1 1 0 0,1 0-1 0 0,-1-1 0 0 0,1 1 1 0 0,-1 0-1 0 0,0 0 0 0 0,1 0 1 0 0,-1 0-1 0 0,1 0 1 0 0,-1 1-1 0 0,-1-1 0 0 0,0 1-64 0 0,0 0 0 0 0,1 0-1 0 0,-1 0 1 0 0,1 0 0 0 0,-1 1 0 0 0,1-1-1 0 0,-1 1 1 0 0,1 0 0 0 0,0-1 0 0 0,0 1-1 0 0,0 0 1 0 0,0 0 0 0 0,0 0 0 0 0,0 0-1 0 0,-2 4 1 0 0,-2 3-878 0 0,0 0-1 0 0,-9 10 1 0 0,9-13 105 0 0,-2 6-459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2:37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114 852 11952 0 0,'-2'-1'546'0'0,"-18"-7"182"0"0,20 8-725 0 0,-1 0-1 0 0,1 0 1 0 0,0 0 0 0 0,0 0-1 0 0,0 0 1 0 0,-1-1 0 0 0,1 1-1 0 0,0 0 1 0 0,0 0-1 0 0,0 0 1 0 0,-1 0 0 0 0,1-1-1 0 0,0 1 1 0 0,0 0 0 0 0,0 0-1 0 0,0 0 1 0 0,0-1-1 0 0,0 1 1 0 0,-1 0 0 0 0,1 0-1 0 0,0-1 1 0 0,0 1-1 0 0,0 0 1 0 0,0 0 0 0 0,0-1-1 0 0,0 1 1 0 0,0-2 112 0 0,6-10 1126 0 0,-5 12-1243 0 0,-1 0 0 0 0,0 0 1 0 0,0 0-1 0 0,0 0 0 0 0,0 0 1 0 0,0-1-1 0 0,0 1 0 0 0,0 0 0 0 0,0 0 1 0 0,0 0-1 0 0,0 0 0 0 0,0 0 1 0 0,1 0-1 0 0,-1-1 0 0 0,0 1 0 0 0,0 0 1 0 0,0 0-1 0 0,0 0 0 0 0,0 0 1 0 0,0 0-1 0 0,1 0 0 0 0,-1 0 0 0 0,0 0 1 0 0,0 0-1 0 0,0 0 0 0 0,0 0 1 0 0,1-1-1 0 0,-1 1 0 0 0,0 0 0 0 0,0 0 1 0 0,0 0-1 0 0,0 0 0 0 0,0 0 1 0 0,1 0-1 0 0,-1 1 0 0 0,0-1 0 0 0,0 0 1 0 0,0 0-1 0 0,0 0 0 0 0,1 0 1 0 0,-1 0-1 0 0,0 0 0 0 0,0 0 0 0 0,0 0 1 0 0,0 0-1 0 0,0 0 0 0 0,1 0 1 0 0,-1 0-1 0 0,0 1 0 0 0,0-1 0 0 0,0 0 1 0 0,0 0-1 0 0,0 0 0 0 0,0 0 1 0 0,0 0-1 0 0,0 0 0 0 0,0 1 0 0 0,1-1 1 0 0,-1 0-1 0 0,0 0 0 0 0,0 0 1 0 0,0 0-1 0 0,0 1 0 0 0,0-1 0 0 0,0 0 1 0 0,0 0-1 0 0,1 10-144 0 0,-8 16-67 0 0,5-21 190 0 0,0 0 0 0 0,1 0 0 0 0,-1 0 0 0 0,0 7 0 0 0,3 36-46 0 0,0-38 73 0 0,0 1-1 0 0,-1-1 0 0 0,0 0 0 0 0,-1 0 0 0 0,-2 12 0 0 0,-3-1 47 0 0,4-15-33 0 0,0 0 0 0 0,0 0 0 0 0,1 1 1 0 0,0-1-1 0 0,0 0 0 0 0,0 0 0 0 0,1 1 0 0 0,0-1 0 0 0,0 0 0 0 0,1 1 0 0 0,1 8 0 0 0,2-3-8 0 0,-2-8-9 0 0,-1-1 0 0 0,0 0 1 0 0,0 0-1 0 0,0 1 0 0 0,-1-1 0 0 0,1 0 0 0 0,-1 1 0 0 0,0 4 1 0 0,-3 3-1 0 0,2-10 0 0 0,1 0 0 0 0,-1 0 0 0 0,1 0 0 0 0,0 1 0 0 0,-1-1 0 0 0,1 0 0 0 0,0 0 0 0 0,0 1 0 0 0,0-1 0 0 0,-1 0 0 0 0,1 0 0 0 0,1 0 0 0 0,-1 1 0 0 0,0-1 0 0 0,1 2 0 0 0,2 5 0 0 0,-3-8 1 0 0,0 0-1 0 0,1 1 0 0 0,-1-1 0 0 0,0 1 1 0 0,0 0-1 0 0,1-1 0 0 0,-1 1 0 0 0,0-1 1 0 0,0 1-1 0 0,0-1 0 0 0,0 1 1 0 0,1 0-1 0 0,-1-1 0 0 0,0 1 0 0 0,0-1 1 0 0,0 1-1 0 0,0-1 0 0 0,0 1 0 0 0,-1 0 1 0 0,1-1-1 0 0,0 1 0 0 0,0-1 0 0 0,0 1 1 0 0,0-1-1 0 0,-1 1 0 0 0,1 0 1 0 0,0-1-1 0 0,0 1 0 0 0,-1-1 0 0 0,1 1 1 0 0,0-1-1 0 0,-1 0 0 0 0,1 1 0 0 0,-1-1 1 0 0,1 1-1 0 0,-3 1 1584 0 0,2-3-1169 0 0,0-1-317 0 0,-1 0 0 0 0,1 0 0 0 0,-1 1 0 0 0,1-1 0 0 0,-1 1-1 0 0,0-1 1 0 0,-2-1 0 0 0,2 2-57 0 0,0 0-1 0 0,1 0 0 0 0,-1-1 1 0 0,1 1-1 0 0,-1 0 1 0 0,1-1-1 0 0,-1 1 0 0 0,1-1 1 0 0,0 1-1 0 0,0-1 1 0 0,0 0-1 0 0,0 0 0 0 0,0 0 1 0 0,-1-2-1 0 0,-1-5 141 0 0,-3-9-76 0 0,2 1 1 0 0,-6-32-1 0 0,2 14-106 0 0,6 28 12 0 0,0 1-1 0 0,1-1 1 0 0,-1 0 0 0 0,1 1-1 0 0,1-1 1 0 0,-1-10 0 0 0,6-15 27 0 0,-3 16-25 0 0,0 1 1 0 0,-1-27-1 0 0,-1 37-13 0 0,0 0 0 0 0,1 0 0 0 0,-1 0 0 0 0,1 0 0 0 0,0 0 0 0 0,4-9 0 0 0,-3 7 0 0 0,0 1 0 0 0,-1-1 0 0 0,2-10 0 0 0,-3 9 0 0 0,1 0 0 0 0,1 1 0 0 0,-1-1 0 0 0,1 1 0 0 0,0 0 0 0 0,1 0 0 0 0,0 0 0 0 0,0 0 0 0 0,0 0 0 0 0,9-12 0 0 0,0-9-12 0 0,-11 26 4 0 0,-1 0 0 0 0,1-1 0 0 0,0 1-1 0 0,-1 0 1 0 0,1 0 0 0 0,0 0 0 0 0,1-1 0 0 0,-1 1-1 0 0,0 0 1 0 0,1 0 0 0 0,-1 1 0 0 0,1-1-1 0 0,-1 0 1 0 0,1 0 0 0 0,0 1 0 0 0,0-1-1 0 0,0 1 1 0 0,0 0 0 0 0,0-1 0 0 0,0 1-1 0 0,3-1 1 0 0,10-5-47 0 0,-12 6 45 0 0,0-1 0 0 0,0 1-1 0 0,0 0 1 0 0,0 0 0 0 0,0 0-1 0 0,0 0 1 0 0,6 0 0 0 0,3 1-17 0 0,0 1 1 0 0,0 1 0 0 0,0 0-1 0 0,0 0 1 0 0,-1 1 0 0 0,21 8-1 0 0,-9-1 1 0 0,0 2-1 0 0,25 16 1 0 0,-7-7-28 0 0,-30-16 54 0 0,-1 0 0 0 0,0 0 0 0 0,10 8 0 0 0,-9-6 0 0 0,1 0 0 0 0,18 8 0 0 0,12 7 0 0 0,-36-20 32 0 0,0 1 0 0 0,0-1 0 0 0,0 0 0 0 0,0-1 0 0 0,0 1 0 0 0,1-1 0 0 0,-1 0 0 0 0,9-1 0 0 0,-10-4 159 0 0,-4 3-186 0 0,0 1-1 0 0,0-1 0 0 0,0 1 1 0 0,0-1-1 0 0,0 0 1 0 0,0 0-1 0 0,0 1 1 0 0,0-1-1 0 0,0 0 1 0 0,0 0-1 0 0,0 0 0 0 0,-1 0 1 0 0,2-1-1 0 0,-1 0 2 0 0,-1 0-1 0 0,1 0 0 0 0,-1 0 1 0 0,0 0-1 0 0,1 0 1 0 0,-1 0-1 0 0,0-5 0 0 0,-6-69 629 0 0,6 65-540 0 0,-2-1 1 0 0,0 1 0 0 0,0 0-1 0 0,-1 0 1 0 0,0 1 0 0 0,-8-18-1 0 0,-6-20 178 0 0,6 10-131 0 0,6 20-136 0 0,0 0 0 0 0,1 0 0 0 0,-2-20-1 0 0,-3-28-3 0 0,5 47-31 0 0,1 0 0 0 0,2 0 0 0 0,-1-31-1 0 0,12-56-617 0 0,-9 97 510 0 0,1-1 0 0 0,0 1-1 0 0,3-11 1 0 0,-3 12-91 0 0,0 0 1 0 0,0 0-1 0 0,0-1 1 0 0,-1-11-1 0 0,0 17 90 0 0,-1 0 0 0 0,0 0 0 0 0,1 0 0 0 0,0 0 0 0 0,0 0 0 0 0,0 0 0 0 0,0 1 0 0 0,0-1 0 0 0,3-4 0 0 0,0 0-321 0 0,2-10-985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2:39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86 639 9216 0 0,'0'0'706'0'0,"-1"2"-463"0"0,0-1-138 0 0,0 0 0 0 0,0 0 0 0 0,0 0 0 0 0,0 0 0 0 0,0 0 0 0 0,-1 0-1 0 0,1 0 1 0 0,0 0 0 0 0,-3 0 0 0 0,-8 8 3234 0 0,16 7-847 0 0,-3-15-2437 0 0,0 1 0 0 0,-1-1-1 0 0,1 1 1 0 0,-1-1-1 0 0,0 1 1 0 0,1-1 0 0 0,-1 1-1 0 0,0 0 1 0 0,0-1 0 0 0,0 4-1 0 0,-1-2-24 0 0,0 0 0 0 0,1 1-1 0 0,-1-1 1 0 0,1 0 0 0 0,0 1 0 0 0,0-1 0 0 0,0 0-1 0 0,0 0 1 0 0,1 1 0 0 0,-1-1 0 0 0,1 0-1 0 0,0 0 1 0 0,0 0 0 0 0,0 1 0 0 0,0-1 0 0 0,1 0-1 0 0,-1-1 1 0 0,1 1 0 0 0,0 0 0 0 0,2 3-1 0 0,-1-3-29 0 0,0 1 0 0 0,-1-1 0 0 0,0 1 0 0 0,0-1 0 0 0,0 1 0 0 0,0 0 0 0 0,0 0 0 0 0,-1-1 0 0 0,1 1 0 0 0,-1 0 0 0 0,0 1 0 0 0,-1-1 0 0 0,2 5 0 0 0,-2-6 0 0 0,1 1-4 0 0,0 0-1 0 0,0 0 0 0 0,1-1 1 0 0,0 1-1 0 0,0 0 0 0 0,0-1 1 0 0,0 1-1 0 0,3 4 0 0 0,-2-5-1 0 0,-1 0 0 0 0,0 1 0 0 0,0-1 0 0 0,0 1 0 0 0,0 0 0 0 0,0-1 0 0 0,1 8 0 0 0,-2 21-38 0 0,-1-5 34 0 0,3-8 10 0 0,12 32 0 0 0,1 10 0 0 0,-14-54 0 0 0,0 0 0 0 0,0-1 0 0 0,0 1 0 0 0,7 10 0 0 0,-8-16 0 0 0,-1 1 0 0 0,1-1 0 0 0,-1 0 0 0 0,0 0 0 0 0,1 1 0 0 0,-1-1 0 0 0,0 0 0 0 0,0 1 0 0 0,0-1 0 0 0,0 1 0 0 0,0-1 0 0 0,0 0 0 0 0,0 1 0 0 0,0-1 0 0 0,0 0 0 0 0,-1 1 0 0 0,1-1 0 0 0,-1 0 0 0 0,1 0 0 0 0,-2 3 0 0 0,2-3 0 0 0,-1 0 0 0 0,0 1 0 0 0,1-1 0 0 0,-1 1 0 0 0,1-1 0 0 0,0 1 0 0 0,-1 0 0 0 0,1-1 0 0 0,0 1 0 0 0,0-1 0 0 0,0 1 0 0 0,0-1 0 0 0,0 1 0 0 0,1 0 0 0 0,0 2 0 0 0,-1-3 4 0 0,0-1-1 0 0,0 1 1 0 0,1 0-1 0 0,-1 0 1 0 0,0 0-1 0 0,0 0 0 0 0,0-1 1 0 0,0 1-1 0 0,0 0 1 0 0,0 0-1 0 0,0 0 1 0 0,0 0-1 0 0,0-1 0 0 0,-1 1 1 0 0,1 0-1 0 0,0 0 1 0 0,0 0-1 0 0,-1-1 1 0 0,1 1-1 0 0,-1 0 0 0 0,1 0 1 0 0,0-1-1 0 0,-1 1 1 0 0,0 0-1 0 0,1-1 1 0 0,-1 1-1 0 0,1 0 0 0 0,-1-1 1 0 0,0 1-1 0 0,1-1 1 0 0,-1 1-1 0 0,-1 0 0 0 0,0 1 12 0 0,0-1 203 0 0,1-1-210 0 0,0 0-1 0 0,1 0 1 0 0,-1 0 0 0 0,0 0 0 0 0,1-1-1 0 0,-1 1 1 0 0,0 0 0 0 0,1 0 0 0 0,-1-1 0 0 0,0 1-1 0 0,1 0 1 0 0,-1-1 0 0 0,0 1 0 0 0,1-1-1 0 0,-1 1 1 0 0,1-1 0 0 0,-1 1 0 0 0,1-1-1 0 0,-1 1 1 0 0,1-1 0 0 0,-1 0 0 0 0,1 1 0 0 0,0-1-1 0 0,-1 1 1 0 0,1-1 0 0 0,0 0 0 0 0,0 1-1 0 0,-1-1 1 0 0,1 0 0 0 0,0 0 0 0 0,0 1 0 0 0,0-1-1 0 0,0 0 1 0 0,0 0 0 0 0,0 1 0 0 0,0-2-1 0 0,-4-12-8 0 0,1 10 2 0 0,0 1-1 0 0,0-1 0 0 0,-1 1 1 0 0,1 0-1 0 0,-7-5 1 0 0,7 6-7 0 0,0 0 0 0 0,1 0 0 0 0,-1 0 1 0 0,1 0-1 0 0,0 0 0 0 0,-1-1 0 0 0,1 1 1 0 0,0-1-1 0 0,0 1 0 0 0,1-1 0 0 0,-1 0 1 0 0,0 0-1 0 0,1 0 0 0 0,-2-6 0 0 0,-2-9-83 0 0,-11-31 0 0 0,12 38 63 0 0,1 0-17 0 0,0 0 0 0 0,-2-24 0 0 0,-3-12-32 0 0,-5-8 59 0 0,3-1-1 0 0,2 1 0 0 0,3-1 0 0 0,2-61 0 0 0,7 51 16 0 0,-1-14-70 0 0,-4 66 49 0 0,0 0 0 0 0,2 0 0 0 0,0 0 0 0 0,0 0 0 0 0,2 0 0 0 0,7-27 0 0 0,6-15-34 0 0,-13 39 40 0 0,2 1 1 0 0,0 1 0 0 0,11-26-1 0 0,7 3-9 0 0,4-7-22 0 0,-24 40 53 0 0,-1 1 0 0 0,1-1-1 0 0,1 0 1 0 0,-1 1-1 0 0,1-1 1 0 0,0 1-1 0 0,0 0 1 0 0,0 0-1 0 0,0 1 1 0 0,1-1 0 0 0,9-5-1 0 0,-6 5 13 0 0,3-4 4 0 0,1 1-1 0 0,16-7 1 0 0,-24 12-16 0 0,0 1-1 0 0,1 0 1 0 0,-1 0 0 0 0,0 0-1 0 0,0 0 1 0 0,1 1 0 0 0,-1-1-1 0 0,1 1 1 0 0,-1 0 0 0 0,7 2-1 0 0,8 2-4 0 0,0 1-1 0 0,0 0 1 0 0,21 11-1 0 0,-25-10-16 0 0,-9-4-17 0 0,-1 0 1 0 0,1 0 0 0 0,-1 0-1 0 0,0 1 1 0 0,0 0 0 0 0,0 0-1 0 0,0 1 1 0 0,0-1-1 0 0,-1 1 1 0 0,1 0 0 0 0,-1 0-1 0 0,0 1 1 0 0,5 6-1 0 0,-2 0-41 0 0,19 35-284 0 0,-23-41 304 0 0,-1 0 0 0 0,-1 0 0 0 0,1 0 0 0 0,-1 0 0 0 0,0 1 0 0 0,0-1 0 0 0,0 11 0 0 0,1 19-261 0 0,0-27 207 0 0,-2 0-1 0 0,1 1 0 0 0,-1-1 1 0 0,-1 0-1 0 0,1 1 1 0 0,-1-1-1 0 0,-3 12 1 0 0,-1-8 56 0 0,-1 1 0 0 0,1-1 1 0 0,-2 0-1 0 0,0-1 1 0 0,-13 19-1 0 0,3-10 229 0 0,-38 36 0 0 0,17-19 113 0 0,15-14-15 0 0,-35 26 0 0 0,24-25-121 0 0,13-10 1 0 0,-23 21 1 0 0,-26 17-63 0 0,67-49-85 0 0,0-1 0 0 0,-1 0 0 0 0,1 0 0 0 0,-1 0 0 0 0,0 0 0 0 0,1 0 0 0 0,-8 1 0 0 0,-13 7-156 0 0,-11 3-418 0 0,22-9-709 0 0,12-4-154 0 0,-8 0-1571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2:40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43 802 12440 0 0,'-24'2'957'0'0,"23"-1"-878"0"0,0-1 0 0 0,1 0-1 0 0,-1 0 1 0 0,0 0 0 0 0,0 0 0 0 0,1 1 0 0 0,-1-1-1 0 0,0 0 1 0 0,0 1 0 0 0,1-1 0 0 0,-1 1 0 0 0,0-1-1 0 0,1 1 1 0 0,-1-1 0 0 0,0 1 0 0 0,1-1 0 0 0,-1 1-1 0 0,1-1 1 0 0,-1 2 0 0 0,-3 2 3169 0 0,4-3-3155 0 0,0 1 0 0 0,1-1 0 0 0,-1 1 1 0 0,0-1-1 0 0,1 1 0 0 0,-1-1 0 0 0,1 1 0 0 0,0-1 1 0 0,-1 0-1 0 0,1 1 0 0 0,0-1 0 0 0,0 0 0 0 0,1 2 1 0 0,18 17-139 0 0,-7-8 83 0 0,11 9-93 0 0,-19-17 20 0 0,1 0 0 0 0,-2 0-1 0 0,1 1 1 0 0,6 7-1 0 0,24 26-154 0 0,-26-29 122 0 0,1 1 0 0 0,-2 0 0 0 0,11 16 0 0 0,-11-16 51 0 0,-1 0 0 0 0,2 0 0 0 0,-1-1 1 0 0,13 11-1 0 0,-18-18 14 0 0,0 1 1 0 0,-1 0 0 0 0,1-1 0 0 0,-1 1-1 0 0,0 0 1 0 0,0 0 0 0 0,0 0-1 0 0,0 1 1 0 0,-1-1 0 0 0,2 5-1 0 0,0-4-1 0 0,-1 0-1 0 0,1 0 1 0 0,0-1-1 0 0,0 1 1 0 0,1-1-1 0 0,-1 1 1 0 0,1-1-1 0 0,-1 0 0 0 0,1 0 1 0 0,0-1-1 0 0,0 1 1 0 0,7 2-1 0 0,1 2-6 0 0,9 5-43 0 0,-15-11 56 0 0,-1-2-4 0 0,-1 2 13 0 0,0 0-1 0 0,-1-1 1 0 0,1 0-1 0 0,0 0 1 0 0,0 0-1 0 0,-1 0 1 0 0,1 0-1 0 0,0-1 1 0 0,-1 0-1 0 0,5-1 1 0 0,-6 2-1 0 0,-1-1 1 0 0,0 0 0 0 0,1 1 0 0 0,-1-1-1 0 0,0 0 1 0 0,1 0 0 0 0,-1 0 0 0 0,0 0-1 0 0,0 0 1 0 0,0 0 0 0 0,0 0 0 0 0,0 0-1 0 0,0-1 1 0 0,0 1 0 0 0,-1 0 0 0 0,1-1-1 0 0,0 1 1 0 0,-1 0 0 0 0,1-1 0 0 0,-1 1-1 0 0,1-1 1 0 0,-1 1 0 0 0,0-1-1 0 0,1 1 1 0 0,-1-1 0 0 0,0 1 0 0 0,0-3-1 0 0,5-49 154 0 0,-3 41-147 0 0,-1 0 0 0 0,0 0 0 0 0,0 0 0 0 0,-3-20-1 0 0,-2 8-16 0 0,1 11 0 0 0,-1-23 0 0 0,-13-120 1 0 0,1 25-12 0 0,2 15-43 0 0,9 95 32 0 0,2 1-1 0 0,0-1 0 0 0,1-35 1 0 0,3 12-265 0 0,-6-82 0 0 0,4 114 164 0 0,0 0 0 0 0,0-1 0 0 0,1 1 0 0 0,1 0 0 0 0,4-24 0 0 0,-3 22-252 0 0,1-28-1 0 0,-3 29-1312 0 0,1-1 0 0 0,3-16 0 0 0,4 2-3470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18:45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24 14280 0 0,'-9'-4'155'0'0,"1"0"0"0"0,-1 1 0 0 0,0 0 0 0 0,0 0 1 0 0,0 1-1 0 0,0 0 0 0 0,0 1 0 0 0,-1 0 0 0 0,-14 0 1 0 0,8 1 680 0 0,-1 1 1 0 0,1 0 0 0 0,-25 5 0 0 0,34-4-607 0 0,1 0-1 0 0,-1 0 1 0 0,1 1-1 0 0,0 0 1 0 0,0 0 0 0 0,0 0-1 0 0,0 1 1 0 0,0-1-1 0 0,1 2 1 0 0,0-1-1 0 0,-7 7 1 0 0,2 1-86 0 0,0-1 0 0 0,1 2 0 0 0,0-1 0 0 0,1 1 0 0 0,1 1 0 0 0,0 0 0 0 0,-8 24 0 0 0,7-13 26 0 0,1 0 1 0 0,2 0-1 0 0,-5 46 0 0 0,10-56-120 0 0,0 0 0 0 0,1-1 0 0 0,1 1-1 0 0,1-1 1 0 0,5 20 0 0 0,-6-27-37 0 0,0 0 1 0 0,1 0 0 0 0,-1-1-1 0 0,2 1 1 0 0,-1-1-1 0 0,1 0 1 0 0,0 0-1 0 0,0 0 1 0 0,0 0-1 0 0,1-1 1 0 0,0 0 0 0 0,0 0-1 0 0,0 0 1 0 0,1 0-1 0 0,0-1 1 0 0,0 0-1 0 0,0 0 1 0 0,0-1-1 0 0,1 1 1 0 0,-1-2 0 0 0,1 1-1 0 0,0-1 1 0 0,10 3-1 0 0,-3-2 7 0 0,1-1 1 0 0,-1-1-1 0 0,1 0 0 0 0,0-1 0 0 0,0-1 1 0 0,-1 0-1 0 0,1-1 0 0 0,0-1 0 0 0,-1 0 0 0 0,0-1 1 0 0,0 0-1 0 0,0-1 0 0 0,0-1 0 0 0,-1 0 0 0 0,0-1 1 0 0,0 0-1 0 0,0-1 0 0 0,16-14 0 0 0,-22 16-54 0 0,0 0 0 0 0,0-1 0 0 0,0 0 0 0 0,0-1 0 0 0,-1 1 0 0 0,-1-1 0 0 0,1-1 1 0 0,-1 1-1 0 0,-1-1 0 0 0,1 1 0 0 0,-2-2 0 0 0,1 1 0 0 0,-1 0 0 0 0,0 0 0 0 0,-1-1 0 0 0,0 0 0 0 0,-1 1 0 0 0,0-1 0 0 0,0 0 0 0 0,-2-11 0 0 0,-1-12-597 0 0,-1 1 0 0 0,-13-57 0 0 0,10 65 145 0 0,-5-19-1087 0 0,0 15-3496 0 0,-1 7-1412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2:41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304 846 14280 0 0,'-50'12'1485'0'0,"43"-10"-1019"0"0,0 1-1 0 0,0 0 1 0 0,-6 4-1 0 0,11-5 525 0 0,3-1 70 0 0,-1-1-1054 0 0,0 0-1 0 0,1 0 1 0 0,-1 0 0 0 0,0 0-1 0 0,0 0 1 0 0,0 0-1 0 0,0 0 1 0 0,0 0 0 0 0,0 0-1 0 0,0 0 1 0 0,0 0 0 0 0,1 0-1 0 0,-1 0 1 0 0,0 0-1 0 0,0 0 1 0 0,0 0 0 0 0,0 0-1 0 0,0 0 1 0 0,0 0-1 0 0,0 0 1 0 0,0 0 0 0 0,0 1-1 0 0,0-1 1 0 0,0 0-1 0 0,1 0 1 0 0,-1 0 0 0 0,0 0-1 0 0,0 0 1 0 0,0 0 0 0 0,0 0-1 0 0,0 0 1 0 0,0 0-1 0 0,0 1 1 0 0,0-1 0 0 0,0 0-1 0 0,0 0 1 0 0,0 0-1 0 0,0 0 1 0 0,0 0 0 0 0,0 0-1 0 0,0 0 1 0 0,0 1-1 0 0,0-1 1 0 0,0 0 0 0 0,0 0-1 0 0,0 0 1 0 0,0 0 0 0 0,0 0-1 0 0,-1 0 1 0 0,1 0-1 0 0,0 1-2 0 0,0-1 0 0 0,-1 0 0 0 0,1 0 0 0 0,0 0 0 0 0,0 0 0 0 0,-1 1 0 0 0,1-1 0 0 0,0 0 0 0 0,0 0 0 0 0,0 1 0 0 0,-1-1 0 0 0,1 0 0 0 0,0 0 0 0 0,0 1 0 0 0,0-1 0 0 0,0 0 0 0 0,-1 1 0 0 0,1-1 0 0 0,0 0 0 0 0,0 0 0 0 0,0 1 0 0 0,0-1 0 0 0,0 0 0 0 0,0 1 0 0 0,0-1 0 0 0,0 0 0 0 0,0 1 0 0 0,0-1 0 0 0,0 0 0 0 0,0 1 0 0 0,0-1 0 0 0,0 0 0 0 0,0 1 0 0 0,0-1 0 0 0,1 0-1 0 0,-1 0 1 0 0,0 1 0 0 0,0-1 0 0 0,0 0 0 0 0,0 1 0 0 0,1-1 0 0 0,-1 0 0 0 0,1 1-2 0 0,-1 0 0 0 0,0-1-1 0 0,1 1 1 0 0,-1 0-1 0 0,0-1 1 0 0,1 1 0 0 0,-1 0-1 0 0,0-1 1 0 0,0 1-1 0 0,0 0 1 0 0,1-1 0 0 0,-1 1-1 0 0,0 0 1 0 0,0 0-1 0 0,0-1 1 0 0,0 1 0 0 0,0 0-1 0 0,-1-1 1 0 0,1 2-1 0 0,-4 8 1 0 0,4-9-6 0 0,0 0 1 0 0,-1-1 0 0 0,1 1-1 0 0,0-1 1 0 0,-1 1-1 0 0,1 0 1 0 0,0 0 0 0 0,0-1-1 0 0,0 1 1 0 0,0 0 0 0 0,0-1-1 0 0,0 1 1 0 0,0 0-1 0 0,0 0 1 0 0,0-1 0 0 0,0 1-1 0 0,0 0 1 0 0,0-1 0 0 0,0 1-1 0 0,0 0 1 0 0,1 0 0 0 0,-1-1-1 0 0,0 1 1 0 0,1-1-1 0 0,0 2 1 0 0,9 15-98 0 0,-8-15 90 0 0,0 0 0 0 0,-1 1 0 0 0,1-1 0 0 0,-1 1 0 0 0,1 0 0 0 0,-1-1 0 0 0,0 1 0 0 0,0 0 0 0 0,0-1-1 0 0,0 6 1 0 0,0-4-11 0 0,0 1 0 0 0,0 0-1 0 0,1-1 1 0 0,0 1-1 0 0,0-1 1 0 0,0 0-1 0 0,0 1 1 0 0,1-1 0 0 0,-1 0-1 0 0,6 5 1 0 0,12 22-132 0 0,-9-10-77 0 0,20 29 0 0 0,-26-42 125 0 0,-1 0 0 0 0,8 16 0 0 0,-9-16-34 0 0,1 0 0 0 0,8 12 0 0 0,1 0-72 0 0,-12-18 186 0 0,-4-3 1 0 0,-9-6-82 0 0,1-1 0 0 0,-1 0 0 0 0,2-1 0 0 0,-1 0 0 0 0,1 0 1 0 0,-16-20-1 0 0,2 4-104 0 0,12 12 128 0 0,1-1-1 0 0,0 0 1 0 0,1-1-1 0 0,-10-18 0 0 0,12 22 62 0 0,1 0 0 0 0,-20-20 0 0 0,18 21 71 0 0,1-1 0 0 0,-1 1-1 0 0,-7-16 1 0 0,2-4 104 0 0,1-1 0 0 0,1-1 0 0 0,-7-37 0 0 0,11 41-42 0 0,-30-167 483 0 0,31 151-498 0 0,4 25-58 0 0,0-1 0 0 0,2-1-1 0 0,0 1 1 0 0,2 0-1 0 0,0 0 1 0 0,6-29-1 0 0,1 1-36 0 0,-4 24 0 0 0,1 0 0 0 0,1 0 0 0 0,15-42 0 0 0,-12 47 2 0 0,0 1 0 0 0,1 0 0 0 0,16-21-1 0 0,-23 34 12 0 0,0 1 0 0 0,1 0 0 0 0,0-1 0 0 0,0 1 0 0 0,0 1 0 0 0,0-1 0 0 0,1 1 0 0 0,0-1 0 0 0,-1 1 0 0 0,1 0 0 0 0,0 1 0 0 0,1-1 0 0 0,-1 1 0 0 0,0 0 0 0 0,1 1 0 0 0,9-3 0 0 0,-11 4-11 0 0,0 0-1 0 0,-1 1 0 0 0,1-1 1 0 0,0 1-1 0 0,0 0 0 0 0,0 0 0 0 0,0 0 1 0 0,0 0-1 0 0,-1 1 0 0 0,7 2 0 0 0,-5-1-3 0 0,1 0 0 0 0,-1 1 0 0 0,0-1 0 0 0,0 1 0 0 0,7 7 0 0 0,-4-1-37 0 0,-1 1 0 0 0,0-1 1 0 0,0 1-1 0 0,-1 0 0 0 0,-1 1 1 0 0,0-1-1 0 0,7 23 0 0 0,-10-23-60 0 0,1-1 0 0 0,-1 1 0 0 0,-1 0 0 0 0,0-1-1 0 0,0 1 1 0 0,-1 0 0 0 0,-1 0 0 0 0,0-1 0 0 0,-3 15-1 0 0,0 20-272 0 0,3-32 211 0 0,0 0 0 0 0,-1 0 1 0 0,0-1-1 0 0,-8 26 1 0 0,-4-7-125 0 0,9-20 135 0 0,0 1 0 0 0,-7 23 0 0 0,8-11 125 0 0,4-19 47 0 0,-1 0 1 0 0,0 0-1 0 0,0 0 1 0 0,0 0-1 0 0,0 0 1 0 0,-1 0-1 0 0,0-1 1 0 0,-5 9-1 0 0,-5 5 118 0 0,-2-1 0 0 0,-17 17 0 0 0,-17 22 501 0 0,42-48-503 0 0,-1 0-1 0 0,0-1 1 0 0,0 0-1 0 0,-1 0 0 0 0,-9 6 1 0 0,7-5 83 0 0,0 0 0 0 0,-10 11 0 0 0,19-18-186 0 0,-1 1-1 0 0,0-1 0 0 0,1 0 0 0 0,-1 0 1 0 0,1 0-1 0 0,-1 0 0 0 0,0 0 0 0 0,0 0 1 0 0,0 0-1 0 0,0 0 0 0 0,0-1 1 0 0,-1 1-1 0 0,-8 3 223 0 0,9-4-40 0 0,1-2-184 0 0,0 1-1 0 0,-1-1 1 0 0,1 0-1 0 0,0 0 0 0 0,0 0 1 0 0,-1-4-1 0 0,2 3-29 0 0,0 0 1 0 0,0 0-1 0 0,0-1 0 0 0,1 1 1 0 0,-1 0-1 0 0,1 0 0 0 0,0 0 1 0 0,-1 0-1 0 0,2 0 0 0 0,-1 0 1 0 0,0 1-1 0 0,0-1 0 0 0,1 0 0 0 0,0 0 1 0 0,2-2-1 0 0,7-17-19 0 0,-8 15 2 0 0,0 0 1 0 0,0 0-1 0 0,0 0 0 0 0,1 0 0 0 0,-1 1 0 0 0,2 0 0 0 0,-1-1 0 0 0,1 2 0 0 0,0-1 0 0 0,7-6 0 0 0,37-37-42 0 0,-34 33 48 0 0,0 1 1 0 0,35-27-1 0 0,-35 31 8 0 0,1 1 0 0 0,0 0 0 0 0,1 1 0 0 0,0 1 0 0 0,0 1 0 0 0,1 0 0 0 0,33-7 0 0 0,-31 12 20 0 0,1 0-1 0 0,0 1 0 0 0,0 1 0 0 0,-1 1 0 0 0,1 1 0 0 0,0 1 0 0 0,-1 1 0 0 0,0 1 1 0 0,0 0-1 0 0,0 2 0 0 0,-1 0 0 0 0,0 1 0 0 0,0 1 0 0 0,0 1 0 0 0,-2 0 1 0 0,1 2-1 0 0,-1 0 0 0 0,-1 1 0 0 0,0 0 0 0 0,-1 1 0 0 0,0 1 0 0 0,17 23 0 0 0,-25-27-39 0 0,1 0 0 0 0,-2 0-1 0 0,0 1 1 0 0,0 0 0 0 0,-1 0-1 0 0,0 0 1 0 0,-1 1 0 0 0,-1 0 0 0 0,0-1-1 0 0,0 1 1 0 0,-2 0 0 0 0,1 1-1 0 0,-2-1 1 0 0,0 0 0 0 0,0 0-1 0 0,-1 0 1 0 0,-1 0 0 0 0,0 0-1 0 0,-1 0 1 0 0,0 0 0 0 0,-1 0-1 0 0,0-1 1 0 0,-1 0 0 0 0,-9 15-1 0 0,-11 14 212 0 0,-2-1 0 0 0,-2-1 0 0 0,-35 35 0 0 0,51-60-118 0 0,-1 0 0 0 0,0-1 0 0 0,-1-1-1 0 0,-1 0 1 0 0,0-1 0 0 0,0-1 0 0 0,-1 0-1 0 0,-30 11 1 0 0,34-17-23 0 0,0 0 0 0 0,-1-1 0 0 0,-24 2 0 0 0,-3 0-9 0 0,19-2-62 0 0,0-1 0 0 0,-1-2 0 0 0,-41-2 0 0 0,50 0-60 0 0,0-1 0 0 0,0-1 0 0 0,-19-7-1 0 0,-14-3-1223 0 0,45 13 658 0 0,2-5-970 0 0,-1 4 1282 0 0,1 1 0 0 0,0-1-1 0 0,0 0 1 0 0,0 1 0 0 0,0-1-1 0 0,0 0 1 0 0,1 1 0 0 0,-1-1 0 0 0,0 1-1 0 0,2-3 1 0 0,6-7-4534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2:43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13904 0 0,'9'-3'1486'0'0,"-3"3"1117"0"0,-6 12-2073 0 0,9 18-248 0 0,-1-3-224 0 0,12 64-58 0 0,2 11 0 0 0,-8-22 4 0 0,-2-14-392 0 0,-3 1 0 0 0,1 68 0 0 0,-10-117 243 0 0,0 15-342 0 0,-4 37 1 0 0,3-57 56 0 0,0 23 0 0 0,2-15-3967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2:43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1 7832 0 0,'-2'1'602'0'0,"-2"3"-354"0"0,0-1 0 0 0,-1-1-1 0 0,1 1 1 0 0,-1-1-1 0 0,0 1 1 0 0,0-1 0 0 0,0-1-1 0 0,-5 3 1 0 0,3-2 420 0 0,0 0 0 0 0,0 0 0 0 0,0 1-1 0 0,-10 7 1 0 0,9-5-456 0 0,-1 1-1 0 0,1 1 0 0 0,0 0 1 0 0,0 0-1 0 0,1 0 0 0 0,0 1 1 0 0,-7 11-1 0 0,-1 4-203 0 0,10-17-31 0 0,1 1 1 0 0,0 0 0 0 0,0 0 0 0 0,0 0-1 0 0,1 0 1 0 0,0 0 0 0 0,1 1 0 0 0,-1-1-1 0 0,-1 16 1 0 0,1-2-99 0 0,2-15 62 0 0,0 1 0 0 0,1 0 0 0 0,0-1 0 0 0,0 1 0 0 0,0 0 0 0 0,2 7 0 0 0,-1-6 34 0 0,1-1 1 0 0,1 1-1 0 0,0 0 1 0 0,0-1-1 0 0,0 0 1 0 0,1 1-1 0 0,0-1 1 0 0,0-1-1 0 0,1 1 1 0 0,0-1-1 0 0,0 0 1 0 0,0 0-1 0 0,1 0 1 0 0,0 0 0 0 0,0-1-1 0 0,0 0 1 0 0,1-1-1 0 0,0 1 1 0 0,8 3-1 0 0,115 58 476 0 0,-94-43-400 0 0,1 1-15 0 0,-22-16-18 0 0,-1 0 0 0 0,-1 1 0 0 0,0 0 1 0 0,0 1-1 0 0,-1 0 0 0 0,13 15 1 0 0,-23-24-31 0 0,-1 1 1 0 0,1-1-1 0 0,-1 1 1 0 0,1 0-1 0 0,-1 0 1 0 0,0 0 0 0 0,0 0-1 0 0,1 0 1 0 0,-1 0-1 0 0,-1 0 1 0 0,1 0-1 0 0,0 0 1 0 0,-1 0 0 0 0,1 1-1 0 0,-1-1 1 0 0,1 0-1 0 0,-1 0 1 0 0,0 1-1 0 0,0-1 1 0 0,0 0 0 0 0,0 0-1 0 0,0 1 1 0 0,-1-1-1 0 0,1 0 1 0 0,-1 0-1 0 0,0 0 1 0 0,1 1 0 0 0,-1-1-1 0 0,-1 2 1 0 0,-3 5-132 0 0,-1-1 1 0 0,0 0 0 0 0,0 0 0 0 0,-1 0 0 0 0,-9 9-1 0 0,5-6 6 0 0,2-2 51 0 0,0-1 0 0 0,-1 0 0 0 0,0 0-1 0 0,-16 9 1 0 0,-47 20-696 0 0,56-29 462 0 0,-2 1-245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2:44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6448 0 0,'0'0'9346'0'0,"1"-1"-9209"0"0,-1 0-1 0 0,0 0 0 0 0,0 0 0 0 0,1-1 1 0 0,-1 1-1 0 0,0 0 0 0 0,1 0 1 0 0,-1 0-1 0 0,1 0 0 0 0,0 0 1 0 0,0-1-1 0 0,1 0-46 0 0,13-7 169 0 0,23-16-480 0 0,-35 23 131 0 0,-1 0 0 0 0,1 0-1 0 0,-1-1 1 0 0,1 0 0 0 0,3-4 0 0 0,10-10-695 0 0,0 5 116 0 0,-4 3-138 0 0,1 0 0 0 0,0 1 0 0 0,21-10-1 0 0,20-10-970 0 0,-36 18 823 0 0,33-14-1 0 0,-17 9 263 0 0,-20 7 357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2:44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137 166 456 0 0,'-11'7'796'0'0,"4"-1"2473"0"0,1 0-1 0 0,-11 12 1 0 0,7-6-1626 0 0,-1 4-1394 0 0,0 0 1 0 0,1 1-1 0 0,1 1 0 0 0,1-1 1 0 0,0 2-1 0 0,-7 27 0 0 0,11-34-301 0 0,2-1 1 0 0,-1 1-1 0 0,1 0 0 0 0,0 17 1 0 0,2-25-8 0 0,3 6-8 0 0,4 0-5 0 0,4-4 7 0 0,-8-5 67 0 0,-1 0 0 0 0,1-1 0 0 0,0 1 0 0 0,0-1 0 0 0,-1 0 0 0 0,1 0 0 0 0,0 0 0 0 0,0 0 0 0 0,-1-1 0 0 0,1 1 0 0 0,0-1 0 0 0,0 1 0 0 0,-1-1 0 0 0,1 0 0 0 0,-1 0 0 0 0,1 0 0 0 0,-1 0 0 0 0,1-1 0 0 0,-1 1 0 0 0,1-1 0 0 0,-1 0 0 0 0,0 1 0 0 0,0-1 0 0 0,3-3 0 0 0,4-5 6 0 0,1-1 0 0 0,-1-1 1 0 0,11-18-1 0 0,-12 18-86 0 0,-7 9 61 0 0,1 1 0 0 0,-1-1 0 0 0,0 0 0 0 0,0 1 0 0 0,0-1 1 0 0,-1 0-1 0 0,1 0 0 0 0,0 0 0 0 0,-1 0 0 0 0,0 0 0 0 0,0 0 0 0 0,0 0 0 0 0,0 1 0 0 0,0-1 0 0 0,-1 0 0 0 0,1 0 0 0 0,-1 0 0 0 0,0 0 0 0 0,0 0 0 0 0,0 1 0 0 0,0-1 0 0 0,0 0 0 0 0,-1 1 0 0 0,1-1 0 0 0,-1 1 0 0 0,1-1 1 0 0,-4-2-1 0 0,-3-3 102 0 0,-1-1 0 0 0,-14-9 1 0 0,21 17-74 0 0,1 0 1 0 0,0 0 0 0 0,-1 0-1 0 0,1 0 1 0 0,0 0 0 0 0,0 0-1 0 0,0-1 1 0 0,-1 1 0 0 0,1 0-1 0 0,1-1 1 0 0,-1 1 0 0 0,0-1-1 0 0,0 1 1 0 0,0-1 0 0 0,0-1-1 0 0,1 1-19 0 0,0 1-1 0 0,0-1 1 0 0,0 0-1 0 0,1 1 1 0 0,-1-1-1 0 0,0 1 1 0 0,1-1-1 0 0,-1 0 1 0 0,1 1-1 0 0,0-1 1 0 0,-1 1-1 0 0,1 0 0 0 0,0-1 1 0 0,0 1-1 0 0,0 0 1 0 0,0-1-1 0 0,0 1 1 0 0,0 0-1 0 0,0 0 1 0 0,0 0-1 0 0,1 0 1 0 0,-1 0-1 0 0,0 0 1 0 0,2-1-1 0 0,5-3-45 0 0,2-4 30 0 0,17-15-54 0 0,-19 14 64 0 0,1 1-1 0 0,1 1 1 0 0,0-1 0 0 0,19-12-1 0 0,49-23-36 0 0,-44 27 50 0 0,1 1 0 0 0,37-11 0 0 0,-59 24 0 0 0,5 2 2 0 0,-15 3-4 0 0,-2-1-9 0 0,1 0 8 0 0,0 1 1 0 0,0-1-1 0 0,-1 0 0 0 0,1 1 1 0 0,-1-1-1 0 0,1 1 0 0 0,-1 0 1 0 0,0-1-1 0 0,0 1 0 0 0,1 0 1 0 0,-1 0-1 0 0,0 0 0 0 0,-1 0 1 0 0,1 0-1 0 0,0 0 0 0 0,0 0 1 0 0,-1 0-1 0 0,0 0 0 0 0,1 2 1 0 0,0 13 35 0 0,-1-1-1 0 0,0 0 1 0 0,-1 1 0 0 0,-1-1 0 0 0,-1 0 0 0 0,-5 20 0 0 0,-66 232 229 0 0,48-180-344 0 0,-34 70 44 0 0,21-65-30 0 0,33-75-177 0 0,1 1 0 0 0,-3 20 0 0 0,3-14-236 0 0,0 14-1223 0 0,1-26-2248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2:45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57 158 920 0 0,'-14'30'-887'0'0,"5"-9"7219"0"0,-13 40 0 0 0,14-23-4793 0 0,7-34-1507 0 0,0 0 0 0 0,1 0 0 0 0,-1 0 0 0 0,1 0 0 0 0,0 0 0 0 0,0 0 0 0 0,0 0 1 0 0,0 0-1 0 0,1 0 0 0 0,1 5 0 0 0,3-1-48 0 0,-4-6-31 0 0,0 0 1 0 0,0-1-1 0 0,1 1 0 0 0,-1-1 1 0 0,0 0-1 0 0,1 1 0 0 0,-1-1 1 0 0,1 0-1 0 0,-1 0 0 0 0,1 0 1 0 0,0 0-1 0 0,0 0 0 0 0,-1 0 1 0 0,1 0-1 0 0,0-1 0 0 0,0 1 1 0 0,0-1-1 0 0,0 1 0 0 0,0-1 1 0 0,0 0-1 0 0,0 0 0 0 0,0 0 1 0 0,0 0-1 0 0,-1 0 0 0 0,1 0 1 0 0,0 0-1 0 0,0-1 0 0 0,0 1 1 0 0,0-1-1 0 0,0 1 0 0 0,3-3 1 0 0,1 0-78 0 0,0-1 0 0 0,0 0 0 0 0,0 0-1 0 0,-1 0 1 0 0,10-10 0 0 0,6-6-39 0 0,-3 5 434 0 0,-1 0 1 0 0,0-1 0 0 0,-2-1 0 0 0,0-1-1 0 0,25-37 1 0 0,-26 21 208 0 0,-7 15-234 0 0,-5 13-179 0 0,0 1-1 0 0,-1 0 1 0 0,0-1 0 0 0,0 1 0 0 0,0-1 0 0 0,-1 1 0 0 0,0-1 0 0 0,0 1 0 0 0,-1-8 0 0 0,1 10-51 0 0,0-1 0 0 0,-1 0 0 0 0,0 1 0 0 0,0-1 0 0 0,0 1 0 0 0,0-1 0 0 0,0 1 0 0 0,-1-1 0 0 0,0 1 0 0 0,1 0 0 0 0,-1 0 0 0 0,-1 0 0 0 0,1 0 0 0 0,-4-4 0 0 0,2 4-94 0 0,1 1 1 0 0,-1-1-1 0 0,1 1 1 0 0,-1 0-1 0 0,0 0 0 0 0,0 0 1 0 0,0 1-1 0 0,0 0 1 0 0,0-1-1 0 0,0 1 0 0 0,0 1 1 0 0,0-1-1 0 0,-1 0 1 0 0,1 1-1 0 0,0 0 1 0 0,0 0-1 0 0,-1 1 0 0 0,1-1 1 0 0,0 1-1 0 0,0 0 1 0 0,0 0-1 0 0,-6 2 1 0 0,-6 3-874 0 0,0 1 1 0 0,0 1 0 0 0,0 0 0 0 0,-14 11 0 0 0,26-16 498 0 0,-28 17-3206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2:46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0 2760 0 0,'-11'3'231'0'0,"1"0"-1"0"0,0 1 1 0 0,-18 9-1 0 0,-8 9 4293 0 0,23-13-2474 0 0,7-5-1179 0 0,0 0 1 0 0,0 1-1 0 0,1-1 1 0 0,-6 7-1 0 0,2-1-661 0 0,3-5-141 0 0,0 1 0 0 0,1 0 0 0 0,0 0 0 0 0,0 0 0 0 0,-5 10 1 0 0,9-14-68 0 0,-1 3 10 0 0,0 0 0 0 0,0 0 0 0 0,-3 11 0 0 0,5-14-27 0 0,-1 0-1 0 0,1 1 0 0 0,0-1 1 0 0,0 0-1 0 0,0 1 0 0 0,1-1 1 0 0,-1 0-1 0 0,0 0 0 0 0,1 1 1 0 0,0-1-1 0 0,-1 0 1 0 0,3 4-1 0 0,-2-3-8 0 0,2 3-59 0 0,0 0-1 0 0,0 0 0 0 0,1 0 1 0 0,-1 0-1 0 0,1 0 1 0 0,0-1-1 0 0,8 8 1 0 0,-9-10 61 0 0,15 13-263 0 0,0 0 0 0 0,1 0 0 0 0,1-2 0 0 0,1 0 0 0 0,24 11 0 0 0,173 61 313 0 0,-116-42 627 0 0,-52-20-236 0 0,-44-22-355 0 0,4 3 49 0 0,0-1 0 0 0,0 2 0 0 0,9 5 0 0 0,-16-9-94 0 0,-1 1-1 0 0,1-1 1 0 0,-1 0 0 0 0,1 0-1 0 0,-1 1 1 0 0,0-1-1 0 0,0 1 1 0 0,0 0 0 0 0,-1 0-1 0 0,1 0 1 0 0,-1 0 0 0 0,1 0-1 0 0,-1 0 1 0 0,1 4 0 0 0,-2-5-13 0 0,1 0 0 0 0,-1 0 0 0 0,-1-1 1 0 0,1 1-1 0 0,0 0 0 0 0,0 0 0 0 0,-1 0 1 0 0,1-1-1 0 0,-1 1 0 0 0,1 0 0 0 0,-1 0 1 0 0,0-1-1 0 0,1 1 0 0 0,-1 0 0 0 0,-1 1 1 0 0,-17 21 54 0 0,8-13-89 0 0,-1-1 0 0 0,0 0 0 0 0,0-1 0 0 0,-28 16 0 0 0,-58 22-169 0 0,96-46 195 0 0,-22 9-38 0 0,0-1 0 0 0,-1-2 0 0 0,1 0 0 0 0,-2-1 0 0 0,-41 3 0 0 0,51-9-102 0 0,-1-1 0 0 0,0 0 0 0 0,1-2 1 0 0,-1 0-1 0 0,-30-9 0 0 0,30 7-570 0 0,-14-6-3805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2:47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1 401 15520 0 0,'0'0'1407'0'0,"1"-1"-1161"0"0,50-25 821 0 0,-31 17-535 0 0,20-13-1 0 0,83-66-321 0 0,-21 15-1373 0 0,-30 17-300 0 0,30-23-1686 0 0,-72 56 1795 0 0,-3 6-2658 0 0,-13 10 392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2:47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120 308 13072 0 0,'0'0'1309'0'0,"-11"3"-1186"0"0,7-1 74 0 0,-1-1 0 0 0,1 1 1 0 0,0 0-1 0 0,0 0 0 0 0,-1 0 1 0 0,1 1-1 0 0,1 0 0 0 0,-1 0 1 0 0,0 0-1 0 0,1 0 0 0 0,-4 4 1 0 0,2-1-18 0 0,0 0 1 0 0,0 1 0 0 0,0-1 0 0 0,1 1 0 0 0,-6 14 0 0 0,2-3-174 0 0,5-14-20 0 0,1 1 0 0 0,0-1 0 0 0,0 1 0 0 0,1 0 0 0 0,-1 0 0 0 0,1 0 0 0 0,0 0 0 0 0,1 0 0 0 0,-1 7 0 0 0,1-1-90 0 0,-1 0 40 0 0,1 0 0 0 0,1 0 0 0 0,0 1 1 0 0,0-1-1 0 0,1 0 0 0 0,4 11 0 0 0,-4-16 43 0 0,-1-1-1 0 0,2 0 0 0 0,-1 0 0 0 0,1 0 0 0 0,0 0 1 0 0,0-1-1 0 0,5 7 0 0 0,-7-10-9 0 0,0 0 0 0 0,0 0-1 0 0,1 1 1 0 0,-1-1 0 0 0,0 0 0 0 0,1-1 0 0 0,-1 1-1 0 0,1 0 1 0 0,-1 0 0 0 0,1-1 0 0 0,-1 1-1 0 0,1 0 1 0 0,0-1 0 0 0,-1 0 0 0 0,1 1 0 0 0,0-1-1 0 0,-1 0 1 0 0,1 0 0 0 0,0 0 0 0 0,-1 0 0 0 0,1 0-1 0 0,0 0 1 0 0,-1-1 0 0 0,1 1 0 0 0,0-1-1 0 0,-1 1 1 0 0,1-1 0 0 0,2-1 0 0 0,2 0 1 0 0,-1-1 1 0 0,1 0 0 0 0,-1 0-1 0 0,0-1 1 0 0,0 1-1 0 0,-1-1 1 0 0,1 0 0 0 0,-1 0-1 0 0,1-1 1 0 0,-1 1-1 0 0,-1-1 1 0 0,1 0 0 0 0,-1 0-1 0 0,0 0 1 0 0,0-1-1 0 0,0 1 1 0 0,-1-1 0 0 0,0 1-1 0 0,0-1 1 0 0,0 0-1 0 0,-1 0 1 0 0,1 0 0 0 0,-2 0-1 0 0,1 0 1 0 0,-1 0-1 0 0,1 0 1 0 0,-2 0 0 0 0,1 0-1 0 0,-1 0 1 0 0,0 0-1 0 0,0 0 1 0 0,-4-10 0 0 0,-1-5-155 0 0,5 15 115 0 0,-1 1-1 0 0,0 0 1 0 0,1 0 0 0 0,-2-1 0 0 0,-4-7 0 0 0,-43-50 44 0 0,46 58 176 0 0,0 1 1 0 0,0-1-1 0 0,0 1 1 0 0,-1 0-1 0 0,1 0 1 0 0,-6-3 0 0 0,9 7-148 0 0,1-1 1 0 0,0 1-1 0 0,0-1 1 0 0,-1 1-1 0 0,1-1 1 0 0,0 1-1 0 0,0-1 1 0 0,-1 1-1 0 0,1-1 1 0 0,0 0-1 0 0,0 1 1 0 0,0-1 0 0 0,0 1-1 0 0,0-1 1 0 0,0 1-1 0 0,0-1 1 0 0,0-1-1 0 0,0 1 4 0 0,0 0-5 0 0,0 0 0 0 0,-1 0 1 0 0,1 0-1 0 0,0 0 0 0 0,0 0 1 0 0,0-1-1 0 0,-1 1 0 0 0,1 0 1 0 0,0 0-1 0 0,1 0 0 0 0,-1 0 1 0 0,0-2-1 0 0,13-10 12 0 0,-2 4-116 0 0,1 1 1 0 0,13-7-1 0 0,8-6-129 0 0,158-95 141 0 0,-145 92 88 0 0,80-28 0 0 0,-123 51 15 0 0,0 0 1 0 0,0 0 0 0 0,0 0 0 0 0,0 0 0 0 0,0 1 0 0 0,0 0 0 0 0,0-1 0 0 0,0 1 0 0 0,0 0 0 0 0,0 1 0 0 0,0-1-1 0 0,0 0 1 0 0,0 1 0 0 0,0 0 0 0 0,0-1 0 0 0,0 1 0 0 0,-1 0 0 0 0,1 1 0 0 0,0-1 0 0 0,0 0 0 0 0,-1 1 0 0 0,5 3 0 0 0,-4-2 9 0 0,0 0 0 0 0,0 0 0 0 0,0 0 0 0 0,0 1 0 0 0,-1-1 0 0 0,1 1 0 0 0,-1 0 1 0 0,0 0-1 0 0,-1 0 0 0 0,1 0 0 0 0,0 0 0 0 0,-1 0 0 0 0,0 0 0 0 0,0 0 0 0 0,0 7 1 0 0,1 3-13 0 0,-1 0 1 0 0,-1 1 0 0 0,0-1 0 0 0,-1 0-1 0 0,-5 25 1 0 0,-3 11 63 0 0,3-18-12 0 0,-11 40 1 0 0,-31 108 54 0 0,16-55-45 0 0,-9 46-170 0 0,22-86-382 0 0,12-50 3 0 0,4-19-735 0 0,-1 1 0 0 0,-9 26 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2:47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18 9096 0 0,'2'-1'414'0'0,"-1"-1"-270"0"0,15-4 2731 0 0,-17 11-2493 0 0,0 0-1 0 0,0-1 1 0 0,0 1-1 0 0,-4 7 1 0 0,4-7-139 0 0,-6 19 216 0 0,-6 12-104 0 0,-1-2-258 0 0,1-1-1 0 0,2 2 0 0 0,-14 69 1 0 0,24-95-91 0 0,0-1 1 0 0,0 0 0 0 0,0 1-1 0 0,1-1 1 0 0,1 0 0 0 0,1 12 0 0 0,-1-15-53 0 0,0 0 1 0 0,0-1-1 0 0,1 1 1 0 0,-1 0-1 0 0,1-1 1 0 0,0 1-1 0 0,1-1 1 0 0,-1 1-1 0 0,1-1 1 0 0,0 0-1 0 0,0 0 1 0 0,4 4 0 0 0,-6-7 19 0 0,0 0-1 0 0,0 0 1 0 0,0-1 0 0 0,0 1 0 0 0,1 0 0 0 0,-1-1 0 0 0,0 1 0 0 0,0-1 0 0 0,1 1 0 0 0,-1-1 0 0 0,0 1 0 0 0,0-1 0 0 0,1 0 0 0 0,-1 0 0 0 0,0 0 0 0 0,1 1 0 0 0,-1-1 0 0 0,2-1 0 0 0,1 1-2 0 0,-1-1 0 0 0,1 1-1 0 0,-1-1 1 0 0,1 0 0 0 0,-1-1 0 0 0,6-2 0 0 0,0 0 22 0 0,-1-1 0 0 0,-1 0 1 0 0,1-1-1 0 0,12-11 1 0 0,-8 5 39 0 0,-1 0 1 0 0,0-1 0 0 0,-1 0 0 0 0,-1-1-1 0 0,0 1 1 0 0,-1-2 0 0 0,0 1 0 0 0,-1-1-1 0 0,-1-1 1 0 0,0 1 0 0 0,-1-1 0 0 0,3-18 0 0 0,-6 23-10 0 0,0-1 0 0 0,-1 1 0 0 0,0-1 0 0 0,-1 0 0 0 0,-2-13 0 0 0,1 19-35 0 0,0 0 0 0 0,0 0-1 0 0,-1-1 1 0 0,0 2 0 0 0,0-1 0 0 0,0 0 0 0 0,-1 0-1 0 0,0 1 1 0 0,0-1 0 0 0,-1 1 0 0 0,-4-6 0 0 0,7 10-55 0 0,-25-27-491 0 0,24 27 217 0 0,0-1-1 0 0,0 1 1 0 0,0-1 0 0 0,0 1-1 0 0,-1 0 1 0 0,1-1 0 0 0,0 1-1 0 0,-1 0 1 0 0,1 1 0 0 0,-1-1-1 0 0,1 0 1 0 0,-4 0 0 0 0,-15 1-3997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18:45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12 14768 0 0,'0'0'678'0'0,"-1"-1"-14"0"0,1 0-606 0 0,0 1 0 0 0,0-1-1 0 0,0 1 1 0 0,0-1 0 0 0,-1 1 0 0 0,1 0-1 0 0,0-1 1 0 0,0 1 0 0 0,-1-1 0 0 0,1 1 0 0 0,0-1-1 0 0,-1 1 1 0 0,1 0 0 0 0,0-1 0 0 0,-1 1-1 0 0,1-1 1 0 0,0 1 0 0 0,-1 0 0 0 0,1 0-1 0 0,-1-1 1 0 0,1 1 0 0 0,-1 0 0 0 0,1 0-1 0 0,-1-1 1 0 0,1 1 0 0 0,-1 0 0 0 0,1 0-1 0 0,-1 0 1 0 0,1 0 0 0 0,-1 0 0 0 0,1 0-1 0 0,-1 0 1 0 0,1 0 0 0 0,-1 0 0 0 0,1 0-1 0 0,-1 0 1 0 0,1 0 0 0 0,-1 0 0 0 0,1 0-1 0 0,-1 1 1 0 0,1-1 0 0 0,-2 0 0 0 0,-10 11 983 0 0,7-2-898 0 0,1 0 0 0 0,0 1-1 0 0,1-1 1 0 0,0 1-1 0 0,0-1 1 0 0,-1 15-1 0 0,-1-4-48 0 0,-6 41 313 0 0,-4 61-1 0 0,4-22-44 0 0,-3 47-42 0 0,3-14-226 0 0,4-48-331 0 0,6-44-546 0 0,2-13-4984 0 0,4-8-914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2:49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79 4608 0 0,'-17'-33'488'0'0,"12"23"967"0"0,-2-5 2448 0 0,-1-6 6324 0 0,9 30-9497 0 0,57 208-660 0 0,-13-61-136 0 0,-27-82 56 0 0,50 230-728 0 0,-66-287 406 0 0,-1 0-1 0 0,-2 23 0 0 0,1-13-411 0 0,0-24 325 0 0,0-1 0 0 0,0 1 0 0 0,0 0 0 0 0,-1-1 0 0 0,1 1 0 0 0,-1 0 0 0 0,1-1 0 0 0,-1 1 0 0 0,0-1 0 0 0,0 1 0 0 0,0-1 0 0 0,-3 4 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2:49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146 374 16583 0 0,'-4'0'111'0'0,"0"0"0"0"0,0 0-1 0 0,0 1 1 0 0,0-1-1 0 0,0 1 1 0 0,0 0 0 0 0,0 0-1 0 0,0 0 1 0 0,0 1-1 0 0,1-1 1 0 0,-1 1 0 0 0,0 0-1 0 0,1 0 1 0 0,-1 0-1 0 0,1 1 1 0 0,-4 2-1 0 0,-5 9 516 0 0,5-8-553 0 0,1 1 0 0 0,-1-1 0 0 0,2 1 1 0 0,-1 0-1 0 0,1 1 0 0 0,0 0 0 0 0,1 0 0 0 0,0 0 1 0 0,0 0-1 0 0,-3 11 0 0 0,6-17-177 0 0,0 2-242 0 0,0 0-1 0 0,0 0 0 0 0,0 1 0 0 0,1-1 1 0 0,0 7-1 0 0,0-9 129 0 0,0-1 0 0 0,0 0 1 0 0,1 1-1 0 0,-1-1 0 0 0,0 0 1 0 0,1 0-1 0 0,-1 1 0 0 0,1-1 1 0 0,-1 0-1 0 0,1 0 0 0 0,0 0 1 0 0,0 0-1 0 0,-1 0 0 0 0,1 0 0 0 0,0 0 1 0 0,0 0-1 0 0,0 0 0 0 0,0 0 1 0 0,0 0-1 0 0,0-1 0 0 0,0 1 1 0 0,0 0-1 0 0,1-1 0 0 0,1 2 1 0 0,1-1 124 0 0,-3 0 78 0 0,0-1 0 0 0,0 1 0 0 0,0-1 0 0 0,0 1 1 0 0,0-1-1 0 0,0 0 0 0 0,0 0 0 0 0,0 1 0 0 0,0-1 0 0 0,0 0 1 0 0,1 0-1 0 0,-1 0 0 0 0,0 0 0 0 0,0 0 0 0 0,0-1 1 0 0,0 1-1 0 0,0 0 0 0 0,0 0 0 0 0,2-1 0 0 0,10-3 307 0 0,-10 3-137 0 0,1 0 0 0 0,-1 0 0 0 0,0-1 0 0 0,1 1-1 0 0,-1-1 1 0 0,4-2 0 0 0,-3 1 20 0 0,-1 0 0 0 0,0 0-1 0 0,1 0 1 0 0,-1-1 0 0 0,3-4-1 0 0,3-3 228 0 0,21-35 764 0 0,-26 40-1056 0 0,0-1-1 0 0,-1 0 0 0 0,0-1 1 0 0,0 1-1 0 0,0 0 0 0 0,-1-1 1 0 0,1-9-1 0 0,0 3 8 0 0,10-60 337 0 0,-12 67-437 0 0,0-2-43 0 0,-1-1-1 0 0,-1 1 1 0 0,1 0 0 0 0,-1-1-1 0 0,-1 1 1 0 0,0 0 0 0 0,0 0 0 0 0,-7-16-1 0 0,2 2-288 0 0,-15-24 115 0 0,30 41 66 0 0,-1-3 104 0 0,-6 8 21 0 0,0-1 0 0 0,0 1 0 0 0,0-1 0 0 0,1 1 0 0 0,-1 0 1 0 0,0 0-1 0 0,1-1 0 0 0,-1 1 0 0 0,1 0 0 0 0,2-1 1 0 0,42-25-156 0 0,-34 19 162 0 0,1 0 0 0 0,-1 1 0 0 0,1 1 0 0 0,0 0 0 0 0,15-4 0 0 0,15-2 2 0 0,-26 6 2 0 0,1 1 0 0 0,-1 1 0 0 0,1 1 0 0 0,31-3 0 0 0,-46 5 10 0 0,1 1 4 0 0,12 5 9 0 0,-14-5-21 0 0,0 1-1 0 0,0 0 0 0 0,0 0 1 0 0,0 1-1 0 0,0-1 0 0 0,-1 0 1 0 0,1 1-1 0 0,0-1 0 0 0,0 1 1 0 0,-1-1-1 0 0,1 1 0 0 0,-1 0 1 0 0,0 0-1 0 0,1 0 0 0 0,-1 0 1 0 0,0 0-1 0 0,0 0 0 0 0,0 0 1 0 0,0 0-1 0 0,-1 0 0 0 0,1 2 1 0 0,1 5 18 0 0,-1-1 1 0 0,0 0 0 0 0,0 1 0 0 0,-1 9-1 0 0,0-14-19 0 0,-1 31-1 0 0,-1 0 1 0 0,-1-1 0 0 0,-13 52 0 0 0,-2 18 81 0 0,-2 6 14 0 0,-56 212 175 0 0,64-260-848 0 0,6-23-4173 0 0,5-21-224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2:50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49 2760 0 0,'0'2'207'0'0,"0"8"402"0"0,-2-1 1 0 0,1 0-1 0 0,-5 15 1 0 0,4-15 1366 0 0,-1 1-1 0 0,1 0 1 0 0,0 17 0 0 0,0 13-656 0 0,1-21-1159 0 0,1-1 0 0 0,3 29 1 0 0,0-23-164 0 0,-1-10-129 0 0,0-1 0 0 0,0 1 0 0 0,2-1-1 0 0,5 16 1 0 0,-8-25 23 0 0,1-1 0 0 0,0 1 0 0 0,0 0 0 0 0,0-1 0 0 0,1 0 0 0 0,-1 0 0 0 0,1 1 0 0 0,0-2 0 0 0,-1 1 0 0 0,1 0 0 0 0,1 0-1 0 0,-1-1 1 0 0,0 0 0 0 0,1 1 0 0 0,-1-1 0 0 0,1-1 0 0 0,-1 1 0 0 0,8 2 0 0 0,-8-4 100 0 0,1 1 0 0 0,-1-1-1 0 0,0 0 1 0 0,1 0 0 0 0,-1 0 0 0 0,0 0 0 0 0,0 0 0 0 0,1-1-1 0 0,-1 0 1 0 0,0 0 0 0 0,0 0 0 0 0,0 0 0 0 0,0 0-1 0 0,0 0 1 0 0,0-1 0 0 0,0 1 0 0 0,0-1 0 0 0,0 0 0 0 0,-1 0-1 0 0,4-3 1 0 0,3-3 104 0 0,0 0 0 0 0,-1-1 0 0 0,0 0 0 0 0,10-14 0 0 0,-4 1 342 0 0,19-43 0 0 0,-13 26-115 0 0,-16 29-258 0 0,1 1 0 0 0,-1-1 0 0 0,-1 0 1 0 0,0-1-1 0 0,-1 1 0 0 0,2-13 0 0 0,-3 16-60 0 0,-1 0 0 0 0,1 0-1 0 0,-2-1 1 0 0,1 1 0 0 0,-1 0-1 0 0,0 0 1 0 0,0 0 0 0 0,-1 0-1 0 0,0 0 1 0 0,-3-8 0 0 0,2 9-4 0 0,0 0 0 0 0,0 0 0 0 0,0 1 1 0 0,-1 0-1 0 0,0-1 0 0 0,0 1 0 0 0,0 0 1 0 0,-10-8-1 0 0,11 11-19 0 0,1 0-1 0 0,-1 1 1 0 0,0-1 0 0 0,0 1-1 0 0,1-1 1 0 0,-1 1 0 0 0,0 0 0 0 0,0 0-1 0 0,0 1 1 0 0,0-1 0 0 0,0 0 0 0 0,0 1-1 0 0,0 0 1 0 0,0 0 0 0 0,0 0 0 0 0,-1 0-1 0 0,1 0 1 0 0,0 1 0 0 0,0-1-1 0 0,0 1 1 0 0,-3 1 0 0 0,0 0-133 0 0,1 0 1 0 0,-1 1-1 0 0,1 0 0 0 0,0 0 1 0 0,0 0-1 0 0,0 1 0 0 0,0 0 1 0 0,1 0-1 0 0,-9 9 0 0 0,-5 10-4367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2:55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113 142 8288 0 0,'-62'-101'1780'0'0,"57"94"-1448"0"0,0-5 155 0 0,4 11-448 0 0,1 0 1 0 0,0 0-1 0 0,-1 0 0 0 0,1 0 1 0 0,-1-1-1 0 0,1 1 0 0 0,-1 0 0 0 0,0 0 1 0 0,1 0-1 0 0,-1 0 0 0 0,0 0 1 0 0,0 0-1 0 0,0 0 0 0 0,0 0 1 0 0,1 1-1 0 0,-1-1 0 0 0,0 0 0 0 0,-1 0 1 0 0,1 1-1 0 0,0-1 0 0 0,-2 0 1 0 0,2 2-34 0 0,0 1 0 0 0,0 0-1 0 0,0-1 1 0 0,0 1 0 0 0,1 0 0 0 0,-1-1 0 0 0,0 1 0 0 0,1 0 0 0 0,-1 3 0 0 0,1-3-1 0 0,-5 21-57 0 0,2 1 1 0 0,0 0 0 0 0,2 32-1 0 0,0-25-89 0 0,5 297-520 0 0,18-1 499 0 0,-12-201 20 0 0,32 411-20 0 0,20 307-52 0 0,-26 275 357 0 0,-30-838-93 0 0,21 1883-30 0 0,-18-1135-1193 0 0,3-272-562 0 0,-7-345 408 0 0,0 137-44 0 0,13 183-453 0 0,-4-249 1308 0 0,6 162-132 0 0,38 377 370 0 0,32-1 4577 0 0,51 61-2601 0 0,-95-744-1516 0 0,-6-54-182 0 0,2-1 0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2:55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1376 0 0,'14'178'128'0'0,"-9"-92"-128"0"0,0 7 0 0 0,3 13 0 0 0,2 7 1120 0 0,-1-1 192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2:56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0 11056 0 0,'-4'5'192'0'0,"0"-1"1"0"0,0 1-1 0 0,1 0 1 0 0,-5 7-1 0 0,4-3-101 0 0,0 0 0 0 0,0 1 0 0 0,-5 18 0 0 0,4-3-30 0 0,-5 47 0 0 0,3 99 226 0 0,11 88-99 0 0,0-113-99 0 0,22 768 359 0 0,-21-767-419 0 0,1 113 15 0 0,7 158 7 0 0,-9-338-50 0 0,37 889 62 0 0,-14-298-139 0 0,-4-119-108 0 0,105 1464-1884 0 0,-66-1355 1379 0 0,3 22 146 0 0,39 780 684 0 0,-103-1457-128 0 0,30 774 2858 0 0,-29-670-2407 0 0,1 789 3662 0 0,-20-351-2011 0 0,-11 588 454 0 0,28-496-2255 0 0,23-127-465 0 0,-19-431 131 0 0,23 287-68 0 0,-12-192 53 0 0,22 255-157 0 0,7 95-278 0 0,-35-393 171 0 0,14 245-853 0 0,-10-144-164 0 0,1 13-2742 0 0,-13-170 2130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2:57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1 12928 0 0,'0'1'594'0'0,"-5"6"-505"0"0,0 1 1 0 0,1 0-1 0 0,0 0 0 0 0,0 0 0 0 0,1 0 0 0 0,0 0 0 0 0,1 1 1 0 0,0-1-1 0 0,-2 15 0 0 0,1 9-130 0 0,2 42 0 0 0,0-21 111 0 0,-9 593-11 0 0,-9 167-64 0 0,-64 310-284 0 0,-1-4-552 0 0,59-702 370 0 0,-40 865-55 0 0,72-391 1608 0 0,33 1 712 0 0,-24-577-1077 0 0,-5-96-413 0 0,37 670 579 0 0,7 236-784 0 0,-33-593-170 0 0,-9 633 1463 0 0,-35-448 571 0 0,0-42-673 0 0,52 908 311 0 0,0-713-22 0 0,-10-276-900 0 0,1 30-481 0 0,-2-339-442 0 0,-1-20-98 0 0,3 24-91 0 0,4 129-621 0 0,-25-371 603 0 0,4 253-826 0 0,-6-99-6256 0 0,-1-131 1268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3:00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205 156 10568 0 0,'0'0'481'0'0,"3"-2"-6"0"0,28-18-297 0 0,-8 5 67 0 0,33-17 0 0 0,-15 11 158 0 0,-18 10-208 0 0,46-18-1 0 0,-63 27-177 0 0,10-3 230 0 0,0 0 0 0 0,1 1 0 0 0,-1 1 0 0 0,31-3 0 0 0,-43 6-178 0 0,0 0-1 0 0,0 0 0 0 0,0 1 0 0 0,0-1 0 0 0,0 1 0 0 0,0 0 0 0 0,0 0 0 0 0,0 0 1 0 0,0 1-1 0 0,0-1 0 0 0,0 1 0 0 0,-1 0 0 0 0,1 0 0 0 0,-1 0 0 0 0,1 0 0 0 0,-1 1 0 0 0,0 0 1 0 0,0-1-1 0 0,0 1 0 0 0,0 0 0 0 0,-1 1 0 0 0,1-1 0 0 0,-1 0 0 0 0,0 1 0 0 0,3 4 1 0 0,-1 1-27 0 0,0-1 0 0 0,-1 1 1 0 0,0 0-1 0 0,-1 0 1 0 0,0 0-1 0 0,0 1 1 0 0,-1-1-1 0 0,0 0 1 0 0,-1 1-1 0 0,1-1 1 0 0,-2 0-1 0 0,0 1 1 0 0,-2 14-1 0 0,-1-4-32 0 0,0 4-9 0 0,-1 0 0 0 0,-10 27 0 0 0,8-32-5 0 0,-7 21 31 0 0,-2-1 0 0 0,-42 73-1 0 0,38-83 38 0 0,0 0-1 0 0,-2-1 1 0 0,-2-1-1 0 0,0-2 1 0 0,-1 0-1 0 0,-53 39 0 0 0,-40 11-2 0 0,100-65-187 0 0,0-1 1 0 0,-1-1-1 0 0,0-1 0 0 0,-34 9 1 0 0,47-14 100 0 0,0-1 0 0 0,0-1 0 0 0,0 1 0 0 0,0-1 0 0 0,0 0 0 0 0,0 0 0 0 0,-10-2 1 0 0,14 1 36 0 0,0 1 0 0 0,0-1 1 0 0,0 0-1 0 0,0 1 1 0 0,0-1-1 0 0,0 0 1 0 0,0 0-1 0 0,1 0 0 0 0,-1 0 1 0 0,0-1-1 0 0,1 1 1 0 0,-1 0-1 0 0,1-1 1 0 0,-1 1-1 0 0,1-1 1 0 0,-1 0-1 0 0,1 1 0 0 0,0-1 1 0 0,0 0-1 0 0,0 0 1 0 0,0 0-1 0 0,0 1 1 0 0,1-1-1 0 0,-2-4 0 0 0,2 4-2 0 0,0 0-1 0 0,-1 0 0 0 0,1 0 1 0 0,0 0-1 0 0,1 1 0 0 0,-1-1 1 0 0,0 0-1 0 0,1 0 0 0 0,-1 0 1 0 0,1 0-1 0 0,-1 0 0 0 0,1 0 1 0 0,0 0-1 0 0,0 1 0 0 0,1-4 1 0 0,20-24 77 0 0,-15 21-52 0 0,1-1-1 0 0,0 1 0 0 0,1 1 0 0 0,0-1-1 0 0,1 1 1 0 0,-1 1 0 0 0,1 0-1 0 0,1 0 1 0 0,13-5 0 0 0,-17 7 25 0 0,6-1 51 0 0,0-1 1 0 0,1 2-1 0 0,-1 0 0 0 0,25-4 1 0 0,57-1-50 0 0,-72 9-57 0 0,1 0-1 0 0,-1 2 0 0 0,0 1 0 0 0,32 8 1 0 0,88 34-285 0 0,-59-6-1 0 0,-41-18-197 0 0,-34-17 110 0 0,0 0 1 0 0,-1 1-1 0 0,1 0 1 0 0,-1 0-1 0 0,0 1 0 0 0,0 0 1 0 0,-1 0-1 0 0,0 1 0 0 0,7 8 1 0 0,6 14-1306 0 0,5 0-12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3:00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3 10136 0 0,'-78'45'1183'0'0,"42"-28"3222"0"0,30-14-3345 0 0,0 0 1 0 0,1 0-1 0 0,-10 8 1 0 0,7-5-1011 0 0,2 0 0 0 0,-1 1 0 0 0,1 0 0 0 0,-7 9 0 0 0,3-2-592 0 0,1 1 0 0 0,1 0 1 0 0,-10 24-1 0 0,14-27 586 0 0,0 2 1 0 0,1-1-1 0 0,0 0 1 0 0,1 1 0 0 0,0-1-1 0 0,1 21 1 0 0,1-27-26 0 0,0 0 0 0 0,1 0 0 0 0,0 0 1 0 0,0-1-1 0 0,0 1 0 0 0,1 0 0 0 0,0-1 0 0 0,1 1 1 0 0,0-1-1 0 0,0 0 0 0 0,0 0 0 0 0,0 0 1 0 0,1 0-1 0 0,0 0 0 0 0,0-1 0 0 0,1 0 0 0 0,0 0 1 0 0,0 0-1 0 0,0 0 0 0 0,0-1 0 0 0,12 7 0 0 0,-5-4-12 0 0,0-1 1 0 0,0-1-1 0 0,1 0 0 0 0,0-1 0 0 0,0 0 0 0 0,18 2 0 0 0,-25-5-6 0 0,0 0 0 0 0,0-1 0 0 0,1 0-1 0 0,-1 0 1 0 0,0 0 0 0 0,1-1 0 0 0,-1 0 0 0 0,0 0 0 0 0,0-1 0 0 0,0 0 0 0 0,0 0 0 0 0,0 0 0 0 0,0-1 0 0 0,-1 0 0 0 0,11-6-1 0 0,-2-2 10 0 0,-8 8-18 0 0,-1-1 1 0 0,1 0-1 0 0,-1 0 1 0 0,0 0 0 0 0,-1-1-1 0 0,1 1 1 0 0,-1-1-1 0 0,0 0 1 0 0,0-1-1 0 0,0 1 1 0 0,3-8-1 0 0,6-12 6 0 0,-10 20-2 0 0,0 0 0 0 0,0 0 0 0 0,0-1 0 0 0,-1 0 1 0 0,0 1-1 0 0,0-1 0 0 0,-1 0 0 0 0,1 0 0 0 0,-1 0 0 0 0,-1 0 0 0 0,1 0 0 0 0,-1-10 0 0 0,-1-22-14 0 0,2 29 2 0 0,-1 0 1 0 0,0 0-1 0 0,-1 1 1 0 0,-3-16-1 0 0,3 18 12 0 0,-3-9-119 0 0,0 1 0 0 0,-1 0 0 0 0,0 0 0 0 0,-10-16 0 0 0,7 16 27 0 0,-3-6-2646 0 0,-27-34 1 0 0,26 41-1999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3:01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160 187 12896 0 0,'-10'0'1377'0'0,"0"0"-1899"0"0,4 1 1077 0 0,0-1 0 0 0,0 0 0 0 0,1-1 1 0 0,-12-1-1 0 0,16 1-449 0 0,0 1 0 0 0,-1 0 1 0 0,1-1-1 0 0,0 1 0 0 0,0-1 1 0 0,-1 0-1 0 0,1 1 0 0 0,0-1 0 0 0,0 0 1 0 0,0 0-1 0 0,0 0 0 0 0,0 0 1 0 0,0 0-1 0 0,0 0 0 0 0,0 0 0 0 0,0 0 1 0 0,0 0-1 0 0,0 0 0 0 0,1 0 1 0 0,-1-1-1 0 0,0 1 0 0 0,1 0 1 0 0,-1 0-1 0 0,1-1 0 0 0,0 1 0 0 0,-1-2 1 0 0,1-1-194 0 0,-1 1 0 0 0,1-1 0 0 0,0 1 0 0 0,0-1 0 0 0,0 1 0 0 0,1 0 0 0 0,0-1 0 0 0,-1 1 0 0 0,1-1 0 0 0,0 1 0 0 0,0 0 0 0 0,3-6 1 0 0,-1 4 79 0 0,0 0 1 0 0,1 0 0 0 0,-1 0-1 0 0,1 0 1 0 0,0 1-1 0 0,9-8 1 0 0,-5 5 80 0 0,1 1 0 0 0,-1 0 1 0 0,2 0-1 0 0,-1 1 0 0 0,0 0 0 0 0,1 1 0 0 0,20-7 0 0 0,43-2-2 0 0,-65 11-87 0 0,1 1 0 0 0,-1 1-1 0 0,1-1 1 0 0,-1 1-1 0 0,1 1 1 0 0,0 0-1 0 0,-1 0 1 0 0,1 0 0 0 0,-1 1-1 0 0,0 1 1 0 0,1-1-1 0 0,-1 1 1 0 0,14 8-1 0 0,-12-5-28 0 0,0 1 1 0 0,0 1-1 0 0,9 8 0 0 0,-16-13 37 0 0,0 0 1 0 0,-1 0 0 0 0,1 0 0 0 0,0 1 0 0 0,-1-1 0 0 0,0 1-1 0 0,0 0 1 0 0,0-1 0 0 0,0 1 0 0 0,-1 0 0 0 0,1 0 0 0 0,0 6-1 0 0,3 18 7 0 0,-2-18-3 0 0,-1 0 0 0 0,-1 0 0 0 0,0 0 0 0 0,0 0 0 0 0,-2 17 0 0 0,-8 25-243 0 0,-26 85 1 0 0,29-118 70 0 0,-1-1 1 0 0,0 0-1 0 0,-2 0 1 0 0,0-1-1 0 0,-12 17 0 0 0,2-7-4 0 0,-2-1-1 0 0,-27 28 1 0 0,34-40 158 0 0,-1 0 0 0 0,-24 16 1 0 0,29-24 17 0 0,1 0 0 0 0,-1 0 0 0 0,-1-1 0 0 0,1 0 0 0 0,-20 6 0 0 0,17-8 2 0 0,0 0 1 0 0,-17 1-1 0 0,25-3 3 0 0,0-1 0 0 0,0-1 0 0 0,0 1-1 0 0,0 0 1 0 0,1-1 0 0 0,-1 0 0 0 0,0-1-1 0 0,-9-2 1 0 0,6 0 38 0 0,6 4-22 0 0,0-1-1 0 0,0 1 1 0 0,1-1-1 0 0,-1 0 1 0 0,1 0 0 0 0,-1 1-1 0 0,1-1 1 0 0,-1 0-1 0 0,1-1 1 0 0,-1 1 0 0 0,1 0-1 0 0,0 0 1 0 0,-1-1-1 0 0,1 1 1 0 0,-2-3 0 0 0,-5-7 109 0 0,6 8-90 0 0,0 0 1 0 0,0 1-1 0 0,0-1 0 0 0,0 0 1 0 0,-2-5-1 0 0,4 6-27 0 0,0 1 1 0 0,0 0-1 0 0,-1 0 0 0 0,1 0 1 0 0,0 0-1 0 0,0 0 0 0 0,0 0 1 0 0,0-1-1 0 0,0 1 0 0 0,0 0 1 0 0,1 0-1 0 0,-1 0 0 0 0,0 0 1 0 0,0 0-1 0 0,1-1 0 0 0,-1 1 1 0 0,1 0-1 0 0,-1 0 0 0 0,1 0 1 0 0,-1 0-1 0 0,2-1 0 0 0,6-8 77 0 0,1 1 0 0 0,0 0 1 0 0,0 1-1 0 0,1-1 0 0 0,0 2 0 0 0,0 0 0 0 0,1 0 0 0 0,0 1 0 0 0,0 0 0 0 0,15-5 0 0 0,16-4 146 0 0,66-15 0 0 0,-104 29-226 0 0,25-5-5 0 0,-1 2-1 0 0,1 1 1 0 0,1 2 0 0 0,-1 0 0 0 0,0 2 0 0 0,0 1 0 0 0,30 7-1 0 0,-45-6-22 0 0,1 1-1 0 0,-1 0 0 0 0,23 11 0 0 0,38 22-281 0 0,-60-28-300 0 0,0 1 1 0 0,-1 0 0 0 0,21 18 0 0 0,-12-7-5142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18:46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9384 0 0,'0'0'976'0'0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3:01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13 14280 0 0,'-8'4'344'0'0,"6"-3"-265"0"0,-1 1 0 0 0,1-1 0 0 0,0 1 0 0 0,-1-1-1 0 0,1 1 1 0 0,0 0 0 0 0,0-1 0 0 0,0 1 0 0 0,0 1 0 0 0,0-1 0 0 0,0 0 0 0 0,1 0 0 0 0,-1 0 0 0 0,-2 5 0 0 0,3-4-21 0 0,0-1 0 0 0,0 0 1 0 0,0 0-1 0 0,0 0 0 0 0,-1 1 1 0 0,1-1-1 0 0,-1-1 1 0 0,1 1-1 0 0,-1 0 0 0 0,0 0 1 0 0,0-1-1 0 0,-3 3 1 0 0,3-2 77 0 0,0-1 1 0 0,0 1-1 0 0,0 0 1 0 0,0 0-1 0 0,0 0 1 0 0,0 0 0 0 0,1 0-1 0 0,-1 0 1 0 0,1 1-1 0 0,-2 2 1 0 0,-13 47 2188 0 0,11-42-2146 0 0,-3 9-77 0 0,1-1 0 0 0,1 1 0 0 0,0 1-1 0 0,-3 20 1 0 0,-2 13-422 0 0,8-43 229 0 0,0-1 1 0 0,1 1-1 0 0,0 0 0 0 0,1 0 1 0 0,0 0-1 0 0,0 0 0 0 0,3 18 1 0 0,-1-19 57 0 0,-1 1-1 0 0,0 18 1 0 0,0-23 32 0 0,-1 1 0 0 0,1 0 0 0 0,0-1 0 0 0,1 1-1 0 0,-1-1 1 0 0,1 1 0 0 0,0-1 0 0 0,1 1 0 0 0,-1-1 0 0 0,1 0 0 0 0,4 9-1 0 0,-5-12-7 0 0,-1-1-1 0 0,1 1 0 0 0,0 0 0 0 0,0-1 0 0 0,0 1 0 0 0,0-1 1 0 0,1 0-1 0 0,-1 1 0 0 0,0-1 0 0 0,0 0 0 0 0,1 0 1 0 0,-1 0-1 0 0,1 0 0 0 0,-1 0 0 0 0,1 0 0 0 0,0 0 0 0 0,-1 0 1 0 0,1 0-1 0 0,0-1 0 0 0,-1 1 0 0 0,1-1 0 0 0,0 1 1 0 0,0-1-1 0 0,0 0 0 0 0,-1 0 0 0 0,1 0 0 0 0,0 0 0 0 0,0 0 1 0 0,0 0-1 0 0,0 0 0 0 0,-1-1 0 0 0,5 0 0 0 0,12-3-153 0 0,0-1-1 0 0,0 0 0 0 0,0-1 0 0 0,-1-1 0 0 0,0-1 0 0 0,0 0 0 0 0,-1-2 1 0 0,0 1-1 0 0,22-19 0 0 0,-22 17 120 0 0,-1-1-1 0 0,0-1 1 0 0,-1 0 0 0 0,0-1 0 0 0,-1-1 0 0 0,-1 0 0 0 0,11-17-1 0 0,-10 12 49 0 0,-8 12 31 0 0,1 1-1 0 0,-1-2 0 0 0,-1 1 0 0 0,1 0 1 0 0,-2-1-1 0 0,1 0 0 0 0,-1 0 0 0 0,3-15 0 0 0,-4 8 58 0 0,-1 1-1 0 0,-2-24 0 0 0,0 32-68 0 0,0-1 0 0 0,-1 1 0 0 0,0 0-1 0 0,0-1 1 0 0,0 1 0 0 0,-1 0 0 0 0,-4-7-1 0 0,6 12-21 0 0,-2-5-9 0 0,-1-1 0 0 0,0 1-1 0 0,0 0 1 0 0,-1 0-1 0 0,0 1 1 0 0,0-1 0 0 0,-1 1-1 0 0,-6-6 1 0 0,-3-1-93 0 0,11 9-650 0 0,0 0-1 0 0,0 1 1 0 0,0 0 0 0 0,-1 0-1 0 0,1 0 1 0 0,-8-3 0 0 0,-9 1-4822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3:02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5 374 6448 0 0,'0'0'585'0'0,"-1"-1"-485"0"0,1-1-1 0 0,-1 0 0 0 0,0-1 0 0 0,1 1 0 0 0,-1 0 0 0 0,1 0 0 0 0,0 0 0 0 0,0-1 0 0 0,-1 1 0 0 0,2 0 0 0 0,-1 0 0 0 0,0-1 0 0 0,0 1 0 0 0,1 0 0 0 0,-1 0 0 0 0,1 0 0 0 0,0-1 0 0 0,-1 1 0 0 0,1 0 0 0 0,2-2 0 0 0,3-8 2017 0 0,0 0 1 0 0,9-10-1 0 0,-12 18-1430 0 0,5-7 80 0 0,1 0 1 0 0,0 1 0 0 0,0 0-1 0 0,20-14 1 0 0,46-29-1648 0 0,-61 43 1024 0 0,13-6-179 0 0,0 1 0 0 0,34-13 0 0 0,-12 6 58 0 0,-19 9 83 0 0,1 2 1 0 0,0 0-1 0 0,1 3 1 0 0,0 0-1 0 0,0 2 1 0 0,54-2-1 0 0,-73 7-147 0 0,0 1-1 0 0,0 1 0 0 0,0 0 1 0 0,0 0-1 0 0,-1 2 0 0 0,25 6 0 0 0,-31-7 0 0 0,0 1 0 0 0,0-1 0 0 0,0 1 0 0 0,-1 0 0 0 0,1 0 0 0 0,-1 0 0 0 0,0 1-1 0 0,0 0 1 0 0,0 0 0 0 0,-1 0 0 0 0,1 1 0 0 0,-1-1 0 0 0,0 1 0 0 0,0 0 0 0 0,-1 0 0 0 0,5 8-1 0 0,-4-4 1 0 0,0 1 0 0 0,0 0 0 0 0,-1 0 0 0 0,0 1 0 0 0,-1-1 0 0 0,0 1 0 0 0,0-1 0 0 0,-1 1-1 0 0,-1 0 1 0 0,0-1 0 0 0,0 1 0 0 0,-1 0 0 0 0,0-1 0 0 0,-1 1 0 0 0,0-1 0 0 0,-1 1 0 0 0,-6 13-1 0 0,-7 12-48 0 0,-2 0 0 0 0,-2-2 0 0 0,-1 0 0 0 0,-1-1 0 0 0,-2-2 0 0 0,-1 0 0 0 0,-55 50 0 0 0,62-65 44 0 0,0 0-1 0 0,-1-2 0 0 0,-39 24 1 0 0,26-21 106 0 0,14-7 11 0 0,0 0 0 0 0,-1-2-1 0 0,-37 12 1 0 0,37-14 34 0 0,-31 6 160 0 0,46-11-193 0 0,-1-1 0 0 0,0 1 0 0 0,0-1 0 0 0,1 0 1 0 0,-1-1-1 0 0,0 1 0 0 0,1-1 0 0 0,-8-1 0 0 0,4-1 70 0 0,4 2-22 0 0,1 0-1 0 0,-1 0 0 0 0,1 0 1 0 0,0 0-1 0 0,-1-1 1 0 0,-3-2-1 0 0,6 3-86 0 0,1 1-1 0 0,-1-1 1 0 0,0 0 0 0 0,0 0-1 0 0,1 1 1 0 0,-1-1 0 0 0,1 0 0 0 0,-1 0-1 0 0,0 0 1 0 0,1 0 0 0 0,0 0-1 0 0,-1 0 1 0 0,1 0 0 0 0,0 0 0 0 0,-1 0-1 0 0,1 0 1 0 0,0 0 0 0 0,0 0-1 0 0,0 0 1 0 0,0 0 0 0 0,0 0 0 0 0,0 0-1 0 0,0 0 1 0 0,0-1 0 0 0,1-1-1 0 0,0 0 5 0 0,1-1-1 0 0,-1 1 0 0 0,1-1 1 0 0,0 1-1 0 0,0 0 0 0 0,0 0 1 0 0,1 0-1 0 0,-1 0 0 0 0,1 0 0 0 0,0 1 1 0 0,-1-1-1 0 0,1 1 0 0 0,5-4 1 0 0,5-5 56 0 0,0 1 5 0 0,1 0 0 0 0,28-17 0 0 0,-10 8 28 0 0,-10 7 36 0 0,2 1 1 0 0,0 2-1 0 0,0 0 0 0 0,40-9 0 0 0,-35 10-137 0 0,11-2-69 0 0,1 1 0 0 0,1 2-1 0 0,0 2 1 0 0,51 1-1 0 0,-78 4-33 0 0,0 1-1 0 0,0 1 0 0 0,0 0 0 0 0,0 2 1 0 0,-1-1-1 0 0,1 2 0 0 0,-1 0 0 0 0,0 0 1 0 0,0 1-1 0 0,-1 1 0 0 0,21 13 1 0 0,-11-3-73 0 0,-2 0 0 0 0,0 1 0 0 0,0 2 0 0 0,-2 0 0 0 0,25 33 0 0 0,-15-16 21 0 0,42 54-4185 0 0,-53-70-1459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3:02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58 12896 0 0,'-75'40'1538'0'0,"54"-31"-441"0"0,1 2 1 0 0,0 1 0 0 0,-23 16 0 0 0,13-3-500 0 0,2 0 0 0 0,-40 46 0 0 0,64-66-602 0 0,-6 6-16 0 0,1 0 0 0 0,1 0 1 0 0,0 1-1 0 0,-13 24 1 0 0,6-3-12 0 0,9-23 81 0 0,1 0 1 0 0,1 0-1 0 0,-1 1 0 0 0,2 0 0 0 0,0 0 0 0 0,0 0 0 0 0,-1 12 0 0 0,3-15-25 0 0,1-1-1 0 0,0 0 0 0 0,1 0 0 0 0,-1 0 0 0 0,2 0 1 0 0,-1 0-1 0 0,1 0 0 0 0,0 0 0 0 0,0 0 0 0 0,5 10 1 0 0,-5-14-33 0 0,0 1 0 0 0,1 0 0 0 0,-1-1 1 0 0,1 1-1 0 0,-1-1 0 0 0,1 0 0 0 0,0 0 0 0 0,1 0 1 0 0,-1 0-1 0 0,0 0 0 0 0,1-1 0 0 0,-1 0 0 0 0,1 1 1 0 0,0-1-1 0 0,0-1 0 0 0,0 1 0 0 0,0-1 1 0 0,0 1-1 0 0,5 0 0 0 0,-2-1-30 0 0,-1 0-1 0 0,1-1 1 0 0,0 0 0 0 0,0 0-1 0 0,0-1 1 0 0,0 0 0 0 0,0 0-1 0 0,-1 0 1 0 0,1-1 0 0 0,-1 0-1 0 0,1 0 1 0 0,-1-1 0 0 0,10-4-1 0 0,0-3-85 0 0,0 0 0 0 0,-1 0 0 0 0,25-23 0 0 0,-36 28 88 0 0,0 1-1 0 0,0 0 1 0 0,-1-1 0 0 0,1 0 0 0 0,-1 0 0 0 0,0 0-1 0 0,-1 0 1 0 0,1 0 0 0 0,-1-1 0 0 0,0 1-1 0 0,0-1 1 0 0,1-6 0 0 0,1-9 78 0 0,1-43-1 0 0,-3 34-13 0 0,-1 18-26 0 0,-2-1 0 0 0,0 1 0 0 0,0 0 0 0 0,-6-23 0 0 0,-2-10-2 0 0,6 22-66 0 0,-1 0-1 0 0,-2 1 0 0 0,-9-28 0 0 0,10 37-492 0 0,-1 0 1 0 0,0 1-1 0 0,-1-1 1 0 0,0 1-1 0 0,-1 0 1 0 0,-15-17-1 0 0,20 25 200 0 0,-6-4-1715 0 0,2 3 765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3:03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51 259 15120 0 0,'-9'-1'1365'0'0,"6"-1"-1324"0"0,0 0 0 0 0,0 0 1 0 0,0-1-1 0 0,0 1 0 0 0,1-1 0 0 0,-1 1 1 0 0,1-1-1 0 0,-1 0 0 0 0,1 0 0 0 0,0 0 1 0 0,0 0-1 0 0,1 0 0 0 0,-1 0 0 0 0,1-1 1 0 0,-1 1-1 0 0,1-1 0 0 0,0 1 0 0 0,0-1 1 0 0,1 1-1 0 0,-1-1 0 0 0,1 1 0 0 0,0-1 1 0 0,0 0-1 0 0,0 1 0 0 0,0-5 0 0 0,1 2 20 0 0,1 1-1 0 0,-1 0 0 0 0,1 0 0 0 0,-1-1 0 0 0,2 1 1 0 0,-1 1-1 0 0,0-1 0 0 0,1 0 0 0 0,0 0 0 0 0,0 1 0 0 0,0 0 1 0 0,1 0-1 0 0,0 0 0 0 0,-1 0 0 0 0,1 0 0 0 0,1 1 1 0 0,4-4-1 0 0,10-5 248 0 0,0 1 0 0 0,1 0 0 0 0,0 2 0 0 0,1 0 0 0 0,0 2 0 0 0,31-8 0 0 0,-27 10-325 0 0,-1 1 1 0 0,1 1-1 0 0,0 1 1 0 0,42 2-1 0 0,-57 1-33 0 0,0 1-1 0 0,-1 0 1 0 0,1 1 0 0 0,0 0-1 0 0,-1 0 1 0 0,0 1 0 0 0,11 6-1 0 0,-16-8 25 0 0,-1 1 0 0 0,1-1 0 0 0,-1 1 0 0 0,0 0 0 0 0,0 0 0 0 0,0 0 0 0 0,0 0 0 0 0,-1 1 0 0 0,1-1-1 0 0,-1 1 1 0 0,0 0 0 0 0,2 4 0 0 0,-2-3-8 0 0,1 1-1 0 0,-1-1 0 0 0,-1 1 1 0 0,1 0-1 0 0,-1-1 1 0 0,0 1-1 0 0,0 11 0 0 0,-1-5-17 0 0,-1 1-1 0 0,-1 0 0 0 0,0-1 0 0 0,-1 0 1 0 0,0 1-1 0 0,-7 16 0 0 0,-3 1-181 0 0,-22 37 0 0 0,23-49 23 0 0,0-1-1 0 0,-21 23 0 0 0,8-11 40 0 0,-3 4 509 0 0,-2-2 0 0 0,-2-1 0 0 0,-60 43 0 0 0,-11-5-1165 0 0,74-52 486 0 0,23-13 301 0 0,0 1 0 0 0,0-1 0 0 0,0 1 0 0 0,0 0-1 0 0,0 0 1 0 0,-6 7 0 0 0,11-10-41 0 0,14-6 22 0 0,10-1 181 0 0,0 2 0 0 0,1 0 0 0 0,-1 1 0 0 0,1 1 0 0 0,-1 1 0 0 0,1 2 0 0 0,-1 0 0 0 0,28 5-1 0 0,-21-2-138 0 0,-14-3-7 0 0,1 1 1 0 0,29 9-1 0 0,-33-7 2 0 0,5 2 5 0 0,31 7-1 0 0,93 20-162 0 0,-128-31 97 0 0,1 0 1 0 0,-1 0-1 0 0,1-2 1 0 0,20-1-1 0 0,-26 0-27 0 0,-1 0-1 0 0,0 0 1 0 0,0-1 0 0 0,0-1 0 0 0,0 1-1 0 0,0-1 1 0 0,0-1 0 0 0,-1 1 0 0 0,10-7-1 0 0,6-4-245 0 0,-13 8 180 0 0,-1 0 0 0 0,13-11 1 0 0,-10 7 35 0 0,-2 1 1 0 0,1-2-1 0 0,-1 1 1 0 0,-1-2-1 0 0,0 1 1 0 0,0-1-1 0 0,-1 0 1 0 0,9-20 0 0 0,0-6-121 0 0,2-2-56 0 0,-2-2 1 0 0,12-44-1 0 0,11-38-232 0 0,-16 55 1198 0 0,-10 32-42 0 0,-8 23 177 0 0,6-24 0 0 0,-9 28-201 0 0,1 1 0 0 0,0 0 1 0 0,0 0-1 0 0,10-14 1 0 0,-11 18-154 0 0,-2 3 113 0 0,-1 2-441 0 0,0 0 1 0 0,0-1-1 0 0,1 1 0 0 0,-1 0 0 0 0,0-1 0 0 0,1 1 1 0 0,-1 0-1 0 0,0-1 0 0 0,1 1 0 0 0,-1 0 0 0 0,0 0 1 0 0,1 0-1 0 0,-1-1 0 0 0,1 1 0 0 0,-1 0 1 0 0,1 0-1 0 0,-1 0 0 0 0,0 0 0 0 0,1 0 0 0 0,-1 0 1 0 0,1 0-1 0 0,-1 0 0 0 0,1 0 0 0 0,3 5 41 0 0,-1 0-1 0 0,0 1 1 0 0,-1 0 0 0 0,1 0-1 0 0,-1 0 1 0 0,0 0-1 0 0,-1 0 1 0 0,0 0-1 0 0,1 8 1 0 0,0 11 160 0 0,-1 25 0 0 0,-1-32-263 0 0,-7 74 212 0 0,0-3-144 0 0,2 53-196 0 0,5-75-1736 0 0,0-65 494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3:07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0 914 8784 0 0,'0'0'398'0'0,"0"-1"-3"0"0,0-1-368 0 0,0 1 1 0 0,0-1-1 0 0,1 1 1 0 0,-1-1-1 0 0,0 1 0 0 0,1-1 1 0 0,-1 1-1 0 0,1-1 1 0 0,-1 1-1 0 0,1 0 1 0 0,0-1-1 0 0,-1 1 0 0 0,1 0 1 0 0,0-1-1 0 0,0 1 1 0 0,0 0-1 0 0,0 0 0 0 0,0 0 1 0 0,3-2-1 0 0,-1 0 137 0 0,5-4-23 0 0,1 0 0 0 0,-1 1 0 0 0,1 0 0 0 0,0 1 0 0 0,0 0 0 0 0,1 0 0 0 0,18-6 0 0 0,-26 10-117 0 0,11-4 30 0 0,94-34 308 0 0,-90 33-234 0 0,28-14 0 0 0,5-2-35 0 0,260-96 125 0 0,-245 96-199 0 0,91-18 1 0 0,-127 33 21 0 0,94-19 227 0 0,160-12 0 0 0,42 34-129 0 0,-56 3-62 0 0,-8-7-20 0 0,185-16 110 0 0,-244 9 8 0 0,-11 2 18 0 0,133-16 151 0 0,-67 9-176 0 0,75-8 56 0 0,-185 20-97 0 0,49-5-30 0 0,42-10 85 0 0,120-10 354 0 0,1 29-289 0 0,292 49-116 0 0,-353-47-163 0 0,-186-2 5 0 0,-39 0 194 0 0,-1-4-1 0 0,1-3 1 0 0,113-33-1 0 0,22-9 244 0 0,66-20 252 0 0,-162 40-550 0 0,197-31 0 0 0,-263 58-95 0 0,0 3 0 0 0,0 2 0 0 0,1 2 0 0 0,-1 1-1 0 0,0 3 1 0 0,63 15 0 0 0,-70-10 8 0 0,0 2-1 0 0,-1 2 1 0 0,-1 2 0 0 0,37 20 0 0 0,-7 3 69 0 0,72 55 1 0 0,-12 12-305 0 0,-63-51 181 0 0,21 24 29 0 0,4 5 11 0 0,92 54 114 0 0,-148-117-105 0 0,1-1 0 0 0,0-1 0 0 0,66 25 0 0 0,-44-27-20 0 0,0-2 0 0 0,1-2 0 0 0,1-3 0 0 0,93 4 0 0 0,-10-18 0 0 0,-125 2 0 0 0,145-16 108 0 0,-75 6-56 0 0,82-11 56 0 0,114-11 64 0 0,-258 34-173 0 0,-1 0-1 0 0,0 1 1 0 0,44 9-1 0 0,66 24 192 0 0,-102-24-135 0 0,0 1 0 0 0,0 2 0 0 0,43 25 0 0 0,77 62-27 0 0,-36-25-29 0 0,0 0 13 0 0,19 9 41 0 0,-82-54-53 0 0,15 6 3 0 0,107 41 0 0 0,-143-65 3 0 0,2 0 15 0 0,0-1 0 0 0,41 7 0 0 0,71 6-138 0 0,-84-15 46 0 0,19 1 405 0 0,23 4 240 0 0,84 12-723 0 0,-48-8 310 0 0,-30-6-73 0 0,30 5-109 0 0,24 13-208 0 0,-55-12 192 0 0,162 23 304 0 0,-11-1-266 0 0,-235-37-33 0 0,8 2 18 0 0,39 12 0 0 0,199 50 83 0 0,-153-41-154 0 0,-29-2 85 0 0,14 3 0 0 0,268 30 0 0 0,-290-48-5 0 0,136 11 74 0 0,184-10-7 0 0,-140-7 23 0 0,-100 5-32 0 0,26 4-53 0 0,-105-4 0 0 0,145 29 63 0 0,-87-10-62 0 0,-131-26-1 0 0,208 27 0 0 0,-140-22 28 0 0,76 5 28 0 0,-94-9-6 0 0,225 0 32 0 0,29-4 189 0 0,-165 3-198 0 0,8 6-19 0 0,-45 1-43 0 0,35 5-12 0 0,43 25 15 0 0,-144-26-70 0 0,-1 2 0 0 0,52 23 0 0 0,46 32-286 0 0,66 29 310 0 0,-75-31 35 0 0,-46-21-66 0 0,3-3 44 0 0,115 56 98 0 0,-184-90-66 0 0,30 14-176 0 0,80 24-1 0 0,-63-26 141 0 0,-29-9-4 0 0,67 13-1 0 0,31-1 100 0 0,-104-22-273 0 0,-18-3-2403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3:10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1358 9152 0 0,'1'-1'421'0'0,"73"-50"699"0"0,-57 39-509 0 0,1 0-1 0 0,1 2 1 0 0,29-13 0 0 0,-23 11-307 0 0,4 0-69 0 0,0 1 1 0 0,1 1 0 0 0,0 2-1 0 0,0 0 1 0 0,1 3 0 0 0,0 0-1 0 0,45 0 1 0 0,6 6 24 0 0,133 17 0 0 0,86 37-434 0 0,-66-9 167 0 0,-143-31 13 0 0,226 26-106 0 0,-234-39-44 0 0,0-3 0 0 0,0-3 0 0 0,-1-4-1 0 0,1-4 1 0 0,-2-4 0 0 0,108-34 0 0 0,225-114 48 0 0,-11-27 702 0 0,-290 135-389 0 0,151-56 294 0 0,-220 94-449 0 0,365-108 191 0 0,-346 112-224 0 0,86-9 0 0 0,68 8-33 0 0,-122 14 62 0 0,133 13 1 0 0,-49 4-49 0 0,-134-13-9 0 0,249 10-6 0 0,-215-15 34 0 0,132-18 0 0 0,-83-4-10 0 0,-27 5 9 0 0,126-7-1 0 0,-194 25-28 0 0,0 2-1 0 0,-1 2 0 0 0,1 1 0 0 0,-1 1 0 0 0,59 18 0 0 0,-54-10 46 0 0,-2 1-1 0 0,0 1 1 0 0,-1 2 0 0 0,57 38-1 0 0,-3 4 65 0 0,117 57 1 0 0,-160-94-116 0 0,2-1 0 0 0,0-3 0 0 0,1-3 0 0 0,83 17-1 0 0,-94-26-4 0 0,0-2 0 0 0,1-1 0 0 0,0-2 0 0 0,0-2 0 0 0,-1-2 0 0 0,1-1 0 0 0,-1-2 0 0 0,65-18 0 0 0,125-53 47 0 0,-18 6 348 0 0,-172 60-101 0 0,1 2 1 0 0,71-7-1 0 0,81 10 476 0 0,-7 1-586 0 0,-131 1-177 0 0,77-16-1 0 0,-6-3 78 0 0,26-6-16 0 0,65-32-2 0 0,-183 51-46 0 0,14-6-7 0 0,58-27 0 0 0,60-37 83 0 0,-92 46-24 0 0,95-29 0 0 0,-134 51-56 0 0,6 0 49 0 0,77-14 0 0 0,-101 24-35 0 0,9-2 62 0 0,1 1 0 0 0,0 2 0 0 0,38 2 0 0 0,75 14 178 0 0,-87-8-258 0 0,-24-4 3 0 0,36 6-10 0 0,-1-4 1 0 0,68-2 0 0 0,-99-4-77 0 0,3 0-51 0 0,0-2 1 0 0,62-13 0 0 0,-47 4 43 0 0,149-43-63 0 0,-112 26 123 0 0,63-19-44 0 0,-112 39 93 0 0,0 1-1 0 0,41-4 0 0 0,212 3 335 0 0,-248 9-355 0 0,24 5 204 0 0,-42-3-92 0 0,32-1-1 0 0,-17-2-200 0 0,0-2 1 0 0,-1-2-1 0 0,60-14 0 0 0,74-30 107 0 0,-117 37 8 0 0,64-7 0 0 0,-100 17-18 0 0,0 1 0 0 0,0 2 0 0 0,0 0 0 0 0,28 4-1 0 0,-15 2 101 0 0,55 19-1 0 0,20 15-115 0 0,-51-18-93 0 0,64 17 0 0 0,-118-40 103 0 0,81 22 0 0 0,158 21 0 0 0,20-31 118 0 0,-154-11-68 0 0,-1 5 1 0 0,0 4 0 0 0,147 34-1 0 0,-73 1-48 0 0,146 31-84 0 0,-269-64 86 0 0,2 1 21 0 0,121 10 0 0 0,207-30-15 0 0,-311 5 34 0 0,107 12-1 0 0,72 27 166 0 0,-39-6-209 0 0,4 2 0 0 0,59-2 0 0 0,-216-26 0 0 0,88 4 0 0 0,-121-7 9 0 0,35 4 69 0 0,90 18-1 0 0,-1 5 223 0 0,17 5-160 0 0,-41-12-83 0 0,-79-15-38 0 0,82 4-20 0 0,-48-5 56 0 0,30 3-44 0 0,-24-3-6 0 0,94 20 0 0 0,-161-21 16 0 0,31 6 27 0 0,65 22 0 0 0,-100-27-65 0 0,128 42-76 0 0,-123-42-345 0 0,1-1-1 0 0,0 0 1 0 0,50 0-1 0 0,-55-4 92 0 0,-7-1-415 0 0,-1 0 0 0 0,0-1 0 0 0,1 0 0 0 0,13-3 0 0 0,32-12-1155 0 0,-2-3-16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3:12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1376 0 0,'1'1'107'0'0,"7"18"2382"0"0,-7-14-1442 0 0,0-1-1 0 0,1 0 1 0 0,0-1 0 0 0,0 1-1 0 0,4 6 1 0 0,28 36 3252 0 0,-17-25-3891 0 0,0-1 0 0 0,2 0-1 0 0,21 18 1 0 0,4-2 30 0 0,97 79 591 0 0,9-13-531 0 0,-101-74-463 0 0,0-2-1 0 0,98 35 0 0 0,184 36 30 0 0,-127-39-11 0 0,-122-30-76 0 0,-1 3 0 0 0,-2 4 0 0 0,-1 3-1 0 0,133 89 1 0 0,261 231 2 0 0,-438-330 22 0 0,188 136-1 0 0,-172-133 0 0 0,1-2 0 0 0,91 38 0 0 0,-63-39 19 0 0,2-2-1 0 0,145 24 1 0 0,-106-33 62 0 0,157 2 1 0 0,-134-14 86 0 0,224 38 0 0 0,-198 1-114 0 0,-110-27-55 0 0,218 78 117 0 0,-84-25-77 0 0,-159-59-18 0 0,268 80 11 0 0,98-7 99 0 0,-59-26-19 0 0,33 6 248 0 0,-174-27-163 0 0,-95-20-135 0 0,78 9 0 0 0,285 15 446 0 0,-219-20-353 0 0,-47-2-48 0 0,112 25 34 0 0,-22 10-28 0 0,-103-21-181 0 0,1-7 0 0 0,270 0 0 0 0,-142-30-19 0 0,232 4 38 0 0,-19 23 49 0 0,-314-26 0 0 0,-106-1 0 0 0,-2 2 0 0 0,361 0 0 0 0,-202 28 16 0 0,-2 24 43 0 0,-187-30-17 0 0,84 34 0 0 0,-35-10-1 0 0,-8-7 28 0 0,512 147 470 0 0,-582-171-483 0 0,193 44 259 0 0,-135-33-89 0 0,225 40 31 0 0,-309-60-254 0 0,374 43 4 0 0,-118-10-7 0 0,-134-15 0 0 0,372 63 0 0 0,-384-61 0 0 0,27 5 0 0 0,31 9 0 0 0,349 25 0 0 0,-429-55 0 0 0,32 2 0 0 0,337 29 0 0 0,-284-8 9 0 0,34 3-134 0 0,101 2-85 0 0,-84 4-367 0 0,10 0-842 0 0,-173-36-107 0 0,-39-5-357 0 0,-19-2-2413 0 0,-7-4-1012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3:13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24 456 0 0,'-3'17'-493'0'0,"2"-15"1055"0"0,0 0 1 0 0,0 0 1 0 0,-1 1-1 0 0,1-1 0 0 0,-1 0 1 0 0,1 0-1 0 0,-3 3 1 0 0,-3 0 2010 0 0,1 0 1 0 0,0 0-1 0 0,-10 5 1 0 0,0 1-1585 0 0,-6 2-342 0 0,17-11-588 0 0,0 1 0 0 0,0 0-1 0 0,0 0 1 0 0,-4 5-1 0 0,-4 0 5 0 0,12-7-62 0 0,-1 0 0 0 0,0 0 1 0 0,1 0-1 0 0,-1 0 0 0 0,1 0 1 0 0,-1 0-1 0 0,1 0 0 0 0,-2 3 0 0 0,-5 6 79 0 0,0 1 0 0 0,-8 15 0 0 0,7-12 14 0 0,7-12-81 0 0,1 0-1 0 0,0 0 0 0 0,-1 1 0 0 0,1-1 1 0 0,0 0-1 0 0,0 0 0 0 0,0 1 1 0 0,0-1-1 0 0,1 1 0 0 0,-2 2 0 0 0,0 14-110 0 0,0-1 0 0 0,0 0-1 0 0,2 0 1 0 0,0 1-1 0 0,1-1 1 0 0,1 0-1 0 0,1 1 1 0 0,1-1-1 0 0,0-1 1 0 0,11 29 0 0 0,-7-29-162 0 0,4 10-231 0 0,17 30-1 0 0,-24-49 429 0 0,0-1 0 0 0,0 0-1 0 0,0 0 1 0 0,1 0 0 0 0,0-1 0 0 0,1 0 0 0 0,-1 0 0 0 0,12 7 0 0 0,-14-10 40 0 0,-1-1 0 0 0,1 0 1 0 0,0-1-1 0 0,0 1 0 0 0,0-1 1 0 0,0 1-1 0 0,1-1 0 0 0,-1 0 0 0 0,0-1 1 0 0,0 1-1 0 0,1-1 0 0 0,-1 0 1 0 0,0 0-1 0 0,1 0 0 0 0,-1-1 0 0 0,9-1 1 0 0,-2-1-11 0 0,0-1 0 0 0,0 0 0 0 0,-1-1 0 0 0,19-11 0 0 0,-23 11 33 0 0,0 1 0 0 0,0-1 1 0 0,0 0-1 0 0,-1 0 1 0 0,0-1-1 0 0,0 1 0 0 0,7-12 1 0 0,11-11 95 0 0,-10 11-69 0 0,0 1 1 0 0,-1-2 0 0 0,14-28-1 0 0,-8 16-122 0 0,-13 21 101 0 0,-1 0 1 0 0,1-1 0 0 0,-1 0 0 0 0,-1 0 0 0 0,0 0 0 0 0,0 0 0 0 0,-1 0 0 0 0,1-19 0 0 0,-2 22 30 0 0,-1 0 0 0 0,0 0 1 0 0,-1 0-1 0 0,0 0 0 0 0,0 0 1 0 0,0 0-1 0 0,-1 0 1 0 0,0 0-1 0 0,-1 0 0 0 0,1 1 1 0 0,-1-1-1 0 0,0 1 0 0 0,-8-12 1 0 0,1 6 51 0 0,0 0 0 0 0,-1 1 0 0 0,-1 0 1 0 0,1 1-1 0 0,-1 0 0 0 0,-18-10 0 0 0,12 8-7 0 0,-15-11 16 0 0,0 2 0 0 0,-59-27-1 0 0,90 48-179 0 0,-1-1 0 0 0,1 0 0 0 0,0 1 0 0 0,0-1 0 0 0,-1 1 0 0 0,1-1 0 0 0,0 1 0 0 0,-1 0 0 0 0,1 0 0 0 0,0 0 0 0 0,0 1 0 0 0,-1-1 0 0 0,1 0 0 0 0,0 1-1 0 0,-1 0 1 0 0,1-1 0 0 0,0 1 0 0 0,0 0 0 0 0,0 0 0 0 0,0 0 0 0 0,0 0 0 0 0,0 1 0 0 0,0-1 0 0 0,0 0 0 0 0,1 1 0 0 0,-1 0 0 0 0,0-1 0 0 0,1 1 0 0 0,-1 0 0 0 0,1 0 0 0 0,0-1 0 0 0,-2 5 0 0 0,-12 24-471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3:14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41 6448 0 0,'-8'17'233'0'0,"-20"29"0"0"0,18-30 839 0 0,-17 34 0 0 0,18-31 2826 0 0,5-10-3200 0 0,-1 1 1 0 0,1-1 0 0 0,-4 21 0 0 0,7-28-756 0 0,1 0-1 0 0,-1 0 1 0 0,1 0 0 0 0,0 1-1 0 0,0-1 1 0 0,0 0 0 0 0,0 0-1 0 0,0 0 1 0 0,1 1 0 0 0,-1-1 0 0 0,1 0-1 0 0,-1 0 1 0 0,1 0 0 0 0,0 0-1 0 0,0 0 1 0 0,0 0 0 0 0,0 0-1 0 0,0 0 1 0 0,0 0 0 0 0,1 0-1 0 0,-1-1 1 0 0,1 1 0 0 0,2 2 0 0 0,4 5-200 0 0,0-1-81 0 0,-2-6 111 0 0,0 1 1 0 0,0-1-1 0 0,0 0 1 0 0,0 0-1 0 0,1 0 0 0 0,-1-1 1 0 0,1 0-1 0 0,-1 0 1 0 0,1-1-1 0 0,-1 0 0 0 0,1 0 1 0 0,0-1-1 0 0,-1 1 1 0 0,1-1-1 0 0,-1-1 0 0 0,1 1 1 0 0,-1-1-1 0 0,0 0 1 0 0,0-1-1 0 0,11-5 0 0 0,0-1-34 0 0,0-2 0 0 0,0 1 0 0 0,-1-2 0 0 0,-1 0 0 0 0,0-1 0 0 0,-1-1 0 0 0,16-18 0 0 0,56-81 431 0 0,-81 104 2854 0 0,-6 10-2447 0 0,-4 1-190 0 0,4-1-240 0 0,-1 0 0 0 0,1-1 0 0 0,0 1 1 0 0,-1 0-1 0 0,1 0 0 0 0,0 0 1 0 0,0 0-1 0 0,-1 0 0 0 0,1 1 0 0 0,0-1 1 0 0,0 0-1 0 0,-1 2 0 0 0,-6 7 278 0 0,6-8-378 0 0,1 0 0 0 0,-1 0 0 0 0,0 0 0 0 0,1 0 0 0 0,-1 0 0 0 0,1 1 0 0 0,-2 2 1 0 0,-3 11-47 0 0,6-15-6 0 0,-1 0-1 0 0,0 0 0 0 0,1 0 1 0 0,-1 0-1 0 0,1 0 1 0 0,0 0-1 0 0,-1 0 1 0 0,1 0-1 0 0,0 1 1 0 0,-1-1-1 0 0,1 0 0 0 0,0 0 1 0 0,0 0-1 0 0,0 0 1 0 0,0 1-1 0 0,0-1 1 0 0,1 0-1 0 0,-1 2 1 0 0,1-1-134 0 0,8 6-429 0 0,-7-7 523 0 0,0 0 1 0 0,0-1-1 0 0,0 1 1 0 0,0 0-1 0 0,0-1 1 0 0,0 1-1 0 0,0-1 0 0 0,0 0 1 0 0,1 0-1 0 0,-1 0 1 0 0,0 0-1 0 0,0 0 1 0 0,3-1-1 0 0,30-7-546 0 0,-19 4 369 0 0,19-5 12 0 0,0-1 0 0 0,0-2 1 0 0,-1-1-1 0 0,34-19 1 0 0,-25 11-154 0 0,48-16 1 0 0,-33 14 61 0 0,-54 22 198 0 0,0-1-1 0 0,0 1 0 0 0,0 0 0 0 0,0 0 0 0 0,0 0 0 0 0,0 1 0 0 0,0-1 1 0 0,5 1-1 0 0,0 2-163 0 0,-8-1 299 0 0,0 1-1 0 0,0-1 1 0 0,0 0-1 0 0,0 1 1 0 0,0-1-1 0 0,-1 1 1 0 0,1-1-1 0 0,0 1 1 0 0,-1-1-1 0 0,1 1 1 0 0,-1-1-1 0 0,0 1 1 0 0,0-1-1 0 0,1 1 1 0 0,-1 3-1 0 0,-1 28 874 0 0,1-30-830 0 0,-4 19 398 0 0,0 1 1 0 0,-1-1-1 0 0,-11 28 0 0 0,4-13-33 0 0,0-2-106 0 0,-22 42 0 0 0,-2 9 72 0 0,-14 25 124 0 0,5-11-295 0 0,-8 42 56 0 0,38-107-180 0 0,9-22-121 0 0,1 0 1 0 0,-7 25-1 0 0,12-37-19 0 0,0 1-1 0 0,-1 0 1 0 0,1 0-1 0 0,-1 0 0 0 0,1 0 1 0 0,-1 0-1 0 0,0 0 1 0 0,0-1-1 0 0,1 1 1 0 0,-1 0-1 0 0,0-1 1 0 0,-1 1-1 0 0,1-1 0 0 0,0 1 1 0 0,0-1-1 0 0,-1 1 1 0 0,-2 1-1 0 0,3-2-387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3:14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41 10104 0 0,'-13'102'1105'0'0,"7"-46"-312"0"0,0-26-140 0 0,4-21-653 0 0,0 1 0 0 0,-1 18 1 0 0,2-18-23 0 0,0-2-647 0 0,1-8 653 0 0,0 0 1 0 0,0 1-1 0 0,0-1 0 0 0,0 0 0 0 0,0 0 1 0 0,0 0-1 0 0,0 0 0 0 0,1 0 0 0 0,-1 1 0 0 0,0-1 1 0 0,0 0-1 0 0,0 0 0 0 0,0 0 0 0 0,1 0 1 0 0,-1 0-1 0 0,0 0 0 0 0,0 0 0 0 0,0 0 1 0 0,0 0-1 0 0,1 0 0 0 0,-1 0 0 0 0,0 0 1 0 0,0 0-1 0 0,0 0 0 0 0,1 0 0 0 0,-1 0 0 0 0,0 0 1 0 0,0 0-1 0 0,0 0 0 0 0,1 0 0 0 0,-1 0 1 0 0,0 0-1 0 0,0 0 0 0 0,0 0 0 0 0,0 0 1 0 0,1 0-1 0 0,-1 0 0 0 0,0 0 0 0 0,3-2-90 0 0,0 1-1 0 0,0-1 0 0 0,-1 0 1 0 0,1 0-1 0 0,0 0 0 0 0,-1 0 1 0 0,1 0-1 0 0,-1-1 1 0 0,0 1-1 0 0,0-1 0 0 0,0 1 1 0 0,3-5-1 0 0,5-7-251 0 0,-6 8 235 0 0,1 0-1 0 0,-1-1 1 0 0,0 0-1 0 0,0 0 1 0 0,-1 0-1 0 0,0-1 1 0 0,0 1-1 0 0,2-12 0 0 0,-1 4-36 0 0,-2 0-1 0 0,0 0 0 0 0,1-24 1 0 0,-6-35-106 0 0,2 56 120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18:46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73 132 4144 0 0,'-11'3'440'0'0,"-5"-5"1142"0"0,7 1 342 0 0,3-2 1685 0 0,-1-5-2553 0 0,6 6-505 0 0,-3-1 986 0 0,2 2-1019 0 0,0-1-1 0 0,-1 0 1 0 0,1 0-1 0 0,0 0 1 0 0,0-1-1 0 0,1 1 1 0 0,-4-5 2451 0 0,10-1-2350 0 0,-1 3-471 0 0,0 1-1 0 0,0 0 1 0 0,1 0 0 0 0,0 1 0 0 0,0-1-1 0 0,0 1 1 0 0,9-4 0 0 0,41-16 506 0 0,-52 22-617 0 0,12-6 119 0 0,-10 5-139 0 0,-1 0 1 0 0,1 0 0 0 0,0 0-1 0 0,0 1 1 0 0,6-2 0 0 0,48-5 108 0 0,-52 7-116 0 0,1 1 0 0 0,0-1 0 0 0,-1 1 0 0 0,1 1 0 0 0,0-1 0 0 0,0 1 0 0 0,-1 1 0 0 0,1-1 0 0 0,-1 1 0 0 0,1 1 0 0 0,-1-1 0 0 0,7 5 0 0 0,-11-6-10 0 0,0 0 1 0 0,-1 1 0 0 0,1-1-1 0 0,-1 1 1 0 0,1 0 0 0 0,-1 0-1 0 0,0 0 1 0 0,1 0 0 0 0,-1 0 0 0 0,0 0-1 0 0,-1 0 1 0 0,1 1 0 0 0,0-1-1 0 0,-1 1 1 0 0,1 0 0 0 0,-1-1-1 0 0,1 4 1 0 0,0-2 12 0 0,-1 0 1 0 0,0 1-1 0 0,0-1 0 0 0,-1 0 0 0 0,1 1 0 0 0,-1-1 0 0 0,0 1 1 0 0,0-1-1 0 0,-1 0 0 0 0,1 1 0 0 0,-2 4 0 0 0,-1 1 22 0 0,2-1-10 0 0,-2 1 0 0 0,1-1 0 0 0,-1 0 0 0 0,-9 16 0 0 0,-2 1-1 0 0,-2 0 0 0 0,-35 43 0 0 0,30-47-11 0 0,0 0 0 0 0,-1-2 0 0 0,-1 0-1 0 0,-36 22 1 0 0,39-28-13 0 0,-23 20 0 0 0,49-38 0 0 0,0 1 0 0 0,0-1 0 0 0,0 2 0 0 0,0-1 0 0 0,8-2 0 0 0,30-14 0 0 0,-31 12-4 0 0,0 1 0 0 0,0 0 0 0 0,0 1 0 0 0,1 1 0 0 0,-1 0 0 0 0,1 1 0 0 0,17-2 0 0 0,-20 4 1 0 0,1 0 0 0 0,-1 1 0 0 0,1 0-1 0 0,-1 1 1 0 0,1 0 0 0 0,-1 1 0 0 0,0 0 0 0 0,1 1-1 0 0,14 5 1 0 0,-18-4-2 0 0,0 0 0 0 0,0 0-1 0 0,0 0 1 0 0,-1 1 0 0 0,13 11-1 0 0,-16-13 4 0 0,-1 1-1 0 0,1-1 0 0 0,-1 1 1 0 0,0 0-1 0 0,0 0 0 0 0,0 1 1 0 0,0-1-1 0 0,-1 0 0 0 0,0 1 1 0 0,0 0-1 0 0,2 7 0 0 0,-2-1 10 0 0,0-1-1 0 0,-1 0 1 0 0,-1 1-1 0 0,1-1 1 0 0,-2 1-1 0 0,0-1 1 0 0,0 1 0 0 0,-1-1-1 0 0,0 0 1 0 0,0 0-1 0 0,-1 0 1 0 0,-1 0-1 0 0,0 0 1 0 0,0 0-1 0 0,-10 14 1 0 0,-2 2 82 0 0,-2-1 1 0 0,0-1-1 0 0,-2 0 1 0 0,-24 23-1 0 0,37-41-75 0 0,-1 1-1 0 0,1-1 1 0 0,-1 0-1 0 0,0-1 1 0 0,0 0 0 0 0,-1 0-1 0 0,1-1 1 0 0,-1 0-1 0 0,0 0 1 0 0,-19 4-1 0 0,21-6 31 0 0,-1-1 0 0 0,1 0 0 0 0,-1 0 0 0 0,0-1 0 0 0,1 0 0 0 0,-1-1 0 0 0,1 0 0 0 0,-1 0 0 0 0,0 0 0 0 0,1-1-1 0 0,0 0 1 0 0,-1 0 0 0 0,1-1 0 0 0,-9-5 0 0 0,7 3-50 0 0,3 3-71 0 0,0-1-1 0 0,1 0 0 0 0,-1 0 0 0 0,1 0 0 0 0,0-1 0 0 0,0 0 0 0 0,-6-6 0 0 0,8 6-129 0 0,3 3 111 0 0,-1 0 0 0 0,1 0 0 0 0,-1 0-1 0 0,0 0 1 0 0,1 0 0 0 0,-1 0 0 0 0,0 0 0 0 0,0 1 0 0 0,0-1 0 0 0,1 0 0 0 0,-3 0 0 0 0,2 0-699 0 0,14-19-8724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3:21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12456 6448 0 0,'-37'17'9136'0'0,"38"-17"-8840"0"0,11 0-8 0 0,0-1 0 0 0,0 0-1 0 0,-1 0 1 0 0,16-5 0 0 0,-8 2 8 0 0,27-3 0 0 0,12-1 64 0 0,50-10 184 0 0,-27 1-148 0 0,71-19 156 0 0,32-16-126 0 0,-55 16-200 0 0,-107 29-189 0 0,128-42 222 0 0,11-10 16 0 0,-7 3-70 0 0,16-16 207 0 0,201-118 0 0 0,-87 16 11 0 0,-157 96-266 0 0,69-52 37 0 0,-128 83-138 0 0,195-141 88 0 0,-30 21-43 0 0,354-234 35 0 0,-339 210-82 0 0,-82 58-44 0 0,299-252 97 0 0,85-89-339 0 0,-351 298 554 0 0,-170 150-322 0 0,248-228 0 0 0,-184 171 19 0 0,65-58 138 0 0,13-23-118 0 0,-5 5-70 0 0,-96 91 94 0 0,-16 15 60 0 0,-30 30-34 0 0,344-327-300 0 0,-187 173 483 0 0,-108 113-177 0 0,-50 47-99 0 0,-2-2 1 0 0,0-1 0 0 0,22-26 0 0 0,-25 23-36 0 0,1 1 1 0 0,0 0 0 0 0,31-24-1 0 0,26-16-17 0 0,125-132 0 0 0,-102 95 79 0 0,2 0 38 0 0,20-19 71 0 0,-33 37-132 0 0,-28 24-3 0 0,36-39-138 0 0,-45 40 109 0 0,88-106-8 0 0,-67 78 40 0 0,10-14 0 0 0,-63 71 8 0 0,-9 12 9 0 0,0 0 1 0 0,17-17-1 0 0,150-138 75 0 0,-96 93-112 0 0,94-98-48 0 0,-102 93 68 0 0,53-58 15 0 0,-59 67 63 0 0,25-26 13 0 0,82-94-122 0 0,-13-12-16 0 0,-80 100 37 0 0,-2 6 10 0 0,23-29 11 0 0,9-15 47 0 0,55-74 1 0 0,-55 63 101 0 0,138-145 0 0 0,-58 80-85 0 0,-55 53-11 0 0,2 8 56 0 0,-75 82-106 0 0,7-6-15 0 0,75-83 1 0 0,39-65 0 0 0,-69 79 0 0 0,-65 83 0 0 0,46-70-1 0 0,13-20 13 0 0,23-11 41 0 0,32-36-53 0 0,-99 119 12 0 0,44-61 36 0 0,39-56 32 0 0,-106 147-84 0 0,59-72 4 0 0,8-15 0 0 0,-69 86 0 0 0,134-205 0 0 0,-70 104 0 0 0,-27 37-3 0 0,28-50-119 0 0,-88 141 83 0 0,32-43 0 0 0,-27 43 42 0 0,3-6-67 0 0,48-53 0 0 0,-69 84 56 0 0,1 0 0 0 0,-1-1-1 0 0,4-7 1 0 0,-6 9 4 0 0,0 0 0 0 0,0 1-1 0 0,1-1 1 0 0,-1 1 0 0 0,1-1 0 0 0,0 1 0 0 0,0 0 0 0 0,0 0 0 0 0,0 0 0 0 0,7-4 0 0 0,19-12-220 0 0,-27 17 126 0 0,-4 2-775 0 0,0-1 768 0 0,1 0 0 0 0,-1 0 0 0 0,0 1 0 0 0,0-1 0 0 0,0 1 0 0 0,0 0 0 0 0,-3-1 0 0 0,-6-1 20 0 0,5 1-76 0 0,1 0 1 0 0,0 0 0 0 0,0 0 0 0 0,-10 1-1 0 0,13 0-57 0 0,1 0-113 0 0,-48 20-2401 0 0,34-11 862 0 0,-2 2-4162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3:22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 16439 0 0,'0'0'1651'0'0,"-1"-1"-1510"0"0,-2-1-105 0 0,2 2 66 0 0,-2 20 259 0 0,5 5-322 0 0,-2 30 1 0 0,0-31-37 0 0,3 30 0 0 0,1-14-23 0 0,-2 1 0 0 0,-1-1 0 0 0,-5 45 0 0 0,-7 121 20 0 0,9-162 0 0 0,4 169-276 0 0,1-74-260 0 0,-5-75-410 0 0,3 50-1594 0 0,-1-105 1891 0 0,1 1 0 0 0,-1-1 1 0 0,-1 1-1 0 0,0 0 0 0 0,0-1 0 0 0,-5 19 1 0 0,1-7-952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3:23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1 157 13560 0 0,'0'-4'74'0'0,"0"1"0"0"0,1-1 1 0 0,-1 1-1 0 0,1 0 1 0 0,0-1-1 0 0,0 1 0 0 0,0 0 1 0 0,0 0-1 0 0,0 0 1 0 0,1-1-1 0 0,-1 1 0 0 0,1 1 1 0 0,0-1-1 0 0,0 0 1 0 0,0 0-1 0 0,1 1 0 0 0,-1-1 1 0 0,0 1-1 0 0,6-4 1 0 0,0 0 109 0 0,1 1 0 0 0,0 0 1 0 0,1 0-1 0 0,-1 0 1 0 0,1 1-1 0 0,20-5 1 0 0,-10 3 14 0 0,23-6 76 0 0,0 1 1 0 0,1 3-1 0 0,74-6 0 0 0,-88 12-244 0 0,0 1-1 0 0,0 1 1 0 0,1 2-1 0 0,-2 1 0 0 0,1 1 1 0 0,0 2-1 0 0,-1 1 1 0 0,0 1-1 0 0,44 19 0 0 0,-57-19-59 0 0,0 1-1 0 0,0 1 0 0 0,-1 1 0 0 0,-1 0 0 0 0,0 0 0 0 0,0 2 0 0 0,-1-1 0 0 0,15 22 0 0 0,-2-1-365 0 0,-2 2 0 0 0,28 56 0 0 0,-37-62 315 0 0,-2 1-1 0 0,-1 0 1 0 0,-1 1 0 0 0,-2 0 0 0 0,7 40 0 0 0,-13-51 169 0 0,0 0 0 0 0,-2 1 0 0 0,0-1 0 0 0,-2 1 0 0 0,0 0 0 0 0,-1-1 0 0 0,-1 0 0 0 0,-1 1 0 0 0,0-1 0 0 0,-2 0 0 0 0,0-1 0 0 0,-2 0 0 0 0,0 0 0 0 0,-1 0 0 0 0,-1-1 0 0 0,0 0 0 0 0,-1-1 0 0 0,-1-1 1 0 0,-1 1-1 0 0,-1-2 0 0 0,0 0 0 0 0,-1 0 0 0 0,-29 21 0 0 0,17-16 396 0 0,-2-2 0 0 0,-1 0 0 0 0,-42 18 0 0 0,-39 3 131 0 0,89-33-530 0 0,0-1 0 0 0,0-1 0 0 0,-28 1 0 0 0,20-2-58 0 0,14-1 8 0 0,-29-1 0 0 0,41-1-60 0 0,-1 0 0 0 0,1-1 0 0 0,0 0 0 0 0,-1 1 0 0 0,1-2 1 0 0,0 1-1 0 0,0 0 0 0 0,0-1 0 0 0,0 0 0 0 0,0 0 0 0 0,-5-3 0 0 0,6 3-231 0 0,0-1 1 0 0,0 1-1 0 0,0-1 1 0 0,0 1-1 0 0,1-1 0 0 0,-1 0 1 0 0,1 0-1 0 0,-4-5 1 0 0,6 6 103 0 0,-1 0 0 0 0,0 0 1 0 0,1 0-1 0 0,0 1 0 0 0,-1-1 0 0 0,1 0 1 0 0,0 0-1 0 0,0 0 0 0 0,0 0 1 0 0,0 0-1 0 0,0 0 0 0 0,0 0 1 0 0,1 0-1 0 0,-1 0 0 0 0,0 1 1 0 0,1-1-1 0 0,0 0 0 0 0,-1 0 1 0 0,2-2-1 0 0,6-11-792 0 0,0 0 1 0 0,11-14-1 0 0,-14 21 610 0 0,26-34-1267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3:23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 15288 0 0,'0'0'1741'0'0,"1"2"-1139"0"0,4 14-117 0 0,-2 0-1 0 0,0 1 0 0 0,0 0 0 0 0,-2 0 0 0 0,0 0 1 0 0,-1 19-1 0 0,-6 8-913 0 0,-1-2 0 0 0,-2 1 1 0 0,-23 65-1 0 0,0-14-2869 0 0,28-78 2313 0 0,-2 0 0 0 0,-12 25 0 0 0,12-29 546 0 0,-10 24-1287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3:23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0 174 8752 0 0,'0'-12'190'0'0,"0"-1"1"0"0,1 1-1 0 0,0 0 0 0 0,6-20 1 0 0,-4 18 1141 0 0,-1 0-1 0 0,0 1 1 0 0,-1-1 0 0 0,-1-20 0 0 0,0 30 563 0 0,-1 6-2834 0 0,-6 3-3267 0 0,2 4-1427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3:24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360 0 14688 0 0,'-1'1'332'0'0,"-10"4"-105"0"0,0 1-1 0 0,1 1 1 0 0,0 0 0 0 0,0 0 0 0 0,-15 15 0 0 0,11-10-118 0 0,-26 18 0 0 0,9-9-217 0 0,1 2 0 0 0,1 0 0 0 0,-45 48-1 0 0,70-67-70 0 0,0 1-1 0 0,0 0 1 0 0,0 0-1 0 0,1 0 1 0 0,0 0-1 0 0,0 1 1 0 0,0-1 0 0 0,1 1-1 0 0,0 0 1 0 0,-2 6-1 0 0,3-8 61 0 0,0 1 0 0 0,1-1-1 0 0,-1 1 1 0 0,1 0 0 0 0,0-1-1 0 0,0 1 1 0 0,1-1 0 0 0,0 1-1 0 0,-1-1 1 0 0,1 1 0 0 0,1-1-1 0 0,-1 1 1 0 0,1-1 0 0 0,2 5-1 0 0,7 10 42 0 0,1-1-1 0 0,0 0 0 0 0,2-1 1 0 0,23 24-1 0 0,-16-18 394 0 0,22 29 1 0 0,-35-41-194 0 0,-2-3 51 0 0,-1-1-1 0 0,0 1 1 0 0,-1-1 0 0 0,6 13 0 0 0,-9-17-150 0 0,-1-1 0 0 0,1 1 0 0 0,0-1 1 0 0,-1 1-1 0 0,1-1 0 0 0,-1 1 0 0 0,0-1 0 0 0,0 1 1 0 0,0-1-1 0 0,0 1 0 0 0,-1-1 0 0 0,1 1 0 0 0,-1-1 1 0 0,1 1-1 0 0,-1-1 0 0 0,0 1 0 0 0,0-1 0 0 0,0 0 1 0 0,0 1-1 0 0,-3 2 0 0 0,1-1 69 0 0,-1 1 0 0 0,-1-2 1 0 0,1 1-1 0 0,-1 0 0 0 0,1-1 0 0 0,-1 0 1 0 0,0 0-1 0 0,0-1 0 0 0,-8 4 1 0 0,2-2-4 0 0,-1 0 0 0 0,1 0 1 0 0,-1-2-1 0 0,0 1 0 0 0,1-1 1 0 0,-1-1-1 0 0,0 0 0 0 0,0-1 1 0 0,-20-2-1 0 0,31 2-114 0 0,-1 0 0 0 0,0-1 0 0 0,1 0 0 0 0,-1 1 0 0 0,0-1 0 0 0,1 0 0 0 0,-1 0 0 0 0,1 0 0 0 0,-1 0 0 0 0,1 0 0 0 0,-3-2 0 0 0,4 3-43 0 0,-1-1 1 0 0,1 1-1 0 0,-1-1 1 0 0,1 1-1 0 0,-1-1 1 0 0,1 0-1 0 0,-1 1 1 0 0,1-1-1 0 0,-1 0 1 0 0,1 1-1 0 0,0-1 1 0 0,0 0 0 0 0,-1 1-1 0 0,1-1 1 0 0,0 0-1 0 0,0 0 1 0 0,0 1-1 0 0,0-1 1 0 0,0 0-1 0 0,0 0 1 0 0,0 1-1 0 0,0-1 1 0 0,0 0-1 0 0,0 0 1 0 0,0 0-1 0 0,0 1 1 0 0,0-1-1 0 0,1-1 1 0 0,7-9-4901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3:25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37 10136 0 0,'0'0'777'0'0,"-1"2"-505"0"0,-30 97 4053 0 0,21-69-3888 0 0,7-17-165 0 0,-11 21-1 0 0,9-21-196 0 0,0 0 0 0 0,1 0 0 0 0,1 0 0 0 0,-4 24 1 0 0,5-23-50 0 0,-1 1 0 0 0,-1 0 0 0 0,-9 25 0 0 0,-24 34-43 0 0,26-54-643 0 0,0-1 1 0 0,-24 30-1 0 0,36-58-2773 0 0,1 0 3640 0 0,1 0 0 0 0,0 1-1 0 0,6-15 1 0 0,13-14 377 0 0,-1-1 0 0 0,-3 0 0 0 0,16-44 0 0 0,-29 70-472 0 0,1 0 1 0 0,1 1 0 0 0,0 0-1 0 0,1 1 1 0 0,0 0 0 0 0,0 0-1 0 0,13-11 1 0 0,-2 0 115 0 0,-15 18-215 0 0,4-7 14 0 0,0 1-1 0 0,1 0 0 0 0,16-11 1 0 0,-23 18-2 0 0,1 1 1 0 0,-1 0-1 0 0,1 0 1 0 0,-1 0-1 0 0,1 1 1 0 0,-1-1-1 0 0,1 1 1 0 0,-1-1-1 0 0,1 1 1 0 0,0 0-1 0 0,-1 0 1 0 0,1 0-1 0 0,0 0 1 0 0,-1 1-1 0 0,1-1 1 0 0,-1 1-1 0 0,1-1 1 0 0,-1 1-1 0 0,1 0 1 0 0,2 1-1 0 0,-2-1-10 0 0,-1 1 0 0 0,1-1-1 0 0,-1 0 1 0 0,1 1-1 0 0,-1-1 1 0 0,0 1-1 0 0,0 0 1 0 0,0 0-1 0 0,0 0 1 0 0,0 0-1 0 0,0 0 1 0 0,0 1-1 0 0,-1-1 1 0 0,3 5-1 0 0,1 3 27 0 0,0 1-1 0 0,3 16 0 0 0,4 6-27 0 0,41 72-13 0 0,-42-88 0 0 0,-1 0 0 0 0,2-1 0 0 0,25 27 0 0 0,-32-38-38 0 0,0-1 0 0 0,0 1 0 0 0,1-1 0 0 0,-1 0 0 0 0,1 0 0 0 0,0-1 0 0 0,0 1 0 0 0,1-2 0 0 0,-1 1 0 0 0,1-1 0 0 0,-1 1 0 0 0,1-2 0 0 0,0 1-1 0 0,0-1 1 0 0,0 0 0 0 0,0 0 0 0 0,11-1 0 0 0,-6-2 23 0 0,0 0 0 0 0,0 0 0 0 0,0-1 0 0 0,0-1 0 0 0,0 0 0 0 0,-1-1-1 0 0,1 0 1 0 0,20-13 0 0 0,-21 10 18 0 0,-1-1-1 0 0,0 0 0 0 0,0-1 1 0 0,12-16-1 0 0,-13 15 0 0 0,0-1 15 0 0,-1 0 1 0 0,-1 0-1 0 0,0-1 1 0 0,-1 0 0 0 0,0 0-1 0 0,-1 0 1 0 0,6-24-1 0 0,-10 32 9 0 0,1-4-7 0 0,0 0 0 0 0,-1 0-1 0 0,-1 0 1 0 0,1 0 0 0 0,-1 0 0 0 0,-3-14-1 0 0,1-16 1 0 0,2 36 21 0 0,0 0 1 0 0,-1 0 0 0 0,1 0 0 0 0,-1 0 0 0 0,0 0 0 0 0,0 0 0 0 0,0 0 0 0 0,-1 0-1 0 0,1 0 1 0 0,0 1 0 0 0,-1-1 0 0 0,0 0 0 0 0,0 1 0 0 0,0-1 0 0 0,0 1 0 0 0,0 0 0 0 0,-4-3-1 0 0,5 5 6 0 0,-1-1-1 0 0,1 1 0 0 0,-1 0 0 0 0,1 0 1 0 0,-1 1-1 0 0,1-1 0 0 0,-1 0 0 0 0,1 0 0 0 0,-1 1 1 0 0,1-1-1 0 0,-1 1 0 0 0,1-1 0 0 0,-1 1 0 0 0,1 0 1 0 0,-1-1-1 0 0,1 1 0 0 0,0 0 0 0 0,0 0 1 0 0,-1 0-1 0 0,-1 2 0 0 0,-3 2 24 0 0,-2 0-49 0 0,0 1 1 0 0,1 0-1 0 0,0 1 0 0 0,0-1 1 0 0,0 2-1 0 0,1-1 0 0 0,-6 9 1 0 0,-33 61-119 0 0,45-77 97 0 0,-6 11-28 0 0,1-1 0 0 0,1 1 0 0 0,0 0-1 0 0,0 0 1 0 0,1 0 0 0 0,1 0 0 0 0,0 1 0 0 0,-1 12-1 0 0,3-18 0 0 0,0 0 0 0 0,1 0 0 0 0,-1 0 0 0 0,1 0-1 0 0,0-1 1 0 0,1 1 0 0 0,-1 0 0 0 0,1-1-1 0 0,0 1 1 0 0,1-1 0 0 0,-1 1 0 0 0,1-1 0 0 0,0 0-1 0 0,1 0 1 0 0,-1 0 0 0 0,1-1 0 0 0,0 1-1 0 0,0-1 1 0 0,0 0 0 0 0,1 0 0 0 0,-1 0 0 0 0,1-1-1 0 0,0 1 1 0 0,0-1 0 0 0,0 0 0 0 0,1-1-1 0 0,-1 1 1 0 0,1-1 0 0 0,-1 0 0 0 0,1-1 0 0 0,0 1-1 0 0,0-1 1 0 0,0 0 0 0 0,-1-1 0 0 0,12 1-1 0 0,-3-1-11 0 0,0-1 0 0 0,0-1 0 0 0,0 0 0 0 0,0-1 0 0 0,-1 0 0 0 0,1-1 0 0 0,-1 0 0 0 0,0-1 0 0 0,0-1 0 0 0,0 0 0 0 0,-1-1 1 0 0,0 0-1 0 0,0-1 0 0 0,0 0 0 0 0,10-11 0 0 0,-8 7 63 0 0,-1 1-10 0 0,-1 0 0 0 0,0-1 0 0 0,-1 0 0 0 0,17-24 0 0 0,-26 32 9 0 0,0 1 1 0 0,0 0 0 0 0,0 0-1 0 0,1 0 1 0 0,-1 0 0 0 0,1 0-1 0 0,3-3 1 0 0,-2 3 41 0 0,-1-1 1 0 0,0 0 0 0 0,0 0-1 0 0,4-8 1 0 0,11-13 1786 0 0,-17 25-1833 0 0,1 1-1 0 0,-1 0 1 0 0,1 0-1 0 0,-1 0 0 0 0,0 0 1 0 0,1 0-1 0 0,-1 0 1 0 0,0 0-1 0 0,0 0 0 0 0,0 0 1 0 0,1 0-1 0 0,-1 1 1 0 0,-1-1-1 0 0,1 1 0 0 0,0-1 1 0 0,1 3-1 0 0,1 1-1 0 0,1 2 0 0 0,0 0 0 0 0,6 15-1 0 0,-9-17-34 0 0,1 0 0 0 0,-1-1 0 0 0,1 1 0 0 0,1-1 0 0 0,-1 0 0 0 0,1 0 0 0 0,-1 0 0 0 0,1 0-1 0 0,1 0 1 0 0,-1 0 0 0 0,0-1 0 0 0,1 1 0 0 0,4 2 0 0 0,-4-3-31 0 0,0-1 0 0 0,0 0 0 0 0,1 0 0 0 0,-1-1 0 0 0,1 1 0 0 0,-1-1 0 0 0,1 0 0 0 0,0 0 0 0 0,-1-1 1 0 0,1 1-1 0 0,0-1 0 0 0,0 0 0 0 0,5-1 0 0 0,6-1-64 0 0,-1-1 0 0 0,26-7 0 0 0,-33 7 108 0 0,-1 0-1 0 0,0 0 0 0 0,0-1 1 0 0,0 0-1 0 0,0 0 0 0 0,-1 0 1 0 0,0-1-1 0 0,7-6 1 0 0,44-50 20 0 0,-43 45-18 0 0,47-64 18 0 0,-56 73 20 0 0,-1 0-1 0 0,0 0 0 0 0,6-13 0 0 0,2-4 91 0 0,-1 4 237 0 0,14-36-1 0 0,-24 54 890 0 0,0 5-1080 0 0,1 6-149 0 0,-1 1-1 0 0,0-1 0 0 0,-1 1 1 0 0,0-1-1 0 0,0 1 0 0 0,-1-1 0 0 0,0 1 1 0 0,-3 11-1 0 0,-3 29 69 0 0,2 1 9 0 0,-13 61 0 0 0,14-88-125 0 0,-1 30 0 0 0,0 4-187 0 0,-1 11-338 0 0,5-46-87 0 0,-1-1 0 0 0,-8 39-1 0 0,-11 29-3949 0 0,15-62-301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3:28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11049 11056 0 0,'0'0'1001'0'0,"14"8"2471"0"0,-9-7-2989 0 0,0-1 0 0 0,0 1 0 0 0,0-1 0 0 0,-1 0 0 0 0,1-1 0 0 0,0 1 0 0 0,0-1 0 0 0,7-2 0 0 0,39-15-815 0 0,-24 7 843 0 0,5-2-152 0 0,35-21 0 0 0,-8 4-21 0 0,9-6 73 0 0,-1-4 0 0 0,85-65-1 0 0,-21-4-231 0 0,-39 36-39 0 0,-38 32-85 0 0,173-133 131 0 0,-79 58-101 0 0,42-35 102 0 0,438-453 1093 0 0,-440 391-896 0 0,12-3-96 0 0,-64 72-141 0 0,205-224 5 0 0,-213 236-93 0 0,-32 36-11 0 0,126-154-38 0 0,-40 26-10 0 0,62-81 0 0 0,-16-12 0 0 0,-119 153 11 0 0,179-280 233 0 0,-173 261-96 0 0,97-163 281 0 0,175-334 218 0 0,-140 237-426 0 0,-69 123-132 0 0,-7 29-39 0 0,-52 88-33 0 0,437-713-17 0 0,-420 713 0 0 0,25-38 0 0 0,112-194 0 0 0,136-190 0 0 0,-211 336-65 0 0,73-98-38 0 0,29-5 103 0 0,-228 302 0 0 0,60-84-66 0 0,-88 109 91 0 0,58-69 0 0 0,-39 53-39 0 0,-26 22-157 0 0,-34 55 118 0 0,0-1 1 0 0,0 0 0 0 0,-1 0-1 0 0,3-6 1 0 0,-4 10-5 0 0,0-1 0 0 0,-1 0 0 0 0,1 0 0 0 0,-1 0 0 0 0,1 1 0 0 0,-1-1 0 0 0,0 0 0 0 0,0 0 0 0 0,0 0-1 0 0,0 0 1 0 0,0 0 0 0 0,0 0 0 0 0,-1 1 0 0 0,1-1 0 0 0,-1-2 0 0 0,0 3-5 0 0,1 1 1 0 0,-1-1-1 0 0,1 0 0 0 0,-1 1 0 0 0,0-1 0 0 0,1 1 0 0 0,-1-1 1 0 0,0 1-1 0 0,0-1 0 0 0,1 1 0 0 0,-1 0 0 0 0,0-1 0 0 0,0 1 1 0 0,0 0-1 0 0,0 0 0 0 0,1-1 0 0 0,-1 1 0 0 0,0 0 0 0 0,0 0 1 0 0,0 0-1 0 0,0 0 0 0 0,0 0 0 0 0,1 0 0 0 0,-1 0 0 0 0,0 1 1 0 0,0-1-1 0 0,0 0 0 0 0,0 0 0 0 0,0 1 0 0 0,-1 0 0 0 0,-29 11-1970 0 0,29-11 1824 0 0,-10 6-625 0 0,0 1-1 0 0,1 0 1 0 0,0 1-1 0 0,0 0 1 0 0,1 1-1 0 0,-16 18 1 0 0,1-1-1158 0 0,-6 4-3242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3:28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559 29 2304 0 0,'-4'-1'-114'0'0,"-94"-21"2731"0"0,80 19-106 0 0,0 1 1 0 0,0 1-1 0 0,-30 2 1 0 0,-89 18-421 0 0,115-14-2035 0 0,0 1 0 0 0,0 1 0 0 0,1 1 0 0 0,-24 12-1 0 0,39-17-60 0 0,-1 1 0 0 0,1 0-1 0 0,0 1 1 0 0,0 0 0 0 0,0 0-1 0 0,0 0 1 0 0,1 0 0 0 0,0 1-1 0 0,0 0 1 0 0,1 0 0 0 0,-1 0-1 0 0,1 1 1 0 0,1 0 0 0 0,-4 7-1 0 0,6-11-15 0 0,0 1-1 0 0,0-1 0 0 0,1 0 0 0 0,-1 1 0 0 0,1-1 0 0 0,0 1 0 0 0,0-1 0 0 0,0 1 0 0 0,0-1 0 0 0,0 1 0 0 0,1-1 1 0 0,0 0-1 0 0,0 1 0 0 0,0-1 0 0 0,0 0 0 0 0,0 1 0 0 0,0-1 0 0 0,1 0 0 0 0,3 5 0 0 0,4 5-114 0 0,0 0 0 0 0,22 23 0 0 0,-23-27 119 0 0,10 9-54 0 0,1 0 1 0 0,1-2 0 0 0,24 17 0 0 0,69 39-33 0 0,-107-68 95 0 0,101 51 7 0 0,-72-39 6 0 0,0 2 0 0 0,54 38 0 0 0,-82-51 12 0 0,-1 1 0 0 0,0-1 0 0 0,0 1 0 0 0,0 0-1 0 0,-1 1 1 0 0,0-1 0 0 0,0 1 0 0 0,-1 0 0 0 0,1 0 0 0 0,4 12 0 0 0,-8-13-16 0 0,0 0 1 0 0,0-1-1 0 0,0 1 1 0 0,-1 0 0 0 0,0 0-1 0 0,0 0 1 0 0,0-1-1 0 0,-1 1 1 0 0,-1 7 0 0 0,0-8 36 0 0,0-1 1 0 0,0 1-1 0 0,-1-1 1 0 0,0 0-1 0 0,0 1 1 0 0,0-1-1 0 0,0-1 1 0 0,-1 1-1 0 0,1 0 1 0 0,-1-1-1 0 0,0 0 1 0 0,-7 5-1 0 0,-7 3 284 0 0,-30 15-1 0 0,6-8 155 0 0,-45 13-1 0 0,-2 0-130 0 0,80-27-398 0 0,-1-1-1 0 0,0 0 0 0 0,0 0 0 0 0,0-1 0 0 0,-1-1 0 0 0,1 0 0 0 0,0 0 1 0 0,-1-1-1 0 0,-17-2 0 0 0,27 2-16 0 0,0 0 0 0 0,0 0 0 0 0,0-1 1 0 0,0 1-1 0 0,0-1 0 0 0,0 1 0 0 0,0 0 0 0 0,0-1 1 0 0,0 0-1 0 0,0 1 0 0 0,0-1 0 0 0,0 1 0 0 0,0-1 0 0 0,0 0 1 0 0,0-1-1 0 0,-6-9-4561 0 0,2 0-650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3:29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1 16152 0 0,'0'0'1461'0'0,"-1"1"-1200"0"0,-38 76 474 0 0,19-10-715 0 0,1-17-100 0 0,2 0 0 0 0,-12 58 0 0 0,27-101 50 0 0,-34 172-4527 0 0,31-143-621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18:56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181 240 5984 0 0,'0'0'464'0'0,"-1"0"-306"0"0,-3 0 352 0 0,-1-1 0 0 0,1 0 0 0 0,0 0 0 0 0,0 0 0 0 0,0 0-1 0 0,0-1 1 0 0,0 0 0 0 0,0 1 0 0 0,1-1 0 0 0,-1-1-1 0 0,0 1 1 0 0,-4-5 0 0 0,-4-1 2826 0 0,11-5-1416 0 0,1 12-1825 0 0,-1-1 0 0 0,1 0 0 0 0,0 1-1 0 0,0-1 1 0 0,-1 0 0 0 0,2 1 0 0 0,-1-1 0 0 0,0 0 0 0 0,0 1-1 0 0,0-1 1 0 0,1 1 0 0 0,-1-1 0 0 0,1 0 0 0 0,-1 1 0 0 0,2-2-1 0 0,1-3 68 0 0,1 0 0 0 0,0 1 0 0 0,0-1 0 0 0,0 1 0 0 0,1 0-1 0 0,9-8 1 0 0,36-22 352 0 0,-25 18-317 0 0,-5 5-164 0 0,-1 1 0 0 0,1 1 0 0 0,1 1 0 0 0,31-9-1 0 0,-45 16-20 0 0,0 0-1 0 0,0 0 1 0 0,1 1 0 0 0,-1 0-1 0 0,0 0 1 0 0,1 1-1 0 0,-1 0 1 0 0,0 0-1 0 0,1 1 1 0 0,-1 0 0 0 0,0 0-1 0 0,0 1 1 0 0,1 0-1 0 0,12 5 1 0 0,-15-5-5 0 0,0 1 1 0 0,0 0 0 0 0,0 0 0 0 0,0 1-1 0 0,0-1 1 0 0,-1 1 0 0 0,1 0 0 0 0,-1 0-1 0 0,0 0 1 0 0,-1 1 0 0 0,1-1-1 0 0,-1 1 1 0 0,0 0 0 0 0,0 0 0 0 0,0 0-1 0 0,0 1 1 0 0,-1-1 0 0 0,0 1 0 0 0,2 7-1 0 0,-2 2-27 0 0,0-1 1 0 0,-1 0-1 0 0,0 0 0 0 0,-1 1 0 0 0,0-1 0 0 0,-2 0 0 0 0,1 0 0 0 0,-2 1 0 0 0,-6 20 0 0 0,-2-2-92 0 0,-1 0 0 0 0,-29 55-1 0 0,25-62 24 0 0,0 0 0 0 0,-1-1 0 0 0,-30 33-1 0 0,-71 58-57 0 0,-24-4 147 0 0,62-51 0 0 0,61-48 0 0 0,15-10 0 0 0,-1 0 0 0 0,1 0 0 0 0,0 0 0 0 0,-5 5 0 0 0,5-1 11 0 0,18-9 54 0 0,17-2 102 0 0,38-12-1 0 0,-21 4-51 0 0,65-17 57 0 0,21-4-22 0 0,-99 26-102 0 0,97-21-30 0 0,-44 10-268 0 0,-11 2-2000 0 0,-36 4-4881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3:29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6 689 4144 0 0,'0'0'319'0'0,"-1"-1"-210"0"0,1-1-46 0 0,-1 1 0 0 0,0-1-1 0 0,1 1 1 0 0,-1-1 0 0 0,1 1 0 0 0,-1-1 0 0 0,1 1 0 0 0,0-1-1 0 0,0-2 1 0 0,0 1 950 0 0,0-1-1 0 0,0 1 0 0 0,1-1 0 0 0,0 1 1 0 0,0 0-1 0 0,0-1 0 0 0,0 1 0 0 0,0 0 1 0 0,1 0-1 0 0,-1 0 0 0 0,4-5 0 0 0,-1 3-697 0 0,0 0 0 0 0,1 0-1 0 0,-1 0 1 0 0,1 1 0 0 0,0 0-1 0 0,6-4 1 0 0,34-19-52 0 0,63-38-252 0 0,102-52-12 0 0,-9 29-142 0 0,7 18 224 0 0,-198 68-23 0 0,285-68-694 0 0,-264 63 636 0 0,-21 4 0 0 0,0 1 0 0 0,0 0 0 0 0,19-1 0 0 0,12 3 274 0 0,-40 0-266 0 0,-1 0 1 0 0,1 0-1 0 0,0 1 1 0 0,0-1-1 0 0,0 0 1 0 0,-1 1-1 0 0,1-1 1 0 0,0 0-1 0 0,0 1 1 0 0,-1-1-1 0 0,1 1 1 0 0,0 0-1 0 0,-1-1 1 0 0,1 1-1 0 0,-1-1 1 0 0,1 1-1 0 0,-1 0 1 0 0,1-1-1 0 0,-1 1 1 0 0,1 0-1 0 0,-1 0 1 0 0,1-1-1 0 0,-1 1 1 0 0,0 0-1 0 0,0 0 1 0 0,1 0-1 0 0,-1-1 1 0 0,0 1-1 0 0,0 1 1 0 0,3 26 10 0 0,-3-14-9 0 0,0 0 0 0 0,-1 0 0 0 0,-1-1 0 0 0,0 1 0 0 0,-7 26 0 0 0,-31 74 49 0 0,-70 237 144 0 0,97-297-349 0 0,-23 62 1 0 0,30-90 121 0 0,3-10 135 0 0,3-14 31 0 0,8-23-1204 0 0,56-125 991 0 0,-27 66 136 0 0,-9 21-26 0 0,41-59 0 0 0,-16 29-41 0 0,-22 33 2 0 0,5-11 0 0 0,74-102 0 0 0,-94 149-10 0 0,0-2 82 0 0,1 1 0 0 0,0 0 0 0 0,2 2 0 0 0,27-23 0 0 0,-44 40-65 0 0,1 0 38 0 0,-1 0 0 0 0,1 1-1 0 0,-1-1 1 0 0,1 0-1 0 0,-1 1 1 0 0,1 0-1 0 0,0-1 1 0 0,4 0 0 0 0,-6 2-36 0 0,1 0-1 0 0,-1 0 1 0 0,0 0 0 0 0,0 0 0 0 0,0 1 0 0 0,0-1 0 0 0,0 0 0 0 0,0 1 0 0 0,0-1 0 0 0,0 1-1 0 0,0-1 1 0 0,0 1 0 0 0,0-1 0 0 0,0 1 0 0 0,0 0 0 0 0,0-1 0 0 0,0 1 0 0 0,-1 0 0 0 0,1 0-1 0 0,0 0 1 0 0,-1 0 0 0 0,1-1 0 0 0,0 1 0 0 0,-1 0 0 0 0,1 0 0 0 0,-1 0 0 0 0,1 0 0 0 0,-1 2-1 0 0,6 10-8 0 0,0 0 0 0 0,-1 0 0 0 0,-1 1 0 0 0,0-1 0 0 0,-1 1 0 0 0,2 21 0 0 0,-1 90 0 0 0,-4-124 0 0 0,-5 242-337 0 0,2-176 202 0 0,-3 36-287 0 0,-2 29-3267 0 0,8-97-299 0 0,0-5-968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3:30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0 251 18863 0 0,'0'0'1888'0'0,"2"-2"-1729"0"0,10-7 34 0 0,1 1 0 0 0,-1 0 1 0 0,2 0-1 0 0,25-10 0 0 0,64-18-479 0 0,-42 16-37 0 0,289-109-4603 0 0,-308 116 2601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3:30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171 347 10968 0 0,'35'-47'4257'0'0,"-25"44"-1257"0"0,-11 33-2925 0 0,-1-1 0 0 0,-2 1 0 0 0,0-1 0 0 0,-17 54-1 0 0,-35 102-446 0 0,40-146-234 0 0,12-30 401 0 0,0-1 0 0 0,1 1 0 0 0,0 0 0 0 0,-3 11-1 0 0,6-17 184 0 0,0-1-1 0 0,0 1 0 0 0,-1-1 1 0 0,1 0-1 0 0,-1 1 1 0 0,0-1-1 0 0,0 1 0 0 0,0-1 1 0 0,0 0-1 0 0,0 0 0 0 0,0 0 1 0 0,-1 0-1 0 0,1 0 0 0 0,-1 0 1 0 0,1 0-1 0 0,-1 0 0 0 0,0 0 1 0 0,0-1-1 0 0,0 1 0 0 0,0-1 1 0 0,0 1-1 0 0,0-1 0 0 0,0 0 1 0 0,0 0-1 0 0,0 0 0 0 0,-4 1 1 0 0,5-1 35 0 0,0-1 0 0 0,0 0 0 0 0,-1 0 0 0 0,1 0 0 0 0,0 0 0 0 0,0 0 0 0 0,0 0 0 0 0,0 0 0 0 0,0-1 0 0 0,-1 1 0 0 0,1 0 0 0 0,0-1 0 0 0,0 1 0 0 0,0 0 0 0 0,0-1 1 0 0,0 1-1 0 0,0-1 0 0 0,0 0 0 0 0,0 1 0 0 0,0-1 0 0 0,0 0 0 0 0,1 0 0 0 0,-1 1 0 0 0,0-1 0 0 0,0 0 0 0 0,1 0 0 0 0,-1 0 0 0 0,0-2 0 0 0,-5-3 33 0 0,4 2-11 0 0,0 0 0 0 0,0 1 1 0 0,1-1-1 0 0,-1 0 1 0 0,1-1-1 0 0,0 1 1 0 0,0 0-1 0 0,0 0 1 0 0,0 0-1 0 0,1-1 0 0 0,0-3 1 0 0,-1-4 61 0 0,0 4-30 0 0,0-1 0 0 0,2 1-1 0 0,-1-1 1 0 0,1 1 0 0 0,0-1-1 0 0,3-9 1 0 0,17-49 193 0 0,-16 53-222 0 0,54-142-77 0 0,-45 123-105 0 0,2 1 0 0 0,33-49-1 0 0,-14 31 121 0 0,3 2 0 0 0,56-56 0 0 0,-76 88 65 0 0,1 1 0 0 0,22-14 0 0 0,-28 20 19 0 0,-10 7-22 0 0,1-1 1 0 0,0 1-1 0 0,0 0 0 0 0,0 0 0 0 0,0 0 1 0 0,0 1-1 0 0,0-1 0 0 0,0 1 0 0 0,1 0 1 0 0,-1 0-1 0 0,0 1 0 0 0,7-1 0 0 0,-2 3 57 0 0,-8-1-106 0 0,1 0-1 0 0,-1 0 1 0 0,0 0-1 0 0,0 1 0 0 0,0-1 1 0 0,0 0-1 0 0,0 1 1 0 0,0-1-1 0 0,0 1 1 0 0,-1-1-1 0 0,1 1 1 0 0,0-1-1 0 0,-1 1 1 0 0,1-1-1 0 0,-1 1 0 0 0,0 0 1 0 0,1-1-1 0 0,-1 1 1 0 0,0 0-1 0 0,0-1 1 0 0,0 1-1 0 0,0 0 1 0 0,-1-1-1 0 0,1 1 1 0 0,0 0-1 0 0,-1 2 1 0 0,-2 6 62 0 0,0 1 1 0 0,-9 19-1 0 0,8-21 2 0 0,-13 28-27 0 0,-1-2-1 0 0,-33 49 0 0 0,-58 58-134 0 0,31-50 594 0 0,60-71-289 0 0,-14 21 408 0 0,25-32-381 0 0,5-8-126 0 0,0 1 1 0 0,1-1-1 0 0,-1 0 0 0 0,1 1 1 0 0,0-1-1 0 0,-1 1 0 0 0,1-1 1 0 0,0 1-1 0 0,1 0 0 0 0,-1-1 0 0 0,0 1 1 0 0,1 0-1 0 0,-1 5 0 0 0,3-4 91 0 0,9 6 16 0 0,-8-6-153 0 0,0 0-1 0 0,1-1 1 0 0,-1 0 0 0 0,1 0 0 0 0,0 0-1 0 0,0 0 1 0 0,0-1 0 0 0,6 4-1 0 0,75 19 190 0 0,-11-4-70 0 0,8-2-99 0 0,-38-11-81 0 0,12 3-246 0 0,-38-8-252 0 0,1 0 0 0 0,-1 2-1 0 0,0 0 1 0 0,21 9 0 0 0,-24-7-300 0 0,-2-2-22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3:31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4 17503 0 0,'0'0'1352'0'0,"-1"0"-873"0"0,-3-3 813 0 0,-2 12-64 0 0,2 1-1187 0 0,0-1 0 0 0,1 1 0 0 0,0 0 0 0 0,-3 16 1 0 0,1-2-67 0 0,-37 190-1073 0 0,33-157 1026 0 0,-22 236-1506 0 0,33-210 115 0 0,-1-64 778 0 0,0 23-1094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3:31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25 217 16208 0 0,'-23'-26'1919'0'0,"23"26"-1896"0"0,0-1 0 0 0,-1 0 0 0 0,1 1-1 0 0,0-1 1 0 0,0 0 0 0 0,0 0 0 0 0,-1 1-1 0 0,1-1 1 0 0,0 0 0 0 0,0 0 0 0 0,0 0-1 0 0,0 1 1 0 0,0-1 0 0 0,1 0-1 0 0,-1 0 1 0 0,0 1 0 0 0,0-1 0 0 0,0 0-1 0 0,1 1 1 0 0,-1-1 0 0 0,0 0 0 0 0,1 0-1 0 0,-1 1 1 0 0,1-2 0 0 0,11-12-48 0 0,-4 8 25 0 0,0 1 0 0 0,1 1 0 0 0,0-1 0 0 0,0 2 0 0 0,0-1 0 0 0,19-4 0 0 0,-4 1 0 0 0,7-3-48 0 0,1 1 0 0 0,37-5 0 0 0,-36 8-108 0 0,39-15 0 0 0,1 0-709 0 0,96-8-3839 0 0,-137 23 3418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3:35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10506 16384 0 0,'0'1'97'0'0,"-1"-1"0"0"0,1 1 0 0 0,0-1 0 0 0,-1 0 0 0 0,1 1 0 0 0,0 0 0 0 0,-1-1 0 0 0,1 1 0 0 0,0-1 0 0 0,0 1 0 0 0,0-1 0 0 0,-1 1 0 0 0,1-1 0 0 0,0 1 0 0 0,0 0 0 0 0,0-1 0 0 0,0 2 0 0 0,1 0-92 0 0,1 1-1 0 0,-1 0 1 0 0,0-1 0 0 0,1 1-1 0 0,0-1 1 0 0,0 0 0 0 0,0 0-1 0 0,0 1 1 0 0,0-1 0 0 0,0 0-1 0 0,0-1 1 0 0,1 1 0 0 0,-1 0-1 0 0,1-1 1 0 0,-1 1 0 0 0,1-1-1 0 0,0 0 1 0 0,0 0 0 0 0,-1 0-1 0 0,1 0 1 0 0,4 1 0 0 0,-1-1-7 0 0,5 2 2 0 0,1-2-1 0 0,0 1 1 0 0,1-2-1 0 0,-1 1 1 0 0,20-3-1 0 0,-13 1-8 0 0,30-4-28 0 0,0-2-1 0 0,88-26 0 0 0,119-55 42 0 0,-145 39 157 0 0,129-77 0 0 0,-204 106-122 0 0,49-33 148 0 0,120-98 0 0 0,-75 52 87 0 0,404-318 798 0 0,-479 373-974 0 0,505-453 643 0 0,-365 303-560 0 0,-50 48-55 0 0,-137 137-122 0 0,566-573 204 0 0,-391 386-201 0 0,211-241 68 0 0,67-131 22 0 0,-31-23 25 0 0,-81 85-5 0 0,-78 113-41 0 0,71-115 101 0 0,-19-12 506 0 0,-185 279-304 0 0,61-100 146 0 0,-29 47-187 0 0,-13 22-172 0 0,77-128-80 0 0,202-326-106 0 0,-211 366-107 0 0,150-202-1 0 0,-73 105-817 0 0,-161 231 582 0 0,-105 166 248 0 0,45-54-1 0 0,36-44-196 0 0,-106 143 126 0 0,0-1 1 0 0,-1 0-1 0 0,-1 0 0 0 0,11-29 0 0 0,-20 45 147 0 0,0 0 0 0 0,0 0 0 0 0,0 0 0 0 0,1 0 0 0 0,-1 0 0 0 0,0 0 0 0 0,0-1 0 0 0,0 1 0 0 0,0 0 0 0 0,0 0 0 0 0,0 0 0 0 0,0 0 0 0 0,0 0 0 0 0,0 0 0 0 0,0-1 0 0 0,0 1 0 0 0,0 0 0 0 0,0 0 0 0 0,0 0 0 0 0,0 0 0 0 0,0 0 0 0 0,0 0 0 0 0,0-1 0 0 0,0 1 0 0 0,0 0 0 0 0,0 0 0 0 0,0 0 0 0 0,0 0 1 0 0,-1 0-1 0 0,1 0 0 0 0,0-1 0 0 0,0 1 0 0 0,0 0 0 0 0,0 0 0 0 0,0 0 0 0 0,0 0 0 0 0,0 0 0 0 0,0 0 0 0 0,-1 0 0 0 0,-5 0-1179 0 0,-10 5-3555 0 0,3 3-1171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3:35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33 7832 0 0,'0'0'602'0'0,"4"-10"2586"0"0,8-4-200 0 0,-12 13-2893 0 0,1 1-1 0 0,0-1 1 0 0,-1 0-1 0 0,1 1 1 0 0,-1-1-1 0 0,1 1 1 0 0,0-1-1 0 0,0 1 0 0 0,-1-1 1 0 0,1 1-1 0 0,0-1 1 0 0,0 1-1 0 0,0-1 1 0 0,0 1-1 0 0,-1 0 1 0 0,1 0-1 0 0,0 0 1 0 0,0-1-1 0 0,0 1 1 0 0,0 0-1 0 0,1 0 1 0 0,2 2-82 0 0,0 0 0 0 0,-1 0 0 0 0,1 0 1 0 0,-1 0-1 0 0,0 0 0 0 0,0 1 0 0 0,0 0 1 0 0,0-1-1 0 0,0 1 0 0 0,-1 0 0 0 0,1 0 0 0 0,-1 1 1 0 0,0-1-1 0 0,0 0 0 0 0,0 1 0 0 0,0-1 0 0 0,0 1 1 0 0,0 4-1 0 0,3 8-16 0 0,0 1 0 0 0,-2-1 0 0 0,3 19-1 0 0,-5-9 4 0 0,0 0 0 0 0,-2-1 0 0 0,-4 36 0 0 0,0-7-30 0 0,-6 37-729 0 0,-35 134 1 0 0,38-193 131 0 0,-38 120-2161 0 0,36-124 2343 0 0,-20 57-1219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3:36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1327 14712 0 0,'0'0'672'0'0,"8"3"229"0"0,5-2-708 0 0,0 1 0 0 0,0-2 0 0 0,0 0 0 0 0,0 0 0 0 0,21-4 0 0 0,65-18 825 0 0,-75 14-948 0 0,-1 0 1 0 0,0-1-1 0 0,0-1 1 0 0,27-17-1 0 0,80-61-392 0 0,-69 45-178 0 0,35-26-1728 0 0,-79 54 1671 0 0,0 0 0 0 0,-1-1 0 0 0,16-20 1 0 0,-13 11 158 0 0,36-49-216 0 0,-47 62 603 0 0,-1 0 0 0 0,-1 0 0 0 0,0-1 0 0 0,7-22 0 0 0,-6 7 355 0 0,-1-1 0 0 0,-1 0 0 0 0,2-54 0 0 0,-12-87 1520 0 0,3 121-1509 0 0,-2-20 29 0 0,-6-58 156 0 0,2 23 151 0 0,0 46-28 0 0,6 41-398 0 0,-1 0 71 0 0,6 33-289 0 0,0-1-1 0 0,0 1 0 0 0,-2 0 0 0 0,1 26 0 0 0,-1-6-58 0 0,12 168 1 0 0,2 50-79 0 0,5-37 194 0 0,-5-75 22 0 0,20 157-1180 0 0,-30-264-933 0 0,1 59-1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3:37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90 286 9216 0 0,'2'1'2964'0'0,"3"5"-1210"0"0,-1-3-1049 0 0,0 1-1 0 0,-1 0 1 0 0,1-1-1 0 0,-1 1 1 0 0,0 1-1 0 0,-1-1 1 0 0,5 9-1 0 0,-1 0-669 0 0,0 1 0 0 0,-1 0 0 0 0,0 0 0 0 0,-1 1 0 0 0,-1-1 0 0 0,-1 1 0 0 0,0 0 0 0 0,0 14 0 0 0,8 101-165 0 0,-5-94 128 0 0,-2 0 1 0 0,-2 65-1 0 0,-2-99-10 0 0,-12 110-753 0 0,10-95 330 0 0,-1 0 0 0 0,0 0 0 0 0,-1-1 0 0 0,-10 21 0 0 0,10-25 39 0 0,2-5 182 0 0,0 0 1 0 0,-1-1 0 0 0,1 0-1 0 0,-9 12 1 0 0,10-17 212 0 0,1 0 0 0 0,0 0 0 0 0,0 0 0 0 0,-1 1 0 0 0,1-1 0 0 0,0 0 0 0 0,-1-1 0 0 0,1 1 0 0 0,-1 0 1 0 0,1 0-1 0 0,-1-1 0 0 0,0 1 0 0 0,1 0 0 0 0,-1-1 0 0 0,0 0 0 0 0,1 1 0 0 0,-1-1 0 0 0,0 0 0 0 0,1 0 0 0 0,-1 0 0 0 0,0 0 0 0 0,0 0 0 0 0,1-1 0 0 0,-1 1 0 0 0,-2-1 0 0 0,2 0 41 0 0,0 0-1 0 0,1 1 0 0 0,-1-1 1 0 0,0 0-1 0 0,1 0 0 0 0,-1-1 1 0 0,1 1-1 0 0,-1 0 1 0 0,1 0-1 0 0,0-1 0 0 0,0 1 1 0 0,0-1-1 0 0,-1 1 0 0 0,1-1 1 0 0,1 1-1 0 0,-2-3 0 0 0,-11-30 669 0 0,12 31-661 0 0,-6-24 214 0 0,1 0-1 0 0,1 0 1 0 0,2 0-1 0 0,0-1 1 0 0,3-41 0 0 0,2 27-161 0 0,2 0 1 0 0,20-80-1 0 0,-13 83-64 0 0,2 0 0 0 0,24-50 0 0 0,47-67 16 0 0,-70 134-57 0 0,0 1 0 0 0,2 0 0 0 0,30-30 0 0 0,-13 19-55 0 0,44-32-1 0 0,-65 55 49 0 0,0 1 0 0 0,1 0 1 0 0,0 1-1 0 0,1 1 0 0 0,-1 0 0 0 0,24-7 0 0 0,-34 13 8 0 0,1-1 0 0 0,0 0 0 0 0,0 1-1 0 0,0 0 1 0 0,0 0 0 0 0,0 0 0 0 0,-1 0 0 0 0,1 0-1 0 0,0 1 1 0 0,0 0 0 0 0,0 0 0 0 0,-1 0-1 0 0,1 0 1 0 0,0 0 0 0 0,-1 1 0 0 0,1 0-1 0 0,-1 0 1 0 0,1 0 0 0 0,-1 0 0 0 0,0 0-1 0 0,4 4 1 0 0,-2-1-1 0 0,0 0-1 0 0,0 1 0 0 0,0-1 0 0 0,-1 1 1 0 0,0 0-1 0 0,0 1 0 0 0,0-1 1 0 0,-1 0-1 0 0,0 1 0 0 0,3 10 0 0 0,-1-2-14 0 0,-1 1-1 0 0,-1-1 1 0 0,-1 1 0 0 0,0 0-1 0 0,0 0 1 0 0,-2 0-1 0 0,0 0 1 0 0,-1 0-1 0 0,-1 0 1 0 0,0-1-1 0 0,-1 1 1 0 0,0 0-1 0 0,-7 15 1 0 0,0-5 4 0 0,-1-1 1 0 0,-2-1-1 0 0,0 0 1 0 0,-1 0-1 0 0,-27 33 0 0 0,34-49 13 0 0,-4 7 52 0 0,-1-2 0 0 0,-21 20 0 0 0,11-13 54 0 0,15-13-13 0 0,-1 0 0 0 0,1 0 0 0 0,-1-1-1 0 0,-12 7 1 0 0,-35 14 406 0 0,55-27-477 0 0,0 0 0 0 0,0 0 0 0 0,0 0 0 0 0,0 0 0 0 0,0 0 0 0 0,0-1 0 0 0,0 1 0 0 0,0 0 0 0 0,0 0 0 0 0,0 0 0 0 0,0 0 0 0 0,0 0 0 0 0,0 0 0 0 0,0-1 0 0 0,0 1 0 0 0,0 0 0 0 0,0 0 0 0 0,0 0 0 0 0,0 0 0 0 0,0 0 0 0 0,0 0 0 0 0,0 0 0 0 0,0-1 0 0 0,0 1 0 0 0,0 0 0 0 0,0 0 0 0 0,-1 0 0 0 0,1 0 0 0 0,0 0 0 0 0,0 0 0 0 0,0 0 0 0 0,0 0-1 0 0,0 0 1 0 0,0 0 0 0 0,0 0 0 0 0,-1 0 0 0 0,1 0 0 0 0,0 0 0 0 0,0-1 0 0 0,0 1 0 0 0,0 0 0 0 0,0 0 0 0 0,0 0 0 0 0,0 0 0 0 0,-1 0 0 0 0,1 0 0 0 0,0 0 0 0 0,0 0 0 0 0,0 1 0 0 0,0-1 0 0 0,0 0 0 0 0,-1 0 0 0 0,10-13-17 0 0,3 2 12 0 0,2 0 0 0 0,-1 1 0 0 0,2 1 0 0 0,19-10 0 0 0,65-24-21 0 0,-96 42 8 0 0,7-3 14 0 0,10-5-71 0 0,1 2 0 0 0,25-6 0 0 0,-39 11 43 0 0,1 1 0 0 0,-1 0 1 0 0,1 1-1 0 0,-1 0 1 0 0,1 0-1 0 0,-1 0 1 0 0,1 1-1 0 0,-1 0 1 0 0,0 1-1 0 0,10 2 0 0 0,-13-2 7 0 0,2-1-11 0 0,0 1 0 0 0,0 0 0 0 0,-1 0 0 0 0,1 1 0 0 0,0-1 0 0 0,-1 1 0 0 0,0 1 0 0 0,1-1-1 0 0,-1 1 1 0 0,0 0 0 0 0,-1 0 0 0 0,7 6 0 0 0,-11-9 14 0 0,8 10-44 0 0,0 0 0 0 0,7 15 0 0 0,-13-22 40 0 0,-1 0 1 0 0,1 0-1 0 0,-1 0 0 0 0,1 1 0 0 0,-1-1 1 0 0,-1 1-1 0 0,1-1 0 0 0,-1 0 0 0 0,1 1 0 0 0,-2 7 1 0 0,-1 1-3 0 0,0-1 0 0 0,-1 0 0 0 0,-1 0 0 0 0,0 0 0 0 0,0 0 0 0 0,-1-1 0 0 0,-1 1 0 0 0,0-1 0 0 0,0-1 0 0 0,-1 1 0 0 0,-1-1 0 0 0,0 0 0 0 0,0-1 0 0 0,-13 12 0 0 0,-9 5 87 0 0,0-2-1 0 0,-2-1 1 0 0,-46 25 0 0 0,9-15 29 0 0,43-22-36 0 0,21-9-55 0 0,0 0 0 0 0,0-1 0 0 0,0 1 0 0 0,-8 0 0 0 0,-9 2-6 0 0,-4 1-301 0 0,25-5 226 0 0,-1 0-1 0 0,1 1 1 0 0,0-1-1 0 0,-1 0 1 0 0,1 0-1 0 0,-1 0 0 0 0,1-1 1 0 0,-1 1-1 0 0,1 0 1 0 0,0-1-1 0 0,-1 1 1 0 0,1 0-1 0 0,0-1 1 0 0,-3-1-1 0 0,-2 0-956 0 0,3 2-42 0 0,2-7 301 0 0,1 2 489 0 0,0 0 0 0 0,1 0-1 0 0,0 0 1 0 0,0 0 0 0 0,1 0-1 0 0,-1 0 1 0 0,1 0 0 0 0,0 0 0 0 0,4-5-1 0 0,4-8-413 0 0,14-16 0 0 0,-5 7 102 0 0,136-198-2755 0 0,-65 111 2071 0 0,19-35 2173 0 0,-101 136 516 0 0,15-28 1 0 0,-21 27 4228 0 0,-2 14-5572 0 0,-12 7 938 0 0,-12 12-938 0 0,12-4 2 0 0,1 1 0 0 0,1 0 0 0 0,0 1 0 0 0,1 0 0 0 0,-11 31 0 0 0,9-16-81 0 0,1 1-1 0 0,-7 45 0 0 0,14-54 4 0 0,0-1 0 0 0,1 1 0 0 0,2-1 0 0 0,0 1 0 0 0,2-1 0 0 0,0 1 0 0 0,7 24 0 0 0,-8-41 11 0 0,1 0 0 0 0,0-1 0 0 0,1 1-1 0 0,0-1 1 0 0,0 0 0 0 0,0 0-1 0 0,1 0 1 0 0,-1 0 0 0 0,1-1-1 0 0,8 9 1 0 0,-8-11 5 0 0,0 1 0 0 0,0-1 0 0 0,1 0-1 0 0,-1 0 1 0 0,1 0 0 0 0,0-1 0 0 0,-1 0 0 0 0,1 0-1 0 0,0 0 1 0 0,0 0 0 0 0,0-1 0 0 0,1 1 0 0 0,-1-2-1 0 0,8 2 1 0 0,-3-2 32 0 0,-1-1 0 0 0,1 0-1 0 0,-1 0 1 0 0,1-1 0 0 0,-1 0 0 0 0,1 0-1 0 0,-1-1 1 0 0,0-1 0 0 0,0 0 0 0 0,0 0 0 0 0,11-7-1 0 0,-3 0 77 0 0,-1 0-1 0 0,0-1 1 0 0,-1 0-1 0 0,24-25 1 0 0,-27 23 26 0 0,0-1 0 0 0,-1 0 0 0 0,-1 0 0 0 0,0-1 0 0 0,12-30 0 0 0,-18 34-173 0 0,0 0-1 0 0,-1-1 1 0 0,0 1 0 0 0,-1-1 0 0 0,0-17-1 0 0,-3-63 302 0 0,0 85-276 0 0,0-1 0 0 0,-1 1 0 0 0,0 0 0 0 0,0 0-1 0 0,-6-12 1 0 0,-2-7-126 0 0,4 10-5 0 0,0 1 0 0 0,-16-26 0 0 0,15 28 53 0 0,-6-8-117 0 0,-1 2-1 0 0,0-1 1 0 0,-2 2-1 0 0,-28-28 0 0 0,36 39-178 0 0,0 1 0 0 0,-1 1-1 0 0,0-1 1 0 0,-1 1-1 0 0,-13-6 1 0 0,11 8-563 0 0,1 4-7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3:37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11688 0 0,'0'0'1272'0'0,"14"0"-1272"0"0,-4 0 0 0 0,-2 0 0 0 0,1 0 512 0 0,6 0 72 0 0,-7 3 24 0 0,1-3 0 0 0,4-3-480 0 0,-3 3-128 0 0,-1 0 0 0 0,1-6-6136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18:56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95 8752 0 0,'-6'0'104'0'0,"0"0"0"0"0,0 1 0 0 0,0 0 0 0 0,0 1 0 0 0,0-1 0 0 0,0 1 1 0 0,0 0-1 0 0,1 0 0 0 0,-1 1 0 0 0,-9 6 0 0 0,-9 9 1530 0 0,2-1 856 0 0,-27 25 0 0 0,31-23-1512 0 0,1 0-1 0 0,1 0 0 0 0,-26 42 1 0 0,33-44-749 0 0,0-1 0 0 0,2 1 0 0 0,0 0 0 0 0,1 1-1 0 0,0-1 1 0 0,-2 23 0 0 0,7-33-204 0 0,0 1 0 0 0,1 0 0 0 0,0 0 0 0 0,1 0-1 0 0,0 0 1 0 0,0 0 0 0 0,0-1 0 0 0,1 1 0 0 0,0 0 0 0 0,1-1-1 0 0,0 1 1 0 0,0-1 0 0 0,1 0 0 0 0,-1 0 0 0 0,7 8 0 0 0,-7-12-17 0 0,0 0 1 0 0,0 0 0 0 0,0-1-1 0 0,0 1 1 0 0,0-1-1 0 0,1 1 1 0 0,-1-1 0 0 0,1 0-1 0 0,-1 0 1 0 0,1-1 0 0 0,0 1-1 0 0,0-1 1 0 0,0 0 0 0 0,0 0-1 0 0,0 0 1 0 0,0 0 0 0 0,5 0-1 0 0,2-1 43 0 0,1 1 0 0 0,-1-2 0 0 0,1 0 0 0 0,-1 0 0 0 0,12-3 0 0 0,-13 1-32 0 0,0 0 0 0 0,0-1 0 0 0,-1 0 0 0 0,1-1 1 0 0,-1 0-1 0 0,0 0 0 0 0,-1-1 0 0 0,16-13 0 0 0,-5 3-96 0 0,-2-1 0 0 0,26-33 0 0 0,-36 42 14 0 0,-1-1-1 0 0,1 0 0 0 0,-2 0 1 0 0,1-1-1 0 0,-1 0 1 0 0,-1 1-1 0 0,0-2 0 0 0,0 1 1 0 0,-1 0-1 0 0,0-1 1 0 0,-1 0-1 0 0,0 0 0 0 0,0 1 1 0 0,-2-1-1 0 0,1 0 1 0 0,-3-20-1 0 0,0 15-84 0 0,0-1 0 0 0,-2 0 0 0 0,0 1 0 0 0,-1 0 0 0 0,0 0 0 0 0,-1 0 0 0 0,-1 1 0 0 0,-1-1 0 0 0,-12-17 0 0 0,8 15-175 0 0,3 5-103 0 0,-20-22 0 0 0,25 32 240 0 0,1 0 0 0 0,-1-1 0 0 0,0 1 1 0 0,0 1-1 0 0,0-1 0 0 0,0 1 0 0 0,0-1 1 0 0,0 1-1 0 0,-1 0 0 0 0,-6-1 0 0 0,-11-2-4056 0 0,3 0-1279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3:41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59 357 21743 0 0,'-55'0'2064'0'0,"54"0"-2099"0"0,1 0-1 0 0,0-1 0 0 0,0 1 1 0 0,0 0-1 0 0,-1 0 0 0 0,1 0 1 0 0,0 0-1 0 0,0 0 0 0 0,0 0 1 0 0,0 0-1 0 0,0-1 0 0 0,-1 1 1 0 0,1 0-1 0 0,0 0 0 0 0,0 0 0 0 0,0 0 1 0 0,0-1-1 0 0,0 1 0 0 0,0 0 1 0 0,0 0-1 0 0,-1 0 0 0 0,1-1 1 0 0,0 1-1 0 0,0 0 0 0 0,0 0 1 0 0,0 0-1 0 0,0-1 0 0 0,0 1 1 0 0,0 0-1 0 0,0 0 0 0 0,0 0 1 0 0,0-1-1 0 0,0 1 0 0 0,0 0 1 0 0,0 0-1 0 0,1 0 0 0 0,-1-1 1 0 0,0 1-1 0 0,0 0 0 0 0,0 0 1 0 0,0 0-1 0 0,0 0 0 0 0,0-1 1 0 0,4-8-605 0 0,6-7-212 0 0,-7 10 520 0 0,1 0 0 0 0,0 0 0 0 0,0 1 0 0 0,8-9 0 0 0,54-43-1878 0 0,16-15-888 0 0,-2-7 1246 0 0,-5 0-10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3:41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90 20735 0 0,'0'0'1595'0'0,"-2"-2"-1031"0"0,-10-11 1352 0 0,13 9-2180 0 0,-1 0 0 0 0,0 1 1 0 0,1-1-1 0 0,0 0 0 0 0,-1 1 1 0 0,2-1-1 0 0,-1 1 0 0 0,0-1 1 0 0,1 1-1 0 0,-1 0 0 0 0,1-1 0 0 0,0 1 1 0 0,0 0-1 0 0,0 0 0 0 0,1 0 1 0 0,-1 0-1 0 0,1 1 0 0 0,3-4 0 0 0,3-2-1504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3:42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24 143 20735 0 0,'-6'-13'564'0'0,"1"0"-1"0"0,1 0 0 0 0,-4-22 1 0 0,7 32-562 0 0,1 0 1 0 0,0 0 0 0 0,0 1-1 0 0,0-1 1 0 0,1 0 0 0 0,-1 0-1 0 0,2-3 1 0 0,0-11-26 0 0,-1 6-200 0 0,-1 10 162 0 0,1 1 1 0 0,-1-1-1 0 0,0 1 1 0 0,0-1-1 0 0,0 1 1 0 0,0-1-1 0 0,0 1 0 0 0,0-1 1 0 0,0 1-1 0 0,0-1 1 0 0,0 1-1 0 0,-1-1 1 0 0,1 1-1 0 0,0-1 1 0 0,0 1-1 0 0,0-1 1 0 0,0 1-1 0 0,-1-1 0 0 0,1 1 1 0 0,0-1-1 0 0,-1 1 1 0 0,1-1-1 0 0,0 1 1 0 0,-1 0-1 0 0,1-1 1 0 0,0 1-1 0 0,-1-1 0 0 0,1 1 1 0 0,-1 0-1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3:45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4608 0 0,'-28'211'407'0'0,"16"243"310"0"0,47 5 3865 0 0,-7-243-2812 0 0,16 162-1218 0 0,52 823-530 0 0,-93-1146-13 0 0,31 728 236 0 0,-1 1072 257 0 0,-38 411-12 0 0,16-400 116 0 0,-10-1749-564 0 0,22 694 259 0 0,-9-360-178 0 0,14 303-5 0 0,-10-306 44 0 0,6 18 29 0 0,-4-70-21 0 0,73 1395 341 0 0,-44-1232-511 0 0,-17-218 0 0 0,-24-256 8 0 0,44 440-795 0 0,-26-337 326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4:07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9216 0 0,'0'0'706'0'0,"1"-1"-463"0"0,0-3 27 0 0,0 1-1 0 0,0 0 1 0 0,0-1 0 0 0,0 1-1 0 0,-1-1 1 0 0,1 1 0 0 0,-1-1-1 0 0,0-4 1 0 0,4-24 1766 0 0,-4 29-1951 0 0,5-12 474 0 0,-4 12-588 0 0,2 0 628 0 0,-2 3-590 0 0,1 1 0 0 0,-1-1 0 0 0,0 1 0 0 0,0-1 1 0 0,0 1-1 0 0,0 0 0 0 0,0 0 0 0 0,0 0 0 0 0,0 0 0 0 0,0-1 0 0 0,0 1 0 0 0,0 0 0 0 0,0 1 0 0 0,0-1 0 0 0,0 0 0 0 0,-1 0 0 0 0,1 0 0 0 0,-1 0 0 0 0,1 1 1 0 0,-1-1-1 0 0,1 0 0 0 0,0 2 0 0 0,0 2 42 0 0,5 11 67 0 0,-3-8-68 0 0,0 1 0 0 0,0-1 1 0 0,-1 1-1 0 0,2 13 0 0 0,20 120 422 0 0,-5-36-20 0 0,-6-32-175 0 0,30 90 0 0 0,-27-106-259 0 0,-11-40-59 0 0,-1 1 0 0 0,-2 0-1 0 0,1-1 1 0 0,-2 29 0 0 0,0-34 1 0 0,4 24 0 0 0,1 5 38 0 0,0 31 16 0 0,2 36 239 0 0,-11 33-240 0 0,7-124-13 0 0,-3-16 0 0 0,-1-1 0 0 0,1 1 0 0 0,-1 0 0 0 0,1 0 0 0 0,-1-1 0 0 0,0 1 0 0 0,0 0 0 0 0,0-1 0 0 0,0 1 0 0 0,0 3 0 0 0,-4 4 0 0 0,1-3-42 0 0,2-5-182 0 0,1-1 188 0 0,-1 0 0 0 0,1 0 1 0 0,-1 0-1 0 0,1 0 0 0 0,-1-1 0 0 0,1 1 0 0 0,-1 0 1 0 0,1 0-1 0 0,-1 0 0 0 0,1-1 0 0 0,-1 1 1 0 0,1 0-1 0 0,-1-1 0 0 0,1 1 0 0 0,-1 0 1 0 0,1-1-1 0 0,0 1 0 0 0,-1 0 0 0 0,1-1 1 0 0,0 1-1 0 0,-1-1 0 0 0,1 1 0 0 0,0-1 0 0 0,0 1 1 0 0,-1-1-1 0 0,1 1 0 0 0,0-1 0 0 0,0 1 1 0 0,0-1-1 0 0,0 0 0 0 0,-3-19-1972 0 0,3 11 1054 0 0,-4-3-140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4:07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2760 0 0,'0'1'10269'0'0,"1"9"-7488"0"0,6 15-2475 0 0,8 23-294 0 0,-10-36-33 0 0,-1 0 0 0 0,5 24 0 0 0,0 2-92 0 0,96 382-1350 0 0,-32 14 230 0 0,-72-425 1160 0 0,0 1-137 0 0,1-1 1 0 0,0 1 0 0 0,0-1 0 0 0,1 0 0 0 0,8 18 0 0 0,-10-26-178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4:08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6448 0 0,'0'0'914'0'0,"1"2"286"0"0,1 0-688 0 0,0 0 0 0 0,0 0 0 0 0,0 0 0 0 0,0 1 0 0 0,-1-1 0 0 0,1 0 0 0 0,-1 1 0 0 0,0-1 0 0 0,0 1 0 0 0,2 5 0 0 0,6 33-37 0 0,-1-2-243 0 0,-3-21-219 0 0,-2 1 1 0 0,0-1-1 0 0,-1 1 1 0 0,-1 0-1 0 0,-2 23 0 0 0,1-22-46 0 0,-1 33-57 0 0,0-23-131 0 0,3 48 0 0 0,44 294-366 0 0,-45-356 609 0 0,11 154 23 0 0,-2-3-45 0 0,-5-110-3 0 0,0 0 24 0 0,-5-50-84 0 0,0-1 0 0 0,-1 0 0 0 0,0 0 0 0 0,0 1 0 0 0,0-1 0 0 0,-4 11 0 0 0,4-16-314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3:14:11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46 457 3224 0 0,'-14'3'312'0'0,"12"-3"85"0"0,1 0 1 0 0,-1 0 0 0 0,0 0-1 0 0,0-1 1 0 0,1 1-1 0 0,-1-1 1 0 0,0 1-1 0 0,1-1 1 0 0,-1 1-1 0 0,0-1 1 0 0,1 0-1 0 0,-1 0 1 0 0,1 0 0 0 0,-1 0-1 0 0,1 0 1 0 0,0 0-1 0 0,-3-4 2266 0 0,4 4-2563 0 0,1 0-1 0 0,0 0 1 0 0,-1-1 0 0 0,1 1 0 0 0,0 0-1 0 0,-1-1 1 0 0,0 1 0 0 0,1 0 0 0 0,-1-1-1 0 0,0 1 1 0 0,0-1 0 0 0,0 1 0 0 0,0-2-1 0 0,1-2 73 0 0,-1 4-141 0 0,1-1 0 0 0,0 0 0 0 0,0 0 0 0 0,0 1 0 0 0,0-1 0 0 0,1 0 0 0 0,-1 1 0 0 0,0-1 0 0 0,1 1 0 0 0,-1 0 0 0 0,1-1 0 0 0,-1 1 0 0 0,3-2 0 0 0,8-6 18 0 0,0-2 17 0 0,1 1 0 0 0,1 0 0 0 0,-1 1 1 0 0,18-8-1 0 0,-10 6 1 0 0,107-57 371 0 0,71-14-254 0 0,-89 41-108 0 0,-22 7-76 0 0,10-4 0 0 0,-6 8 0 0 0,-57 19 0 0 0,-24 6 0 0 0,1 1 0 0 0,12-3 0 0 0,-11 7 0 0 0,-13 0 0 0 0,1 1 0 0 0,-1-1 0 0 0,0 0 0 0 0,1 0 0 0 0,-1 0 0 0 0,0 0 0 0 0,0 0 0 0 0,1 0 0 0 0,-1 0 0 0 0,0 0 0 0 0,1 1 0 0 0,-1-1 0 0 0,0 0 0 0 0,0 0 0 0 0,1 0 0 0 0,-1 0 0 0 0,0 1 0 0 0,0-1 0 0 0,0 0 0 0 0,1 0 0 0 0,-1 1 0 0 0,0-1 0 0 0,0 0 0 0 0,0 1 0 0 0,-1 1 0 0 0,-1 0 0 0 0,1 1 0 0 0,-1-1 0 0 0,0-1 0 0 0,0 1 0 0 0,0 0 0 0 0,0 0 0 0 0,0-1 0 0 0,-1 1 0 0 0,-3 1 0 0 0,-10 5-20 0 0,0 0 1 0 0,-18 14-1 0 0,16-10 13 0 0,-25 12 1 0 0,-204 108 59 0 0,195-103 62 0 0,-53 24 101 0 0,54-25-31 0 0,-29 17 383 0 0,55-32-341 0 0,19-10-152 0 0,0 1-1 0 0,0-1 0 0 0,1 1 0 0 0,-1 0 0 0 0,1 0 0 0 0,-7 6 0 0 0,5-2 5 0 0,7-8-53 0 0,13-7-7 0 0,120-53-19 0 0,-120 54-8 0 0,1 1 0 0 0,16-4 0 0 0,-15 5-21 0 0,21-10 0 0 0,4-4-28 0 0,78-40 124 0 0,-68 31-92 0 0,52-31-14 0 0,-87 51 39 0 0,-9 2 11 0 0,-4 3 106 0 0,-4 3-110 0 0,1-1-1 0 0,-1 1 0 0 0,1-1 0 0 0,-1 1 1 0 0,1 0-1 0 0,-1 0 0 0 0,1 0 0 0 0,0 0 1 0 0,-2 1-1 0 0,-4 3-5 0 0,-17 10 48 0 0,-71 50-44 0 0,70-47 14 0 0,-1-2 1 0 0,-52 25-1 0 0,-15 9 21 0 0,72-38-32 0 0,3-1-42 0 0,0 1-1 0 0,-16 14 0 0 0,-21 18 22 0 0,51-40-52 0 0,3-4-7 0 0,1 1 0 0 0,0-1 66 0 0,1 1-1 0 0,-1-1 1 0 0,0 1-1 0 0,1-1 1 0 0,-1 1-1 0 0,0-1 1 0 0,1 0-1 0 0,-1 1 1 0 0,1-1-1 0 0,-1 1 1 0 0,1-1 0 0 0,-1 0-1 0 0,1 0 1 0 0,-1 1-1 0 0,1-1 1 0 0,-1 0-1 0 0,1 0 1 0 0,-1 1-1 0 0,2-1 1 0 0,12 3-40 0 0,-5-1 34 0 0,0-2 1 0 0,0 1-1 0 0,0-1 0 0 0,1-1 1 0 0,-1 1-1 0 0,0-2 0 0 0,9-1 1 0 0,-7-1 106 0 0,0 2 0 0 0,20-4 1 0 0,14-2-60 0 0,6-5-32 0 0,28-10-138 0 0,-63 19-10 0 0,-12 3 98 0 0,-1 1 0 0 0,1-1 0 0 0,-1 0 0 0 0,0-1 0 0 0,4-1 0 0 0,14-5-154 0 0,-19 7 128 0 0,-2 3-85 0 0,0-1 144 0 0,-1 1 1 0 0,1 0-1 0 0,0-1 0 0 0,-1 1 1 0 0,1-1-1 0 0,-1 1 0 0 0,0-1 1 0 0,0 2-1 0 0,-2 1 2 0 0,-1 0 0 0 0,1 0 1 0 0,-1-1-1 0 0,1 1 0 0 0,-1-1 0 0 0,0 0 0 0 0,0 0 0 0 0,-8 4 0 0 0,-3 2 18 0 0,1 1-7 0 0,-2 1 0 0 0,-1 0 0 0 0,-22 11 0 0 0,27-17 0 0 0,0 1 0 0 0,0 0 0 0 0,0 1 0 0 0,-16 13 0 0 0,6-3-2 0 0,-40 23-1 0 0,4-4 72 0 0,27-19-11 0 0,25-14-20 0 0,0 0 1 0 0,0 1-1 0 0,0 0 1 0 0,1-1-1 0 0,-8 7 0 0 0,-3 0 142 0 0,14-10-145 0 0,1 1-1 0 0,-1-1 0 0 0,1 1 1 0 0,0-1-1 0 0,-1 1 1 0 0,1 0-1 0 0,0 0 1 0 0,-1-1-1 0 0,1 1 0 0 0,0 0 1 0 0,0 0-1 0 0,0 1 1 0 0,0-1-1 0 0,-2 2 0 0 0,14-4 60 0 0,39-14-214 0 0,-37 11 109 0 0,1 0 1 0 0,21-11 0 0 0,17-6-37 0 0,-3 6 38 0 0,92-31 254 0 0,-68 26-233 0 0,-58 14-11 0 0,-4 1-118 0 0,1 1 0 0 0,-1 0 0 0 0,1 0 0 0 0,21-2 0 0 0,-27 6-71 0 0,-2 0-396 0 0,-4 7 482 0 0,0-6 153 0 0,-2 2-51 0 0,1 0 0 0 0,-1 0 0 0 0,0 0 0 0 0,0-1 0 0 0,0 1 0 0 0,0 0 0 0 0,-1-1 0 0 0,1 0 0 0 0,0 1 0 0 0,-1-1 0 0 0,0 0 0 0 0,-4 3 0 0 0,-6 5-1 0 0,4-1 1 0 0,-1-1 0 0 0,0 0 0 0 0,-19 10 0 0 0,-81 44 0 0 0,106-60 0 0 0,-153 77 32 0 0,117-56 144 0 0,-67 50-1 0 0,11-1 221 0 0,95-71-304 0 0,6-2-105 0 0,0 1 1 0 0,-1-1-1 0 0,1 0 0 0 0,-1-1 0 0 0,1 1 1 0 0,-1-1-1 0 0,1 0 0 0 0,-1 0 0 0 0,5-3 1 0 0,16-7 12 0 0,-9 6 0 0 0,68-28 0 0 0,25-9 0 0 0,-34 14 0 0 0,8-8-93 0 0,26-10-183 0 0,-90 37 171 0 0,-16 9 67 0 0,-1-1 0 0 0,1 1 1 0 0,-1 0-1 0 0,1 0 0 0 0,0 0 1 0 0,0 0-1 0 0,0 0 0 0 0,0 0 1 0 0,-1 1-1 0 0,7-1 0 0 0,-14 13-33 0 0,0-4 83 0 0,0 0 0 0 0,-1-1 0 0 0,-1 1 0 0 0,1-1-1 0 0,-1-1 1 0 0,0 1 0 0 0,0-1 0 0 0,-11 7 0 0 0,-72 37 32 0 0,44-25-5 0 0,-241 153 243 0 0,201-110 6 0 0,67-49-174 0 0,15-15-70 0 0,0 0 0 0 0,0-1 1 0 0,0 1-1 0 0,0-1 1 0 0,-1 1-1 0 0,-9 4 0 0 0,13-7 147 0 0,9 1-318 0 0,-2-2 94 0 0,0 0-1 0 0,0-1 1 0 0,0 0-1 0 0,0 0 1 0 0,-1 0-1 0 0,1-1 1 0 0,-1 0-1 0 0,1 0 1 0 0,10-5-1 0 0,4-2 17 0 0,164-57-55 0 0,-143 51 72 0 0,-29 9 0 0 0,0 1 0 0 0,0 1 0 0 0,18-4 0 0 0,32-11 0 0 0,-53 16-12 0 0,-9 4 10 0 0,0 0-1 0 0,0-1 1 0 0,0 1-1 0 0,0-1 0 0 0,0 1 1 0 0,0-1-1 0 0,0 1 1 0 0,0-1-1 0 0,-1 1 0 0 0,1-1 1 0 0,0 1-1 0 0,0-1 1 0 0,0 1-1 0 0,0-1 0 0 0,-1 1 1 0 0,1-1-1 0 0,0 1 1 0 0,-1-1-1 0 0,1 1 0 0 0,0-1 1 0 0,-1 1-1 0 0,0 0 0 0 0,-7 6 3 0 0,2-1 0 0 0,0-1 0 0 0,-1 1 0 0 0,1-1 0 0 0,-1-1 0 0 0,0 1 0 0 0,-13 4 0 0 0,-1 1 10 0 0,0 1 0 0 0,-37 25 0 0 0,45-27 20 0 0,-31 20-5 0 0,-39 25 112 0 0,3-3 103 0 0,36-23 66 0 0,31-18-142 0 0,-25 20 0 0 0,31-23-100 0 0,7-7-66 0 0,-1 0-1 0 0,1 0 0 0 0,0 1 0 0 0,-1-1 0 0 0,1 0 1 0 0,0 0-1 0 0,0 1 0 0 0,-1-1 0 0 0,1 0 0 0 0,0 1 1 0 0,0-1-1 0 0,-1 0 0 0 0,1 1 0 0 0,0-1 0 0 0,0 0 0 0 0,0 1 1 0 0,-1-1-1 0 0,1 0 0 0 0,0 1 0 0 0,0-1 0 0 0,0 0 1 0 0,0 1-1 0 0,0-1 0 0 0,0 1 0 0 0,8 0-304 0 0,1-2 323 0 0,7 0-34 0 0,0-1 0 0 0,0-1-1 0 0,0 0 1 0 0,21-8 0 0 0,4 0 22 0 0,-4 2-4 0 0,-1-1 0 0 0,35-16 0 0 0,-57 20 0 0 0,-8 3 0 0 0,-1 0 0 0 0,1 1 0 0 0,-1 0 0 0 0,11-2 0 0 0,73-20 0 0 0,-80 23 14 0 0,-7 1 268 0 0,-3 9-159 0 0,-1-6-96 0 0,0 1 0 0 0,0-1 0 0 0,0 1 0 0 0,0-1 0 0 0,0 0 0 0 0,-1 0 1 0 0,1 0-1 0 0,-1 0 0 0 0,-4 2 0 0 0,-5 8 57 0 0,2-2-67 0 0,-1-1 1 0 0,0 0 0 0 0,0-1-1 0 0,-1 0 1 0 0,-16 9 0 0 0,-18 13 148 0 0,-39 29-16 0 0,77-52-107 0 0,7-8-30 0 0,1 1-1 0 0,0-1 1 0 0,0 1 0 0 0,-1-1 0 0 0,1 0-1 0 0,0 0 1 0 0,-1 1 0 0 0,1-1-1 0 0,0 0 1 0 0,-1 1 0 0 0,1-1-1 0 0,0 0 1 0 0,-1 0 0 0 0,1 0 0 0 0,-1 1-1 0 0,1-1 1 0 0,0 0 0 0 0,-2 0-1 0 0,13 8 68 0 0,-6-6-91 0 0,0 0-1 0 0,1 0 0 0 0,-1-1 0 0 0,0 1 0 0 0,1-1 0 0 0,-1 0 1 0 0,1-1-1 0 0,-1 1 0 0 0,1-1 0 0 0,5 0 0 0 0,7-2-26 0 0,31-7-1 0 0,-18 2 38 0 0,79-15 1 0 0,-34 5-66 0 0,-61 14 40 0 0,-1 3-34 0 0,-11 0-12 0 0,-3 1-60 0 0,0 0 132 0 0,1 0 0 0 0,-1-1-1 0 0,0 1 1 0 0,0 0-1 0 0,0 0 1 0 0,0-1-1 0 0,-1 1 1 0 0,1 0-1 0 0,0-1 1 0 0,0 1-1 0 0,0 0 1 0 0,0 0-1 0 0,-1-1 1 0 0,1 1-1 0 0,0 0 1 0 0,-1-1 0 0 0,1 1-1 0 0,-1-1 1 0 0,1 1-1 0 0,-1 0 1 0 0,1-1-1 0 0,-1 1 1 0 0,0 0-1 0 0,-1 1 0 0 0,-4 4 15 0 0,-1 1-1 0 0,1-1 0 0 0,-1 0 0 0 0,-14 9 1 0 0,3-3-17 0 0,-14 7 3 0 0,24-15 3 0 0,1 0 0 0 0,0 1 0 0 0,-12 8 0 0 0,6-2 28 0 0,-1-1 1 0 0,-1-1-1 0 0,-23 12 0 0 0,21-13-35 0 0,1 2 0 0 0,-25 18 1 0 0,26-16-80 0 0,14-11 49 0 0,1 0 1 0 0,-1-1 0 0 0,1 1 0 0 0,-1-1 0 0 0,0 1-1 0 0,1-1 1 0 0,-1 1 0 0 0,1-1 0 0 0,-1 1 0 0 0,0-1-1 0 0,1 0 1 0 0,-1 1 0 0 0,0-1 0 0 0,0 0 0 0 0,1 0-1 0 0,-1 0 1 0 0,0 1 0 0 0,0-1 0 0 0,1 0 0 0 0,-1 0-1 0 0,0 0 1 0 0,0 0 0 0 0,-1 0 0 0 0,14 1-59 0 0,-11-1 85 0 0,1 1 1 0 0,-1-1-1 0 0,1 0 1 0 0,-1 0-1 0 0,0 0 1 0 0,1 0-1 0 0,-1 0 0 0 0,1 0 1 0 0,-1 0-1 0 0,0 0 1 0 0,1-1-1 0 0,-1 1 0 0 0,2-1 1 0 0,11-4-35 0 0,-8 4 38 0 0,0-1 1 0 0,0-1-1 0 0,0 1 1 0 0,6-5-1 0 0,21-6 15 0 0,-19 5-65 0 0,0 1 0 0 0,1 1 0 0 0,23-8 0 0 0,-15 2-1734 0 0,-11 7-3969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2:22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15664 0 0,'-1'0'83'0'0,"-1"1"0"0"0,0 0 0 0 0,0 0 0 0 0,1 0 0 0 0,-1 1 0 0 0,1-1 0 0 0,-1 0 0 0 0,1 0 1 0 0,-1 1-1 0 0,1-1 0 0 0,0 1 0 0 0,-1-1 0 0 0,1 1 0 0 0,0 0 0 0 0,0 0 0 0 0,0-1 0 0 0,0 1 1 0 0,1 0-1 0 0,-1 0 0 0 0,0 0 0 0 0,0 2 0 0 0,-2 7-105 0 0,1-7 270 0 0,1 1-1 0 0,0 0 1 0 0,0-1-1 0 0,0 1 1 0 0,1 0-1 0 0,0 0 1 0 0,0-1 0 0 0,0 1-1 0 0,1 6 1 0 0,10 42 1555 0 0,-10-49-1697 0 0,54 186 1550 0 0,-40-142-1262 0 0,24 97 891 0 0,-34-131-1213 0 0,69 231 777 0 0,-39-124-520 0 0,-14-56-143 0 0,-15-47 23 0 0,1 0 0 0 0,14 24 0 0 0,-12-24-1236 0 0,-7-10 239 0 0,-2-7-208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2:22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49 437 17503 0 0,'-2'-1'186'0'0,"0"1"-1"0"0,0-1 1 0 0,-1 1-1 0 0,1-1 0 0 0,0 1 1 0 0,0 0-1 0 0,-4 0 1 0 0,-13-1 250 0 0,12-3-296 0 0,7 3-11 0 0,-1 0-1 0 0,1 0 1 0 0,0 0-1 0 0,0 0 1 0 0,-1 0-1 0 0,1 0 0 0 0,0 0 1 0 0,0 0-1 0 0,0 0 1 0 0,0 0-1 0 0,1 0 0 0 0,-1 0 1 0 0,0 0-1 0 0,0 0 1 0 0,1 1-1 0 0,-1-1 1 0 0,0 0-1 0 0,2-2 0 0 0,-2 2 142 0 0,2-4-89 0 0,1 0 0 0 0,0 0 0 0 0,0 0 0 0 0,0 1 0 0 0,0-1 1 0 0,1 1-1 0 0,0 0 0 0 0,0 0 0 0 0,7-6 0 0 0,4-4 29 0 0,44-40 267 0 0,3 2 1 0 0,85-55-1 0 0,-116 86-400 0 0,2 1 0 0 0,61-27 0 0 0,-72 38-81 0 0,1 2-1 0 0,0 0 0 0 0,0 1 1 0 0,0 1-1 0 0,39-3 1 0 0,-48 8-15 0 0,1 0-1 0 0,0 2 1 0 0,-1-1-1 0 0,1 2 1 0 0,-1 0 0 0 0,0 0-1 0 0,1 1 1 0 0,-2 1 0 0 0,1 1-1 0 0,-1 0 1 0 0,1 0-1 0 0,-2 1 1 0 0,1 1 0 0 0,-1 0-1 0 0,0 1 1 0 0,17 16 0 0 0,-20-16 20 0 0,-1-1 0 0 0,0 1 0 0 0,0 1 0 0 0,-1-1 0 0 0,-1 1 0 0 0,1 1 0 0 0,-2-1 0 0 0,1 1 0 0 0,-1 0 0 0 0,-1 0 0 0 0,0 0 1 0 0,-1 1-1 0 0,0 0 0 0 0,0-1 0 0 0,-1 1 0 0 0,-1 0 0 0 0,0 0 0 0 0,-1 0 0 0 0,0 0 0 0 0,-3 20 0 0 0,0-14-1 0 0,-1-1 0 0 0,0-1 0 0 0,-1 1 0 0 0,-1 0 0 0 0,-1-1 0 0 0,0-1 0 0 0,-1 1 0 0 0,-12 18 0 0 0,-23 24 225 0 0,-2-2 0 0 0,-76 74 0 0 0,-87 59-60 0 0,126-130-273 0 0,22-17-238 0 0,32-22-476 0 0,-35 19 0 0 0,18-12-3809 0 0,41-24 2915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18:57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13360 0 0,'0'0'1026'0'0,"0"2"-668"0"0,0 9 495 0 0,1 0 1 0 0,4 14 0 0 0,-2-13-127 0 0,-2-1 1 0 0,2 18-1 0 0,-2 50 1075 0 0,0-10-871 0 0,-8 78 0 0 0,3-45-355 0 0,1-72-593 0 0,1 0-1 0 0,2 1 0 0 0,6 57 1 0 0,-2-79 60 0 0,-1 0-1547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2:23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0 14280 0 0,'-2'7'221'0'0,"1"1"0"0"0,-1-1 0 0 0,0 0 1 0 0,-1 0-1 0 0,0 0 0 0 0,0 0 1 0 0,0 0-1 0 0,-6 7 0 0 0,4-4 522 0 0,-39 83 4364 0 0,40-81-4648 0 0,0-1 0 0 0,1 1 1 0 0,-3 15-1 0 0,-1 7 320 0 0,-2 0-180 0 0,2 1 0 0 0,-4 42 0 0 0,10-59-472 0 0,0 0-1 0 0,1 0 1 0 0,1-1 0 0 0,1 1-1 0 0,1 0 1 0 0,6 21-1 0 0,-5-25-83 0 0,0-1 0 0 0,12 24 0 0 0,-13-32-39 0 0,0 0-1 0 0,0 0 0 0 0,0-1 1 0 0,0 1-1 0 0,1-1 1 0 0,0 0-1 0 0,0 0 0 0 0,0 0 1 0 0,9 6-1 0 0,-3-3-3 0 0,-8-6 10 0 0,-1 0-1 0 0,1 0 0 0 0,0 1 1 0 0,-1-1-1 0 0,1 0 0 0 0,0 0 1 0 0,0-1-1 0 0,0 1 0 0 0,0 0 1 0 0,0-1-1 0 0,0 1 0 0 0,0-1 1 0 0,0 0-1 0 0,0 1 0 0 0,2-1 0 0 0,4 0-4 0 0,-4 0 16 0 0,-1 0-1 0 0,1 0 0 0 0,0 0 0 0 0,-1 0 0 0 0,1-1 0 0 0,0 1 0 0 0,-1-1 1 0 0,1 0-1 0 0,-1 0 0 0 0,7-3 0 0 0,-4 0 19 0 0,1 1 0 0 0,-1 0-1 0 0,0-1 1 0 0,0 0 0 0 0,0 0-1 0 0,-1 0 1 0 0,1-1 0 0 0,-1 0-1 0 0,0 0 1 0 0,0 0-1 0 0,5-9 1 0 0,-2 1 3 0 0,-1 0 0 0 0,-1 0 0 0 0,0 0 1 0 0,-1-1-1 0 0,0 0 0 0 0,-1 0 0 0 0,-1 0 0 0 0,0-1 0 0 0,-1 1 0 0 0,0-1 0 0 0,-2 1 0 0 0,1-1 0 0 0,-2 0 1 0 0,0 1-1 0 0,-1-1 0 0 0,0 1 0 0 0,-1 0 0 0 0,-8-25 0 0 0,-4 2-1 0 0,-1 2 0 0 0,-1 0 1 0 0,-2 0-1 0 0,-2 2 0 0 0,-1 0 0 0 0,-37-41 0 0 0,55 69-69 0 0,-1 1 0 0 0,0-1 0 0 0,0 1 0 0 0,0 0-1 0 0,0 1 1 0 0,-1-1 0 0 0,0 1 0 0 0,-7-3 0 0 0,10 5-33 0 0,-1 0-1 0 0,1 0 1 0 0,0 0 0 0 0,-1 0-1 0 0,1 0 1 0 0,-1 1 0 0 0,0 0-1 0 0,1 0 1 0 0,-1 0 0 0 0,1 0-1 0 0,-1 0 1 0 0,1 1-1 0 0,-1-1 1 0 0,1 1 0 0 0,-1 0-1 0 0,-4 2 1 0 0,4-1-195 0 0,1 0 0 0 0,0-1 0 0 0,0 1 0 0 0,0 1-1 0 0,0-1 1 0 0,0 0 0 0 0,0 1 0 0 0,1-1 0 0 0,-1 1 0 0 0,1 0 0 0 0,0 0 0 0 0,0 0-1 0 0,0 0 1 0 0,0 0 0 0 0,0 0 0 0 0,1 1 0 0 0,-1-1 0 0 0,1 1 0 0 0,0-1 0 0 0,0 1-1 0 0,0-1 1 0 0,0 1 0 0 0,1 0 0 0 0,0-1 0 0 0,-1 1 0 0 0,2 0 0 0 0,-1 0-1 0 0,1 6 1 0 0,7 11-1540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2:23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252 820 15200 0 0,'-6'-1'224'0'0,"5"0"-169"0"0,0 1 0 0 0,0-1 0 0 0,0 1 0 0 0,0 0 0 0 0,0 0 0 0 0,0 0 0 0 0,0 0 0 0 0,0-1 0 0 0,0 1 0 0 0,0 0 0 0 0,0 1 0 0 0,0-1 0 0 0,0 0 0 0 0,0 0-1 0 0,0 0 1 0 0,0 0 0 0 0,0 1 0 0 0,0-1 0 0 0,0 1 0 0 0,-1 0 0 0 0,-6 3 188 0 0,4 5 2 0 0,3-2 561 0 0,0 0-1 0 0,1 0 0 0 0,0 0 1 0 0,0 1-1 0 0,1-1 1 0 0,0 0-1 0 0,3 14 1 0 0,1-6-290 0 0,1 1 0 0 0,9 19 0 0 0,17 49 337 0 0,33 73-83 0 0,-47-119-649 0 0,-13-29-76 0 0,-1 0 0 0 0,0 0 0 0 0,5 16 0 0 0,-8-21-28 0 0,1-1 1 0 0,-1 1-1 0 0,1 0 0 0 0,-1-1 1 0 0,1 0-1 0 0,0 1 0 0 0,0-1 1 0 0,3 4-1 0 0,-4-6 505 0 0,-2-2-342 0 0,-8-14 20 0 0,0 0 0 0 0,1 0 0 0 0,-9-24 0 0 0,-9-18-25 0 0,-53-83-108 0 0,-80-162 150 0 0,141 261-197 0 0,3 0 1 0 0,1 0 0 0 0,2-2 0 0 0,2 1-1 0 0,-8-80 1 0 0,16 101-48 0 0,2-1 0 0 0,0 0 1 0 0,2 1-1 0 0,0-1 0 0 0,2 1 0 0 0,5-23 0 0 0,-4 29 3 0 0,0 0-1 0 0,2 0 1 0 0,-1 0-1 0 0,1 0 1 0 0,1 1-1 0 0,1 0 1 0 0,0 1 0 0 0,19-21-1 0 0,-15 19-14 0 0,2 1-1 0 0,22-18 1 0 0,-31 27 37 0 0,1 1 0 0 0,-1 0 0 0 0,1 0 0 0 0,0 1 0 0 0,0-1 0 0 0,0 2 0 0 0,0-1 0 0 0,0 1-1 0 0,11-2 1 0 0,-7 3-3 0 0,0-1-1 0 0,0 2 0 0 0,0 0 0 0 0,0 0 0 0 0,0 1 0 0 0,0 0 1 0 0,-1 1-1 0 0,1 0 0 0 0,12 5 0 0 0,-16-5 11 0 0,-1 1 0 0 0,0 0-1 0 0,0 0 1 0 0,0 1 0 0 0,0-1 0 0 0,-1 1 0 0 0,1 0 0 0 0,-1 1-1 0 0,0 0 1 0 0,0 0 0 0 0,-1 0 0 0 0,1 0 0 0 0,-1 0-1 0 0,0 1 1 0 0,5 11 0 0 0,-2 0 10 0 0,-1-1 0 0 0,0 2 1 0 0,-1-1-1 0 0,-1 0 0 0 0,-1 1 0 0 0,-1 0 0 0 0,0 0 1 0 0,-1 0-1 0 0,-1 0 0 0 0,-1 0 0 0 0,0 0 0 0 0,-5 20 0 0 0,-6 25 104 0 0,-31 100 0 0 0,-2-50-26 0 0,22-55-126 0 0,-3 6-103 0 0,11-28-154 0 0,12-27 132 0 0,-1 1 0 0 0,-7 12 0 0 0,0-4-713 0 0,-5 10-655 0 0,6-9-6028 0 0,5-7-353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2:24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13 554 7368 0 0,'0'0'568'0'0,"0"2"-374"0"0,0 17-63 0 0,-1 43 11959 0 0,-3-35-9327 0 0,0 9-1458 0 0,1 0-1 0 0,2 0 1 0 0,5 55 0 0 0,-3-75-1158 0 0,0-10-98 0 0,0 1-1 0 0,1-1 1 0 0,-1 0-1 0 0,1 0 0 0 0,0 0 1 0 0,1 0-1 0 0,0 0 1 0 0,0 0-1 0 0,5 7 0 0 0,5 6 39 0 0,21 23 0 0 0,-28-36-68 0 0,0 1 0 0 0,1-2 1 0 0,0 1-1 0 0,0 0 0 0 0,0-1 1 0 0,1-1-1 0 0,-1 1 0 0 0,1-1 1 0 0,1-1-1 0 0,-1 1 0 0 0,0-1 1 0 0,1-1-1 0 0,-1 1 0 0 0,1-2 1 0 0,16 3-1 0 0,-18-6 14 0 0,0 1 0 0 0,0-1 0 0 0,-1 0 0 0 0,1 0 0 0 0,-1-1 0 0 0,1 1-1 0 0,-1-2 1 0 0,10-5 0 0 0,-7 4 7 0 0,-1-1-6 0 0,0 0 1 0 0,0-1-1 0 0,-1 1 1 0 0,0-1-1 0 0,0-1 0 0 0,-1 1 1 0 0,7-11-1 0 0,0 2 11 0 0,-5 4-33 0 0,0 0 0 0 0,0 0 0 0 0,-2 0-1 0 0,1-1 1 0 0,4-15 0 0 0,19-69-315 0 0,-24 69 352 0 0,-1 0 0 0 0,3-53 0 0 0,-6 41 120 0 0,0 9-191 0 0,-1-1 0 0 0,-2 0 1 0 0,-5-32-1 0 0,-32-94-679 0 0,13 62-84 0 0,13 50 264 0 0,5 19-1068 0 0,0-1-1 0 0,-2-29 1 0 0,8 29-6984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2:25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72 15664 0 0,'-2'-1'152'0'0,"1"-1"1"0"0,-1 0-1 0 0,1 0 1 0 0,0-1 0 0 0,0 1-1 0 0,0 0 1 0 0,0 0 0 0 0,0-1-1 0 0,0 1 1 0 0,0-3 0 0 0,-4-9 243 0 0,3 10-57 0 0,0 0-1 0 0,1 0 0 0 0,0 0 0 0 0,0 0 1 0 0,-1-8 2791 0 0,2 15-2789 0 0,0 0-266 0 0,1 0 0 0 0,-1 1 0 0 0,1-1 0 0 0,0 1 0 0 0,0-1 0 0 0,1 0 0 0 0,0 4 0 0 0,7 17 114 0 0,28 125 418 0 0,4 21 145 0 0,-14-62-499 0 0,7 25-119 0 0,-24-101-87 0 0,28 62 0 0 0,-27-72-28 0 0,-7-13 22 0 0,0 0-1 0 0,1 0 1 0 0,0 0-1 0 0,0-1 0 0 0,1 1 1 0 0,0-1-1 0 0,1-1 0 0 0,8 10 1 0 0,-11-15-33 0 0,-2 1-23 0 0,0-1 0 0 0,1 0 0 0 0,-1 1 0 0 0,1-1-1 0 0,-1-1 1 0 0,1 1 0 0 0,0 0 0 0 0,0-1 0 0 0,0 1 0 0 0,0-1-1 0 0,0 0 1 0 0,0 0 0 0 0,1 0 0 0 0,-1 0 0 0 0,0-1 0 0 0,5 1 0 0 0,6-1 129 0 0,-1-1 0 0 0,1 0 0 0 0,-1-1 1 0 0,0 0-1 0 0,0-1 0 0 0,0-1 0 0 0,0 0 1 0 0,0 0-1 0 0,12-8 0 0 0,4-3-56 0 0,5-3-175 0 0,62-42 0 0 0,-13 8-1641 0 0,-34 23-1665 0 0,-17 9-4507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2:25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118 539 13360 0 0,'-3'0'173'0'0,"0"-1"1"0"0,0 1 0 0 0,0 0 0 0 0,0 0-1 0 0,1 0 1 0 0,-1 0 0 0 0,0 0 0 0 0,0 0-1 0 0,0 1 1 0 0,0 0 0 0 0,0-1 0 0 0,0 1-1 0 0,1 0 1 0 0,-1 1 0 0 0,-3 1 0 0 0,3-2 347 0 0,1 1 0 0 0,0 0 0 0 0,-1 0 0 0 0,1 0 1 0 0,0 1-1 0 0,0-1 0 0 0,0 0 0 0 0,1 1 0 0 0,-4 4 0 0 0,2 0-95 0 0,1 1 0 0 0,0 0 0 0 0,0 0 0 0 0,0 0 0 0 0,1 0 0 0 0,0 1 0 0 0,1-1 0 0 0,0 16 0 0 0,0-15-132 0 0,0 202 994 0 0,-5-263-1288 0 0,-1 14 0 0 0,-6-141 0 0 0,6 117 3 0 0,3 1-1 0 0,7-80 0 0 0,-1 104-16 0 0,3 1-1 0 0,0 0 1 0 0,2 0-1 0 0,2 1 1 0 0,18-43-1 0 0,-25 70 14 0 0,1 0 0 0 0,0 0 0 0 0,1 0 0 0 0,-1 0 0 0 0,2 1-1 0 0,-1 0 1 0 0,10-10 0 0 0,-13 15 5 0 0,0 0 0 0 0,0 1 0 0 0,0-1 0 0 0,0 1-1 0 0,0-1 1 0 0,1 1 0 0 0,-1 0 0 0 0,0 0 0 0 0,1 0-1 0 0,-1 0 1 0 0,1 0 0 0 0,-1 0 0 0 0,1 1 0 0 0,-1-1-1 0 0,1 1 1 0 0,0 0 0 0 0,-1 0 0 0 0,1 0 0 0 0,-1 0-1 0 0,1 0 1 0 0,0 0 0 0 0,-1 1 0 0 0,1-1 0 0 0,-1 1-1 0 0,1 0 1 0 0,-1 0 0 0 0,1 0 0 0 0,-1 0 0 0 0,4 2 0 0 0,2 2 33 0 0,0 1 1 0 0,0 0 0 0 0,0 0 0 0 0,0 1 0 0 0,11 13 0 0 0,27 43 82 0 0,-20-27-53 0 0,-13-19-41 0 0,-1 1-1 0 0,0 0 1 0 0,-2 1 0 0 0,16 36-1 0 0,38 102-23 0 0,27 78 44 0 0,-31-62-2940 0 0,-52-152 1420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2:26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48 707 17503 0 0,'-5'3'136'0'0,"2"-1"23"0"0,0 0 0 0 0,1 0 1 0 0,-1-1-1 0 0,0 1 0 0 0,0-1 1 0 0,0 1-1 0 0,-1-1 0 0 0,1 0 0 0 0,0 0 1 0 0,0 0-1 0 0,-6 0 4389 0 0,13-3-4320 0 0,-1 1 0 0 0,1 0-1 0 0,0 0 1 0 0,0 0 0 0 0,0 0-1 0 0,8 0 1 0 0,18-3-28 0 0,86-26-262 0 0,5-1 62 0 0,305-77 0 0 0,-392 100 0 0 0,76-13 0 0 0,-96 19 0 0 0,1 1 0 0 0,0 1 0 0 0,0 0 0 0 0,-1 1 0 0 0,25 5 0 0 0,-32-4 0 0 0,0 0 0 0 0,0 1 0 0 0,0 0 0 0 0,0 0 0 0 0,-1 1 0 0 0,1-1 0 0 0,-1 2 0 0 0,0-1 0 0 0,9 8 0 0 0,-6-2 0 0 0,1-1 0 0 0,-1 1 0 0 0,-1 1 0 0 0,12 17 0 0 0,-13-15 0 0 0,-1 0 0 0 0,-1 1 0 0 0,7 25 0 0 0,5 10 0 0 0,-10-29 0 0 0,-1 1 0 0 0,0 0 0 0 0,2 25 0 0 0,5 17 0 0 0,-10-47 0 0 0,-1 1 0 0 0,-1-1 0 0 0,-1 33 0 0 0,0-23 0 0 0,0-25 10 0 0,0-1-1 0 0,0 1 0 0 0,0-1 0 0 0,0 1 1 0 0,0 0-1 0 0,0-1 0 0 0,0 1 1 0 0,0 0-1 0 0,0-1 0 0 0,0 1 0 0 0,0-1 1 0 0,-1 1-1 0 0,1 0 0 0 0,0-1 1 0 0,0 1-1 0 0,-1-1 0 0 0,1 1 0 0 0,0-1 1 0 0,-1 1-1 0 0,1-1 0 0 0,0 1 1 0 0,-1-1-1 0 0,1 1 0 0 0,-1-1 1 0 0,1 0-1 0 0,-1 1 0 0 0,1-1 0 0 0,-1 1 1 0 0,-2 1 94 0 0,3-1-24 0 0,-1 0 0 0 0,0 0 1 0 0,0 1-1 0 0,1-1 0 0 0,-1 1 1 0 0,1-1-1 0 0,-1 0 0 0 0,1 1 1 0 0,0-1-1 0 0,0 1 0 0 0,-1 1 1 0 0,-11-5 509 0 0,3-3-574 0 0,-6-11-27 0 0,0-1-1 0 0,2 0 1 0 0,0-1 0 0 0,1 0-1 0 0,1-1 1 0 0,-17-40 0 0 0,10 10-63 0 0,-21-90 1 0 0,-3-91-274 0 0,38 190 299 0 0,1 0 1 0 0,3-1 0 0 0,8-71 0 0 0,-4 90-12 0 0,1 1 1 0 0,1 0-1 0 0,1 0 1 0 0,0 0-1 0 0,2 1 1 0 0,11-20-1 0 0,-15 32 13 0 0,0 0 0 0 0,0 1 1 0 0,1 0-1 0 0,-1 0 0 0 0,1 0 0 0 0,1 1 0 0 0,-1 0 0 0 0,1 0 0 0 0,0 1 0 0 0,1-1 1 0 0,-1 2-1 0 0,1-1 0 0 0,0 1 0 0 0,0 0 0 0 0,1 1 0 0 0,8-3 0 0 0,-13 5 61 0 0,0 1 0 0 0,0 0-1 0 0,0 0 1 0 0,0 0 0 0 0,0 0 0 0 0,0 1-1 0 0,-1 0 1 0 0,1-1 0 0 0,0 1 0 0 0,0 1-1 0 0,0-1 1 0 0,-1 0 0 0 0,1 1-1 0 0,-1 0 1 0 0,1 0 0 0 0,-1 0 0 0 0,1 0-1 0 0,-1 1 1 0 0,5 4 0 0 0,-2-1 45 0 0,0 0 0 0 0,0 0 1 0 0,0 0-1 0 0,-1 1 0 0 0,0-1 1 0 0,-1 1-1 0 0,0 1 0 0 0,6 11 1 0 0,-9-16-5 0 0,9 23 405 0 0,7 28 1 0 0,-15-44-492 0 0,0 0 0 0 0,-1 0 0 0 0,0 0 0 0 0,0 0 0 0 0,-1-1 0 0 0,-2 16 0 0 0,-3 23-60 0 0,2-20 236 0 0,-8 40 1 0 0,-41 114-13 0 0,49-170-134 0 0,0 1 0 0 0,0-1 0 0 0,0 22 0 0 0,-1 1 0 0 0,4-31 0 0 0,0 0 0 0 0,0 0 0 0 0,0 1 0 0 0,0-1 0 0 0,1 0 0 0 0,0 0 0 0 0,0 0 0 0 0,0 0 0 0 0,0 0 0 0 0,1-1 0 0 0,2 6 0 0 0,3 11 0 0 0,-6-18 0 0 0,0 1 0 0 0,0-1 0 0 0,0 0 0 0 0,1 0 0 0 0,-1 1 0 0 0,1-1 0 0 0,-1 0 0 0 0,1 0 0 0 0,0 0 0 0 0,0 0 0 0 0,-1-1 0 0 0,1 1 0 0 0,4 2 0 0 0,2 0 0 0 0,-1 0 0 0 0,16 6 0 0 0,-4-2 0 0 0,-13-6 0 0 0,-1-1 0 0 0,1 1 0 0 0,0-1 0 0 0,0 0 0 0 0,-1 0 0 0 0,1-1 0 0 0,9 0 0 0 0,-6 0 0 0 0,0 1 0 0 0,14 2 0 0 0,-14-2 6 0 0,0-1 0 0 0,0 0 0 0 0,0 0 0 0 0,0-1 0 0 0,0 0 1 0 0,0 0-1 0 0,0-1 0 0 0,9-3 0 0 0,11-2 3 0 0,-20 5-28 0 0,1-1 0 0 0,-1 0 0 0 0,1 0 0 0 0,-1-1 1 0 0,0 0-1 0 0,-1-1 0 0 0,1 0 0 0 0,-1 0 0 0 0,11-10 0 0 0,-4 2 8 0 0,-11 9 11 0 0,1 1 0 0 0,-1-1 0 0 0,0 0 0 0 0,-1 0 0 0 0,1-1 0 0 0,-1 1 0 0 0,5-8 0 0 0,4-4 0 0 0,-10 14 0 0 0,0 0 0 0 0,-1 0 0 0 0,1-1 0 0 0,-1 1 0 0 0,1 0 0 0 0,-1 0 0 0 0,0-1 0 0 0,2-4 0 0 0,0-3 18 0 0,-2 5 26 0 0,0 0-1 0 0,1 0 0 0 0,0-1 0 0 0,0 1 1 0 0,5-9-1 0 0,-6 13-38 0 0,-1 0 0 0 0,1 0 0 0 0,0 1 0 0 0,-1-1 0 0 0,1 0 1 0 0,0 0-1 0 0,0 1 0 0 0,0-1 0 0 0,0 1 0 0 0,0-1 0 0 0,0 1 0 0 0,-1-1 0 0 0,1 1 0 0 0,0-1 1 0 0,0 1-1 0 0,0 0 0 0 0,0-1 0 0 0,1 1 0 0 0,-1 0 0 0 0,0 0 0 0 0,0 0 0 0 0,0 0 0 0 0,0 0 1 0 0,0 0-1 0 0,0 0 0 0 0,0 0 0 0 0,0 1 0 0 0,0-1 0 0 0,0 0 0 0 0,0 0 0 0 0,0 1 1 0 0,0-1-1 0 0,0 1 0 0 0,0-1 0 0 0,0 1 0 0 0,0-1 0 0 0,1 2 0 0 0,-2-1-5 0 0,7 2 8 0 0,-1 1-1 0 0,0 0 1 0 0,0 1 0 0 0,0-1-1 0 0,-1 1 1 0 0,8 9-1 0 0,15 17 33 0 0,5 8 70 0 0,-14-18-77 0 0,-13-15-18 0 0,0 1 0 0 0,8 10-1 0 0,20 29 44 0 0,-23-33-42 0 0,0 0 1 0 0,10 18-1 0 0,-19-26-109 0 0,1-1 0 0 0,0 0 0 0 0,0 1 0 0 0,1-2 0 0 0,0 1 0 0 0,-1 0 0 0 0,1-1 0 0 0,5 4-1 0 0,-3 0-1537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2:27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15664 0 0,'0'0'4561'0'0,"3"1"-3608"0"0,36 18 1216 0 0,-31-17-2058 0 0,64 19-533 0 0,-61-19-40 0 0,0 0 0 0 0,0-1 0 0 0,0 0 0 0 0,19-2 0 0 0,-2 0-561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2:27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3224 0 0,'0'2'7089'0'0,"-2"10"-2270"0"0,1-9-4253 0 0,1-1 1 0 0,-1 0 0 0 0,1 1 0 0 0,0 0 0 0 0,-1-1 0 0 0,2 5-1 0 0,14 76 2054 0 0,6 33-924 0 0,-16-71-1184 0 0,16 104 998 0 0,3-25-725 0 0,22 91 184 0 0,-17-108-752 0 0,9 33-34 0 0,-15-48-2136 0 0,-4-16-272 0 0,-11-46 691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2:27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17103 0 0,'0'0'3990'0'0,"2"0"-2818"0"0,0 2-941 0 0,1-1-1 0 0,0 0 1 0 0,0-1 0 0 0,-1 1 0 0 0,1 0 0 0 0,0-1 0 0 0,0 0 0 0 0,0 1 0 0 0,0-1 0 0 0,-1 0 0 0 0,1-1 0 0 0,0 1-1 0 0,0 0 1 0 0,0-1 0 0 0,3-1 0 0 0,29-4 940 0 0,-24 5-961 0 0,0-1 0 0 0,14-4-1 0 0,16-10 65 0 0,19-5-515 0 0,22-6 555 0 0,102-47-1 0 0,-163 63-292 0 0,34-22-1 0 0,-30 17-25 0 0,-15 11 5 0 0,1 5 0 0 0,-9 1 0 0 0,-1-1 0 0 0,1 1 0 0 0,-1-1 0 0 0,0 1 0 0 0,0 0 0 0 0,1-1 0 0 0,-1 1 0 0 0,0 0 0 0 0,0 0 0 0 0,0 0 0 0 0,0 0 0 0 0,0 0 0 0 0,0 0 0 0 0,0 0 0 0 0,0 0 0 0 0,0 0 0 0 0,0 1 0 0 0,-1-1 0 0 0,1 0 0 0 0,0 0 0 0 0,-1 1 0 0 0,1-1 0 0 0,-1 1 0 0 0,0-1 0 0 0,1 0 0 0 0,-1 1 0 0 0,0-1 0 0 0,0 1 0 0 0,0-1 0 0 0,0 3 0 0 0,1 5 0 0 0,8 35 13 0 0,-5-18 4 0 0,2 0 0 0 0,11 31 0 0 0,-14-49-17 0 0,3 10 9 0 0,1-1-1 0 0,1 1 1 0 0,20 30-1 0 0,-26-44-7 0 0,1 0 1 0 0,0 0-1 0 0,0 0 1 0 0,1-1-1 0 0,-1 1 1 0 0,1-1-1 0 0,0 0 0 0 0,0 0 1 0 0,0 0-1 0 0,0-1 1 0 0,0 1-1 0 0,1-1 1 0 0,-1 0-1 0 0,1 0 1 0 0,-1-1-1 0 0,1 1 0 0 0,0-1 1 0 0,0 0-1 0 0,-1-1 1 0 0,10 1-1 0 0,-7-1 2 0 0,-1-1 0 0 0,1 0-1 0 0,0 0 1 0 0,-1 0 0 0 0,1-1 0 0 0,-1 0-1 0 0,0-1 1 0 0,1 1 0 0 0,-1-1 0 0 0,-1 0-1 0 0,1-1 1 0 0,0 0 0 0 0,-1 0 0 0 0,10-9-1 0 0,4-5 13 0 0,-2-1 0 0 0,25-33 0 0 0,-25 28-18 0 0,8-11-4 0 0,21-42 1 0 0,-13 21 8 0 0,-14 21 16 0 0,-15 26-3 0 0,1 0 0 0 0,0 0 1 0 0,1 0-1 0 0,8-9 1 0 0,-13 16 32 0 0,1 0 1 0 0,-1 0-1 0 0,1 1 1 0 0,-1-1-1 0 0,1 1 0 0 0,0-1 1 0 0,0 1-1 0 0,3-2 1 0 0,-4 3-40 0 0,0 0 1 0 0,-1 0 0 0 0,1 0-1 0 0,0 0 1 0 0,0 0 0 0 0,0 0-1 0 0,0 0 1 0 0,0 0-1 0 0,0 0 1 0 0,0 1 0 0 0,0-1-1 0 0,0 0 1 0 0,0 1 0 0 0,-1-1-1 0 0,1 0 1 0 0,0 1-1 0 0,0-1 1 0 0,0 1 0 0 0,-1-1-1 0 0,1 1 1 0 0,0 0 0 0 0,0 0-1 0 0,3 3 24 0 0,0-1 1 0 0,0 1-1 0 0,-1 0 0 0 0,0 0 0 0 0,1 0 1 0 0,-2 0-1 0 0,1 1 0 0 0,2 4 0 0 0,14 40 221 0 0,-6-14-63 0 0,-6-14-56 0 0,6 28 0 0 0,-1-6-13 0 0,-3-14-53 0 0,-1-4-22 0 0,7 34 0 0 0,-9-32-29 0 0,19 53 1 0 0,-12-22-686 0 0,-11-47-1617 0 0,1 0 931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2:30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37 14024 0 0,'-1'0'65'0'0,"0"0"0"0"0,0 0 0 0 0,0-1 0 0 0,-1 1 0 0 0,1 0 0 0 0,0-1 0 0 0,0 1 0 0 0,0-1 0 0 0,0 1 0 0 0,0-1 0 0 0,0 0 0 0 0,0 1 0 0 0,0-1 0 0 0,0 0 0 0 0,0 0 0 0 0,0 0 0 0 0,0 1 0 0 0,1-1 0 0 0,-1 0 0 0 0,0 0 0 0 0,1 0 0 0 0,-1-1 0 0 0,1 1 0 0 0,-1 0 0 0 0,1 0 0 0 0,-1 0 0 0 0,1 0 0 0 0,-1-2 0 0 0,-6-11 7169 0 0,9 17-6786 0 0,1 4-310 0 0,1 1 0 0 0,-1 0-1 0 0,-1 0 1 0 0,0 0 0 0 0,0 0 0 0 0,1 11-1 0 0,5 19 65 0 0,7 25 668 0 0,14 120 0 0 0,-6-13 248 0 0,-20-144-1118 0 0,8 142 0 0 0,-10-135 0 0 0,0-22 0 0 0,-1 1 0 0 0,0 0 0 0 0,-2 17 0 0 0,-4 9-479 0 0,4-21-256 0 0,-1 1 0 0 0,0-1 0 0 0,-10 25 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19:03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60 271 8288 0 0,'-5'0'862'0'0,"4"0"-729"0"0,0-1-1 0 0,0 1 0 0 0,1 0 1 0 0,-1-1-1 0 0,0 1 0 0 0,0-1 1 0 0,1 1-1 0 0,-1-1 0 0 0,0 1 1 0 0,0-1-1 0 0,1 1 1 0 0,-1-1-1 0 0,1 0 0 0 0,-1 1 1 0 0,0-1-1 0 0,1 0 0 0 0,0 0 1 0 0,-1 1-1 0 0,-2-5 2813 0 0,-3 9-2086 0 0,4-2-783 0 0,0 0-1 0 0,1 0 1 0 0,-1 0 0 0 0,1 0 0 0 0,0 0 0 0 0,-1 0 0 0 0,1 0-1 0 0,0 0 1 0 0,0 1 0 0 0,1-1 0 0 0,-1 0 0 0 0,0 1-1 0 0,0 2 1 0 0,1 2 79 0 0,0 1 0 0 0,0-1 0 0 0,1 8 0 0 0,-1 16 190 0 0,0-22-252 0 0,-7 128 492 0 0,6-94-508 0 0,-6 45 0 0 0,6-68 10 0 0,1-18 418 0 0,0-13-358 0 0,0-8-85 0 0,-1 6-23 0 0,1-1 0 0 0,1 0 0 0 0,0 0 0 0 0,0 0 0 0 0,2 0 0 0 0,-1 0 1 0 0,8-20-1 0 0,0 3 146 0 0,-8 24-124 0 0,1-1 1 0 0,-1 1-1 0 0,5-9 0 0 0,51-90-261 0 0,-54 98 201 0 0,-3 6 0 0 0,1-1 0 0 0,0 0 0 0 0,-1 1 0 0 0,1-1 0 0 0,0 1 0 0 0,0-1 0 0 0,0 1 0 0 0,1 0 0 0 0,3-3 0 0 0,-6 5 1 0 0,1-1 0 0 0,-1 1 0 0 0,0 0 0 0 0,1 0 0 0 0,-1 0 0 0 0,1 0 0 0 0,-1-1 0 0 0,0 1 0 0 0,1 0 0 0 0,-1 0 0 0 0,1 0 0 0 0,-1 0 0 0 0,1 0 0 0 0,-1 0 0 0 0,1 0 0 0 0,-1 0 0 0 0,0 0 0 0 0,1 1 0 0 0,-1-1 0 0 0,1 0 0 0 0,-1 0 0 0 0,1 0 0 0 0,-1 0 0 0 0,0 1 0 0 0,1-1 0 0 0,-1 0 0 0 0,0 0 0 0 0,1 1 0 0 0,12 9-11 0 0,-8-7 13 0 0,2 3-4 0 0,0 0 0 0 0,0 1-1 0 0,-1-1 1 0 0,1 1-1 0 0,-1 1 1 0 0,6 9 0 0 0,28 54 30 0 0,-2-3 17 0 0,-16-38 17 0 0,38 43 0 0 0,-58-71-54 0 0,0 0 0 0 0,1 0 0 0 0,-1 0 0 0 0,0 0 0 0 0,1-1 0 0 0,-1 1-1 0 0,1-1 1 0 0,-1 0 0 0 0,4 1 0 0 0,-5-1 0 0 0,0-1 0 0 0,0 1-1 0 0,0-1 1 0 0,0 0 0 0 0,0 0-1 0 0,0 0 1 0 0,1 0 0 0 0,-1 0-1 0 0,0 0 1 0 0,0 0 0 0 0,0 0-1 0 0,0 0 1 0 0,0 0 0 0 0,0 0-1 0 0,1-1 1 0 0,-1 1 0 0 0,0-1 0 0 0,0 1-1 0 0,0-1 1 0 0,0 1 0 0 0,0-1-1 0 0,0 1 1 0 0,0-1 0 0 0,-1 0-1 0 0,1 1 1 0 0,0-1 0 0 0,0 0-1 0 0,1-1 1 0 0,0-1 24 0 0,-1-1-1 0 0,1 1 1 0 0,-1 0-1 0 0,0 0 1 0 0,0-1-1 0 0,1-4 1 0 0,3-8 47 0 0,-2 4-49 0 0,-1-1 1 0 0,-1 1-1 0 0,0 0 1 0 0,0-1-1 0 0,-2 1 0 0 0,-2-24 1 0 0,-19-110 148 0 0,3 34-293 0 0,6-14-1204 0 0,9 74-1807 0 0,4 32-2984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2:31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131 166 4608 0 0,'-4'-2'303'0'0,"-1"0"0"0"0,1 0 0 0 0,-1 1-1 0 0,0 0 1 0 0,1 0 0 0 0,-1 0 0 0 0,0 0 0 0 0,-6 1 0 0 0,5 0 1319 0 0,0 1 0 0 0,0 0-1 0 0,0 0 1 0 0,0 0 0 0 0,-11 5 0 0 0,14-5-949 0 0,0 0 0 0 0,0 0 0 0 0,0 1 0 0 0,0-1 0 0 0,-4 4 0 0 0,6-4-552 0 0,0 0 0 0 0,1 0-1 0 0,-1-1 1 0 0,0 1 0 0 0,0 0 0 0 0,1 0 0 0 0,-1 0 0 0 0,1 0 0 0 0,-1 0-1 0 0,1 0 1 0 0,-1 0 0 0 0,1 0 0 0 0,0 0 0 0 0,-1 0 0 0 0,1 0 0 0 0,0 0 0 0 0,0 0-1 0 0,0 4 1227 0 0,-1-5-1300 0 0,1 1 1 0 0,0-1 0 0 0,-1 1-1 0 0,1-1 1 0 0,0 1 0 0 0,-1-1-1 0 0,1 1 1 0 0,0 0 0 0 0,0-1 0 0 0,-1 1-1 0 0,1 0 1 0 0,0-1 0 0 0,0 1-1 0 0,0 0 1 0 0,0-1 0 0 0,0 1-1 0 0,0 0 1 0 0,0-1 0 0 0,0 1-1 0 0,0 0 1 0 0,0-1 0 0 0,1 1 0 0 0,-1-1-1 0 0,0 1 1 0 0,0 0 0 0 0,0-1-1 0 0,1 1 1 0 0,-1 0 0 0 0,0-1-1 0 0,1 1 1 0 0,-1-1 0 0 0,1 1-1 0 0,-1-1 1 0 0,1 1 0 0 0,2 1-44 0 0,0 0 0 0 0,-1 0 0 0 0,1 0 0 0 0,0 0 0 0 0,0-1 1 0 0,0 1-1 0 0,1-1 0 0 0,-1 0 0 0 0,0 0 0 0 0,0 0 0 0 0,1 0 0 0 0,-1 0 0 0 0,0-1 1 0 0,1 0-1 0 0,-1 0 0 0 0,1 0 0 0 0,-1 0 0 0 0,5-1 0 0 0,9-1 33 0 0,-1-1 0 0 0,25-9-1 0 0,-31 9 1 0 0,18-5 21 0 0,58-20 44 0 0,91-24 68 0 0,-69 24-153 0 0,130-30 28 0 0,-132 34-37 0 0,-71 17-8 0 0,1 2 0 0 0,67-2 0 0 0,-61 11 0 0 0,-14 0 0 0 0,-21-3 0 0 0,-1 0 0 0 0,1 1 0 0 0,0 0 0 0 0,-1 0 0 0 0,1 1 0 0 0,-1-1 0 0 0,0 1 0 0 0,0 1 0 0 0,7 4 0 0 0,-7 0 12 0 0,-4-5 5 0 0,-1-1-1 0 0,0 1 1 0 0,0 0-1 0 0,-1 0 1 0 0,1 0-1 0 0,-1 0 1 0 0,1 0-1 0 0,-1 0 1 0 0,0 0-1 0 0,0 0 1 0 0,0 0-1 0 0,0 0 1 0 0,-1 0-1 0 0,1 0 1 0 0,-1 0-1 0 0,-2 5 1 0 0,-1 4 79 0 0,-1-2 0 0 0,-1 1 0 0 0,-7 10 0 0 0,3-4 51 0 0,-1 1-23 0 0,1 1 90 0 0,-20 25 0 0 0,16-24-41 0 0,-1 2 0 0 0,2 0-1 0 0,-15 35 1 0 0,-22 76 447 0 0,43-111-645 0 0,1 1-1 0 0,1-1 1 0 0,1 1 0 0 0,1-1 0 0 0,1 1-1 0 0,1 0 1 0 0,1 0 0 0 0,1 0 0 0 0,1 0-1 0 0,1 0 1 0 0,1 0 0 0 0,1-1 0 0 0,11 30-1 0 0,-13-44-25 0 0,1 0-1 0 0,0 0 0 0 0,0 0 1 0 0,1-1-1 0 0,0 0 0 0 0,0 0 1 0 0,1-1-1 0 0,-1 1 0 0 0,2-1 1 0 0,-1 0-1 0 0,1-1 0 0 0,-1 1 1 0 0,1-1-1 0 0,13 6 0 0 0,-3-2 250 0 0,1-1-1 0 0,-1-1 1 0 0,1-1 0 0 0,1-1-1 0 0,29 5 1 0 0,-39-8-197 0 0,0-1-1 0 0,0-1 1 0 0,1 0-1 0 0,-1 0 1 0 0,0-1-1 0 0,0 0 1 0 0,0-1-1 0 0,0 0 1 0 0,0 0-1 0 0,9-4 1 0 0,9-5-28 0 0,46-27 0 0 0,-58 30-4 0 0,0-1-24 0 0,0 0 0 0 0,-1-1 0 0 0,0-1 0 0 0,-1 0 0 0 0,24-25 0 0 0,-31 29 54 0 0,-1 0 0 0 0,1-1 0 0 0,-1 1 0 0 0,0-1 0 0 0,-1 0 0 0 0,0 0-1 0 0,0-1 1 0 0,-1 1 0 0 0,0-1 0 0 0,0 1 0 0 0,-1-1 0 0 0,0 0 0 0 0,1-11 0 0 0,-3 4 1 0 0,-1-1-1 0 0,0 0 1 0 0,-1 1-1 0 0,-1-1 1 0 0,0 1 0 0 0,-9-25-1 0 0,-44-90 57 0 0,41 99-53 0 0,-2 2-1 0 0,-1 0 1 0 0,-1 0-1 0 0,-42-48 1 0 0,49 65-60 0 0,0 1 1 0 0,-1 0 0 0 0,-1 1 0 0 0,1 0 0 0 0,-2 1 0 0 0,1 1 0 0 0,-1 0 0 0 0,-1 1-1 0 0,1 1 1 0 0,-1 0 0 0 0,-30-7 0 0 0,28 9-222 0 0,0 2 0 0 0,-31-2-1 0 0,43 5-7 0 0,0 0-1 0 0,0 0 0 0 0,0 0 1 0 0,0 1-1 0 0,1 0 0 0 0,-1 0 1 0 0,0 1-1 0 0,1 0 1 0 0,-1 0-1 0 0,1 0 0 0 0,-1 0 1 0 0,-7 6-1 0 0,11-6 45 0 0,0-1 1 0 0,0 1-1 0 0,1 0 0 0 0,-1 0 0 0 0,1 0 1 0 0,-1 0-1 0 0,1 0 0 0 0,0 1 0 0 0,0-1 1 0 0,0 0-1 0 0,0 0 0 0 0,-1 6 1 0 0,0-2-356 0 0,1 0 0 0 0,0 0 0 0 0,0 0 0 0 0,1 7 0 0 0,0 7-1066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2:31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135 379 15200 0 0,'-3'-1'212'0'0,"2"0"-150"0"0,1 1-1 0 0,-1 0 0 0 0,0 0 1 0 0,1-1-1 0 0,-1 1 0 0 0,1 0 1 0 0,-1-1-1 0 0,1 1 1 0 0,-1-1-1 0 0,-3-5 5803 0 0,3 7-4225 0 0,0 3-1406 0 0,0 1 1 0 0,0-1-1 0 0,0 0 1 0 0,1 0 0 0 0,0 0-1 0 0,0 0 1 0 0,0 0-1 0 0,0 0 1 0 0,2 8-1 0 0,1 15 362 0 0,2 61 207 0 0,0-27-440 0 0,11 170 59 0 0,-3-21-206 0 0,-12-161-150 0 0,-3-45-21 0 0,-2-8-22 0 0,-4-9-13 0 0,-68-185-45 0 0,60 148-128 0 0,3 0 0 0 0,-8-56 0 0 0,19 90 108 0 0,-16-131 171 0 0,17 119 7 0 0,0 0 0 0 0,2 0 1 0 0,6-35-1 0 0,-7 62-121 0 0,4-29 6 0 0,1 1 0 0 0,2 0 0 0 0,0 0 0 0 0,20-44 0 0 0,-20 58-7 0 0,1-3 0 0 0,0 1 0 0 0,2 0 0 0 0,0 1 0 0 0,13-18 0 0 0,-19 30 0 0 0,0 0 0 0 0,0 0 0 0 0,0 0 0 0 0,0 0 0 0 0,1 1 0 0 0,-1 0 0 0 0,1 0 0 0 0,0 0 0 0 0,0 0 0 0 0,0 1 0 0 0,1 0 0 0 0,-1 0 0 0 0,0 0 0 0 0,1 0 0 0 0,-1 1 0 0 0,1 0 0 0 0,0 1 0 0 0,9-1 0 0 0,-2 2-12 0 0,0 0-1 0 0,-1 1 1 0 0,1 0-1 0 0,0 1 0 0 0,-1 1 1 0 0,0 0-1 0 0,0 0 1 0 0,0 1-1 0 0,21 13 1 0 0,-9-3-38 0 0,-1 1 1 0 0,-1 0 0 0 0,32 33-1 0 0,-36-30 0 0 0,-1 1 0 0 0,0 1-1 0 0,-2 0 1 0 0,0 1 0 0 0,-2 1-1 0 0,0 0 1 0 0,-2 1 0 0 0,11 30-1 0 0,-4 2 51 0 0,-1 0 0 0 0,16 108 0 0 0,-26-88 0 0 0,-5-43 0 0 0,-1-14 76 0 0,-2-1 0 0 0,1 1 0 0 0,-2 0 0 0 0,-1-1-1 0 0,0 0 1 0 0,-1 1 0 0 0,-1-1 0 0 0,-1-1 0 0 0,-8 18 0 0 0,7-22-8 0 0,0 0 0 0 0,-1 0 0 0 0,-1-1 0 0 0,-18 21 0 0 0,22-26-33 0 0,-2-2 0 0 0,1 1-1 0 0,-1 0 1 0 0,1-1 0 0 0,-1 0 0 0 0,-1-1 0 0 0,1 0 0 0 0,-1 0 0 0 0,-14 5 0 0 0,10-5 1 0 0,2 0-12 0 0,0-1 1 0 0,-1-1 0 0 0,1 1-1 0 0,-1-2 1 0 0,0 1-1 0 0,-19-1 1 0 0,12-3 20 0 0,-23-4 0 0 0,36 5-59 0 0,-1-1 0 0 0,0 0 1 0 0,1 0-1 0 0,-1 0 0 0 0,1-1 0 0 0,-1 1 0 0 0,1-1 0 0 0,-5-5 0 0 0,-2-1-146 0 0,3 3-96 0 0,1-1 0 0 0,0 0 0 0 0,-9-10 0 0 0,8 8-665 0 0,8 9 727 0 0,0-1 1 0 0,0 1-1 0 0,0-1 1 0 0,1 0-1 0 0,-1 1 1 0 0,0-1-1 0 0,0 0 1 0 0,0 0 0 0 0,1 0-1 0 0,-1 0 1 0 0,0 0-1 0 0,1 1 1 0 0,-1-1-1 0 0,1 0 1 0 0,-1 0-1 0 0,1 0 1 0 0,-1-1-1 0 0,1 1 1 0 0,0 0-1 0 0,0 0 1 0 0,-1 0 0 0 0,1 0-1 0 0,0 0 1 0 0,0 0-1 0 0,0-2 1 0 0,4-4-1821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2:32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11 522 2760 0 0,'-1'2'777'0'0,"-1"3"1636"0"0,0 0 1 0 0,1 0-1 0 0,-1 1 0 0 0,0 8 0 0 0,2 23 3597 0 0,3-12-4689 0 0,8 28 0 0 0,-2-9 118 0 0,13 80 42 0 0,-9-24-862 0 0,-2 103-1 0 0,-11-200-608 0 0,0-3-7 0 0,0 1 0 0 0,0-1 0 0 0,0 1 0 0 0,0 0 0 0 0,0-1 0 0 0,0 1 0 0 0,0-1 0 0 0,0 1-1 0 0,0 0 1 0 0,0-1 0 0 0,0 1 0 0 0,-1-1 0 0 0,1 1 0 0 0,0-1 0 0 0,-1 1 0 0 0,1-1 0 0 0,0 1 0 0 0,-1-1 0 0 0,1 1 0 0 0,0-1 0 0 0,-1 1 0 0 0,-4-9 61 0 0,1-6-104 0 0,1 0-1 0 0,1 0 1 0 0,0 0-1 0 0,0-21 1 0 0,1 10-46 0 0,-3-83-81 0 0,4 0 1 0 0,22-164-1 0 0,-13 213 165 0 0,3 0-1 0 0,2 1 1 0 0,3 1 0 0 0,27-64-1 0 0,-28 78 12 0 0,-8 20-16 0 0,14-28 1 0 0,-18 44 29 0 0,-1 1 1 0 0,1 0-1 0 0,0 0 1 0 0,1 0-1 0 0,-1 1 1 0 0,1-1-1 0 0,0 1 0 0 0,11-8 1 0 0,-13 11-9 0 0,0 0 0 0 0,-1 0 1 0 0,1 0-1 0 0,0 1 0 0 0,1-1 1 0 0,-1 1-1 0 0,0 0 0 0 0,0 0 0 0 0,0 0 1 0 0,1 1-1 0 0,-1-1 0 0 0,0 1 1 0 0,1-1-1 0 0,-1 1 0 0 0,1 0 1 0 0,-1 1-1 0 0,5 0 0 0 0,-4 0 10 0 0,1 0 1 0 0,0 1-1 0 0,-1 0 0 0 0,1 0 0 0 0,-1 0 0 0 0,0 0 1 0 0,0 1-1 0 0,0 0 0 0 0,0 0 0 0 0,7 6 0 0 0,-2 2 32 0 0,0-1-1 0 0,0 2 0 0 0,-1-1 0 0 0,0 1 1 0 0,-1 0-1 0 0,0 1 0 0 0,6 17 0 0 0,21 70 144 0 0,29 150-1 0 0,-56-221-191 0 0,29 183-8 0 0,-30-169 0 0 0,7 15-2 0 0,-8-39-183 0 0,4 29 0 0 0,18 105-3111 0 0,-22-127 1276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2:32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92 133 19319 0 0,'-80'45'2950'0'0,"70"-36"-119"0"0,9-3-1171 0 0,2-5-1603 0 0,-1 0 0 0 0,1-1 0 0 0,0 1 0 0 0,0 0-1 0 0,0-1 1 0 0,0 1 0 0 0,0-1 0 0 0,0 0 0 0 0,0 1 0 0 0,0-1-1 0 0,0 0 1 0 0,0 1 0 0 0,0-1 0 0 0,1 0 0 0 0,0 0-1 0 0,9 1-83 0 0,0 0 0 0 0,14-2-1 0 0,18-3 197 0 0,1-3 0 0 0,-1-2 0 0 0,78-26 0 0 0,116-67-3831 0 0,-196 81 2219 0 0,-1-2-12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2:33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43 115 14768 0 0,'-7'0'1581'0'0,"-1"0"-1596"0"0,7 0 167 0 0,0 0 1 0 0,0 0-1 0 0,0 0 1 0 0,1 0-1 0 0,-1 1 0 0 0,0-1 1 0 0,0 0-1 0 0,0 0 1 0 0,1 0-1 0 0,-1 1 0 0 0,0-1 1 0 0,0 0-1 0 0,1 1 1 0 0,-1-1-1 0 0,0 1 0 0 0,-1 0 1 0 0,-2 9 1691 0 0,3-8-1579 0 0,-1 0 1 0 0,1 0-1 0 0,0 1 0 0 0,0-1 0 0 0,1 0 0 0 0,-1 1 0 0 0,0-1 0 0 0,0 5 0 0 0,4 25 724 0 0,0-1-1 0 0,2 1 0 0 0,2-1 1 0 0,10 33-1 0 0,-2-8-734 0 0,-9-37-304 0 0,1 0 0 0 0,0 0 0 0 0,2 0 0 0 0,0-1 0 0 0,1 0 0 0 0,20 28-1 0 0,-26-41 83 0 0,0 1 0 0 0,0-1 0 0 0,1 0-1 0 0,-1 0 1 0 0,1-1 0 0 0,0 1-1 0 0,0-1 1 0 0,1 0 0 0 0,-1-1 0 0 0,1 1-1 0 0,0-1 1 0 0,0 0 0 0 0,7 2-1 0 0,-8-3-31 0 0,1-1-1 0 0,0 0 0 0 0,-1-1 0 0 0,1 1 0 0 0,0-1 0 0 0,0 0 0 0 0,-1 0 0 0 0,1-1 0 0 0,0 0 0 0 0,0 0 0 0 0,-1 0 0 0 0,1-1 1 0 0,-1 0-1 0 0,1 0 0 0 0,4-3 0 0 0,12-8-140 0 0,-1-1 0 0 0,0-1-1 0 0,-1-1 1 0 0,29-30 0 0 0,-21 19-8 0 0,-13 12 105 0 0,-1-1-1 0 0,-1 0 1 0 0,-1-1 0 0 0,0 0-1 0 0,17-33 1 0 0,-13 17 13 0 0,-2-1-1 0 0,15-50 1 0 0,2-26 1208 0 0,-23 81-928 0 0,-7 21-95 0 0,2 0 1 0 0,-1 0-1 0 0,1 0 0 0 0,0 0 1 0 0,4-8-1 0 0,-6 15 750 0 0,0 4-851 0 0,8 16-50 0 0,-1 2-1 0 0,0-1 1 0 0,5 33-1 0 0,9 71 34 0 0,-16-86 4 0 0,11 160 217 0 0,-15 3 267 0 0,-2-133-261 0 0,-2 69-225 0 0,3 122-43 0 0,0-198 5 0 0,3 41 0 0 0,-4-89 0 0 0,0-11 0 0 0,0 1 0 0 0,0 0 0 0 0,0-1 0 0 0,0 1 0 0 0,0 0 0 0 0,2 3 0 0 0,1 1-129 0 0,-2-6-551 0 0,2-7-533 0 0,-1 0 0 0 0,1-1 1 0 0,2-11-1 0 0,-5 3-767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2:38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324 757 13304 0 0,'-4'-4'197'0'0,"0"1"0"0"0,0 1 0 0 0,0-1 0 0 0,0 0 0 0 0,0 1 0 0 0,-1 0 0 0 0,1 0 0 0 0,-1 0 0 0 0,1 1 0 0 0,-1-1 0 0 0,0 1 0 0 0,0 0 0 0 0,0 1 0 0 0,1-1 0 0 0,-1 1 0 0 0,-7 0 0 0 0,6 0 126 0 0,-1 0-1 0 0,0 0 1 0 0,0 1 0 0 0,1 0 0 0 0,-1 0 0 0 0,0 0-1 0 0,1 1 1 0 0,-1 0 0 0 0,1 0 0 0 0,0 1 0 0 0,0 0-1 0 0,0 0 1 0 0,0 0 0 0 0,0 1 0 0 0,0 0 0 0 0,1 0 0 0 0,-6 6-1 0 0,-3 4 10 0 0,2 0-1 0 0,0 1 1 0 0,0 1-1 0 0,2 0 0 0 0,0 0 1 0 0,-15 34-1 0 0,20-35-189 0 0,1-1 1 0 0,-4 16-1 0 0,2-3 7 0 0,4-18-118 0 0,1-1 0 0 0,0 1 1 0 0,0 0-1 0 0,1-1 0 0 0,0 1 0 0 0,1 0 0 0 0,0 0 0 0 0,0-1 0 0 0,1 1 0 0 0,0-1 0 0 0,0 1 1 0 0,1-1-1 0 0,0 0 0 0 0,1 0 0 0 0,0 0 0 0 0,0 0 0 0 0,10 14 0 0 0,-6-12-28 0 0,-6-6 6 0 0,1 0 0 0 0,0-1-1 0 0,-1 1 1 0 0,1-1 0 0 0,0 0-1 0 0,1 0 1 0 0,-1 0 0 0 0,6 4 0 0 0,1-2 29 0 0,-5-2-9 0 0,1 1-1 0 0,0-1 1 0 0,-1 0 0 0 0,1-1-1 0 0,0 1 1 0 0,1-1 0 0 0,-1 0-1 0 0,0-1 1 0 0,1 0-1 0 0,-1 0 1 0 0,1 0 0 0 0,8 0-1 0 0,-4-3-1 0 0,0 0-1 0 0,0 0 0 0 0,0-1 1 0 0,0 0-1 0 0,-1-1 1 0 0,1 0-1 0 0,-1 0 1 0 0,0-2-1 0 0,0 1 0 0 0,-1-1 1 0 0,1 0-1 0 0,-1-1 1 0 0,-1 0-1 0 0,1-1 0 0 0,11-13 1 0 0,-15 15-14 0 0,-1-1 0 0 0,0 1 0 0 0,0-1 0 0 0,0 0 0 0 0,-1-1 0 0 0,0 1 0 0 0,0-1 0 0 0,-1 1 1 0 0,0-1-1 0 0,0 0 0 0 0,-1 0 0 0 0,0 0 0 0 0,0 1 0 0 0,-1-10 0 0 0,-1-1 59 0 0,0-1 0 0 0,-1 1 1 0 0,-1-1-1 0 0,-10-34 0 0 0,6 31-72 0 0,0 1-1 0 0,-2-1 0 0 0,-1 1 1 0 0,0 1-1 0 0,-1 0 1 0 0,-16-21-1 0 0,19 30-6 0 0,0 2 6 0 0,1-1 0 0 0,-1 1 0 0 0,-1 1 0 0 0,-16-15 0 0 0,7 10 3 0 0,7 4-5 0 0,-1 1 0 0 0,1 0 0 0 0,-18-7 0 0 0,27 14-51 0 0,67-6-594 0 0,-33 6 477 0 0,0-2 0 0 0,0-1 1 0 0,-1-2-1 0 0,1-1 0 0 0,59-22 0 0 0,-51 12-149 0 0,0-1 0 0 0,-2-3 0 0 0,0-1 0 0 0,-1-2 0 0 0,-2-1 0 0 0,0-2 0 0 0,-2-1 0 0 0,36-40 0 0 0,-58 56 327 0 0,-1 0 1 0 0,0-1-1 0 0,0-1 1 0 0,-2 0-1 0 0,1 0 0 0 0,-2-1 1 0 0,0 1-1 0 0,-1-2 1 0 0,0 1-1 0 0,4-23 0 0 0,-7 24 89 0 0,-1 9-29 0 0,-1 0 0 0 0,0 0-1 0 0,-1 0 1 0 0,1-1 0 0 0,-1 1-1 0 0,0 0 1 0 0,0-1 0 0 0,-2-8-1 0 0,2-3 414 0 0,0 16-425 0 0,0 0 0 0 0,0-1 1 0 0,0 1-1 0 0,0-1 0 0 0,0 1 1 0 0,0-1-1 0 0,0 1 0 0 0,0-1 1 0 0,0 1-1 0 0,-1 0 0 0 0,1-1 1 0 0,0 1-1 0 0,-1-1 0 0 0,1 1 1 0 0,-1 0-1 0 0,0 0 0 0 0,0-1 1 0 0,0 0-1 0 0,-11-13 918 0 0,11 15-949 0 0,0 0 0 0 0,1 0 0 0 0,-1 0 0 0 0,1 0 0 0 0,-1 0 0 0 0,0 0 0 0 0,1 0 0 0 0,-1 0 0 0 0,1 0 0 0 0,-1 1 0 0 0,1-1 0 0 0,-1 0 0 0 0,0 0 0 0 0,1 1 0 0 0,-1-1 0 0 0,1 0 0 0 0,-1 1-1 0 0,1-1 1 0 0,0 0 0 0 0,-1 1 0 0 0,1-1 0 0 0,-1 1 0 0 0,1-1 0 0 0,-1 1 0 0 0,-1 1 161 0 0,0 0-154 0 0,-1 1 1 0 0,1-1-1 0 0,0 0 0 0 0,1 1 0 0 0,-1-1 0 0 0,0 1 0 0 0,1-1 1 0 0,-1 1-1 0 0,1 0 0 0 0,0 0 0 0 0,-1 5 0 0 0,-8 39 85 0 0,5-15-30 0 0,2-16-42 0 0,1 0 0 0 0,1 0 0 0 0,0 1 0 0 0,1-1 1 0 0,3 16-1 0 0,-2 2 51 0 0,43 316 466 0 0,-21-208-554 0 0,23 111 40 0 0,-1 1-26 0 0,-42-238-272 0 0,8 21 0 0 0,-8-25-517 0 0,-1-2-1657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2:39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1 150 8752 0 0,'0'0'13317'0'0,"6"-2"-12307"0"0,36-8 150 0 0,58-22 0 0 0,-79 25-1186 0 0,27-4-269 0 0,0 0 6 0 0,126-36-462 0 0,-97 30-5048 0 0,-60 13 3433 0 0,20-4-4483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2:40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369 604 20271 0 0,'-2'2'463'0'0,"-64"37"1280"0"0,52-29-1707 0 0,0 0 0 0 0,-19 17 1 0 0,3-1 528 0 0,5-5 174 0 0,0 1 1 0 0,2 1-1 0 0,1 2 0 0 0,-32 45 0 0 0,48-61-645 0 0,1 1 1 0 0,1 0-1 0 0,0 1 0 0 0,0-1 0 0 0,1 1 1 0 0,-3 17-1 0 0,-3 9-37 0 0,7-26 8 0 0,0 0 0 0 0,0 0 0 0 0,1 18-1 0 0,-3 21 352 0 0,1-38-373 0 0,2 1 1 0 0,-1 0-1 0 0,2-1 0 0 0,0 18 0 0 0,-1-16-43 0 0,0-13 0 0 0,1 0 0 0 0,0 1 0 0 0,0-1 0 0 0,-1 0 0 0 0,1 0 0 0 0,0 0 0 0 0,0 0 0 0 0,0 0 0 0 0,0 1 0 0 0,0-1 0 0 0,0 0 0 0 0,1 0 0 0 0,-1 0 0 0 0,0 0 0 0 0,1 0 0 0 0,-1 1 0 0 0,1-1 0 0 0,0 1 0 0 0,16 7 0 0 0,-1-6 0 0 0,-10-4-6 0 0,0 1-1 0 0,0-1 1 0 0,-1 0-1 0 0,1-1 0 0 0,0 1 1 0 0,0-1-1 0 0,-1 0 1 0 0,1-1-1 0 0,-1 1 1 0 0,1-1-1 0 0,-1 0 1 0 0,7-6-1 0 0,4-4-46 0 0,0-1 0 0 0,16-18 0 0 0,-24 22-86 0 0,0 0 0 0 0,-1-1 0 0 0,0 0 0 0 0,9-21 0 0 0,2-2-132 0 0,-10 20 257 0 0,-2-1 0 0 0,0 1 0 0 0,9-30 0 0 0,4-47 22 0 0,-13 59-6 0 0,-1-4 12 0 0,-4 25-1 0 0,0 0 0 0 0,4-12 1 0 0,-4 11 361 0 0,0 6 171 0 0,3 12-265 0 0,-1 2-260 0 0,0 0 1 0 0,-1 0-1 0 0,-1 0 0 0 0,1 0 0 0 0,-1 0 1 0 0,0 14-1 0 0,1 0 37 0 0,3 26 14 0 0,16 69-1 0 0,-16-98-57 0 0,1-1 0 0 0,1 0 0 0 0,0 0 0 0 0,1 0 0 0 0,1-1 0 0 0,19 27 0 0 0,-25-40-13 0 0,15 21 30 0 0,28 30 1 0 0,-42-51-30 0 0,0-1 0 0 0,1 1 0 0 0,0-1 0 0 0,-1 0 0 0 0,1 0 0 0 0,0 0 0 0 0,1-1 0 0 0,-1 0 0 0 0,0 0 0 0 0,1 0 0 0 0,-1-1 0 0 0,1 1 0 0 0,-1-1 0 0 0,1-1 0 0 0,6 1 0 0 0,-3-1 2 0 0,1 0 0 0 0,0-1 0 0 0,0 0 0 0 0,0 0 0 0 0,-1-1 0 0 0,1-1 0 0 0,16-5 0 0 0,-20 4-13 0 0,1 0-1 0 0,-1 0 0 0 0,0 0 1 0 0,0-1-1 0 0,0 0 1 0 0,9-10-1 0 0,1 0-24 0 0,-7 7 4 0 0,-1 0 0 0 0,1 0 0 0 0,-1 0 0 0 0,-1-1 0 0 0,1-1-1 0 0,-2 1 1 0 0,1-1 0 0 0,-1 0 0 0 0,-1-1 0 0 0,0 1 0 0 0,0-1 0 0 0,2-11 0 0 0,14-41-64 0 0,-8 24-2 0 0,16-77 1 0 0,-19 44-90 0 0,9-51-165 0 0,14-83 156 0 0,-16 90 196 0 0,10-54 85 0 0,-24 150-12 0 0,-1 13-14 0 0,-1 0 0 0 0,0-1 0 0 0,0 1 0 0 0,-1 0 0 0 0,0 0 0 0 0,0 0 0 0 0,-2-11-1 0 0,-10 83 755 0 0,9-47-678 0 0,-12 107 397 0 0,12-83-373 0 0,-1 30 192 0 0,3 0-1 0 0,16 133 0 0 0,23-11-328 0 0,-12-70-25 0 0,-17-90 1 0 0,16 47 0 0 0,-13-48 0 0 0,-11-30-5 0 0,0 0-1 0 0,0 0 1 0 0,0 0 0 0 0,0 0-1 0 0,1 0 1 0 0,-1-1 0 0 0,1 1-1 0 0,0 0 1 0 0,0-1 0 0 0,0 1-1 0 0,0-1 1 0 0,1 0 0 0 0,-1 0-1 0 0,0 0 1 0 0,1 0 0 0 0,0 0-1 0 0,-1 0 1 0 0,1-1 0 0 0,3 2-1 0 0,-4-2-39 0 0,0-1 0 0 0,0 0 0 0 0,-1 1 0 0 0,1-1-1 0 0,0 0 1 0 0,0 0 0 0 0,0 0 0 0 0,-1-1 0 0 0,1 1-1 0 0,0 0 1 0 0,0-1 0 0 0,-1 1 0 0 0,1-1 0 0 0,0 0-1 0 0,-1 1 1 0 0,4-3 0 0 0,1 0-73 0 0,3 0-71 0 0,-1-1 0 0 0,0 0 0 0 0,0 0 1 0 0,0-1-1 0 0,-1 0 0 0 0,1 0 0 0 0,-1-1 0 0 0,0 0 1 0 0,-1 0-1 0 0,1-1 0 0 0,-1 1 0 0 0,-1-2 0 0 0,1 1 1 0 0,7-15-1 0 0,-4 7-147 0 0,8-16-201 0 0,-1 0-1 0 0,14-37 1 0 0,44-122-890 0 0,-53 135 844 0 0,21-82 1 0 0,-14 39 319 0 0,-16 61 255 0 0,44-164 80 0 0,-41 139 242 0 0,-9 40 127 0 0,6-39 0 0 0,-8 31 209 0 0,-2 19 1063 0 0,1-24 0 0 0,-12 62-649 0 0,2 15-625 0 0,-1 61-1 0 0,5 11 26 0 0,2 71 39 0 0,33 67-269 0 0,-15-129-180 0 0,-10-65-54 0 0,-4-25 0 0 0,11 51 0 0 0,0-23 133 0 0,-8-29 35 0 0,14 40 0 0 0,-15-58-157 0 0,-5-12-31 0 0,1 0-1 0 0,-1 1 0 0 0,1-1 0 0 0,0 0 1 0 0,-1 0-1 0 0,1 0 0 0 0,0 0 1 0 0,0-1-1 0 0,1 1 0 0 0,-1 0 1 0 0,0 0-1 0 0,1-1 0 0 0,-1 1 1 0 0,1 0-1 0 0,2 1 0 0 0,-3-2-38 0 0,0 0 0 0 0,1-1 0 0 0,-1 1 0 0 0,0-1-1 0 0,0 1 1 0 0,1-1 0 0 0,-1 1 0 0 0,0-1-1 0 0,1 0 1 0 0,-1 0 0 0 0,0 0 0 0 0,1 0 0 0 0,-1 0-1 0 0,0 0 1 0 0,1 0 0 0 0,-1 0 0 0 0,0 0-1 0 0,1 0 1 0 0,1-1 0 0 0,4-1-519 0 0,3-1-664 0 0,-6-5-55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3:04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636 1 10592 0 0,'-3'0'818'0'0,"-8"2"-568"0"0,0 0 0 0 0,1 1 0 0 0,-1 0-1 0 0,1 1 1 0 0,0 0 0 0 0,0 1 0 0 0,0 0-1 0 0,1 0 1 0 0,0 1 0 0 0,0 0 0 0 0,-15 14 0 0 0,-90 88 3568 0 0,89-83-3256 0 0,1 2 0 0 0,1 1 0 0 0,-27 43 0 0 0,18-26-98 0 0,-16 26 258 0 0,2 2 0 0 0,-45 102-1 0 0,81-155-608 0 0,2 1 0 0 0,-12 42-1 0 0,17-51-62 0 0,1 1 1 0 0,1 0-1 0 0,0 0 0 0 0,0 0 0 0 0,1-1 0 0 0,3 21 1 0 0,-2-24-28 0 0,1-1 1 0 0,0 1-1 0 0,0-1 0 0 0,1 0 1 0 0,0 1-1 0 0,0-1 1 0 0,1-1-1 0 0,0 1 1 0 0,1 0-1 0 0,-1-1 1 0 0,2 0-1 0 0,-1 0 0 0 0,1-1 1 0 0,0 1-1 0 0,0-1 1 0 0,10 7-1 0 0,-3-1 30 0 0,2-1 0 0 0,-1-1 0 0 0,1-1-1 0 0,1 0 1 0 0,0-1 0 0 0,23 9 0 0 0,204 55 434 0 0,-31-10-312 0 0,-175-50-175 0 0,-1 2 0 0 0,0 2 0 0 0,-1 0 0 0 0,-1 3 0 0 0,0 1 0 0 0,-2 1 0 0 0,0 2 0 0 0,-2 1 0 0 0,0 1 0 0 0,47 53 0 0 0,-63-58 7 0 0,-1 0 0 0 0,0 1 1 0 0,-2 0-1 0 0,0 1 0 0 0,-1 0 0 0 0,-1 0 0 0 0,-1 1 0 0 0,7 39 0 0 0,-10-34 86 0 0,-2 1 0 0 0,0 1-1 0 0,-3 33 1 0 0,-13 87 364 0 0,-21 43-225 0 0,27-153-194 0 0,2-19 9 0 0,2 0 1 0 0,0 1-1 0 0,1 23 1 0 0,2-39-41 0 0,0 0 1 0 0,1 1 0 0 0,0-1-1 0 0,0-1 1 0 0,0 1-1 0 0,1 0 1 0 0,0 0-1 0 0,0 0 1 0 0,0-1-1 0 0,1 1 1 0 0,0-1-1 0 0,0 0 1 0 0,0 0-1 0 0,1 0 1 0 0,7 8-1 0 0,-3-6-7 0 0,0 0 0 0 0,0 0 0 0 0,1-1 0 0 0,0 0 0 0 0,0 0 0 0 0,1-1 0 0 0,0 0 0 0 0,-1-1 0 0 0,2 0 0 0 0,-1-1 0 0 0,12 3 0 0 0,33 8 0 0 0,-1 2 0 0 0,56 24 0 0 0,-87-29 0 0 0,-1 0 0 0 0,0 1 0 0 0,0 1 0 0 0,-1 1 0 0 0,-1 1 0 0 0,-1 1 0 0 0,32 33 0 0 0,-25-20 0 0 0,-1 1 0 0 0,-1 2 0 0 0,-2 0 0 0 0,-1 1 0 0 0,-2 1 0 0 0,-1 1 0 0 0,14 40 0 0 0,28 122 0 0 0,-30-87 0 0 0,-11-47 6 0 0,36 107 42 0 0,-42-139-26 0 0,2 0 0 0 0,1 0 1 0 0,2-2-1 0 0,31 41 1 0 0,-35-53 0 0 0,0-1 0 0 0,1 0 0 0 0,1-1 0 0 0,1-1 0 0 0,0-1 0 0 0,1 0 0 0 0,0-1 0 0 0,25 11 1 0 0,40 12 112 0 0,1-3 1 0 0,139 32 0 0 0,-143-41-32 0 0,-1 4 0 0 0,111 53 0 0 0,-114-40-63 0 0,-1 4 1 0 0,85 66 0 0 0,-104-68 18 0 0,59 58 0 0 0,-84-69-9 0 0,-1 2 0 0 0,-1 1 0 0 0,23 37 0 0 0,-41-55-49 0 0,9 14 83 0 0,27 54-1 0 0,-37-63-50 0 0,19 43 170 0 0,36 114 0 0 0,-48-112-114 0 0,13 45-1 0 0,14 32-21 0 0,-33-107-63 0 0,-6-22-34 0 0,0-1-1 0 0,1 1 1 0 0,0-1-1 0 0,1 0 1 0 0,12 16-1 0 0,-2-7-207 0 0,36 38-1 0 0,-8-25-4705 0 0,-32-26-3727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3:05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66 992 17047 0 0,'-2'0'1311'0'0,"-17"-6"-949"0"0,15 5 261 0 0,-1 0 0 0 0,1-1 0 0 0,-1 1 0 0 0,1-1-1 0 0,0 0 1 0 0,-1 0 0 0 0,-5-4 0 0 0,8 4 400 0 0,1-1 350 0 0,1 3-1352 0 0,0 0 0 0 0,0 0-1 0 0,0-1 1 0 0,0 1 0 0 0,0 0-1 0 0,0 0 1 0 0,0 0 0 0 0,0 0-1 0 0,-1 0 1 0 0,1-1 0 0 0,0 1-1 0 0,0 0 1 0 0,0 0 0 0 0,0 0-1 0 0,0 0 1 0 0,0 0 0 0 0,0-1-1 0 0,1 1 1 0 0,-1 0 0 0 0,0 0-1 0 0,0 0 1 0 0,0 0 0 0 0,0 0-1 0 0,0-1 1 0 0,0 1 0 0 0,0 0-1 0 0,0 0 1 0 0,0 0 0 0 0,0 0-1 0 0,0 0 1 0 0,0 0 0 0 0,1-1-1 0 0,-1 1 1 0 0,0 0-1 0 0,0 0 1 0 0,0 0 0 0 0,0 0-1 0 0,0 0 1 0 0,0 0 0 0 0,1 0-1 0 0,-1 0 1 0 0,0 0 0 0 0,0 0-1 0 0,0 0 1 0 0,0 0 0 0 0,3-2-10 0 0,-1 0 0 0 0,0 1 0 0 0,0 0 0 0 0,1-1 0 0 0,-1 1 1 0 0,0 0-1 0 0,1 0 0 0 0,-1 1 0 0 0,1-1 0 0 0,-1 0 0 0 0,1 1 0 0 0,0 0 1 0 0,-1-1-1 0 0,1 1 0 0 0,2 0 0 0 0,7 1 41 0 0,-1 1 0 0 0,15 2 0 0 0,11 2 48 0 0,141 22 30 0 0,-20-2-68 0 0,-61-13-39 0 0,49 4 12 0 0,-124-16-8 0 0,0-1 0 0 0,0-1 0 0 0,0 0 0 0 0,33-8-1 0 0,-46 6 16 0 0,1 0 0 0 0,-1-1-1 0 0,0 0 1 0 0,-1 0-1 0 0,1-1 1 0 0,-1 0-1 0 0,0-1 1 0 0,0 0-1 0 0,0 0 1 0 0,-1 0 0 0 0,9-10-1 0 0,-12 9 4 0 0,0 0 0 0 0,0 0 0 0 0,0 0 0 0 0,-1 0 1 0 0,0 0-1 0 0,0-1 0 0 0,-1 1 0 0 0,0-1 0 0 0,-1 0 0 0 0,2-12 0 0 0,-2 9 5 0 0,0 0-1 0 0,-1 1 1 0 0,-2-22-1 0 0,-1 2-2 0 0,1 8-7 0 0,-2 1-1 0 0,0 1 1 0 0,-13-39-1 0 0,1 7-11 0 0,-36-116 61 0 0,9 33-41 0 0,39 122-48 0 0,-13-42 0 0 0,-12-79 0 0 0,26 116 0 0 0,0 0 0 0 0,-9-22 0 0 0,8 26 0 0 0,3 7-76 0 0,1 16-24 0 0,-5 104-137 0 0,10 181 154 0 0,-5 147 147 0 0,9-272-67 0 0,-11-155-124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18:37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16 9672 0 0,'-1'-1'440'0'0,"-1"1"-307"0"0,-5-14 10359 0 0,7 14-10347 0 0,15 3 1865 0 0,17 9-2184 0 0,105 36 1840 0 0,0 0-779 0 0,-55-15-468 0 0,-12-6-77 0 0,86 47 1 0 0,167 108 92 0 0,-308-173-462 0 0,-5-4 20 0 0,0 1 0 0 0,0 1 1 0 0,-1-1-1 0 0,1 2 1 0 0,9 9-1 0 0,13 10 6 0 0,-23-21 5 0 0,-1 0 0 0 0,10 10 0 0 0,9 8 61 0 0,-27-23 70 0 0,0 1-50 0 0,-1 0-68 0 0,0 0 0 0 0,0 0 0 0 0,0 0 0 0 0,-1 0 0 0 0,1 0-1 0 0,0-1 1 0 0,-1 1 0 0 0,1 0 0 0 0,-1-1 0 0 0,-2 3 0 0 0,-22 16 116 0 0,9-8-60 0 0,-66 48 186 0 0,50-38-169 0 0,1 2-1 0 0,-51 48 1 0 0,32-18-9 0 0,-3-3 0 0 0,-2-2 0 0 0,-79 53 0 0 0,92-72-26 0 0,-45 28 83 0 0,46-39-127 0 0,31-17-94 0 0,8-2-349 0 0,1-18-3061 0 0,4 7 1741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19:03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11 383 11344 0 0,'-11'7'687'0'0,"16"-7"476"0"0,18-11-227 0 0,-2-1-785 0 0,0-2 0 0 0,-1 0 1 0 0,-1-2-1 0 0,0 0 0 0 0,23-27 0 0 0,-33 33-131 0 0,0-1 0 0 0,-1 0 1 0 0,0 0-1 0 0,-1-1 0 0 0,0 0 1 0 0,8-21-1 0 0,-11 23-32 0 0,0 0 1 0 0,-1 0-1 0 0,-1 0 1 0 0,0-1-1 0 0,0 1 1 0 0,-1-1-1 0 0,0 1 1 0 0,-1-1-1 0 0,-1-14 1 0 0,1 23 23 0 0,-1 0 0 0 0,1 0 0 0 0,0 0 0 0 0,-1 0 1 0 0,1 0-1 0 0,-1 0 0 0 0,0 0 0 0 0,0 0 0 0 0,0 1 0 0 0,0-1 1 0 0,0 0-1 0 0,0 0 0 0 0,0 1 0 0 0,0-1 0 0 0,-1 0 1 0 0,1 1-1 0 0,-1-1 0 0 0,1 1 0 0 0,-1 0 0 0 0,1 0 1 0 0,-1-1-1 0 0,0 1 0 0 0,0 0 0 0 0,0 0 0 0 0,1 1 1 0 0,-1-1-1 0 0,0 0 0 0 0,0 1 0 0 0,0-1 0 0 0,0 1 1 0 0,0-1-1 0 0,0 1 0 0 0,0 0 0 0 0,-1 0 0 0 0,1 0 1 0 0,0 0-1 0 0,0 0 0 0 0,0 1 0 0 0,0-1 0 0 0,0 0 0 0 0,0 1 1 0 0,0 0-1 0 0,0-1 0 0 0,0 1 0 0 0,1 0 0 0 0,-1 0 1 0 0,0 0-1 0 0,0 0 0 0 0,1 1 0 0 0,-1-1 0 0 0,0 0 1 0 0,1 1-1 0 0,-1-1 0 0 0,-1 3 0 0 0,-4 4 14 0 0,1 0-1 0 0,0 0 0 0 0,0 1 1 0 0,0 0-1 0 0,1 0 0 0 0,-4 11 1 0 0,-5 18 58 0 0,-12 52 0 0 0,22-73-13 0 0,1 0-1 0 0,1 0 1 0 0,0 1 0 0 0,2 0 0 0 0,1 26 0 0 0,1-35-68 0 0,0 0 1 0 0,0 0-1 0 0,6 13 1 0 0,1 7 7 0 0,-8-26 2 0 0,0 1 1 0 0,0-1-1 0 0,1 1 0 0 0,-1-1 0 0 0,1 0 0 0 0,0 0 1 0 0,0 0-1 0 0,0 0 0 0 0,1 0 0 0 0,-1 0 1 0 0,1 0-1 0 0,-1-1 0 0 0,1 1 0 0 0,0-1 0 0 0,0 0 1 0 0,0 0-1 0 0,0 0 0 0 0,6 2 0 0 0,-5-2-137 0 0,0 0-1 0 0,1-1 1 0 0,-1 0-1 0 0,1 1 1 0 0,-1-2-1 0 0,1 1 1 0 0,0-1 0 0 0,-1 1-1 0 0,1-1 1 0 0,-1-1-1 0 0,1 1 1 0 0,0-1-1 0 0,-1 1 1 0 0,8-3-1 0 0,6-5-837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3:07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66 219 20071 0 0,'0'0'2011'0'0,"1"1"-1840"0"0,0 6-158 0 0,-1 0 1 0 0,1-1 0 0 0,-1 1 0 0 0,-2 12-1 0 0,1 7 1 0 0,-1 110 210 0 0,3 123 234 0 0,3-21-60 0 0,-4-197-302 0 0,-2 1 0 0 0,-8 52 0 0 0,9-85-12 0 0,1-9-73 0 0,0 0 0 0 0,0 0 1 0 0,0 0-1 0 0,0 0 0 0 0,0 0 1 0 0,0 0-1 0 0,0 0 0 0 0,-1 0 1 0 0,1 0-1 0 0,0 0 1 0 0,0 0-1 0 0,0 0 0 0 0,0 0 1 0 0,0 0-1 0 0,0 0 0 0 0,0 0 1 0 0,0 0-1 0 0,0 0 0 0 0,0 0 1 0 0,0 0-1 0 0,0 0 0 0 0,-3-9-40 0 0,-4-9 15 0 0,1-1-1 0 0,1-1 1 0 0,-3-22-1 0 0,-3-62-72 0 0,7 57 72 0 0,-3-11 70 0 0,4-1 0 0 0,4-74 1 0 0,20-31 201 0 0,-16 142-180 0 0,1 0 1 0 0,0 1-1 0 0,2 0 1 0 0,0 0 0 0 0,15-26-1 0 0,-22 45-59 0 0,0 0-1 0 0,0 0 1 0 0,1 0-1 0 0,-1 0 1 0 0,0 0 0 0 0,1 0-1 0 0,-1 1 1 0 0,1-1-1 0 0,0 0 1 0 0,-1 1-1 0 0,1 0 1 0 0,0-1-1 0 0,0 1 1 0 0,0 0-1 0 0,0 0 1 0 0,0 0 0 0 0,0 0-1 0 0,0 0 1 0 0,0 0-1 0 0,1 1 1 0 0,-1-1-1 0 0,0 1 1 0 0,0 0-1 0 0,1-1 1 0 0,-1 1-1 0 0,0 0 1 0 0,1 0 0 0 0,-1 0-1 0 0,0 1 1 0 0,0-1-1 0 0,1 1 1 0 0,3 1-1 0 0,-1 0 7 0 0,1 0 0 0 0,-1 1 0 0 0,0 0-1 0 0,-1 0 1 0 0,1 1 0 0 0,-1-1 0 0 0,1 1-1 0 0,-1 0 1 0 0,0 0 0 0 0,0 0 0 0 0,-1 1-1 0 0,5 5 1 0 0,92 174 45 0 0,-37-62 230 0 0,-34-64-193 0 0,21 61-1 0 0,-26-60-54 0 0,-15-35-41 0 0,-5-13-10 0 0,0 0 0 0 0,11 19 0 0 0,4 6-16 0 0,-19-35-60 0 0,2-3 2 0 0,6-17 4 0 0,-1 1-1 0 0,0-1 1 0 0,-2-1 0 0 0,0 1 0 0 0,3-27 0 0 0,1-2 41 0 0,8-65 29 0 0,6-21 0 0 0,-10 71 0 0 0,-3 14 120 0 0,17-48 0 0 0,-19 73-59 0 0,-7 18-22 0 0,1 0 0 0 0,-1 0 0 0 0,2 1 0 0 0,-1-1 1 0 0,1 0-1 0 0,0 1 0 0 0,0 0 0 0 0,0 0 0 0 0,8-9 0 0 0,-11 13-33 0 0,0 1-1 0 0,1 0 0 0 0,-1-1 1 0 0,1 1-1 0 0,-1 0 0 0 0,1 0 1 0 0,-1 0-1 0 0,0-1 0 0 0,1 1 0 0 0,-1 0 1 0 0,1 0-1 0 0,-1 0 0 0 0,1 0 1 0 0,-1 0-1 0 0,1 0 0 0 0,-1 0 1 0 0,1 0-1 0 0,-1 0 0 0 0,1 0 1 0 0,-1 0-1 0 0,1 0 0 0 0,-1 0 1 0 0,1 0-1 0 0,-1 1 0 0 0,1-1 1 0 0,-1 0-1 0 0,0 0 0 0 0,1 0 1 0 0,-1 1-1 0 0,1-1 0 0 0,-1 0 1 0 0,0 1-1 0 0,1-1 0 0 0,-1 0 1 0 0,0 1-1 0 0,1-1 0 0 0,-1 0 1 0 0,1 1-1 0 0,10 15 74 0 0,-11-15-68 0 0,13 25 113 0 0,-2 1 1 0 0,0 1 0 0 0,9 40-1 0 0,15 93 59 0 0,-2-9-42 0 0,-20-98-89 0 0,6 24-32 0 0,1-11 35 0 0,-15-47-80 0 0,1 0 1 0 0,0 0-1 0 0,2 0 1 0 0,0-1 0 0 0,15 25-1 0 0,-16-33-62 0 0,-6-8 19 0 0,1 0-1 0 0,0 0 1 0 0,0 0 0 0 0,0 0-1 0 0,1-1 1 0 0,-1 1-1 0 0,1 0 1 0 0,2 1 0 0 0,-4-3-18 0 0,0-1 1 0 0,1 1-1 0 0,-1-1 1 0 0,0 0-1 0 0,0 1 1 0 0,0-1-1 0 0,0 0 0 0 0,1 0 1 0 0,-1 0-1 0 0,0 0 1 0 0,0 0-1 0 0,0 0 1 0 0,1 0-1 0 0,-1 0 1 0 0,0 0-1 0 0,0-1 1 0 0,0 1-1 0 0,1-1 1 0 0,-1 1-1 0 0,0 0 1 0 0,0-1-1 0 0,0 0 1 0 0,0 1-1 0 0,0-1 1 0 0,0 0-1 0 0,0 1 1 0 0,0-1-1 0 0,1-2 1 0 0,18-14-1402 0 0,-1-1 0 0 0,-2-2 1 0 0,1 1-1 0 0,-2-2 0 0 0,-1 0 1 0 0,18-33-1 0 0,62-146-5746 0 0,-69 131 5602 0 0,22-93-1 0 0,-13 7 4683 0 0,-28 123-1605 0 0,15-96 4575 0 0,-21 124-5631 0 0,-1 0 1 0 0,0 1 0 0 0,0-1-1 0 0,0 0 1 0 0,0 1 0 0 0,-2-5-1 0 0,2 7-253 0 0,0 1 0 0 0,0-1 0 0 0,0 1-1 0 0,0-1 1 0 0,-1 1 0 0 0,1-1 0 0 0,0 1-1 0 0,0-1 1 0 0,-1 1 0 0 0,1-1 0 0 0,-1 1 0 0 0,1-1-1 0 0,0 1 1 0 0,-1 0 0 0 0,1-1 0 0 0,-1 1-1 0 0,1-1 1 0 0,-1 1 0 0 0,0-1 0 0 0,1 1-6 0 0,-1 0 1 0 0,0 0-1 0 0,1 0 1 0 0,-1 0-1 0 0,0 0 0 0 0,0 0 1 0 0,1 0-1 0 0,-1 0 1 0 0,0 1-1 0 0,1-1 1 0 0,-1 0-1 0 0,0 0 0 0 0,1 0 1 0 0,-1 1-1 0 0,0-1 1 0 0,1 0-1 0 0,-1 1 1 0 0,0-1-1 0 0,1 1 1 0 0,-1 0-1 0 0,-5 3 185 0 0,1 1 0 0 0,1 1 0 0 0,-1-1 0 0 0,1 1 1 0 0,-1 0-1 0 0,2 0 0 0 0,-1 0 0 0 0,-4 11 0 0 0,2-6-218 0 0,-7 18 95 0 0,0 0 0 0 0,-7 33 0 0 0,5-20 192 0 0,-12 40 418 0 0,-25 136 0 0 0,44-167-803 0 0,3 0 0 0 0,2 96 0 0 0,4-135 0 0 0,0 0 0 0 0,1 1 0 0 0,5 19 0 0 0,-5-26 0 0 0,0-1 0 0 0,0 1 0 0 0,1-1 0 0 0,-1 1 0 0 0,1-1 0 0 0,0 0 0 0 0,1 0 0 0 0,-1 0 0 0 0,9 7 0 0 0,1-4 0 0 0,-10-8-13 0 0,-1 0 0 0 0,0 1 0 0 0,1-1 1 0 0,-1 0-1 0 0,1-1 0 0 0,-1 1 0 0 0,0 0 0 0 0,1-1 0 0 0,-1 1 0 0 0,0-1 0 0 0,1 0 0 0 0,-1 0 1 0 0,0 0-1 0 0,0 0 0 0 0,0 0 0 0 0,0 0 0 0 0,0-1 0 0 0,0 1 0 0 0,0-1 0 0 0,0 1 1 0 0,2-3-1 0 0,4-5-166 0 0,0 0 1 0 0,13-18 0 0 0,-18 22 120 0 0,11-17-217 0 0,0-1 0 0 0,-2 0-1 0 0,0-1 1 0 0,-2 0 0 0 0,10-33-1 0 0,-8 14-4 0 0,-2-2 0 0 0,5-53 0 0 0,-9 47 10 0 0,7-80 124 0 0,-12 91 338 0 0,1 3 138 0 0,-1 1 0 0 0,-2-1 0 0 0,-8-48 0 0 0,6 63-87 0 0,3 18-90 0 0,-1 0-1 0 0,1 0 1 0 0,-1 0 0 0 0,0 0-1 0 0,0 0 1 0 0,0 0 0 0 0,-4-6-1 0 0,5 9 517 0 0,-1 1-664 0 0,0 0-1 0 0,0 0 0 0 0,0 0 0 0 0,0 1 0 0 0,1-1 0 0 0,-1 0 0 0 0,0 1 0 0 0,0-1 0 0 0,0 1 0 0 0,1-1 0 0 0,-1 1 0 0 0,0-1 0 0 0,1 1 0 0 0,-1 0 0 0 0,0-1 0 0 0,1 1 0 0 0,-1 0 1 0 0,1-1-1 0 0,-1 1 0 0 0,1 0 0 0 0,-1 0 0 0 0,1 1 0 0 0,-7 19 49 0 0,2 23 178 0 0,3 0-1 0 0,1 1 1 0 0,10 79 0 0 0,-4-93 239 0 0,12 36 1 0 0,-4-15-683 0 0,-7-33 35 0 0,1 0 0 0 0,0 0 0 0 0,2-1-1 0 0,0 0 1 0 0,16 24 0 0 0,-11-20-44 0 0,-3-4 270 0 0,1-1 1 0 0,20 21-1 0 0,-25-31 26 0 0,0 0-1 0 0,1 0 1 0 0,0-1 0 0 0,12 7-1 0 0,-18-12-108 0 0,1 1-1 0 0,0-1 0 0 0,0-1 0 0 0,0 1 0 0 0,0 0 0 0 0,0-1 0 0 0,-1 1 0 0 0,1-1 0 0 0,0 0 0 0 0,0 0 1 0 0,0 0-1 0 0,4-1 0 0 0,-1 1-23 0 0,-1-1 0 0 0,1 0 0 0 0,-1-1 0 0 0,0 1 0 0 0,10-5 0 0 0,-4 0-15 0 0,0-1-1 0 0,-1 0 1 0 0,1-1-1 0 0,-1 0 1 0 0,-1 0-1 0 0,0-1 1 0 0,0-1 0 0 0,-1 1-1 0 0,0-1 1 0 0,7-12-1 0 0,-5 5-75 0 0,0 0 0 0 0,-1-1-1 0 0,-1-1 1 0 0,0 0 0 0 0,8-32-1 0 0,-7 14 80 0 0,24-107-108 0 0,-3 22 246 0 0,-2 10 42 0 0,-27 105-45 0 0,1 0 0 0 0,0 1 1 0 0,0-1-1 0 0,4-6 0 0 0,-6 12 407 0 0,1 1-454 0 0,0 1 0 0 0,0 0-1 0 0,0-1 1 0 0,-1 1 0 0 0,1 0 0 0 0,0 0-1 0 0,-1 0 1 0 0,1 0 0 0 0,0 0 0 0 0,0 2-1 0 0,0-2 12 0 0,2 6 7 0 0,0-1 0 0 0,0 1 0 0 0,-1 0 0 0 0,0 0 0 0 0,0 0 0 0 0,0 0 0 0 0,-1 0 0 0 0,0 9 0 0 0,3 11 40 0 0,16 104 352 0 0,4 140 0 0 0,-24-45-180 0 0,-8-168-548 0 0,8-57 148 0 0,-5-16-804 0 0,0-13 311 0 0,-4-50-1 0 0,5 27 836 0 0,-2-9-48 0 0,3 0 1 0 0,10-116 0 0 0,4 91-207 0 0,31-123 1 0 0,-35 185-5 0 0,0 0 0 0 0,2 0-1 0 0,17-30 1 0 0,-22 45 5 0 0,1 0 0 0 0,1 1 1 0 0,-1 0-1 0 0,9-7 0 0 0,-3 1 18 0 0,-2 7 45 0 0,-4 7 0 0 0,-4 0 0 0 0,1 0 0 0 0,0 0 0 0 0,0 0 0 0 0,0 1 0 0 0,-1-1 0 0 0,1 0 0 0 0,0 1 0 0 0,-1-1 0 0 0,1 1 0 0 0,-1 0 0 0 0,0-1 0 0 0,1 1 0 0 0,-1 0 0 0 0,0 0 0 0 0,0 0 0 0 0,0 0 0 0 0,0 0 0 0 0,-1 0 0 0 0,1 0 0 0 0,0 0 0 0 0,0 3 0 0 0,1 7 0 0 0,1 1 0 0 0,0 13 0 0 0,-2 11 113 0 0,-2 0 0 0 0,-1 0-1 0 0,-10 50 1 0 0,-30 91 688 0 0,7-44-387 0 0,28-106-356 0 0,4-21-27 0 0,1 0 1 0 0,0 1 0 0 0,0 0 0 0 0,0 11 0 0 0,2-17-23 0 0,0 0 0 0 0,0 0 0 0 0,0 1 0 0 0,1-1 0 0 0,-1 0 0 0 0,0 0 0 0 0,1 0 0 0 0,0 0 0 0 0,-1 0 0 0 0,1 0 0 0 0,0 0 0 0 0,2 3 0 0 0,2 6 3 0 0,-4-7-7 0 0,1 0-1 0 0,0-1 1 0 0,0 1-1 0 0,0-1 0 0 0,1 1 1 0 0,-1-1-1 0 0,1 0 1 0 0,0 1-1 0 0,0-1 1 0 0,0-1-1 0 0,3 4 1 0 0,7 7 1 0 0,-5-7-12 0 0,0 1 1 0 0,0-1-1 0 0,1 0 0 0 0,0-1 0 0 0,0 0 1 0 0,0 0-1 0 0,0-1 0 0 0,1 0 0 0 0,0-1 1 0 0,0 0-1 0 0,0 0 0 0 0,13 1 0 0 0,-18-4-144 0 0,1 0-1 0 0,-1 0 0 0 0,0 0 1 0 0,0-1-1 0 0,0 1 0 0 0,0-1 1 0 0,0-1-1 0 0,7-1 0 0 0,2-2-237 0 0,20-12-1 0 0,-10 5 255 0 0,-7 3-388 0 0,0 1 1 0 0,0-2-1 0 0,-1 0 0 0 0,-1-1 1 0 0,20-18-1 0 0,15-27-6841 0 0,-27 27 935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3:07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17 217 11256 0 0,'2'-11'93'0'0,"0"2"65"0"0,0 0 1 0 0,-1 1 0 0 0,0-1 0 0 0,0 0-1 0 0,-1 1 1 0 0,0-10 0 0 0,-3-36-4 0 0,3 39 1393 0 0,-1 0 0 0 0,0 0 0 0 0,-8-22 6042 0 0,6 48-6265 0 0,-2 17-1334 0 0,1 22 746 0 0,5 87 0 0 0,1-49-321 0 0,3-1-23 0 0,-1-32-227 0 0,15 94 174 0 0,-14-116-323 0 0,3 25 27 0 0,34 182-160 0 0,-41-232-198 0 0,1-1 1 0 0,0 1-1 0 0,0 0 0 0 0,1-1 1 0 0,0 0-1 0 0,0 1 0 0 0,1-1 1 0 0,0 0-1 0 0,0-1 0 0 0,8 11 1 0 0,-12-16 206 0 0,1-1 0 0 0,0 1 0 0 0,-1-1 0 0 0,1 1 0 0 0,-1-1 0 0 0,1 0 0 0 0,0 1 1 0 0,-1-1-1 0 0,1 1 0 0 0,0-1 0 0 0,-1 0 0 0 0,1 0 0 0 0,0 0 0 0 0,-1 1 1 0 0,1-1-1 0 0,0 0 0 0 0,0 0 0 0 0,-1 0 0 0 0,1 0 0 0 0,0 0 0 0 0,0 0 1 0 0,-1 0-1 0 0,1 0 0 0 0,0 0 0 0 0,0-1 0 0 0,-1 1 0 0 0,1 0 0 0 0,0 0 0 0 0,-1-1 1 0 0,1 1-1 0 0,0 0 0 0 0,-1-1 0 0 0,1 1 0 0 0,0-1 0 0 0,3-3-480 0 0,0 1 1 0 0,0-1-1 0 0,-1 0 0 0 0,6-8 0 0 0,20-28-1341 0 0,3-8-6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3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282 640 13128 0 0,'2'-7'457'0'0,"5"-19"296"0"0,-7 25-671 0 0,0 0 0 0 0,0 0 0 0 0,0-1 0 0 0,0 1 0 0 0,0 0 0 0 0,-1 0 0 0 0,1-1-1 0 0,0 1 1 0 0,-1 0 0 0 0,1 0 0 0 0,-1 0 0 0 0,1 0 0 0 0,-1-1 0 0 0,1 1 0 0 0,-1 0 0 0 0,0 0-1 0 0,0 0 1 0 0,-1-1 0 0 0,2 2 31 0 0,-1-1 0 0 0,1 1 0 0 0,0 0 0 0 0,-1 0 0 0 0,1-1 0 0 0,-1 1 0 0 0,1 0-1 0 0,-1 0 1 0 0,1 0 0 0 0,-1 0 0 0 0,1 0 0 0 0,-1 0 0 0 0,1-1 0 0 0,-1 1 0 0 0,1 0 0 0 0,-1 0 0 0 0,1 1 0 0 0,-1-1 0 0 0,1 0-1 0 0,0 0 1 0 0,-1 0 0 0 0,1 0 0 0 0,-1 0 0 0 0,1 0 0 0 0,-1 1 0 0 0,1-1 0 0 0,-1 0 0 0 0,1 0 0 0 0,0 1 0 0 0,-1-1-1 0 0,-14 12 1553 0 0,11-8-1085 0 0,-9 9 221 0 0,0 1 0 0 0,1 0 0 0 0,1 1-1 0 0,-16 28 1 0 0,13-21-509 0 0,-7 12 15 0 0,1 1 0 0 0,2 1 0 0 0,2 1 0 0 0,-19 59 0 0 0,22-54-149 0 0,2 0 0 0 0,1 1 1 0 0,-4 49-1 0 0,14-73-94 0 0,0-1 0 0 0,4 31 0 0 0,-3-45-58 0 0,0 0-1 0 0,0 0 1 0 0,0 0-1 0 0,1 0 1 0 0,-1 0-1 0 0,1-1 0 0 0,0 1 1 0 0,0-1-1 0 0,0 1 1 0 0,4 3-1 0 0,1 1 3 0 0,0 0-1 0 0,13 11 1 0 0,-16-17-6 0 0,-1 0 0 0 0,1 0 0 0 0,0 0 0 0 0,0 0 0 0 0,0 0 0 0 0,0-1 0 0 0,0 0 0 0 0,0 1 0 0 0,0-2 0 0 0,0 1 0 0 0,0 0 0 0 0,1-1 0 0 0,-1 0 0 0 0,0 0 0 0 0,0 0 0 0 0,9-1 0 0 0,0-2 3 0 0,1 1 0 0 0,-1-2-1 0 0,25-9 1 0 0,-15 3-134 0 0,0-2 1 0 0,0 0-1 0 0,-1-2 0 0 0,-1 0 0 0 0,-1-1 0 0 0,0-2 1 0 0,28-28-1 0 0,-23 17-87 0 0,-1 0 0 0 0,-1-1 0 0 0,-2-1 0 0 0,29-57 0 0 0,-40 65 182 0 0,-1 0 0 0 0,6-28 1 0 0,-2 8 20 0 0,-7 25 139 0 0,-1-1-1 0 0,-1 1 0 0 0,-1-1 1 0 0,0 0-1 0 0,-1-21 0 0 0,-2 36 987 0 0,-2 4-1046 0 0,0 1 0 0 0,-1-1 0 0 0,1 0 0 0 0,0 1 0 0 0,0-1 0 0 0,0 1 0 0 0,0 0 0 0 0,0 0 0 0 0,0 0 0 0 0,0 0 0 0 0,-2 3 0 0 0,-3 6-14 0 0,1 0 0 0 0,1 0 1 0 0,-1 1-1 0 0,2-1 0 0 0,-1 1 0 0 0,2 0 0 0 0,0 0 0 0 0,-3 21 0 0 0,2 2-33 0 0,2 0-1 0 0,2 1 0 0 0,1-1 1 0 0,1 0-1 0 0,3 0 0 0 0,0 0 1 0 0,16 49-1 0 0,-19-75-18 0 0,2 0 0 0 0,-1 0 0 0 0,1 0 0 0 0,1-1 0 0 0,-1 0 0 0 0,1 0 0 0 0,1 0 0 0 0,6 7 0 0 0,-8-11 0 0 0,-1 0 0 0 0,0-1 0 0 0,1 1 0 0 0,0-1 0 0 0,0 0 0 0 0,0 0 0 0 0,0 0 0 0 0,0-1 0 0 0,1 0 0 0 0,-1 1 0 0 0,1-2 0 0 0,-1 1 0 0 0,1 0 0 0 0,0-1 0 0 0,0 0 0 0 0,-1 0 0 0 0,7 0 0 0 0,-5 0-18 0 0,1-1 0 0 0,-1 0 0 0 0,0-1 0 0 0,0 0 0 0 0,0 1 0 0 0,0-2 0 0 0,0 1 0 0 0,0-1 0 0 0,0 0 0 0 0,-1 0 0 0 0,10-5 0 0 0,-2 0-84 0 0,-1 0 1 0 0,0-1-1 0 0,0-1 0 0 0,-1 1 0 0 0,21-22 0 0 0,-15 11-59 0 0,0-1-1 0 0,-2-1 0 0 0,0-1 1 0 0,-1 0-1 0 0,-1 0 0 0 0,-2-2 1 0 0,10-24-1 0 0,2-23-153 0 0,25-141 0 0 0,-24-12 297 0 0,-14 110 18 0 0,2-67 17 0 0,-7 93 96 0 0,-4 62 35 0 0,-1-1 1 0 0,-5-36 0 0 0,6 42 61 0 0,0 20-171 0 0,-1-1 1 0 0,0 0 0 0 0,1 0 0 0 0,-1 0 0 0 0,0 0 0 0 0,0 0 0 0 0,-1 0 0 0 0,1 0-1 0 0,0 0 1 0 0,-2-3 0 0 0,2 5 421 0 0,-1 1-444 0 0,1 0-1 0 0,0 0 0 0 0,0 0 0 0 0,0 0 1 0 0,0 0-1 0 0,0 0 0 0 0,0 0 0 0 0,0 1 1 0 0,0-1-1 0 0,0 0 0 0 0,1 2 0 0 0,-1-1 16 0 0,32 317 536 0 0,-24-224-428 0 0,6 37 8 0 0,38 270 41 0 0,-36-259-199 0 0,8 38-2302 0 0,-21-152-372 0 0,-3-3-6346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3:08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46 224 19263 0 0,'-6'1'156'0'0,"3"-1"-28"0"0,1 1 0 0 0,-1-1 0 0 0,1 1 0 0 0,-1-1 0 0 0,1 1 0 0 0,0 0 0 0 0,-1 0 0 0 0,1 0 0 0 0,0 0 0 0 0,0 0 0 0 0,0 1 0 0 0,0-1 0 0 0,0 1 0 0 0,0-1 0 0 0,-3 4 2391 0 0,8-4-2376 0 0,0 0 0 0 0,0 0 0 0 0,0 0 0 0 0,0-1 0 0 0,0 1 1 0 0,0-1-1 0 0,0 0 0 0 0,0 0 0 0 0,4 0 0 0 0,27-5 130 0 0,2-4-270 0 0,-1-1 0 0 0,-1-2 0 0 0,38-18 1 0 0,-3 1-4 0 0,-4 1-737 0 0,111-69 0 0 0,-126 68-941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3:09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739 1 17503 0 0,'-2'0'1352'0'0,"-19"0"-724"0"0,1 2-1 0 0,0 0 0 0 0,0 1 0 0 0,0 1 1 0 0,0 1-1 0 0,-32 12 0 0 0,-7 8 107 0 0,0 2 0 0 0,2 3 0 0 0,-75 54 0 0 0,107-65-619 0 0,1 2 0 0 0,1 0 1 0 0,-22 27-1 0 0,17-17-47 0 0,15-17-5 0 0,1 0-1 0 0,1 1 1 0 0,1 0-1 0 0,0 1 0 0 0,1 0 1 0 0,0 0-1 0 0,1 1 1 0 0,1 0-1 0 0,1 1 1 0 0,1-1-1 0 0,-5 23 0 0 0,9-27-112 0 0,0 0 0 0 0,1 0-1 0 0,1 0 1 0 0,0 0-1 0 0,0 0 1 0 0,1 0 0 0 0,1 0-1 0 0,0-1 1 0 0,1 1-1 0 0,0-1 1 0 0,12 23 0 0 0,-5-15 46 0 0,1 0 0 0 0,0-1-1 0 0,2 0 1 0 0,0-1 0 0 0,31 30 0 0 0,45 31 4 0 0,-13-12 0 0 0,-31-25-9 0 0,3 1 38 0 0,-3 1-1 0 0,45 56 0 0 0,-82-88-8 0 0,0 0 0 0 0,-1 0 0 0 0,8 17 0 0 0,-14-25-11 0 0,0 1 1 0 0,-1-1 0 0 0,1 1-1 0 0,-1-1 1 0 0,0 1 0 0 0,0 0-1 0 0,0 0 1 0 0,-1-1 0 0 0,0 1-1 0 0,0 0 1 0 0,0 0 0 0 0,0-1-1 0 0,-2 10 1 0 0,0-8-9 0 0,0 0 0 0 0,0-1 1 0 0,0 1-1 0 0,-1 0 0 0 0,0-1 1 0 0,0 1-1 0 0,-1-1 0 0 0,1 0 0 0 0,-1 0 1 0 0,0 0-1 0 0,0-1 0 0 0,-1 1 0 0 0,1-1 1 0 0,-1 0-1 0 0,0 0 0 0 0,0-1 1 0 0,-1 1-1 0 0,1-1 0 0 0,-1-1 0 0 0,1 1 1 0 0,-1-1-1 0 0,-9 3 0 0 0,2-1-21 0 0,-1-1 0 0 0,0-1 0 0 0,1 0 0 0 0,-1-1 0 0 0,0-1 0 0 0,0 0 0 0 0,0-1 0 0 0,1 0 0 0 0,-16-4 0 0 0,19 3-79 0 0,1 0-1 0 0,0 0 1 0 0,0-1 0 0 0,0 0-1 0 0,0-1 1 0 0,0 0 0 0 0,-11-8-1 0 0,17 10-36 0 0,-1-1 0 0 0,1 1-1 0 0,1-1 1 0 0,-1 0 0 0 0,0 0-1 0 0,1 0 1 0 0,-1 0 0 0 0,1 0 0 0 0,0-1-1 0 0,0 1 1 0 0,0-1 0 0 0,1 1 0 0 0,-1-1-1 0 0,1 0 1 0 0,0 1 0 0 0,0-1-1 0 0,0 0 1 0 0,0 0 0 0 0,1 0 0 0 0,-1 0-1 0 0,1-4 1 0 0,1-6-293 0 0,0 1 0 0 0,1-1 0 0 0,0 0 0 0 0,1 1 1 0 0,7-20-1 0 0,3-14-389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3:10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66 17791 0 0,'4'-8'4586'0'0,"-3"20"-3059"0"0,-3 24-891 0 0,2-35-507 0 0,-20 185 2057 0 0,12-68-1727 0 0,4 0-1 0 0,23 215 1 0 0,-8-251-436 0 0,37 143-1 0 0,-45-216-45 0 0,2 8-139 0 0,1 0 0 0 0,11 25 0 0 0,-16-41 132 0 0,-1-1 0 0 0,1 1 0 0 0,-1 0 0 0 0,1 0-1 0 0,-1 0 1 0 0,1 0 0 0 0,-1-1 0 0 0,1 1 0 0 0,0 0 0 0 0,-1-1 0 0 0,1 1-1 0 0,0-1 1 0 0,0 1 0 0 0,-1 0 0 0 0,1-1 0 0 0,0 0 0 0 0,1 1 0 0 0,-1 0 1 0 0,-1-1 1 0 0,1 0-1 0 0,0 0 1 0 0,-1 0 0 0 0,1-1-1 0 0,0 1 1 0 0,-1 0 0 0 0,1 0-1 0 0,-1 0 1 0 0,1 0-1 0 0,0 0 1 0 0,-1-1 0 0 0,1 1-1 0 0,-1 0 1 0 0,1-1 0 0 0,-1 1-1 0 0,1 0 1 0 0,-1-1-1 0 0,1 1 1 0 0,0-1 0 0 0,2-3-140 0 0,0 1 0 0 0,0-1 0 0 0,-1 0 0 0 0,1 0 0 0 0,2-6 0 0 0,-3 6 58 0 0,10-22-272 0 0,-1 0 1 0 0,8-28-1 0 0,3-9 175 0 0,11-26 96 0 0,-15 39-20 0 0,1 1 0 0 0,43-77 0 0 0,-59 121 162 0 0,20-30 805 0 0,-21 32-703 0 0,0 1-1 0 0,0-1 0 0 0,1 0 0 0 0,-1 1 1 0 0,1-1-1 0 0,0 1 0 0 0,-1 0 0 0 0,6-3 1 0 0,-8 5-108 0 0,1 0 0 0 0,0-1 0 0 0,-1 1 0 0 0,1 0 0 0 0,0 0 1 0 0,-1-1-1 0 0,1 1 0 0 0,0 0 0 0 0,0 0 0 0 0,-1 0 0 0 0,1 0 1 0 0,0 0-1 0 0,-1 0 0 0 0,1 0 0 0 0,0 0 0 0 0,0 1 0 0 0,-1-1 1 0 0,1 0-1 0 0,0 0 0 0 0,-1 0 0 0 0,1 1 0 0 0,0-1 1 0 0,-1 0-1 0 0,1 1 0 0 0,-1-1 0 0 0,1 1 0 0 0,0 0 0 0 0,12 17 254 0 0,-6-6-137 0 0,-2-5-77 0 0,0 0 1 0 0,-1 1-1 0 0,1-1 1 0 0,-2 1-1 0 0,1 0 1 0 0,-1 0-1 0 0,4 16 1 0 0,9 64 335 0 0,-6-28-141 0 0,1-8-36 0 0,19 55-1 0 0,-24-92-215 0 0,-1 0 0 0 0,2 0 0 0 0,0-1 0 0 0,1 1 1 0 0,1-2-1 0 0,0 1 0 0 0,0-1 0 0 0,14 13 0 0 0,-19-22-21 0 0,1 1-1 0 0,0-1 0 0 0,0 0 1 0 0,0-1-1 0 0,0 1 1 0 0,0-1-1 0 0,1 0 1 0 0,0 0-1 0 0,-1-1 1 0 0,11 4-1 0 0,-11-5-76 0 0,0 0-1 0 0,0-1 1 0 0,1 1-1 0 0,-1-1 1 0 0,0 0-1 0 0,0-1 1 0 0,0 1-1 0 0,0-1 1 0 0,0 0-1 0 0,0 0 1 0 0,0-1-1 0 0,0 1 1 0 0,7-4-1 0 0,2-2-473 0 0,-1-1 0 0 0,1-1 0 0 0,-1 1 0 0 0,-1-2 0 0 0,0 0 0 0 0,0 0 0 0 0,-1-2 0 0 0,0 1 0 0 0,16-23 0 0 0,-2-3-293 0 0,-2-1 1 0 0,22-47 0 0 0,-21 27 614 0 0,-2 0-1 0 0,23-99 1 0 0,-17 55 1886 0 0,-25 86-909 0 0,0 0-1 0 0,-1-1 0 0 0,-1 1 0 0 0,-1-25 0 0 0,-1 23 447 0 0,1 17-1137 0 0,0 1-1 0 0,0 0 1 0 0,0-1-1 0 0,0 1 1 0 0,0 0 0 0 0,-1 0-1 0 0,1-1 1 0 0,0 1-1 0 0,0 0 1 0 0,0 0-1 0 0,-1-1 1 0 0,1 1-1 0 0,0 0 1 0 0,-1 0-1 0 0,1 0 1 0 0,0-1 0 0 0,0 1-1 0 0,-1 0 1 0 0,1 0-1 0 0,0 0 1 0 0,-1 0-1 0 0,1 0 1 0 0,0 0-1 0 0,-1 0 1 0 0,1 0 0 0 0,0 0-1 0 0,-1 0 1 0 0,1 0-1 0 0,0 0 1 0 0,-1 0-1 0 0,-9 0 382 0 0,7 1-342 0 0,-1 0 0 0 0,0 1 0 0 0,1-1-1 0 0,-1 1 1 0 0,1 0 0 0 0,-1 0 0 0 0,1 0 0 0 0,0 0 0 0 0,0 1 0 0 0,0-1 0 0 0,0 1-1 0 0,0 0 1 0 0,-2 3 0 0 0,-4 5-71 0 0,1 0-1 0 0,-8 15 0 0 0,0 4 167 0 0,0 1 0 0 0,3 1 0 0 0,0 0 0 0 0,3 1 0 0 0,-12 56 0 0 0,14-42-191 0 0,2 0 0 0 0,2 1-1 0 0,3 72 1 0 0,3-96 13 0 0,5 30 0 0 0,-5-45 0 0 0,0 0 0 0 0,0-1 0 0 0,1 1 0 0 0,0-1 0 0 0,1 0 0 0 0,7 13 0 0 0,-10-19-7 0 0,1 1-1 0 0,0-1 0 0 0,0 0 1 0 0,0 0-1 0 0,0 0 1 0 0,0 0-1 0 0,0 0 1 0 0,0 0-1 0 0,1-1 0 0 0,-1 1 1 0 0,1-1-1 0 0,-1 1 1 0 0,1-1-1 0 0,0 0 1 0 0,0 0-1 0 0,-1 0 0 0 0,1 0 1 0 0,0-1-1 0 0,0 1 1 0 0,0-1-1 0 0,0 0 1 0 0,0 0-1 0 0,0 0 0 0 0,0 0 1 0 0,-1 0-1 0 0,1-1 1 0 0,0 1-1 0 0,0-1 1 0 0,0 0-1 0 0,4-1 0 0 0,2-2-48 0 0,-1 1-1 0 0,0-1 1 0 0,0-1-1 0 0,0 1 0 0 0,-1-1 1 0 0,0-1-1 0 0,0 1 1 0 0,13-14-1 0 0,-10 9-91 0 0,-1 0-1 0 0,0-1 1 0 0,0 0 0 0 0,-1-1 0 0 0,0 0-1 0 0,-1 0 1 0 0,9-23 0 0 0,11-39-493 0 0,17-85 0 0 0,-34 111 901 0 0,-2 1 0 0 0,-2-1 0 0 0,-1-52 0 0 0,-6 14 856 0 0,-3 123-883 0 0,2-1-1 0 0,1 1 1 0 0,5 51 0 0 0,1-44 139 0 0,2 0 1 0 0,21 67-1 0 0,-18-79-386 0 0,-4-14-29 0 0,0 0 0 0 0,0-1 1 0 0,2 1-1 0 0,0-1 0 0 0,1 0 0 0 0,15 21 1 0 0,-5-12-211 0 0,-14-19 207 0 0,0 1 0 0 0,12 12 0 0 0,-14-17 39 0 0,0-1-1 0 0,0 1 0 0 0,1-1 1 0 0,-1 0-1 0 0,0 0 0 0 0,1 0 1 0 0,-1 0-1 0 0,1-1 0 0 0,0 1 1 0 0,4 0-1 0 0,-4-1-26 0 0,0 0 0 0 0,0-1-1 0 0,1 0 1 0 0,-1 1 0 0 0,0-1 0 0 0,1-1-1 0 0,-1 1 1 0 0,0-1 0 0 0,0 0 0 0 0,1 1-1 0 0,-1-2 1 0 0,0 1 0 0 0,0-1-1 0 0,0 1 1 0 0,0-1 0 0 0,0 0 0 0 0,6-5-1 0 0,-3 2-67 0 0,1-1 0 0 0,-1 0 0 0 0,-1-1 0 0 0,1 0 0 0 0,-1 0 0 0 0,0 0 0 0 0,7-13 0 0 0,22-28-405 0 0,-23 32 285 0 0,-1 0 1 0 0,13-22-1 0 0,12-50-136 0 0,-22 52 245 0 0,18-61 2 0 0,-10 25 86 0 0,23-77 84 0 0,-41 127 273 0 0,-4 20-225 0 0,1-1 1 0 0,-1 1-1 0 0,1-1 0 0 0,-1 0 1 0 0,1 1-1 0 0,0-1 1 0 0,0 1-1 0 0,0-1 0 0 0,0 1 1 0 0,0 0-1 0 0,1 0 0 0 0,1-4 1 0 0,-1 5 66 0 0,-2 14 129 0 0,8 92-391 0 0,-6-37-82 0 0,-3 58 180 0 0,1-105-14 0 0,3 31-1 0 0,-1-32 120 0 0,-2 35-1 0 0,0-34 0 0 0,1 0 0 0 0,1 1 1 0 0,0-1-1 0 0,8 30 0 0 0,-7-40-284 0 0,18 60 425 0 0,-20-69 246 0 0,0 0-59 0 0,7 3-412 0 0,-4-6-92 0 0,-2-5-142 0 0,0 0-37 0 0,-1-1 0 0 0,1 0 0 0 0,-1 1 1 0 0,0-1-1 0 0,0-13 0 0 0,0-1 111 0 0,1-10 125 0 0,-1 0-1 0 0,-5-53 1 0 0,2 55 5 0 0,3-35 0 0 0,-1-4 0 0 0,0 55 0 0 0,-2-36 0 0 0,7-91 0 0 0,30-67-186 0 0,-23 159 80 0 0,1 1-1 0 0,26-58 1 0 0,-30 86-84 0 0,2 0 1 0 0,16-23-1 0 0,-1 4 104 0 0,-24 33 75 0 0,1 1 0 0 0,0 0 0 0 0,0 0 0 0 0,0 0 0 0 0,0 1 0 0 0,1-1 0 0 0,-1 1 0 0 0,1-1 0 0 0,0 1-1 0 0,0 1 1 0 0,1-1 0 0 0,5-2 0 0 0,-10 4 11 0 0,1 1 0 0 0,-1 0 0 0 0,1 0 0 0 0,-1 0 0 0 0,1 0 0 0 0,-1 0 0 0 0,1 0 0 0 0,-1 0 0 0 0,1 0 0 0 0,-1 0 0 0 0,1 0 0 0 0,-1 0 0 0 0,1 0 0 0 0,0 0 0 0 0,-1 0 0 0 0,1 0 0 0 0,-1 1 0 0 0,1-1 0 0 0,-1 0 0 0 0,1 0 0 0 0,0 1 0 0 0,1 1 0 0 0,0 0 0 0 0,-1 1 0 0 0,1-1 0 0 0,0 0 0 0 0,-1 1 0 0 0,1-1 0 0 0,-1 1 0 0 0,0 0 0 0 0,2 4 0 0 0,6 28 0 0 0,-7-16 14 0 0,-1 1 0 0 0,0 0 0 0 0,-2-1 0 0 0,-4 29 0 0 0,0-16 56 0 0,-19 60 1 0 0,8-46 88 0 0,-3-1 1 0 0,-2-1-1 0 0,-51 79 0 0 0,66-114-86 0 0,-13 20 31 0 0,1 1 0 0 0,-16 35-1 0 0,28-51-174 0 0,1 0 1 0 0,0 0-1 0 0,-5 29 0 0 0,9-37 59 0 0,1-1 0 0 0,-1 1 0 0 0,1 0 0 0 0,0 0 0 0 0,1 0 0 0 0,-1 0 0 0 0,1 0 0 0 0,0-1 0 0 0,1 1-1 0 0,0 0 1 0 0,-1-1 0 0 0,7 11 0 0 0,-5-9 81 0 0,1 0 0 0 0,0 0 0 0 0,0 0-1 0 0,0-1 1 0 0,1 0 0 0 0,0 0 0 0 0,0 0 0 0 0,1-1-1 0 0,8 7 1 0 0,0-2-44 0 0,1-2 0 0 0,-1 0 0 0 0,2 0 1 0 0,-1-2-1 0 0,19 7 0 0 0,-23-11-16 0 0,0 1 0 0 0,0-1 0 0 0,-1-1-1 0 0,1 0 1 0 0,0 0 0 0 0,0-1 0 0 0,0-1 0 0 0,0 0 0 0 0,11-2 0 0 0,9-3 33 0 0,75-18 123 0 0,-93 20-178 0 0,1-1-1 0 0,-1 0 1 0 0,0-1-1 0 0,0 0 1 0 0,17-12 0 0 0,18-11-199 0 0,-35 22 149 0 0,-1-1 0 0 0,0 0 0 0 0,0-1 0 0 0,13-11 0 0 0,21-19 68 0 0,3-3-31 0 0,-38 31-29 0 0,0-1 0 0 0,-1-1 0 0 0,0 0-1 0 0,-1 0 1 0 0,13-24 0 0 0,0-2-11 0 0,-14 26 54 0 0,-1 0 1 0 0,0 0 0 0 0,7-20-1 0 0,15-72 12 0 0,-26 91 43 0 0,0 0 1 0 0,-1 0-1 0 0,-1-1 0 0 0,0 1 0 0 0,-1 0 0 0 0,0-1 1 0 0,-1 1-1 0 0,-1 0 0 0 0,-3-16 0 0 0,4 28-22 0 0,0 0 0 0 0,1 0 0 0 0,-1 0 0 0 0,0 1 0 0 0,0-1 0 0 0,-1 0 0 0 0,1 0 0 0 0,-2-1 0 0 0,-6-10 262 0 0,9 13-267 0 0,-1 0-1 0 0,1 0 1 0 0,-1-1-1 0 0,1 1 1 0 0,-1 0-1 0 0,1 0 1 0 0,-1 0-1 0 0,1 0 1 0 0,-1-1 0 0 0,1 1-1 0 0,-1 0 1 0 0,1 0-1 0 0,-1 0 1 0 0,1 0-1 0 0,-1 0 1 0 0,1 0-1 0 0,-1 1 1 0 0,0-1-1 0 0,1 0 1 0 0,-1 0-1 0 0,1 0 1 0 0,-1 1 0 0 0,-11 2 71 0 0,9-1-79 0 0,-1 0-1 0 0,1 1 0 0 0,0-1 0 0 0,0 1 0 0 0,1-1 0 0 0,-1 1 1 0 0,0 0-1 0 0,1 0 0 0 0,0 0 0 0 0,0 0 0 0 0,0 0 0 0 0,0 0 1 0 0,-2 6-1 0 0,-2 5-221 0 0,0-1 0 0 0,-3 17 0 0 0,-3 23 177 0 0,-7 19 1099 0 0,17-65-991 0 0,1 0 0 0 0,-1 0-1 0 0,1 0 1 0 0,1 0 0 0 0,-1 1-1 0 0,2 10 1 0 0,-2 23-247 0 0,-4-9 4 0 0,2-13 131 0 0,-1 34-1 0 0,3-8 284 0 0,0-15-230 0 0,1 1-1 0 0,2-1 1 0 0,7 40-1 0 0,-5-34-83 0 0,-4-28 65 0 0,1-1 1 0 0,-1 0-1 0 0,2 0 1 0 0,2 9-1 0 0,2-1 48 0 0,0 1 1 0 0,2-1-1 0 0,0-1 0 0 0,13 19 1 0 0,-17-28-80 0 0,0 0 0 0 0,0-1 0 0 0,1 1 0 0 0,0-1 0 0 0,0 0 0 0 0,0 0 0 0 0,0-1 1 0 0,1 1-1 0 0,-1-1 0 0 0,1 0 0 0 0,0-1 0 0 0,0 1 0 0 0,0-1 0 0 0,0 0 0 0 0,0-1 0 0 0,10 2 0 0 0,-9-2-423 0 0,0-1 0 0 0,1 1 1 0 0,-1-1-1 0 0,0-1 0 0 0,1 1 0 0 0,-1-1 0 0 0,0-1 0 0 0,0 1 0 0 0,0-1 0 0 0,0-1 0 0 0,0 1 0 0 0,-1-1 0 0 0,1 0 0 0 0,7-5 0 0 0,13-11-7754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3:11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14024 0 0,'8'0'259'0'0,"-4"0"-82"0"0,0 0-1 0 0,0 0 1 0 0,0 1-1 0 0,-1-1 0 0 0,1 1 1 0 0,5 2-1 0 0,-4-2 509 0 0,0 1 0 0 0,1 0-1 0 0,-1 0 1 0 0,0 1 0 0 0,5 3-1 0 0,12 5 2743 0 0,-21-10-3251 0 0,1-1 1 0 0,-1 1 0 0 0,0 0 0 0 0,1 0 0 0 0,-1 0 0 0 0,0 0-1 0 0,0 0 1 0 0,0 0 0 0 0,0 1 0 0 0,0-1 0 0 0,1 2 0 0 0,7 8 301 0 0,-8-11-428 0 0,0 1 1 0 0,-1-1 0 0 0,1 0-1 0 0,0 1 1 0 0,-1-1 0 0 0,1 0-1 0 0,0 1 1 0 0,-1-1 0 0 0,1 0-1 0 0,0 0 1 0 0,0 0-1 0 0,-1 1 1 0 0,1-1 0 0 0,0 0-1 0 0,0 0 1 0 0,0 0 0 0 0,3-1-5 0 0,-1 2-1 0 0,0-1 1 0 0,1 0 0 0 0,-1 1 0 0 0,6 1 0 0 0,-6-2-244 0 0,0 0 1 0 0,0 1 0 0 0,0-1 0 0 0,0 0 0 0 0,1-1 0 0 0,-1 1 0 0 0,0-1 0 0 0,0 1 0 0 0,0-1 0 0 0,4-1 0 0 0,-1-5-1929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19:03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0 12176 0 0,'-2'1'273'0'0,"-1"1"-207"0"0,-1-1 0 0 0,1 1-1 0 0,0 0 1 0 0,0 0 0 0 0,0 0 0 0 0,0 0 0 0 0,0 1 0 0 0,0-1-1 0 0,1 1 1 0 0,-1 0 0 0 0,1-1 0 0 0,0 1 0 0 0,0 0 0 0 0,0 1-1 0 0,0-1 1 0 0,1 0 0 0 0,-1 0 0 0 0,1 1 0 0 0,-1-1 0 0 0,1 1-1 0 0,0-1 1 0 0,1 1 0 0 0,-1 5 0 0 0,-6 53 1101 0 0,4 1-1 0 0,5 86 1 0 0,1-31-610 0 0,4 7-335 0 0,-1-35-1661 0 0,-5-45-4598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19:04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9 576 11720 0 0,'-6'-6'1250'0'0,"4"-1"-1106"0"0,2 3 109 0 0,1 1-1 0 0,0 0 1 0 0,0-1 0 0 0,0 1-1 0 0,0 0 1 0 0,0 0-1 0 0,1 0 1 0 0,-1 0-1 0 0,1 0 1 0 0,0 0 0 0 0,0 0-1 0 0,3-3 1 0 0,1-1 116 0 0,1 0-1 0 0,-1 0 1 0 0,12-8 0 0 0,-12 11-349 0 0,-1 1 1 0 0,1 0 0 0 0,0 0-1 0 0,1 0 1 0 0,11-3 0 0 0,17-8-27 0 0,-25 10-22 0 0,-1 0 0 0 0,1 1 0 0 0,0 0 0 0 0,14-2 0 0 0,17-4-1509 0 0,-23 4 589 0 0,1-3-10 0 0</inkml:trace>
  <inkml:trace contextRef="#ctx0" brushRef="#br0" timeOffset="1">568 1 12872 0 0,'0'0'289'0'0,"-9"1"392"0"0,1 1-548 0 0,0 1 0 0 0,0 0 0 0 0,-15 8-1 0 0,20-9-44 0 0,0 0-1 0 0,0 1 1 0 0,0-1-1 0 0,0 1 1 0 0,0-1-1 0 0,1 1 1 0 0,-1 0-1 0 0,1 0 1 0 0,0 0-1 0 0,0 0 1 0 0,-3 6 0 0 0,-1 2-29 0 0,1 1 1 0 0,0 0-1 0 0,1 0 1 0 0,0 1-1 0 0,1-1 1 0 0,1 1-1 0 0,-3 24 1 0 0,-3 58-190 0 0,8-63 217 0 0,0 37 328 0 0,10 81 0 0 0,45 191 804 0 0,-46-290-1171 0 0,4 30-197 0 0,0 36-3788 0 0,-8-84-1251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19:04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0 709 12728 0 0,'0'0'289'0'0,"2"-2"40"0"0,13-11 270 0 0,-10 8-544 0 0,0 0-1 0 0,1 1 0 0 0,-1-1 1 0 0,1 1-1 0 0,0 0 1 0 0,0 0-1 0 0,1 1 0 0 0,-1 0 1 0 0,8-2-1 0 0,0 0-18 0 0,-1 0 0 0 0,1 0 0 0 0,-1-1 0 0 0,0-1 0 0 0,-1 0 0 0 0,0-1 0 0 0,0 0 0 0 0,20-19 0 0 0,-14 10-627 0 0,-2-2 0 0 0,0 1 0 0 0,25-41 0 0 0,-15 10 74 0 0,-10 18 150 0 0,-5 7 52 0 0,-1 0-1 0 0,-1 0 1 0 0,10-43 0 0 0,-13 39 634 0 0,-2-1 1 0 0,0 1 0 0 0,-2-52-1 0 0,-1 59 353 0 0,0 14-310 0 0,-1 1 1 0 0,0 0 0 0 0,-1-10 0 0 0,0-5 3005 0 0,0 24-3112 0 0,-2 7-121 0 0,0 0 1 0 0,0 0-1 0 0,1 0 1 0 0,-1 20-1 0 0,1 33 80 0 0,1-25-10 0 0,4 51 0 0 0,2-34-38 0 0,-3-24 10 0 0,10 49-1 0 0,-4-38-47 0 0,-6-24-78 0 0,2-1-1 0 0,9 26 0 0 0,-2-14 12 0 0,-6-12-42 0 0,2 0 0 0 0,0 0-1 0 0,2 0 1 0 0,-1-1 0 0 0,2 0 0 0 0,14 18-1 0 0,-18-27-6 0 0,1 0-1 0 0,-1 0 0 0 0,1 0 0 0 0,1-1 0 0 0,0 0 1 0 0,-1 0-1 0 0,14 6 0 0 0,-18-10-23 0 0,1-1 0 0 0,-1 0 0 0 0,0 0 0 0 0,0 0 0 0 0,1 0 0 0 0,-1-1 0 0 0,1 1 0 0 0,-1-1 0 0 0,0 0 0 0 0,1 0 0 0 0,-1 0 0 0 0,1 0 0 0 0,-1-1 0 0 0,0 1 0 0 0,1-1 0 0 0,-1 0 0 0 0,0 0 0 0 0,1 0 0 0 0,-1 0 0 0 0,0-1 0 0 0,0 1 0 0 0,0-1 0 0 0,0 0 0 0 0,3-3 0 0 0,4-2-182 0 0,-2-1 0 0 0,1-1 0 0 0,-1 1 0 0 0,-1-2 0 0 0,0 1 0 0 0,0-1 0 0 0,0 0 0 0 0,-1 0 0 0 0,-1 0 0 0 0,0-1 0 0 0,-1 0 0 0 0,5-16 0 0 0,3-3-111 0 0,-8 22 281 0 0,0 0 1 0 0,-1 0-1 0 0,-1-1 0 0 0,4-13 1 0 0,-6 21-7 0 0,3-22 602 0 0,0 18 479 0 0,1 13-638 0 0,-3 2-363 0 0,0 0 0 0 0,0 1 1 0 0,-1 14-1 0 0,0 16 51 0 0,2-11-78 0 0,-2-20-219 0 0,0 0 0 0 0,1 0 0 0 0,3 10 0 0 0,0 1-2458 0 0,-4-9-3031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19:05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13128 0 0,'0'0'2120'0'0,"5"-5"-1880"0"0,-2 5-1096 0 0,2 5-216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19:05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8752 0 0,'0'2'398'0'0,"0"4"-298"0"0,0 0-1 0 0,1 0 1 0 0,0 0-1 0 0,1 1 1 0 0,-1-1-1 0 0,1-1 0 0 0,4 11 1 0 0,25 38 2501 0 0,-21-36-1092 0 0,-1-5-1153 0 0,1-1 1 0 0,0 0-1 0 0,0 0 1 0 0,19 15 0 0 0,7 8-183 0 0,-26-25-282 0 0,0 0 0 0 0,1-1 0 0 0,1-1 0 0 0,-1 0 0 0 0,1 0 0 0 0,0-1 0 0 0,1 0 0 0 0,0-1 0 0 0,16 5 0 0 0,-16-7-5249 0 0</inkml:trace>
  <inkml:trace contextRef="#ctx0" brushRef="#br0" timeOffset="1">383 0 11544 0 0,'-4'1'59'0'0,"1"0"1"0"0,-1 0 0 0 0,1 1 0 0 0,0-1 0 0 0,0 1-1 0 0,0 0 1 0 0,0 0 0 0 0,0 0 0 0 0,0 0 0 0 0,0 0 0 0 0,1 0-1 0 0,-1 1 1 0 0,1 0 0 0 0,0-1 0 0 0,0 1 0 0 0,0 0-1 0 0,0 0 1 0 0,0 0 0 0 0,0 0 0 0 0,-1 6 0 0 0,0-4 216 0 0,1 1-1 0 0,-1-1 1 0 0,0-1 0 0 0,-7 10 0 0 0,-7 11 1034 0 0,-48 102 1212 0 0,24-42-2151 0 0,6-12-239 0 0,15-32-1539 0 0,6-12-4716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19:35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333 117 5784 0 0,'0'0'265'0'0,"-6"-7"91"0"0,5 4-274 0 0,-1 1 0 0 0,1-1 1 0 0,-1 0-1 0 0,1 0 0 0 0,0 0 0 0 0,0 0 0 0 0,0 0 0 0 0,0 0 0 0 0,0-6 1 0 0,0 4 555 0 0,0 0 0 0 0,-1 0 0 0 0,1 0 0 0 0,-3-5 0 0 0,2 6-84 0 0,0 0 0 0 0,0 0 1 0 0,0 0-1 0 0,-1 1 0 0 0,1-1 0 0 0,-1 1 1 0 0,-3-4-1 0 0,4 6-370 0 0,0-1-1 0 0,0 1 1 0 0,0 0 0 0 0,0 0 0 0 0,0 0 0 0 0,-1 0-1 0 0,1 0 1 0 0,0 1 0 0 0,0-1 0 0 0,-1 1-1 0 0,1-1 1 0 0,-1 1 0 0 0,1 0 0 0 0,-5 0-1 0 0,4 0-52 0 0,-1 1 0 0 0,0-1 0 0 0,1 1 0 0 0,-1 0 0 0 0,1 0 0 0 0,-1 0 0 0 0,1 0 0 0 0,0 1-1 0 0,-1-1 1 0 0,1 1 0 0 0,0 0 0 0 0,-3 2 0 0 0,-5 5 218 0 0,-19 18 0 0 0,18-15-213 0 0,5-3-63 0 0,-1 0-1 0 0,1 1 1 0 0,1 0-1 0 0,0 1 0 0 0,0-1 1 0 0,-6 18-1 0 0,0-2 45 0 0,2-1 35 0 0,0 1-1 0 0,-10 45 0 0 0,16-54-91 0 0,-8 34 104 0 0,-10 81 0 0 0,20-104-109 0 0,0 0-1 0 0,2 0 1 0 0,1-1-1 0 0,9 50 1 0 0,-5-53 52 0 0,1 0 1 0 0,2 0-1 0 0,18 39 0 0 0,-24-58-107 0 0,2 1 0 0 0,-1-2 0 0 0,1 1 0 0 0,-1 0 0 0 0,8 6 0 0 0,-9-9 0 0 0,-1-1 0 0 0,1 1 0 0 0,0 0 0 0 0,1-1 0 0 0,-1 1 0 0 0,0-1 0 0 0,0 1 0 0 0,1-1 0 0 0,-1 0 0 0 0,1 0 0 0 0,-1 0 0 0 0,1 0 0 0 0,-1-1 0 0 0,4 1 0 0 0,-2-1-8 0 0,-1 0 1 0 0,0 0-1 0 0,1-1 0 0 0,-1 1 0 0 0,1-1 0 0 0,-1 0 0 0 0,1 0 1 0 0,-1 0-1 0 0,0 0 0 0 0,0-1 0 0 0,0 1 0 0 0,6-5 0 0 0,-3 1-3 0 0,-1 0 0 0 0,1 0 0 0 0,-1 0 0 0 0,-1-1 0 0 0,6-7 0 0 0,0-1 11 0 0,-1 0 0 0 0,-1 0 0 0 0,-1-1 0 0 0,0 0 0 0 0,0-1 0 0 0,-2 1 0 0 0,0-1 0 0 0,0 0 0 0 0,2-25 0 0 0,-3 26 0 0 0,-4 13 0 0 0,1 0 0 0 0,0-1 0 0 0,-1 1 0 0 0,1 0 0 0 0,-1-1 0 0 0,0 1 0 0 0,1 0 0 0 0,-1-1 0 0 0,0 1 0 0 0,0-1 0 0 0,-1 1 0 0 0,0-4 0 0 0,-1 4 1 0 0,1 2-1 0 0,1-1 0 0 0,0 1 1 0 0,-1-1-1 0 0,1 1 1 0 0,-1-1-1 0 0,1 1 0 0 0,0-1 1 0 0,-1 1-1 0 0,1-1 1 0 0,0 1-1 0 0,-1-1 0 0 0,1 0 1 0 0,0 1-1 0 0,0-1 0 0 0,0 1 1 0 0,0-1-1 0 0,-1 0 1 0 0,1 1-1 0 0,0-1 0 0 0,0 0 1 0 0,0 1-1 0 0,0-1 0 0 0,1 0 1 0 0,-1 1-1 0 0,0-1 1 0 0,0 0-1 0 0,0 0 5 0 0,0 1-1 0 0,-1 0 1 0 0,1 0-1 0 0,-1 0 1 0 0,1-1-1 0 0,0 1 1 0 0,-1 0-1 0 0,1 0 1 0 0,-1 0-1 0 0,1 0 1 0 0,0 0 0 0 0,-1-1-1 0 0,1 1 1 0 0,-1 0-1 0 0,1 0 1 0 0,-1 0-1 0 0,1 0 1 0 0,0 0-1 0 0,-1 1 1 0 0,1-1 0 0 0,-1 0-1 0 0,1 0 1 0 0,-1 0-1 0 0,1 0 6 0 0,-3 1-4 0 0,1 0-1 0 0,0 0 1 0 0,0 0 0 0 0,0 0 0 0 0,0 0 0 0 0,0 0 0 0 0,0 0 0 0 0,0 1 0 0 0,1-1 0 0 0,-1 1 0 0 0,0-1-1 0 0,-2 4 1 0 0,-20 26-17 0 0,14-17 16 0 0,-5 9-38 0 0,0 0 1 0 0,1 2-1 0 0,2 0 0 0 0,-12 33 0 0 0,22-54 33 0 0,-30 95 69 0 0,21-55-2610 0 0,4-16-1810 0 0,1-1-2253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19:48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14 291 7368 0 0,'-2'-3'193'0'0,"1"0"1"0"0,-1-1 0 0 0,0 1-1 0 0,1 0 1 0 0,0 0 0 0 0,0-1-1 0 0,0 1 1 0 0,0-1-1 0 0,0-5 1 0 0,0 4 601 0 0,1 1 1 0 0,0 0-1 0 0,1 0 0 0 0,-1-1 0 0 0,1 1 1 0 0,-1 0-1 0 0,4-8 0 0 0,4-21 1929 0 0,-2 19-1913 0 0,-6 12-738 0 0,1 0 0 0 0,-1 0 0 0 0,1 0 0 0 0,0 0 0 0 0,0 0 0 0 0,0 0 0 0 0,0 0 0 0 0,0 1 0 0 0,0-1 0 0 0,0 0 0 0 0,3-2 0 0 0,23-21 810 0 0,-18 15-407 0 0,22-16-1 0 0,-15 16-335 0 0,-1 0 0 0 0,1 2 0 0 0,1 0-1 0 0,-1 1 1 0 0,1 0 0 0 0,30-6 0 0 0,-25 8-85 0 0,1 1 0 0 0,-1 1 0 0 0,1 1 0 0 0,43 2 0 0 0,-61 0-56 0 0,1 1 0 0 0,-1 0-1 0 0,0 0 1 0 0,0 0 0 0 0,0 1 0 0 0,0-1 0 0 0,0 1 0 0 0,-1 0 0 0 0,1 1 0 0 0,0-1 0 0 0,-1 1 0 0 0,0 0 0 0 0,0 0 0 0 0,0 0 0 0 0,0 1 0 0 0,0-1 0 0 0,0 1 0 0 0,-1 0 0 0 0,0 0 0 0 0,0 0 0 0 0,0 1 0 0 0,0-1 0 0 0,-1 1-1 0 0,1-1 1 0 0,-1 1 0 0 0,-1 0 0 0 0,3 9 0 0 0,-2-2-28 0 0,-1 1 1 0 0,0 0-1 0 0,-1-1 0 0 0,-1 1 0 0 0,0-1 0 0 0,-1 1 0 0 0,0-1 0 0 0,-1 0 0 0 0,0 1 0 0 0,-1-1 1 0 0,0-1-1 0 0,-1 1 0 0 0,-7 11 0 0 0,-7 11-104 0 0,-1-1 0 0 0,-2-1 0 0 0,-26 30 0 0 0,22-32 91 0 0,-1-2-1 0 0,-46 39 0 0 0,63-57 43 0 0,0 0 0 0 0,0 1 0 0 0,1 0 0 0 0,-10 16 0 0 0,8-12 0 0 0,0 0 0 0 0,-14 14 0 0 0,-6-1-14 0 0,31-27 15 0 0,0-1-1 0 0,0 0 1 0 0,0 1 0 0 0,0-1 0 0 0,0 0 0 0 0,0 1 0 0 0,0-1-1 0 0,0 1 1 0 0,0-1 0 0 0,0 0 0 0 0,0 1 0 0 0,1-1 0 0 0,-1 1-1 0 0,0-1 1 0 0,0 0 0 0 0,0 1 0 0 0,0-1 0 0 0,1 0 0 0 0,-1 1-1 0 0,0-1 1 0 0,0 0 0 0 0,1 1 0 0 0,-1-1 0 0 0,0 0 0 0 0,0 0 0 0 0,1 1-1 0 0,-1-1 1 0 0,1 0 0 0 0,7 8 93 0 0,-1-5 22 0 0,1 1-1 0 0,-1-1 0 0 0,1 0 0 0 0,0-1 0 0 0,0 0 1 0 0,10 1-1 0 0,134 10 401 0 0,-118-11-527 0 0,20 1-7 0 0,87 3-1058 0 0,-124-6-340 0 0,27-4 0 0 0,-17 0-242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19:48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321 126 9672 0 0,'-6'-2'87'0'0,"0"0"0"0"0,0 0 1 0 0,-1 1-1 0 0,1-1 0 0 0,0 1 1 0 0,0 1-1 0 0,-1-1 0 0 0,1 1 1 0 0,-1 0-1 0 0,1 1 0 0 0,-11 1 1 0 0,-2 4 1639 0 0,1 1 1 0 0,-33 17-1 0 0,43-20-1045 0 0,-1 1 0 0 0,2 1 0 0 0,-1 0-1 0 0,0 0 1 0 0,1 1 0 0 0,1-1 0 0 0,-12 15 0 0 0,2 0-51 0 0,-14 28-1 0 0,25-40-543 0 0,1-1-1 0 0,0 1 1 0 0,1 1-1 0 0,0-1 0 0 0,0 0 1 0 0,-1 16-1 0 0,2-13-69 0 0,1-1 0 0 0,1 1 0 0 0,0 0 0 0 0,1 0 0 0 0,0-1 0 0 0,0 1 0 0 0,1-1-1 0 0,5 14 1 0 0,-6-22-8 0 0,1 1 0 0 0,0-1 0 0 0,0 1-1 0 0,0-1 1 0 0,0 0 0 0 0,0 0 0 0 0,1 0 0 0 0,0 0-1 0 0,-1-1 1 0 0,1 1 0 0 0,0-1 0 0 0,0 1 0 0 0,0-1-1 0 0,1 0 1 0 0,-1 0 0 0 0,0 0 0 0 0,1-1 0 0 0,0 1 0 0 0,6 1-1 0 0,-4-1 10 0 0,-1-1 0 0 0,1 0-1 0 0,-1 0 1 0 0,1 0 0 0 0,-1-1 0 0 0,1 1-1 0 0,0-1 1 0 0,-1-1 0 0 0,1 1-1 0 0,-1-1 1 0 0,1 0 0 0 0,-1 0 0 0 0,7-3-1 0 0,4-3 12 0 0,0 0 0 0 0,0-1 0 0 0,-1-1-1 0 0,0-1 1 0 0,-1 0 0 0 0,0-1 0 0 0,-1 0 0 0 0,0-1-1 0 0,17-20 1 0 0,-22 22-34 0 0,-2 4-5 0 0,0-1-1 0 0,0-1 1 0 0,-1 1-1 0 0,0-1 1 0 0,0 0-1 0 0,-1 0 0 0 0,0 0 1 0 0,4-11-1 0 0,-5 7-76 0 0,0 0 0 0 0,0 0 0 0 0,-1 0 0 0 0,-1 0 0 0 0,0 0 0 0 0,-1-20 0 0 0,-1 16-187 0 0,0 1 0 0 0,-2 0 0 0 0,0 1 0 0 0,-1-1 0 0 0,0 0 0 0 0,-1 1 0 0 0,-1 0 0 0 0,0 0-1 0 0,-1 1 1 0 0,-13-21 0 0 0,13 27-1315 0 0,0 1-1 0 0,0-1 0 0 0,0 1 0 0 0,-14-8 0 0 0,12 8-536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19:49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10536 0 0,'1'-2'481'0'0,"2"-1"-280"0"0,-2 2-160 0 0,1 0 0 0 0,-1 0-1 0 0,1 0 1 0 0,-1 0 0 0 0,1 0-1 0 0,-1 1 1 0 0,1-1 0 0 0,0 0-1 0 0,-1 1 1 0 0,4-1 0 0 0,2-2-27 0 0,-5 2 218 0 0,1 0 0 0 0,-1 1 0 0 0,1-1 0 0 0,-1 0 0 0 0,1 1 0 0 0,-1-1 0 0 0,1 1 0 0 0,-1 0 0 0 0,1 0 0 0 0,0 0 0 0 0,-1 0 0 0 0,1 1 1 0 0,-1-1-1 0 0,1 1 0 0 0,-1-1 0 0 0,1 1 0 0 0,-1 0 0 0 0,0 0 0 0 0,1 0 0 0 0,-1 0 0 0 0,0 1 0 0 0,0-1 0 0 0,0 0 0 0 0,0 1 0 0 0,0 0 0 0 0,0-1 1 0 0,0 1-1 0 0,0 0 0 0 0,-1 0 0 0 0,1 0 0 0 0,0 0 0 0 0,-1 0 0 0 0,0 0 0 0 0,2 5 0 0 0,-2-6-188 0 0,2 6 205 0 0,0 1 1 0 0,0-1 0 0 0,-1 1-1 0 0,0 0 1 0 0,0-1 0 0 0,-1 1 0 0 0,1 12-1 0 0,-2-9-131 0 0,0 1-1 0 0,1 0 0 0 0,0 0 1 0 0,5 17-1 0 0,-4-18-53 0 0,-1 0 0 0 0,0-1 1 0 0,-1 17-1 0 0,3 19 64 0 0,4 17-915 0 0,-2 102-1 0 0,-5-163 695 0 0,-1 12-2091 0 0,-3 2-4787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18:38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81 14976 0 0,'0'0'2411'0'0,"2"-1"-1539"0"0,28-22 1630 0 0,16 5-940 0 0,-11 5-844 0 0,-19 7-515 0 0,1 1 0 0 0,0 1 0 0 0,0 0 0 0 0,0 1 0 0 0,27 0 0 0 0,-17 2 20 0 0,46 6-1 0 0,-65-4-191 0 0,5 0-6 0 0,-1 1-1 0 0,1 1 0 0 0,-1 0 1 0 0,0 0-1 0 0,0 1 0 0 0,0 1 0 0 0,-1 0 1 0 0,0 1-1 0 0,1 0 0 0 0,-2 0 1 0 0,1 1-1 0 0,-1 1 0 0 0,0 0 1 0 0,-1 0-1 0 0,0 1 0 0 0,12 14 1 0 0,-16-17-20 0 0,0 1 0 0 0,-1-1 1 0 0,0 0-1 0 0,0 1 0 0 0,-1 0 1 0 0,0 0-1 0 0,0 0 0 0 0,3 14 1 0 0,-3-8 84 0 0,-1 1 0 0 0,0-1 0 0 0,-1 0 0 0 0,-1 1 0 0 0,0-1 0 0 0,-1 1 1 0 0,0-1-1 0 0,-1 1 0 0 0,-7 24 0 0 0,4-20-83 0 0,-2 0-1 0 0,0-1 0 0 0,-1 0 1 0 0,-1 0-1 0 0,0-1 1 0 0,-18 24-1 0 0,18-29-5 0 0,-1 1 0 0 0,-1-2 0 0 0,0 1-1 0 0,0-2 1 0 0,-16 11 0 0 0,-66 36-38 0 0,41-27-103 0 0,-264 158-592 0 0,291-172 732 0 0,0-1 0 0 0,-1-1 0 0 0,-53 18 0 0 0,90-38 0 0 0,2-1 0 0 0,21-9 0 0 0,14 0 69 0 0,82-15-1 0 0,53 3 87 0 0,-18 22-318 0 0,-52 5-1647 0 0,-82-1-69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19:49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459 61 6912 0 0,'-2'-4'190'0'0,"-1"-7"267"0"0,0-5-59 0 0,3 15-79 0 0,-1-1 0 0 0,1 1 0 0 0,-1-1-1 0 0,1 1 1 0 0,-1-1 0 0 0,0 1 0 0 0,1-1 0 0 0,-1 1 0 0 0,0 0-1 0 0,0 0 1 0 0,0-1 0 0 0,0 1 0 0 0,0 0 0 0 0,0 0 0 0 0,0 0-1 0 0,-1 0 1 0 0,1 0 0 0 0,0 0 0 0 0,0 0 0 0 0,-1 1 0 0 0,1-1-1 0 0,-1 0 1 0 0,1 1 0 0 0,-1-1 0 0 0,1 1 0 0 0,-1 0 0 0 0,1-1-1 0 0,-1 1 1 0 0,1 0 0 0 0,-1 0 0 0 0,-2 0 0 0 0,0 0-117 0 0,0 0 0 0 0,0 1 0 0 0,0-1 0 0 0,0 1 0 0 0,0 0 0 0 0,0 0 0 0 0,1 0-1 0 0,-1 1 1 0 0,0-1 0 0 0,1 1 0 0 0,-5 3 0 0 0,-39 25 564 0 0,-33 25-60 0 0,-40 49-321 0 0,102-86-380 0 0,1 1-1 0 0,0 1 1 0 0,1 0 0 0 0,-14 26-1 0 0,12-7 7 0 0,18-38-9 0 0,0 0 1 0 0,1-1-1 0 0,-1 1 1 0 0,0 0-1 0 0,0-1 1 0 0,1 1-1 0 0,-1-1 1 0 0,0 1-1 0 0,0 0 1 0 0,1-1-1 0 0,-1 1 1 0 0,1-1-1 0 0,-1 1 1 0 0,1-1-1 0 0,-1 1 1 0 0,0-1-1 0 0,1 0 1 0 0,0 1-1 0 0,-1-1 1 0 0,2 1-1 0 0,-2-1-1 0 0,2 1-7 0 0,0 0 0 0 0,0 0 0 0 0,0 0 0 0 0,0-1-1 0 0,0 1 1 0 0,0 0 0 0 0,0-1 0 0 0,1 0 0 0 0,-1 1 0 0 0,0-1-1 0 0,0 0 1 0 0,1 0 0 0 0,-1-1 0 0 0,0 1 0 0 0,0 0 0 0 0,4-2-1 0 0,4 0-44 0 0,1-2-1 0 0,10-4 0 0 0,-9 3 16 0 0,1 0-18 0 0,0-1-1 0 0,0-1 0 0 0,0 0 1 0 0,17-13-1 0 0,39-39-136 0 0,-41 33 106 0 0,20-23 73 0 0,3-3 13 0 0,-42 45 8 0 0,-7 4 15 0 0,1 0 0 0 0,0 0 0 0 0,0 1 0 0 0,1-1 0 0 0,-1 1 0 0 0,0 0-1 0 0,1 0 1 0 0,5-2 0 0 0,-6 3 200 0 0,7 3 216 0 0,-8-1-391 0 0,0 0 0 0 0,1 1-1 0 0,-1-1 1 0 0,0 1 0 0 0,0-1-1 0 0,0 1 1 0 0,0 0 0 0 0,0 0-1 0 0,0 0 1 0 0,0 0 0 0 0,-1 0-1 0 0,1 0 1 0 0,-1 1 0 0 0,1-1-1 0 0,-1 1 1 0 0,0-1 0 0 0,0 1-1 0 0,0-1 1 0 0,0 4 0 0 0,1 4 67 0 0,0 1 0 0 0,-1 0 1 0 0,0 18-1 0 0,0 4 36 0 0,12 197 380 0 0,-8-106-379 0 0,-5-97-139 0 0,0 20-16 0 0,-1-25-225 0 0,-3 11-426 0 0,4-24-1409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0:02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196 235 12752 0 0,'0'0'586'0'0,"1"-1"-519"0"0,-1 0-1 0 0,1 0 1 0 0,-1 0-1 0 0,1 0 0 0 0,-1 0 1 0 0,0-1-1 0 0,1 1 1 0 0,-1 0-1 0 0,0 0 1 0 0,0-1-1 0 0,0 0 1 0 0,0 1-49 0 0,0 0 1 0 0,0 1 0 0 0,0-1-1 0 0,-1 0 1 0 0,1 0 0 0 0,0 1 0 0 0,0-1-1 0 0,0 0 1 0 0,0 0 0 0 0,0 1-1 0 0,0-1 1 0 0,1 0 0 0 0,-1 0-1 0 0,0 1 1 0 0,0-1 0 0 0,0 0 0 0 0,1 0-1 0 0,-1 1 1 0 0,0-1 0 0 0,1 0-1 0 0,12-12 845 0 0,-10 11-744 0 0,-1 0 0 0 0,0 1 0 0 0,0-1 1 0 0,0 0-1 0 0,-1 0 0 0 0,1 0 0 0 0,0-1 0 0 0,1-2 1 0 0,0 0 109 0 0,0 1 0 0 0,0-1 0 0 0,0 0 0 0 0,1 1 0 0 0,0-1 0 0 0,0 1 1 0 0,5-4-1 0 0,38-27 1035 0 0,-41 30-1054 0 0,15-8-60 0 0,0 1 0 0 0,0 1 0 0 0,1 0 0 0 0,0 2 0 0 0,29-8 0 0 0,-38 13-62 0 0,1 0-1 0 0,0 1 1 0 0,19-2-1 0 0,-29 5-75 0 0,0-1 0 0 0,1 1 0 0 0,-1 1 0 0 0,0-1 0 0 0,0 1 0 0 0,0-1-1 0 0,0 1 1 0 0,0 0 0 0 0,0 1 0 0 0,0-1 0 0 0,0 1 0 0 0,0 0 0 0 0,0 0 0 0 0,-1 0 0 0 0,1 0-1 0 0,3 3 1 0 0,-5-2-5 0 0,1-1-1 0 0,-1 1 0 0 0,0 0 0 0 0,0 0 1 0 0,0 0-1 0 0,-1 0 0 0 0,1 0 0 0 0,-1 1 1 0 0,0-1-1 0 0,1 0 0 0 0,-1 1 0 0 0,-1-1 1 0 0,1 0-1 0 0,0 1 0 0 0,-1-1 1 0 0,0 1-1 0 0,0 0 0 0 0,0-1 0 0 0,0 1 1 0 0,-1-1-1 0 0,0 6 0 0 0,-3 7 18 0 0,0 0-1 0 0,0 0 1 0 0,-9 17-1 0 0,0-4 73 0 0,-2 0 0 0 0,-1-1 0 0 0,-2-1 0 0 0,-29 37 0 0 0,24-37-81 0 0,-1 0 0 0 0,-47 40-1 0 0,-64 34-167 0 0,-2 4 414 0 0,110-85-260 0 0,-32 30-1 0 0,27-21 15 0 0,31-29-12 0 0,1 0-1 0 0,0 0 0 0 0,0 0 1 0 0,0 0-1 0 0,0 0 0 0 0,0 1 1 0 0,0-1-1 0 0,0 0 0 0 0,0 0 0 0 0,-1 0 1 0 0,1 0-1 0 0,0 0 0 0 0,0 0 1 0 0,0 1-1 0 0,0-1 0 0 0,0 0 1 0 0,0 0-1 0 0,0 0 0 0 0,0 0 1 0 0,0 0-1 0 0,0 1 0 0 0,0-1 1 0 0,0 0-1 0 0,0 0 0 0 0,0 0 1 0 0,0 0-1 0 0,0 1 0 0 0,0-1 0 0 0,0 0 1 0 0,0 0-1 0 0,0 0 0 0 0,0 0 1 0 0,1 0-1 0 0,-1 0 0 0 0,0 1 1 0 0,0-1-1 0 0,0 0 0 0 0,0 0 1 0 0,0 0-1 0 0,0 0 0 0 0,0 0 1 0 0,0 0-1 0 0,1 0 0 0 0,-1 1 0 0 0,0-1 1 0 0,0 0-1 0 0,0 0 0 0 0,0 0 1 0 0,0 0-1 0 0,0 0 0 0 0,1 0 1 0 0,-1 0-1 0 0,0 0 0 0 0,0 0 1 0 0,0 0-1 0 0,0 0 0 0 0,0 0 1 0 0,1 0-1 0 0,-1 0 0 0 0,0 0 1 0 0,19 3 65 0 0,22-1 8 0 0,1-5-28 0 0,0-1 1 0 0,-1-2-1 0 0,53-15 1 0 0,6-1-113 0 0,48-3-3424 0 0,-96 16-1815 0 0,-12 1-641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0:02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61 1376 0 0,'-32'-28'128'0'0,"18"15"1265"0"0,13 11-916 0 0,0 1 1 0 0,0 0 0 0 0,-1 0 0 0 0,1 0 0 0 0,0-1 0 0 0,-1 1-1 0 0,1 0 1 0 0,-1 1 0 0 0,1-1 0 0 0,-1 0 0 0 0,1 0-1 0 0,-1 1 1 0 0,1-1 0 0 0,-1 1 0 0 0,0-1 0 0 0,1 1-1 0 0,-1-1 1 0 0,0 1 0 0 0,-1 0 0 0 0,-39 3 5504 0 0,35-1-5855 0 0,0-1 0 0 0,0 1 0 0 0,1 0 0 0 0,-1 1 0 0 0,1-1 0 0 0,0 1 0 0 0,0 1 0 0 0,0-1 0 0 0,0 1 0 0 0,0 0 0 0 0,-7 7 0 0 0,-1 1-4 0 0,1 0 0 0 0,1 1-1 0 0,0 0 1 0 0,0 1 0 0 0,1 1-1 0 0,1-1 1 0 0,0 2 0 0 0,-10 22-1 0 0,14-23-34 0 0,0-2-51 0 0,0 0-1 0 0,2 0 1 0 0,-1 0 0 0 0,-3 24 0 0 0,7-24-37 0 0,0 0 0 0 0,1 0 0 0 0,0 0 0 0 0,3 17 0 0 0,-2-25 0 0 0,1 1 0 0 0,-1 0 0 0 0,1-1 0 0 0,0 1 0 0 0,0-1 0 0 0,1 0 0 0 0,-1 0 0 0 0,1 0 0 0 0,1 0 0 0 0,-1 0 0 0 0,0-1 0 0 0,6 5 0 0 0,-4-4-3 0 0,0 0 0 0 0,1 0 0 0 0,0-1 0 0 0,0 0 0 0 0,0 0-1 0 0,1 0 1 0 0,-1-1 0 0 0,1 0 0 0 0,0 0 0 0 0,-1-1 0 0 0,1 0-1 0 0,1 0 1 0 0,-1-1 0 0 0,0 0 0 0 0,0 0 0 0 0,0 0 0 0 0,1-1-1 0 0,-1 0 1 0 0,0-1 0 0 0,1 0 0 0 0,-1 0 0 0 0,0 0 0 0 0,0-1 0 0 0,0 0-1 0 0,0 0 1 0 0,11-6 0 0 0,-5 3-39 0 0,-1-1 1 0 0,-1-1-1 0 0,1 0 0 0 0,-1 0 1 0 0,0-1-1 0 0,-1 0 0 0 0,0-1 1 0 0,0-1-1 0 0,-1 1 0 0 0,0-1 1 0 0,10-15-1 0 0,-11 12-7 0 0,0 3 4 0 0,-1 0 0 0 0,-1 0-1 0 0,0-1 1 0 0,-1 0 0 0 0,0 0 0 0 0,0-1 0 0 0,4-19-1 0 0,-5 10-286 0 0,0-1-1 0 0,-1 1 0 0 0,-2-1 0 0 0,0 0 0 0 0,-4-42 0 0 0,-6 7-2465 0 0,4 33-2938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0:02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3 173 16416 0 0,'0'0'373'0'0,"-2"-13"897"0"0,3 10-1250 0 0,0 0-1 0 0,0 0 0 0 0,1 0 0 0 0,-1 0 0 0 0,1 0 0 0 0,0 0 0 0 0,0 1 1 0 0,0-1-1 0 0,0 1 0 0 0,4-4 0 0 0,27-21 272 0 0,-30 24-235 0 0,13-9 46 0 0,1 1 0 0 0,0 1 0 0 0,0 0 0 0 0,1 1 0 0 0,0 1 1 0 0,1 0-1 0 0,0 2 0 0 0,0 0 0 0 0,0 1 0 0 0,1 1 0 0 0,0 1 0 0 0,0 1 0 0 0,0 0 1 0 0,26 2-1 0 0,-42 1-97 0 0,0-1 1 0 0,1 1 0 0 0,-1 0 0 0 0,0 0-1 0 0,1 0 1 0 0,-1 1 0 0 0,0-1-1 0 0,0 1 1 0 0,0 0 0 0 0,0 0 0 0 0,0 0-1 0 0,-1 1 1 0 0,1 0 0 0 0,-1-1-1 0 0,1 1 1 0 0,-1 0 0 0 0,0 1 0 0 0,0-1-1 0 0,0 1 1 0 0,2 4 0 0 0,-1-2-12 0 0,-1 1-1 0 0,0-1 1 0 0,-1 1 0 0 0,1-1 0 0 0,-1 1 0 0 0,-1 0 0 0 0,1 0 0 0 0,-1 0 0 0 0,0 0 0 0 0,-1 0-1 0 0,0 14 1 0 0,-2 5 16 0 0,-1-1-1 0 0,-10 43 0 0 0,9-54 7 0 0,-1 1 1 0 0,0-1-1 0 0,-1 0 1 0 0,-1-1-1 0 0,0 1 1 0 0,-9 12-1 0 0,-17 18 43 0 0,-68 68-1 0 0,76-84-44 0 0,12-14 17 0 0,-24 20-1 0 0,-80 67 171 0 0,104-85-5 0 0,12-15 207 0 0,2 0-180 0 0,3 2-174 0 0,0 0 0 0 0,-1 0 0 0 0,1-1 0 0 0,0 0 0 0 0,1 1 0 0 0,-1-2 1 0 0,0 1-1 0 0,1 0 0 0 0,-1-1 0 0 0,0 0 0 0 0,1 0 0 0 0,0 0 0 0 0,-1-1 0 0 0,9 1 1 0 0,5-1-43 0 0,1-1 0 0 0,26-5 0 0 0,-26 4-7 0 0,22 0 0 0 0,17-2 0 0 0,42-7-741 0 0,40-20-3757 0 0,-92 20 2007 0 0,-4 0 318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0:03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495 142 8752 0 0,'-2'-2'62'0'0,"0"0"1"0"0,-1 0-1 0 0,1 1 0 0 0,0-1 1 0 0,-1 0-1 0 0,1 1 1 0 0,-1-1-1 0 0,1 1 0 0 0,-1 0 1 0 0,1 0-1 0 0,-1 0 1 0 0,0 0-1 0 0,0 1 0 0 0,-5-1 1 0 0,-19-4-138 0 0,20 4 546 0 0,0-1-1 0 0,0 1 1 0 0,1 1 0 0 0,-1-1-1 0 0,0 1 1 0 0,0 0 0 0 0,-13 3-1 0 0,-60 17 4297 0 0,70-17-4607 0 0,0 1-1 0 0,0 0 1 0 0,0 1 0 0 0,0 0 0 0 0,1 0-1 0 0,0 1 1 0 0,0 0 0 0 0,-13 13 0 0 0,19-17-114 0 0,-15 14 193 0 0,2 0 0 0 0,0 1 0 0 0,1 0 0 0 0,1 1 0 0 0,-23 39 0 0 0,27-38-43 0 0,0 0-1 0 0,1 0 0 0 0,2 1 0 0 0,-8 29 0 0 0,13-39-139 0 0,0-1-1 0 0,0 0 0 0 0,1 1 1 0 0,1-1-1 0 0,0 1 1 0 0,0-1-1 0 0,1 1 0 0 0,0-1 1 0 0,1 0-1 0 0,-1 1 0 0 0,2-1 1 0 0,0 0-1 0 0,4 11 0 0 0,-4-15-34 0 0,-1 0-1 0 0,1 0 1 0 0,0 0-1 0 0,0-1 1 0 0,0 1-1 0 0,1-1 1 0 0,0 0-1 0 0,0 0 1 0 0,0 0-1 0 0,0 0 1 0 0,0-1-1 0 0,1 0 1 0 0,0 0-1 0 0,0 0 1 0 0,0 0-1 0 0,0-1 1 0 0,0 0-1 0 0,0 0 1 0 0,0 0-1 0 0,1-1 1 0 0,-1 1-1 0 0,1-1 0 0 0,8 0 1 0 0,2 0 55 0 0,0-2 0 0 0,-1 1-1 0 0,1-2 1 0 0,-1 0 0 0 0,0-1 0 0 0,1-1-1 0 0,-1 0 1 0 0,-1-1 0 0 0,1 0 0 0 0,-1-1-1 0 0,15-8 1 0 0,-17 7-20 0 0,-2 1-36 0 0,0 1-1 0 0,0-1 1 0 0,0-1-1 0 0,0 0 1 0 0,-1 0-1 0 0,0-1 1 0 0,-1 0-1 0 0,0-1 0 0 0,8-9 1 0 0,-8 5-13 0 0,1-1-1 0 0,-2 1 1 0 0,0-1 0 0 0,-1 0-1 0 0,0-1 1 0 0,-1 1 0 0 0,6-27-1 0 0,-8 16-184 0 0,-1 1 0 0 0,-1-1 0 0 0,-1 1 0 0 0,-1-1 0 0 0,-1 0-1 0 0,-1 1 1 0 0,-1 0 0 0 0,-2 0 0 0 0,0 0 0 0 0,-1 0 0 0 0,-2 1-1 0 0,-14-28 1 0 0,19 42-577 0 0,-1 1-1 0 0,-9-11 1 0 0,-12-11-6566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0:14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28 191 8752 0 0,'-1'0'2743'0'0,"-8"5"1122"0"0,7-3-3717 0 0,0 0 1 0 0,0 0-1 0 0,1 0 1 0 0,-1 1 0 0 0,1-1-1 0 0,0 1 1 0 0,0-1-1 0 0,0 1 1 0 0,0-1 0 0 0,0 1-1 0 0,0 0 1 0 0,0-1-1 0 0,1 1 1 0 0,0 0 0 0 0,-1 0-1 0 0,1 4 1 0 0,0 9 4 0 0,4 28 0 0 0,-1-23 126 0 0,-2-8-173 0 0,1 1 0 0 0,1-1 0 0 0,1 0 0 0 0,5 16 0 0 0,26 50 549 0 0,-31-69-544 0 0,22 36-273 0 0,-25-44 627 0 0,3-14-336 0 0,-4 6-120 0 0,1 1 0 0 0,-1-1 0 0 0,-1 1 0 0 0,1 0 0 0 0,-1-1 0 0 0,-2-9 0 0 0,-1-6-8 0 0,-1-57-1 0 0,-10-93-38 0 0,14 135 43 0 0,2 1 0 0 0,10-65-1 0 0,-7 88-4 0 0,-4 12 0 0 0,0 0 0 0 0,0 0 0 0 0,0 0 1 0 0,0 0-1 0 0,0-1 0 0 0,0 1 0 0 0,0 0 0 0 0,0 0 0 0 0,0 0 0 0 0,0 0 0 0 0,0 0 0 0 0,0 0 0 0 0,0 0 0 0 0,0 0 0 0 0,0-1 0 0 0,0 1 0 0 0,0 0 0 0 0,0 0 0 0 0,0 0 0 0 0,0 0 0 0 0,0 0 0 0 0,0 0 0 0 0,1 0 0 0 0,-1 0 0 0 0,0 0 0 0 0,0 0 0 0 0,0 0 0 0 0,0 0 0 0 0,0 0 0 0 0,0 0 1 0 0,0 0-1 0 0,0 0 0 0 0,0 0 0 0 0,1 0 0 0 0,-1-1 0 0 0,0 1 0 0 0,0 0 0 0 0,0 0 0 0 0,0 0 0 0 0,0 0 0 0 0,0 1 0 0 0,0-1 0 0 0,0 0 0 0 0,1 0 0 0 0,-1 0 0 0 0,0 0 0 0 0,0 0 0 0 0,0 0 0 0 0,0 0 0 0 0,0 0 0 0 0,0 0 0 0 0,0 0 0 0 0,0 0 0 0 0,6 7 14 0 0,3 7 24 0 0,-3 4 11 0 0,0 0 1 0 0,3 19 0 0 0,2 8 39 0 0,11 43 11 0 0,-18-73-64 0 0,-2-5-16 0 0,1-1 0 0 0,0 1 0 0 0,0-1 0 0 0,1 0 0 0 0,0 0 0 0 0,6 9 0 0 0,4 6 34 0 0,-13-23-53 0 0,-1 0 0 0 0,1 0 0 0 0,0 0 1 0 0,0 0-1 0 0,0 0 0 0 0,0 0 0 0 0,0 0 1 0 0,0-1-1 0 0,0 1 0 0 0,0 0 0 0 0,0-1 0 0 0,1 1 1 0 0,-1-1-1 0 0,0 1 0 0 0,2 0 0 0 0,-2-1 2 0 0,0 0-1 0 0,-1 0 0 0 0,1 0 0 0 0,0 0 0 0 0,-1 0 0 0 0,1 0 1 0 0,0 0-1 0 0,-1 0 0 0 0,1 0 0 0 0,0 0 0 0 0,-1 0 1 0 0,1-1-1 0 0,0 1 0 0 0,-1 0 0 0 0,1 0 0 0 0,-1-1 1 0 0,1 1-1 0 0,0 0 0 0 0,-1-1 0 0 0,1 1 0 0 0,-1-1 1 0 0,1 1-1 0 0,-1 0 0 0 0,1-1 0 0 0,-1 1 0 0 0,0-1 0 0 0,1 1 1 0 0,-1-1-1 0 0,1 0 0 0 0,19-30 56 0 0,-17 27-58 0 0,0 0-1 0 0,0 0 1 0 0,-1 0-1 0 0,1 0 1 0 0,-1 0-1 0 0,0 0 1 0 0,0-1-1 0 0,0 1 1 0 0,1-9-1 0 0,12-64-92 0 0,-12 56 14 0 0,12-41 0 0 0,-7 33 82 0 0,-5 14 32 0 0,1 0 0 0 0,1 0 0 0 0,0 0 0 0 0,14-26 0 0 0,-18 40 302 0 0,7 3-186 0 0,-7-2-142 0 0,0 0 1 0 0,-1 0-1 0 0,1 0 0 0 0,0 0 1 0 0,0 0-1 0 0,-1 1 0 0 0,1-1 1 0 0,0 0-1 0 0,0 1 0 0 0,-1-1 1 0 0,1 0-1 0 0,0 1 0 0 0,-1-1 1 0 0,1 1-1 0 0,0-1 0 0 0,-1 1 1 0 0,1-1-1 0 0,0 2 0 0 0,4 3 17 0 0,0 1-1 0 0,0-1 0 0 0,0 1 0 0 0,-1 0 0 0 0,0 1 0 0 0,-1-1 1 0 0,1 1-1 0 0,3 9 0 0 0,-2-1-13 0 0,2-1 1 0 0,0 0-1 0 0,1 0 1 0 0,0-1-1 0 0,1 0 1 0 0,11 12-1 0 0,11 19-230 0 0,-19-32-233 0 0,-5-6-2751 0 0,-7-5 2854 0 0,9 6-1058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0:15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97 434 7368 0 0,'-1'-8'762'0'0,"-3"-4"-316"0"0,1 10-135 0 0,2 1 6 0 0,0 0-124 0 0,1 1 1 0 0,-1-1-1 0 0,1 1 1 0 0,-1 0 0 0 0,1-1-1 0 0,-1 1 1 0 0,1 0-1 0 0,-1 0 1 0 0,1-1-1 0 0,-1 1 1 0 0,1 0-1 0 0,-1 0 1 0 0,0 0 0 0 0,1 0-1 0 0,-1 0 1 0 0,1 0-1 0 0,-1 0 1 0 0,0 0-1 0 0,1 0 1 0 0,-1 0-1 0 0,1 0 1 0 0,-1 0 0 0 0,0 0-1 0 0,-12 4 1214 0 0,12-3-1271 0 0,-1 0 1 0 0,0 1-1 0 0,1-1 1 0 0,-1 1 0 0 0,1-1-1 0 0,0 1 1 0 0,-1 0-1 0 0,1-1 1 0 0,0 1 0 0 0,-1 3-1 0 0,-9 18 553 0 0,4-5-397 0 0,1 1-1 0 0,0-1 1 0 0,2 1-1 0 0,-4 34 1 0 0,5-19-137 0 0,5 63 0 0 0,-2-88-82 0 0,1-1 0 0 0,0 1 0 0 0,1-1 0 0 0,0 0 0 0 0,0 0 0 0 0,0 0 0 0 0,1 0 0 0 0,6 11-1 0 0,-1-10 55 0 0,-8-8-126 0 0,1-1-1 0 0,-1 1 1 0 0,0 0-1 0 0,1-1 1 0 0,-1 1 0 0 0,1-1-1 0 0,-1 1 1 0 0,1-1-1 0 0,-1 1 1 0 0,1-1-1 0 0,0 0 1 0 0,-1 1 0 0 0,1-1-1 0 0,-1 0 1 0 0,1 1-1 0 0,0-1 1 0 0,-1 0-1 0 0,1 0 1 0 0,0 1 0 0 0,0-1-1 0 0,-1 0 1 0 0,1 0-1 0 0,0 0 1 0 0,-1 0 0 0 0,1 0-1 0 0,0 0 1 0 0,-1 0-1 0 0,1 0 1 0 0,0 0-1 0 0,0-1 1 0 0,-1 1 0 0 0,1 0-1 0 0,0 0 1 0 0,-1-1-1 0 0,1 1 1 0 0,-1 0-1 0 0,1-1 1 0 0,0 1 0 0 0,0-1-1 0 0,1 0 2 0 0,1 0-4 0 0,-1-1-1 0 0,1 1 0 0 0,-1-1 1 0 0,0 1-1 0 0,1-1 0 0 0,-1 0 1 0 0,0 0-1 0 0,0 0 1 0 0,0 0-1 0 0,-1 0 0 0 0,1 0 1 0 0,1-3-1 0 0,16-31-263 0 0,-16 29 173 0 0,6-16-190 0 0,-1 0 0 0 0,-2 0-1 0 0,0-1 1 0 0,5-44 0 0 0,-10 48 258 0 0,-1 1-1 0 0,0-1 1 0 0,-4-19-1 0 0,-1-24 656 0 0,5 62-351 0 0,4 12-81 0 0,-1-3-34 0 0,1 0-1 0 0,7 11 0 0 0,-6-12-54 0 0,-1 1 0 0 0,5 12-1 0 0,-2-2-36 0 0,0-1 0 0 0,0 0 0 0 0,2 0 0 0 0,0-1-1 0 0,1 0 1 0 0,23 28 0 0 0,-23-33-30 0 0,-1 0 0 0 0,9 14-1 0 0,-15-20-31 0 0,0-1-1 0 0,1 0 1 0 0,0-1-1 0 0,0 1 1 0 0,0-1 0 0 0,0 0-1 0 0,0 0 1 0 0,1 0-1 0 0,-1 0 1 0 0,1-1-1 0 0,0 1 1 0 0,0-1-1 0 0,10 2 1 0 0,5 0 1 0 0,-14-6-12 0 0,-1 1 1 0 0,-3 1-7 0 0,0-1-1 0 0,1 1 1 0 0,-1-1 0 0 0,0 1-1 0 0,1-1 1 0 0,-1 0-1 0 0,0 0 1 0 0,0 0-1 0 0,1 0 1 0 0,-1 0-1 0 0,0-1 1 0 0,0 1-1 0 0,0-1 1 0 0,-1 1 0 0 0,1-1-1 0 0,2-2 1 0 0,-2 1-41 0 0,0 0 1 0 0,0 0 0 0 0,0-1-1 0 0,0 1 1 0 0,-1-1 0 0 0,1 1-1 0 0,-1-1 1 0 0,0 0 0 0 0,1-5-1 0 0,0-3-170 0 0,-1-1-1 0 0,-1 1 0 0 0,0-1 1 0 0,0 0-1 0 0,-3-15 0 0 0,-6-13-187 0 0,-2 0 0 0 0,-1 0 0 0 0,-28-62 0 0 0,36 91 542 0 0,0 0-1 0 0,1 0 0 0 0,0 0 0 0 0,1 0 1 0 0,0-1-1 0 0,0-24 0 0 0,3 31-31 0 0,-1 1 0 0 0,1-1 1 0 0,0 0-1 0 0,0 0 0 0 0,0 1 0 0 0,4-9 0 0 0,-5 14-107 0 0,0 0 0 0 0,0 0 0 0 0,0-1 0 0 0,0 1 0 0 0,0 0-1 0 0,0 0 1 0 0,0 0 0 0 0,0 0 0 0 0,0 0 0 0 0,1 0 0 0 0,-1-1-1 0 0,0 1 1 0 0,0 0 0 0 0,0 0 0 0 0,0 0 0 0 0,0 0 0 0 0,1 0-1 0 0,-1 0 1 0 0,0 0 0 0 0,0 0 0 0 0,0 0 0 0 0,0-1 0 0 0,0 1-1 0 0,1 0 1 0 0,-1 0 0 0 0,0 0 0 0 0,0 0 0 0 0,0 0 0 0 0,0 0-1 0 0,1 0 1 0 0,-1 0 0 0 0,0 0 0 0 0,0 0 0 0 0,0 0 0 0 0,0 0-1 0 0,1 1 1 0 0,-1-1 0 0 0,0 0 0 0 0,0 0 0 0 0,0 0 0 0 0,1 0-1 0 0,7 7 93 0 0,5 11 175 0 0,-13-17-264 0 0,12 18 271 0 0,-1 1-1 0 0,-1 1 1 0 0,-1 0-1 0 0,9 31 0 0 0,-9-26 18 0 0,21 40 1 0 0,3 9-76 0 0,-31-67 124 0 0,-8-19-424 0 0,-8-18-345 0 0,-28-53-739 0 0,-3-6 222 0 0,29 43 445 0 0,-17-68 0 0 0,31 103 466 0 0,1 1-1 0 0,1-1 0 0 0,-1 0 1 0 0,3-18-1 0 0,-1-2-21 0 0,-1 25 57 0 0,1 0-1 0 0,0 1 1 0 0,0-1 0 0 0,1 0 0 0 0,-1 1-1 0 0,1-1 1 0 0,0 1 0 0 0,4-7-1 0 0,1-4 63 0 0,-7 13 16 0 0,7-3 74 0 0,-6 6-145 0 0,0-1-1 0 0,-1 0 1 0 0,1 0-1 0 0,0 1 0 0 0,0-1 1 0 0,0 1-1 0 0,-1-1 0 0 0,1 0 1 0 0,0 1-1 0 0,0 0 1 0 0,-1-1-1 0 0,1 1 0 0 0,-1-1 1 0 0,1 1-1 0 0,0 0 0 0 0,-1-1 1 0 0,1 1-1 0 0,-1 0 1 0 0,1 0-1 0 0,-1-1 0 0 0,0 1 1 0 0,1 0-1 0 0,-1 0 0 0 0,0 0 1 0 0,1 1-1 0 0,6 29-17 0 0,-5-21 20 0 0,2 10-6 0 0,-2 1 0 0 0,1 22 0 0 0,-3-26 38 0 0,1-1 0 0 0,1 1-1 0 0,1 0 1 0 0,5 22-1 0 0,-6-34 6 0 0,0 1 31 0 0,0 1 1 0 0,0-2-1 0 0,0 1 0 0 0,1 0 0 0 0,0 0 1 0 0,0-1-1 0 0,1 1 0 0 0,-1-1 0 0 0,7 7 1 0 0,6 6 190 0 0,-9-11-40 0 0,0 1 0 0 0,15 11 0 0 0,-14-13-90 0 0,0 0 1 0 0,1 0 0 0 0,0-1-1 0 0,0 0 1 0 0,0 0-1 0 0,19 6 1 0 0,2-3 128 0 0,-6-1 37 0 0,36 6-1 0 0,-56-13-291 0 0,6 2 20 0 0,0-1 1 0 0,0 0-1 0 0,1-1 0 0 0,-1 0 0 0 0,20-3 0 0 0,-25 2-205 0 0,2 0-270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0:15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21 1840 0 0,'7'-21'14279'0'0,"-9"32"-7334"0"0,2-6-9843 0 0,-10 64 3315 0 0,-9 18-198 0 0,-12 40-58 0 0,26-108-135 0 0,1 0 0 0 0,0 0 0 0 0,1 1 0 0 0,0 36 0 0 0,4-53-24 0 0,-1 0 0 0 0,0-1 0 0 0,1 1 0 0 0,0 0 0 0 0,0 0 0 0 0,-1-1 1 0 0,2 1-1 0 0,-1 0 0 0 0,0-1 0 0 0,0 1 0 0 0,1-1 0 0 0,-1 0 0 0 0,1 1 1 0 0,0-1-1 0 0,0 0 0 0 0,0 0 0 0 0,0 0 0 0 0,0 0 0 0 0,0 0 0 0 0,1-1 0 0 0,-1 1 1 0 0,1-1-1 0 0,-1 1 0 0 0,1-1 0 0 0,-1 0 0 0 0,1 0 0 0 0,0 0 0 0 0,-1 0 1 0 0,1-1-1 0 0,0 1 0 0 0,0-1 0 0 0,0 0 0 0 0,-1 0 0 0 0,4 0 0 0 0,10 1 3 0 0,-11-1-10 0 0,0 1 0 0 0,0-1 0 0 0,0 0 0 0 0,1-1 0 0 0,-1 1 0 0 0,0-1 0 0 0,0 0 0 0 0,0 0 0 0 0,0 0 1 0 0,0-1-1 0 0,0 0 0 0 0,-1 0 0 0 0,1 0 0 0 0,0-1 0 0 0,4-3 0 0 0,33-22-1131 0 0,-32 21 786 0 0,11-9-5727 0 0,-12 7 243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0:16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16 4144 0 0,'0'0'319'0'0,"-2"-1"-210"0"0,1 1 259 0 0,-1-1 0 0 0,1 1 0 0 0,-1-1 1 0 0,1 1-1 0 0,-1-1 0 0 0,1 0 0 0 0,-1 0 0 0 0,1 0 1 0 0,-11-7 9791 0 0,12 8-10073 0 0,0 1-1 0 0,0 0 1 0 0,-1-1-1 0 0,1 1 1 0 0,0 0 0 0 0,0-1-1 0 0,-1 1 1 0 0,1 0-1 0 0,0-1 1 0 0,-1 1 0 0 0,1 0-1 0 0,-1-1 1 0 0,1 1-1 0 0,-1-1 1 0 0,1 1 0 0 0,-2 0-1 0 0,1 0-48 0 0,0-1 0 0 0,1 1-1 0 0,-1 0 1 0 0,0-1 0 0 0,1 1-1 0 0,-1 0 1 0 0,0 0 0 0 0,1 0 0 0 0,-1 0-1 0 0,1 0 1 0 0,0-1 0 0 0,-1 1-1 0 0,0 2 1 0 0,-1 19 461 0 0,0 0 0 0 0,1 0 0 0 0,2 24 0 0 0,11 67-245 0 0,-4-42 17 0 0,13 71 175 0 0,-5-51-180 0 0,16 76-130 0 0,-17-84-144 0 0,-5-32-27 0 0,-1 0-1 0 0,1 70 1 0 0,-8-96-286 0 0,-2-21 110 0 0,1 0 0 0 0,-1 0 0 0 0,0 0 0 0 0,0 0 0 0 0,0 0 0 0 0,-1 0 1 0 0,0 4-1 0 0,-3 8-3721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0:17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6 8288 0 0,'-13'-3'902'0'0,"13"3"-807"0"0,-1-1-1 0 0,1 1 0 0 0,-1 0 0 0 0,1-1 1 0 0,-1 1-1 0 0,1 0 0 0 0,-1 0 0 0 0,0 0 1 0 0,1 0-1 0 0,-1 0 0 0 0,1-1 1 0 0,-1 1-1 0 0,1 0 0 0 0,-1 0 0 0 0,1 0 1 0 0,-1 1-1 0 0,0-1 0 0 0,1 0 0 0 0,-1 0 1 0 0,1 0-1 0 0,-1 0 0 0 0,1 0 1 0 0,-1 1-1 0 0,1-1 0 0 0,-1 0 0 0 0,0 1 1 0 0,-3 4 835 0 0,3-4-800 0 0,0 0-1 0 0,0 0 1 0 0,1 0-1 0 0,-1 0 0 0 0,0 0 1 0 0,1 0-1 0 0,-1 0 1 0 0,1 0-1 0 0,-1 0 0 0 0,1 0 1 0 0,0 0-1 0 0,-1 0 1 0 0,1 0-1 0 0,0 0 0 0 0,0 0 1 0 0,0 2-1 0 0,1 33-40 0 0,2-1 0 0 0,7 38-1 0 0,22 70 100 0 0,49 119 169 0 0,-59-182-303 0 0,-4-7-604 0 0,-14-56-2 0 0,-7 0-21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18:38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458 52 6448 0 0,'-64'-32'1070'0'0,"20"16"3842"0"0,17 13-16 0 0,-14 5-2169 0 0,30-1-2273 0 0,0 0-132 0 0,1 2 1 0 0,-1 0-1 0 0,0 0 0 0 0,1 1 0 0 0,-1 0 0 0 0,1 0 0 0 0,0 1 0 0 0,-11 8 0 0 0,12-6-219 0 0,1-1-1 0 0,-1 1 1 0 0,1 1 0 0 0,1-1-1 0 0,0 1 1 0 0,0 1 0 0 0,-8 12 0 0 0,-36 68 192 0 0,49-85-285 0 0,-7 17 54 0 0,0 0 0 0 0,-7 27 1 0 0,14-40-55 0 0,0 0 0 0 0,0 0 0 0 0,1 0 0 0 0,0 0 0 0 0,1 0 0 0 0,0 0 0 0 0,0 0 0 0 0,1 1 0 0 0,0-1 0 0 0,0 0 1 0 0,1 0-1 0 0,0 0 0 0 0,0 0 0 0 0,1-1 0 0 0,0 1 0 0 0,0 0 0 0 0,1-1 0 0 0,0 0 0 0 0,0 0 0 0 0,1 0 0 0 0,0-1 0 0 0,0 1 0 0 0,10 9 0 0 0,-8-9-1 0 0,1-1-1 0 0,-1 0 0 0 0,1 0 0 0 0,0 0 1 0 0,0-1-1 0 0,1 0 0 0 0,0 0 1 0 0,18 6-1 0 0,-14-8 11 0 0,0 0-1 0 0,0 0 1 0 0,0-1 0 0 0,0-1-1 0 0,1 0 1 0 0,-1-1 0 0 0,1-1-1 0 0,-1 0 1 0 0,0 0 0 0 0,1-2-1 0 0,-1 1 1 0 0,0-2 0 0 0,-1 0-1 0 0,1 0 1 0 0,0-1 0 0 0,-1-1-1 0 0,0 0 1 0 0,-1 0 0 0 0,13-10-1 0 0,-19 12-24 0 0,0 0-1 0 0,0 0 0 0 0,-1-1 1 0 0,1 1-1 0 0,-1-1 0 0 0,0 0 1 0 0,-1 0-1 0 0,1 0 0 0 0,-1-1 1 0 0,0 1-1 0 0,2-8 0 0 0,-2 4-20 0 0,0 0 0 0 0,0 0 0 0 0,-1-1 0 0 0,-1 1 0 0 0,0-1-1 0 0,0-15 1 0 0,-2-3-77 0 0,-2 0-1 0 0,-1 1 1 0 0,-15-55-1 0 0,11 55-396 0 0,-1-1 0 0 0,-16-33-1 0 0,19 49-3161 0 0,-15-21 0 0 0,13 21-3194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0:18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33 330 9672 0 0,'-3'-2'122'0'0,"0"-1"1"0"0,1 0 0 0 0,-1 0 0 0 0,1 0-1 0 0,0 0 1 0 0,0 0 0 0 0,0-1-1 0 0,0 1 1 0 0,0-1 0 0 0,1 1-1 0 0,0-1 1 0 0,-2-6 0 0 0,2 3 385 0 0,-1 0-1 0 0,1 0 1 0 0,1 0 0 0 0,0 0-1 0 0,0-13 1 0 0,2 12-254 0 0,0 0 1 0 0,0 0-1 0 0,0 0 0 0 0,1 0 1 0 0,0 1-1 0 0,0-1 0 0 0,1 1 1 0 0,0 0-1 0 0,0 0 0 0 0,1 1 1 0 0,9-12-1 0 0,-2 6-105 0 0,0 0 0 0 0,1 0 1 0 0,0 1-1 0 0,21-13 0 0 0,-19 16-101 0 0,0 0 0 0 0,0 1-1 0 0,1 1 1 0 0,0 0-1 0 0,25-5 1 0 0,-23 7-34 0 0,1 2 1 0 0,0 0-1 0 0,0 1 1 0 0,-1 0-1 0 0,1 2 1 0 0,0 1-1 0 0,0 0 1 0 0,36 9-1 0 0,-43-7-13 0 0,-1-1 0 0 0,0 2-1 0 0,0 0 1 0 0,0 0-1 0 0,0 1 1 0 0,-1 0-1 0 0,0 0 1 0 0,0 1-1 0 0,-1 1 1 0 0,0 0 0 0 0,0 0-1 0 0,10 12 1 0 0,-7-4 17 0 0,0 0 1 0 0,-2 0-1 0 0,1 1 1 0 0,-2 0 0 0 0,0 0-1 0 0,11 35 1 0 0,-15-31 12 0 0,0 1 1 0 0,-1-1 0 0 0,1 40-1 0 0,-4-48-9 0 0,-2-1 0 0 0,1 1 0 0 0,-2-1-1 0 0,0 1 1 0 0,0-1 0 0 0,-5 12 0 0 0,-1 2 61 0 0,-20 41 1 0 0,14-41-89 0 0,-1 0 0 0 0,-1-1 0 0 0,-1-1-1 0 0,-38 41 1 0 0,-92 75-905 0 0,53-63-174 0 0,38-33-618 0 0,24-19-2155 0 0,0 0-1115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0:19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204 224 9440 0 0,'-1'2'432'0'0,"-9"8"-142"0"0,-11 21 1 0 0,8-13-218 0 0,-4 6 457 0 0,2 1-1 0 0,1 0 1 0 0,-11 30-1 0 0,-27 82 1269 0 0,43-109-1439 0 0,1 1 0 0 0,-7 55-1 0 0,13-64-270 0 0,0-1 0 0 0,2 1 0 0 0,1 0-1 0 0,0-1 1 0 0,6 26 0 0 0,-6-39-77 0 0,0 0 0 0 0,1-1 1 0 0,0 1-1 0 0,0 0 0 0 0,0-1 0 0 0,1 1 1 0 0,0-1-1 0 0,7 10 0 0 0,1-5 44 0 0,-5-11-60 0 0,-5 1 9 0 0,1 0-4 0 0,0-1 0 0 0,0 1 0 0 0,0-1 0 0 0,-1 1 0 0 0,1-1 0 0 0,0 0 0 0 0,-1 0 0 0 0,1 1 0 0 0,0-1 0 0 0,-1 0 0 0 0,1 0 0 0 0,-1-1-1 0 0,1 1 1 0 0,1-2 1 0 0,16-21-1 0 0,-16 18 13 0 0,7-9-97 0 0,-2 0 0 0 0,0-1 1 0 0,7-20-1 0 0,-12 26 26 0 0,9-31-376 0 0,11-61 0 0 0,4-45-38 0 0,-26 142 588 0 0,-1 0 1 0 0,0-1 0 0 0,0 1-1 0 0,-1-11 1 0 0,-1 12 554 0 0,1 5-35 0 0,0 20 41 0 0,6 44-141 0 0,-2-33-340 0 0,0-16-133 0 0,0 1-1 0 0,1-1 0 0 0,1 0 0 0 0,0 0 1 0 0,2-1-1 0 0,0 1 0 0 0,0-1 0 0 0,12 16 0 0 0,-11-17-23 0 0,-6-10-35 0 0,0 0 0 0 0,0 0 0 0 0,1-1 1 0 0,-1 1-1 0 0,1-1 0 0 0,0 1 0 0 0,5 4 0 0 0,54 36 56 0 0,-59-42-63 0 0,-1-1-1 0 0,1 0 0 0 0,0 1 0 0 0,0-1 1 0 0,0-1-1 0 0,-1 1 0 0 0,1 0 0 0 0,0-1 1 0 0,0 1-1 0 0,0-1 0 0 0,0 0 0 0 0,0 0 1 0 0,3 0-1 0 0,-4 0-25 0 0,0-1 0 0 0,0 1 0 0 0,0 0 0 0 0,0-1 0 0 0,0 0 0 0 0,0 1 0 0 0,-1-1 0 0 0,1 0-1 0 0,0 0 1 0 0,0 0 0 0 0,-1 0 0 0 0,1 0 0 0 0,0 0 0 0 0,-1 0 0 0 0,1-1 0 0 0,-1 1 0 0 0,0-1 0 0 0,0 1 0 0 0,3-4 0 0 0,-4 4-9 0 0,37-70-1918 0 0,-34 63 1739 0 0,0 0 0 0 0,0 0 0 0 0,-1-1 0 0 0,0 0 0 0 0,0 1 0 0 0,-1-1 0 0 0,0-9 0 0 0,-12-237-761 0 0,11 249 1112 0 0,-1 1 0 0 0,-1 0 0 0 0,1-1 0 0 0,-3-5 0 0 0,-3-13 426 0 0,6 21-565 0 0,-4-14 1215 0 0,3 19-334 0 0,-2 9-254 0 0,3-6-479 0 0,0 1-1 0 0,1 0 0 0 0,0-1 1 0 0,0 1-1 0 0,0 0 0 0 0,0-1 1 0 0,1 1-1 0 0,2 6 0 0 0,1 28 224 0 0,-3-19-163 0 0,1-1-1 0 0,1 0 1 0 0,1 0 0 0 0,0 0-1 0 0,14 36 1 0 0,-14-46-202 0 0,0-1 0 0 0,1 1 0 0 0,8 13 0 0 0,-12-22 48 0 0,7-27-397 0 0,-3-15 27 0 0,20-122-694 0 0,-1 78 434 0 0,-13 52 362 0 0,-5 18 121 0 0,1 0-1 0 0,0 0 0 0 0,2 0 1 0 0,14-20-1 0 0,-15 25 56 0 0,11-16-2 0 0,1 2 0 0 0,1 1-1 0 0,1 0 1 0 0,1 2 0 0 0,34-25-1 0 0,-57 46 47 0 0,3-2 6 0 0,-1 0 0 0 0,0 1 0 0 0,0-1 0 0 0,1 0 0 0 0,-1 1 0 0 0,1 0 0 0 0,-1 0 0 0 0,1-1 0 0 0,0 1 0 0 0,4-1 0 0 0,-6 3 7 0 0,0-1 1 0 0,-1 1 0 0 0,1 0-1 0 0,-1-1 1 0 0,1 1-1 0 0,0-1 1 0 0,-1 1-1 0 0,1 0 1 0 0,-1 0 0 0 0,0-1-1 0 0,1 1 1 0 0,-1 0-1 0 0,1 0 1 0 0,-1-1-1 0 0,0 1 1 0 0,0 0 0 0 0,0 0-1 0 0,1 0 1 0 0,-1 0-1 0 0,0 1 1 0 0,0-2-13 0 0,0 11 104 0 0,0 0-1 0 0,-1 1 1 0 0,0-1 0 0 0,0 0 0 0 0,-1 0 0 0 0,-1-1 0 0 0,0 1-1 0 0,-6 15 1 0 0,-5 19 50 0 0,9-28-133 0 0,-3 12 69 0 0,2 0 0 0 0,0 1 1 0 0,-2 54-1 0 0,8-64 4 0 0,3 62 199 0 0,-2-74-267 0 0,0 0 1 0 0,1 0-1 0 0,0 0 1 0 0,0 0-1 0 0,1 0 0 0 0,0 0 1 0 0,6 11-1 0 0,-8-17 47 0 0,1-2-69 0 0,0 0 1 0 0,0 0-1 0 0,-1 0 0 0 0,1 0 1 0 0,0-1-1 0 0,0 1 0 0 0,0-1 1 0 0,-1 1-1 0 0,1-1 0 0 0,0 1 1 0 0,-1-1-1 0 0,1 0 0 0 0,0 0 1 0 0,-1 0-1 0 0,3-1 0 0 0,-1-2-16 0 0,0 1 0 0 0,0-1 0 0 0,0 0-1 0 0,-1 0 1 0 0,3-5 0 0 0,-4 7-5 0 0,8-14-223 0 0,-2-2-1 0 0,0 1 0 0 0,-1-1 1 0 0,0 0-1 0 0,-2 0 0 0 0,0 0 1 0 0,-1-1-1 0 0,1-27 0 0 0,-3 33-64 0 0,-4-25 0 0 0,1-1-110 0 0,-2-16-102 0 0,2 41 400 0 0,1-1 1 0 0,0 0 0 0 0,3-27 0 0 0,-1 7 119 0 0,-1 33 754 0 0,1 4-514 0 0,2 5-74 0 0,0 0 0 0 0,-1 1 0 0 0,0-1 0 0 0,0 1 0 0 0,0 0 0 0 0,-1 0-1 0 0,0 11 1 0 0,1 1 172 0 0,2 13 35 0 0,-1-7-187 0 0,0 1-1 0 0,9 28 1 0 0,-7-41-164 0 0,0 7 197 0 0,2 0 0 0 0,1 0-1 0 0,16 32 1 0 0,-15-38-119 0 0,1 0-1 0 0,12 14 1 0 0,-16-23-183 0 0,-1 0 1 0 0,1 0 0 0 0,0-1 0 0 0,0 0 0 0 0,0 0 0 0 0,1 0 0 0 0,7 3-1 0 0,-12-7 6 0 0,0-1-1 0 0,0 1 0 0 0,0-1 0 0 0,0 1 1 0 0,0-1-1 0 0,0 0 0 0 0,0 0 0 0 0,1 0 1 0 0,-1 0-1 0 0,0 0 0 0 0,0 0 0 0 0,0-1 1 0 0,0 1-1 0 0,0-1 0 0 0,1 1 0 0 0,1-2 1 0 0,0 1-637 0 0,0-1 1 0 0,0 0 0 0 0,-1 0-1 0 0,1 0 1 0 0,0-1-1 0 0,-1 1 1 0 0,4-4 0 0 0,7-9-4700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0:19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52 11024 0 0,'0'0'248'0'0,"0"0"-130"0"0,0 0 0 0 0,0-1 0 0 0,0 1 0 0 0,0 0 0 0 0,0 0 0 0 0,0-1 0 0 0,0 1 0 0 0,0 0 0 0 0,-1-1 0 0 0,1 1 0 0 0,0 0 0 0 0,0 0 0 0 0,0 0 0 0 0,0-1 0 0 0,-1 1 0 0 0,1 0 0 0 0,0 0 0 0 0,0 0 0 0 0,0-1 0 0 0,-1 1 0 0 0,1 0 0 0 0,0 0 0 0 0,-1 0 0 0 0,-2 7 330 0 0,1 0 0 0 0,-1 0 0 0 0,1 0 0 0 0,-1 15 0 0 0,1-3 169 0 0,1-1 1 0 0,2 29 0 0 0,0-9-120 0 0,0-16-420 0 0,1-1 0 0 0,1 0 0 0 0,10 36 0 0 0,-12-53-52 0 0,0 1-1 0 0,1-1 1 0 0,0 0-1 0 0,0 0 1 0 0,0 0-1 0 0,0 0 1 0 0,1 0-1 0 0,-1 0 1 0 0,1-1-1 0 0,3 4 0 0 0,-4-5 45 0 0,-1-2-107 0 0,0 1 1 0 0,0-1-1 0 0,0 1 1 0 0,0-1 0 0 0,0 0-1 0 0,0 0 1 0 0,1 1-1 0 0,-1-1 1 0 0,0 0-1 0 0,0 0 1 0 0,0 0-1 0 0,0 0 1 0 0,1 0 0 0 0,0-1-1 0 0,1 0-17 0 0,0-1-1 0 0,0 0 1 0 0,0 1-1 0 0,-1-1 0 0 0,1-1 1 0 0,-1 1-1 0 0,0 0 1 0 0,1-1-1 0 0,-1 1 1 0 0,0-1-1 0 0,0 0 1 0 0,-1 1-1 0 0,1-1 1 0 0,0 0-1 0 0,1-4 1 0 0,4-10-474 0 0,7-24 1 0 0,-13 37 443 0 0,15-56-563 0 0,7-19 333 0 0,-11 29 47 0 0,-10 39 340 0 0,0 1-1 0 0,0 0 1 0 0,1 0-1 0 0,1 1 1 0 0,8-18-1 0 0,-11 25 481 0 0,6 22 231 0 0,1 42 870 0 0,-6-43-1071 0 0,7 34 0 0 0,-5-35-403 0 0,-4-15-144 0 0,1 0-1 0 0,-1 0 1 0 0,1 1 0 0 0,0-1 0 0 0,0 0-1 0 0,0 0 1 0 0,3 5 0 0 0,6 17-10 0 0,-4-13-26 0 0,-1-9 0 0 0,-3-2 0 0 0,2 2-1 0 0,-3-2 1 0 0,0 0 0 0 0,-1 0-1 0 0,1 0 1 0 0,0-1 0 0 0,0 1-1 0 0,-1 0 1 0 0,1-1 0 0 0,0 1 0 0 0,0 0-1 0 0,0-1 1 0 0,0 1 0 0 0,0-1-1 0 0,0 1 1 0 0,0-1 0 0 0,0 0-1 0 0,0 1 1 0 0,0-1 0 0 0,0 0-1 0 0,0 0 1 0 0,0 0 0 0 0,0 0-1 0 0,0 0 1 0 0,0 0 0 0 0,0 0-1 0 0,0 0 1 0 0,0 0 0 0 0,0 0-1 0 0,0-1 1 0 0,1 1 0 0 0,10-6-64 0 0,-11 6 52 0 0,1-1 0 0 0,0 0-1 0 0,0 0 1 0 0,0 1 0 0 0,-1-1-1 0 0,1-1 1 0 0,0 1 0 0 0,-1 0-1 0 0,3-2 1 0 0,8-12-240 0 0,-1 0 0 0 0,19-32 0 0 0,4-8-912 0 0,-27 44 1040 0 0,-1 1 0 0 0,0-1 0 0 0,7-19 1 0 0,-5 12 189 0 0,15-28 0 0 0,-22 45 621 0 0,1 2-652 0 0,-1 0 1 0 0,1 1-1 0 0,-1-1 0 0 0,1 0 0 0 0,-1 1 0 0 0,1-1 1 0 0,-1 1-1 0 0,0-1 0 0 0,0 1 0 0 0,0 0 1 0 0,1 3-1 0 0,26 79 1061 0 0,-26-76-1129 0 0,1-1 0 0 0,-1 0 0 0 0,1 0 0 0 0,1 0 0 0 0,5 9 0 0 0,27 37-4958 0 0,-27-41 3231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0:21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144 635 9272 0 0,'0'0'4830'0'0,"6"-10"-2303"0"0,16-22-2084 0 0,-16 23-453 0 0,0 1 0 0 0,0-1 0 0 0,-1 0 0 0 0,0 0 0 0 0,-1 0 0 0 0,4-11 0 0 0,15-40 53 0 0,-14 29-135 0 0,-6 22 26 0 0,0 0-1 0 0,-1 0 0 0 0,0 0 0 0 0,0 0 1 0 0,0-16-1 0 0,-2 13 61 0 0,1 0 0 0 0,2-12 0 0 0,-2 20 13 0 0,-1-6-21 0 0,-11-9 104 0 0,10 17-15 0 0,0 0 1 0 0,0 1-1 0 0,0-1 0 0 0,-1 1 0 0 0,1-1 0 0 0,-1 1 1 0 0,1 0-1 0 0,-1-1 0 0 0,0 1 0 0 0,0 0 1 0 0,1 0-1 0 0,-1 0 0 0 0,0 1 0 0 0,0-1 0 0 0,0 0 1 0 0,0 1-1 0 0,-3-1 0 0 0,2 0 4 0 0,-1 1 0 0 0,0 0 0 0 0,1 0 0 0 0,-1 0 0 0 0,0 1 0 0 0,1-1-1 0 0,-1 1 1 0 0,0 0 0 0 0,-3 1 0 0 0,-1 1 56 0 0,1 0 0 0 0,0 1 0 0 0,0-1 0 0 0,0 2 0 0 0,0-1 0 0 0,1 1 0 0 0,0 0-1 0 0,-11 10 1 0 0,10-6-67 0 0,0 1 0 0 0,-6 11-1 0 0,-11 15 40 0 0,17-26-106 0 0,0 0 0 0 0,1 0 0 0 0,0 0 0 0 0,0 1 0 0 0,1 0 0 0 0,-6 18 0 0 0,9-22 3 0 0,0 1 1 0 0,1-1 0 0 0,-1 1 0 0 0,2 0-1 0 0,-1-1 1 0 0,1 1 0 0 0,0 0 0 0 0,0-1-1 0 0,1 1 1 0 0,0-1 0 0 0,3 13 0 0 0,-2-15-3 0 0,-1-2 6 0 0,-1-1-1 0 0,1 1 0 0 0,0 0 1 0 0,0-1-1 0 0,0 1 0 0 0,1-1 1 0 0,-1 0-1 0 0,1 1 0 0 0,-1-1 1 0 0,1 0-1 0 0,2 3 0 0 0,9 5 112 0 0,-9-9-92 0 0,1 0 9 0 0,-1 1 17 0 0,0-1 0 0 0,1 0 0 0 0,-1 0 0 0 0,1 0 0 0 0,-1-1 0 0 0,0 0 0 0 0,1 0 0 0 0,-1 0 0 0 0,1 0 0 0 0,-1 0 0 0 0,1-1 0 0 0,-1 0 0 0 0,1 0 0 0 0,-1 0 0 0 0,0-1 0 0 0,7-2 0 0 0,-3 0 14 0 0,1-1-1 0 0,-1 1 1 0 0,0-1 0 0 0,0-1-1 0 0,-1 1 1 0 0,0-1 0 0 0,8-9-1 0 0,-8 7-66 0 0,-1-1 0 0 0,0 1 0 0 0,0-2 0 0 0,5-12 0 0 0,-1 2 0 0 0,-4 9-52 0 0,-1-1-1 0 0,0 0 0 0 0,-1 0 1 0 0,-1-1-1 0 0,0 1 0 0 0,0-1 1 0 0,0-15-1 0 0,-2-92-837 0 0,-2 59 619 0 0,0 56 256 0 0,1 0-1 0 0,0 0 1 0 0,-1 0 0 0 0,-2-7 0 0 0,1 6-49 0 0,1-1 1 0 0,0 0-1 0 0,0 0 1 0 0,1-11-1 0 0,-1 18 64 0 0,1 0 0 0 0,0-1 0 0 0,0 1 0 0 0,0 0 0 0 0,0 0 0 0 0,0-1 0 0 0,0 1 0 0 0,0 0 0 0 0,0 0 0 0 0,0-1 0 0 0,0 1 0 0 0,1 0 0 0 0,-1 0 0 0 0,0-1 0 0 0,0 1 0 0 0,0 0 0 0 0,0 0 0 0 0,0-1 0 0 0,0 1 0 0 0,0 0 0 0 0,1 0 0 0 0,-1 0 0 0 0,0-1 0 0 0,0 1 0 0 0,0 0 0 0 0,0 0 0 0 0,1 0 0 0 0,-1 0 0 0 0,0 0 0 0 0,0-1 0 0 0,0 1 0 0 0,1 0 0 0 0,-1 0 0 0 0,0 0 0 0 0,0 0 0 0 0,1 0 0 0 0,-1 0 0 0 0,0 0 0 0 0,0 0 0 0 0,1 0 0 0 0,-1 0 0 0 0,0 0 0 0 0,0 0 0 0 0,1 0 0 0 0,-1 0 0 0 0,0 0 0 0 0,0 0 0 0 0,1 0 0 0 0,-1 0 0 0 0,0 0 0 0 0,0 0 0 0 0,0 0 0 0 0,1 0 0 0 0,-1 1 0 0 0,0-1 0 0 0,0 0 0 0 0,0 0 0 0 0,1 0 0 0 0,-1 0 0 0 0,0 1 0 0 0,0-1 0 0 0,0 0 0 0 0,1 0 0 0 0,-1 1 0 0 0,0-1 0 0 0,3 2 29 0 0,0-1 0 0 0,0 2 0 0 0,0-1 0 0 0,-1 0 0 0 0,1 0 0 0 0,0 1 0 0 0,-1 0 0 0 0,0-1 0 0 0,0 1 0 0 0,4 6-1 0 0,14 34 334 0 0,-14-29-235 0 0,12 43 282 0 0,2 26 207 0 0,-13-55-466 0 0,-5-20-147 0 0,1 1 1 0 0,6 16-1 0 0,-5-16 37 0 0,0-1 0 0 0,1 0-1 0 0,0 0 1 0 0,7 8 0 0 0,-9-13-35 0 0,-1 0 0 0 0,1 0 1 0 0,0-1-1 0 0,-1 1 0 0 0,1-1 0 0 0,0 0 1 0 0,1 0-1 0 0,-1 0 0 0 0,0 0 0 0 0,1-1 1 0 0,-1 1-1 0 0,1-1 0 0 0,4 2 0 0 0,-6-3-5 0 0,0 0 0 0 0,1 0 0 0 0,-1 0 0 0 0,0 0 0 0 0,1 0 0 0 0,-1 0 0 0 0,1 0 0 0 0,-1-1 0 0 0,0 0 0 0 0,0 1 0 0 0,1-1 0 0 0,-1 0 0 0 0,0 0 0 0 0,0 0 0 0 0,0 0 0 0 0,0 0 0 0 0,0-1 0 0 0,0 1 0 0 0,0 0 0 0 0,0-1 0 0 0,-1 0 0 0 0,1 1 0 0 0,1-3 0 0 0,4-6 0 0 0,0 1 0 0 0,-1-1 0 0 0,9-17 0 0 0,-1 0 0 0 0,-7 15-10 0 0,-1 0-1 0 0,0-1 1 0 0,-1 0-1 0 0,-1 0 1 0 0,0 0 0 0 0,0-1-1 0 0,2-25 1 0 0,0-99-123 0 0,-14 38 61 0 0,3 75 72 0 0,5 25 0 0 0,0 0 0 0 0,0 0 0 0 0,0 0 0 0 0,0 0 0 0 0,0 0 0 0 0,0-1 0 0 0,0 1 0 0 0,0 0 0 0 0,0 0 0 0 0,0 0 0 0 0,0 0 0 0 0,0 0 0 0 0,0 0 0 0 0,0 0 0 0 0,0 0 0 0 0,1-1 0 0 0,-1 1 0 0 0,0 0 0 0 0,0 0 0 0 0,0 0 0 0 0,0 0 0 0 0,0 0 0 0 0,0 0 0 0 0,0 0 0 0 0,0 0 0 0 0,0 0 0 0 0,0 0 0 0 0,1 0 0 0 0,-1 0 0 0 0,0 0 0 0 0,0 0 0 0 0,0 0 0 0 0,0 0 0 0 0,0 0 0 0 0,0 0 0 0 0,0 0 0 0 0,1 0 0 0 0,-1 0 0 0 0,0 0 0 0 0,0 0 0 0 0,0 0 0 0 0,0 0 0 0 0,0 0 0 0 0,0 0 0 0 0,0 0 0 0 0,0 0 0 0 0,1 0 0 0 0,-1 0 0 0 0,0 0 0 0 0,0 0 0 0 0,0 0 0 0 0,0 0 0 0 0,0 0 0 0 0,0 0 0 0 0,0 0 0 0 0,0 0 0 0 0,0 1 0 0 0,0-1 0 0 0,0 0 0 0 0,0 0 0 0 0,1 0 0 0 0,-1 0 0 0 0,0 0 0 0 0,5 5 0 0 0,-1 0 8 0 0,-1 1-1 0 0,0 0 0 0 0,0 0 0 0 0,0 0 0 0 0,0 0 1 0 0,-1 0-1 0 0,0 0 0 0 0,-1 1 0 0 0,1-1 0 0 0,0 13 1 0 0,7 22 71 0 0,0-7-2 0 0,9 26 32 0 0,-15-53-96 0 0,0 0 0 0 0,0-1 0 0 0,1 1 0 0 0,-1-1 0 0 0,1 0 0 0 0,7 7 0 0 0,39 56 71 0 0,-42-63-73 0 0,-7-6-15 0 0,0 1-1 0 0,0-1 1 0 0,0 0-1 0 0,0 0 1 0 0,0 0-1 0 0,0 0 1 0 0,0-1-1 0 0,0 1 1 0 0,0 0 0 0 0,0 0-1 0 0,0-1 1 0 0,-1 1-1 0 0,1 0 1 0 0,0-1-1 0 0,0 1 1 0 0,0-1 0 0 0,0 1-1 0 0,-1-1 1 0 0,1 1-1 0 0,0-1 1 0 0,0 0-1 0 0,-1 1 1 0 0,2-2-1 0 0,1 0-17 0 0,2-2-46 0 0,0-1 1 0 0,-1 1 0 0 0,1-1 0 0 0,-1 0 0 0 0,0 0 0 0 0,0 0-1 0 0,6-11 1 0 0,-2-1-23 0 0,0 0 0 0 0,-2-1 0 0 0,1 0 0 0 0,4-26 0 0 0,-3 13-36 0 0,0-1 13 0 0,-5 17 42 0 0,9-26-1 0 0,10-16-114 0 0,-12 67 255 0 0,1 8 94 0 0,-1 0 0 0 0,10 29 0 0 0,-18-45-156 0 0,-1 1 0 0 0,1 0 0 0 0,-1-1-1 0 0,1 1 1 0 0,0-1 0 0 0,0 0 0 0 0,0 1 0 0 0,5 2-1 0 0,10 14 4 0 0,-15-16-276 0 0,0 0 0 0 0,1-1 0 0 0,-1 1 0 0 0,0-1-1 0 0,1 1 1 0 0,0-1 0 0 0,0 0 0 0 0,-1 0 0 0 0,1-1 0 0 0,0 1 0 0 0,4 1 0 0 0,3 1-6431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0:21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11976 0 0,'0'0'922'0'0,"1"2"-600"0"0,2 9 181 0 0,0 0 1 0 0,-1 0 0 0 0,0 0 0 0 0,0 1-1 0 0,-2-1 1 0 0,0 18 0 0 0,2 16 283 0 0,35 187 987 0 0,-24-166-1547 0 0,55 211 213 0 0,-59-246-428 0 0,18 54 87 0 0,5 19 47 0 0,-9-32-684 0 0,-5-18-778 0 0,-9-18 234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0:21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56 424 6912 0 0,'-4'1'100'0'0,"-1"-2"0"0"0,1 1 0 0 0,0 0 0 0 0,0-1 0 0 0,-1 0 0 0 0,1 0 0 0 0,0 0 0 0 0,0 0 0 0 0,0-1 0 0 0,-9-8 9568 0 0,13 10-9434 0 0,3-10 1930 0 0,8-6-1893 0 0,-2 8-128 0 0,0-1 1 0 0,0 1 0 0 0,0 1-1 0 0,19-11 1 0 0,44-19 7 0 0,-66 34-134 0 0,302-131-1226 0 0,-211 86-28 0 0,-6 3 227 0 0,-75 38 866 0 0,0-2 0 0 0,20-15 0 0 0,-24 16 104 0 0,-8 6 113 0 0,0 0-1 0 0,-1 0 0 0 0,1 0 0 0 0,0 1 0 0 0,0-1 0 0 0,0 1 0 0 0,0 0 0 0 0,0 0 0 0 0,1 0 1 0 0,-1 1-1 0 0,8 0 0 0 0,-10 1 14 0 0,0 0 0 0 0,-1 0-1 0 0,1 0 1 0 0,-1 0 0 0 0,0 1 0 0 0,1-1 0 0 0,-1 1 0 0 0,0-1 0 0 0,0 1 0 0 0,0-1 0 0 0,2 4-1 0 0,-2-2 13 0 0,0 0 0 0 0,0 0 0 0 0,0 0 0 0 0,0 0 0 0 0,-1 0 0 0 0,1 6 0 0 0,2 9 226 0 0,5 16 78 0 0,-1 1 0 0 0,2 53 0 0 0,-6-70-272 0 0,0-1 0 0 0,1 1 0 0 0,1-1 0 0 0,9 22 0 0 0,-2-6-57 0 0,28 72-86 0 0,-38-99-243 0 0,-1-4 18 0 0,-1 1-1 0 0,1-1 0 0 0,0 1 1 0 0,-1-1-1 0 0,1 1 1 0 0,-1-1-1 0 0,0 1 0 0 0,0 0 1 0 0,0-1-1 0 0,0 1 1 0 0,-1 3-1 0 0,1 2-6655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0:22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14280 0 0,'0'0'1102'0'0,"1"-1"-719"0"0,3-5 21 0 0,1 0 0 0 0,0 0 0 0 0,0 1-1 0 0,0 0 1 0 0,1 0 0 0 0,0 0 0 0 0,0 1 0 0 0,0-1 0 0 0,1 2 0 0 0,-1-1 0 0 0,1 1-1 0 0,9-4 1 0 0,100-41 876 0 0,-72 29-1279 0 0,-24 10-111 0 0,1 0 1 0 0,39-10-1 0 0,16-1-3227 0 0,-58 16 2074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0:26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46 12440 0 0,'-5'-3'205'0'0,"0"0"1"0"0,0-1 0 0 0,0 1-1 0 0,1-1 1 0 0,-1 0 0 0 0,-5-7 0 0 0,3 1 1545 0 0,3 6-51 0 0,0 17-1316 0 0,3-6-360 0 0,0 0 0 0 0,0 0-1 0 0,1 0 1 0 0,-1 0 0 0 0,2 0-1 0 0,0 11 1 0 0,1 22 48 0 0,-4-4 271 0 0,4 55 0 0 0,0-19-46 0 0,-2-43-162 0 0,3 32 0 0 0,46 297 328 0 0,-30-216-519 0 0,-18-136-96 0 0,-1 0 1 0 0,1 0 0 0 0,-1 0-1 0 0,0 0 1 0 0,-1 7 0 0 0,-4 13-3932 0 0,4-23 3274 0 0,-3 14-5140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0:26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40 202 12672 0 0,'-31'-48'1345'0'0,"30"44"-1309"0"0,-1 0-1 0 0,1 0 1 0 0,0 0 0 0 0,0 0 0 0 0,0 0-1 0 0,0-1 1 0 0,1 1 0 0 0,-1 0-1 0 0,1-1 1 0 0,1-4 0 0 0,-1 4 200 0 0,0 3-121 0 0,1-1 1 0 0,-1 0-1 0 0,1 1 0 0 0,0-1 0 0 0,-1 0 1 0 0,2 1-1 0 0,-1-1 0 0 0,0 1 0 0 0,0-1 0 0 0,1 1 1 0 0,-1 0-1 0 0,1 0 0 0 0,0 0 0 0 0,0 0 1 0 0,2-2-1 0 0,1-1 96 0 0,0 0-1 0 0,0 1 1 0 0,1-1 0 0 0,9-4-1 0 0,-5 4-102 0 0,1 0 0 0 0,-1 1-1 0 0,1 1 1 0 0,-1 0-1 0 0,1 0 1 0 0,0 1-1 0 0,0 0 1 0 0,0 1-1 0 0,0 0 1 0 0,0 1-1 0 0,0 0 1 0 0,13 2-1 0 0,1 2-70 0 0,0 1 1 0 0,-1 1-1 0 0,1 1 0 0 0,27 13 0 0 0,-19-5-26 0 0,-2 1 0 0 0,0 1 0 0 0,-1 2-1 0 0,-1 1 1 0 0,29 25 0 0 0,122 126 42 0 0,-137-122-28 0 0,44 64 1 0 0,-29-36-3 0 0,-33-45-2 0 0,-1 2 0 0 0,-1 1-1 0 0,-2 0 1 0 0,-2 2-1 0 0,-1 0 1 0 0,18 57-1 0 0,-32-81-16 0 0,-2 0 0 0 0,1 0 0 0 0,-2 1 0 0 0,0-1-1 0 0,0 0 1 0 0,-1 1 0 0 0,-1-1 0 0 0,0 1 0 0 0,-1-1-1 0 0,0 0 1 0 0,-1 1 0 0 0,-1-1 0 0 0,0-1-1 0 0,-1 1 1 0 0,0 0 0 0 0,-1-1 0 0 0,0 0 0 0 0,-11 15-1 0 0,0-5-138 0 0,-1-2 0 0 0,0 0-1 0 0,-1-1 1 0 0,-1 0 0 0 0,-1-2-1 0 0,-1 0 1 0 0,-34 19 0 0 0,10-10-373 0 0,-2-3 0 0 0,-94 33 0 0 0,112-46 319 0 0,0-2 1 0 0,-1 0-1 0 0,0-3 1 0 0,0 0-1 0 0,0-2 0 0 0,-52-2 1 0 0,77-1 135 0 0,0 0 1 0 0,0-1-1 0 0,0 0 1 0 0,1-1-1 0 0,-1 1 1 0 0,0-1 0 0 0,-8-4-1 0 0,11 5-76 0 0,0-1-1 0 0,1 0 1 0 0,-1 1-1 0 0,1-1 1 0 0,-1 0-1 0 0,1-1 0 0 0,0 1 1 0 0,0 0-1 0 0,0 0 1 0 0,0-1-1 0 0,0 0 1 0 0,0 1-1 0 0,1-1 1 0 0,-1 0-1 0 0,-1-3 1 0 0,1-13-4644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0:27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19 548 10592 0 0,'1'0'69'0'0,"0"1"0"0"0,0-1 0 0 0,0 1 0 0 0,0 0-1 0 0,0-1 1 0 0,0 1 0 0 0,-1 0 0 0 0,1 0 0 0 0,0 0 0 0 0,0 0 0 0 0,-1-1 0 0 0,1 1 0 0 0,-1 0 0 0 0,1 0 0 0 0,-1 0 0 0 0,1 0 0 0 0,-1 2 0 0 0,6 23 407 0 0,-3-8 497 0 0,1-2-109 0 0,-1 0 0 0 0,0 1 0 0 0,-1-1 0 0 0,-2 33 0 0 0,0-29-273 0 0,1 0 0 0 0,5 32 0 0 0,-2-29-269 0 0,-1-9-216 0 0,0 1-1 0 0,0-1 1 0 0,1 0-1 0 0,1 0 1 0 0,13 26-1 0 0,-1-1-16 0 0,-6-13-1339 0 0,-7-10-152 0 0</inkml:trace>
  <inkml:trace contextRef="#ctx0" brushRef="#br0" timeOffset="1">60 102 5528 0 0,'-5'-5'44'0'0,"1"1"7"0"0,-1 0-1 0 0,1 0 1 0 0,1 0-1 0 0,-1 0 1 0 0,1-1-1 0 0,-1 0 1 0 0,1 1-1 0 0,0-1 1 0 0,1-1-1 0 0,-4-9 1 0 0,-1 3 4385 0 0,6 11-4019 0 0,1 0-1 0 0,-1 1 1 0 0,1-1 0 0 0,-1 0-1 0 0,1 0 1 0 0,-1 1-1 0 0,1-1 1 0 0,-1 0 0 0 0,1 0-1 0 0,0 0 1 0 0,0 0 0 0 0,-1 0-1 0 0,1 0 1 0 0,0 0 0 0 0,0 1-1 0 0,0-1 1 0 0,0-2-1 0 0,0 3-356 0 0,0 0-1 0 0,0 0 0 0 0,0-1 0 0 0,0 1 0 0 0,0 0 0 0 0,0 0 0 0 0,0-1 0 0 0,0 1 0 0 0,0 0 0 0 0,0-1 0 0 0,0 1 0 0 0,0 0 0 0 0,0 0 0 0 0,0-1 1 0 0,0 1-1 0 0,0 0 0 0 0,0 0 0 0 0,1-1 0 0 0,-1 1 0 0 0,0 0 0 0 0,0 0 0 0 0,0-1 0 0 0,0 1 0 0 0,1 0 0 0 0,-1 0 0 0 0,0 0 0 0 0,0-1 0 0 0,0 1 1 0 0,1 0-1 0 0,-1 0 0 0 0,0 0 0 0 0,9 3 111 0 0,7 15-921 0 0,-4-4-497 0 0,2 3-382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18:39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65 229 16328 0 0,'-3'-2'193'0'0,"0"0"0"0"0,-1 0 0 0 0,0 0 0 0 0,1 0 0 0 0,-1 0 1 0 0,0 1-1 0 0,0 0 0 0 0,-7-2 0 0 0,8 1-109 0 0,0 1 1 0 0,0-1-1 0 0,0 0 0 0 0,1 0 0 0 0,-5-3 1 0 0,6 4 136 0 0,0 0-11 0 0,1 0-1 0 0,0-1 1 0 0,-1 1 0 0 0,1 0 0 0 0,0-1 0 0 0,0 1-1 0 0,0 0 1 0 0,0-1 0 0 0,0 1 0 0 0,0 0 0 0 0,0-1 0 0 0,0 1-1 0 0,1-2 1 0 0,-1 2-189 0 0,1-2 100 0 0,0 0 0 0 0,0 0 1 0 0,0 0-1 0 0,0 0 0 0 0,0 1 0 0 0,1-1 0 0 0,0 0 0 0 0,-1 1 0 0 0,1-1 0 0 0,0 1 0 0 0,0 0 0 0 0,4-4 0 0 0,30-22 442 0 0,-33 25-534 0 0,21-12 109 0 0,1 0 0 0 0,0 2 0 0 0,1 1 0 0 0,1 1 0 0 0,0 1 0 0 0,0 1 0 0 0,55-9 0 0 0,-73 16-142 0 0,1 1 1 0 0,-1 1 0 0 0,0 0-1 0 0,0 0 1 0 0,0 1 0 0 0,1 0-1 0 0,-1 1 1 0 0,0 0 0 0 0,0 0-1 0 0,8 4 1 0 0,-13-5 4 0 0,0 1 0 0 0,0-1 0 0 0,-1 1 0 0 0,1 0 0 0 0,-1 0 0 0 0,1 1-1 0 0,-1-1 1 0 0,0 1 0 0 0,0-1 0 0 0,0 1 0 0 0,0 0 0 0 0,-1 0 0 0 0,1 0 0 0 0,-1 1 0 0 0,1-1 0 0 0,-1 0 0 0 0,0 1 0 0 0,-1 0 0 0 0,1-1 0 0 0,-1 1 0 0 0,1 0-1 0 0,-1 0 1 0 0,0 0 0 0 0,1 7 0 0 0,-2 0-9 0 0,-1-1 0 0 0,1 1 0 0 0,-1-1 0 0 0,-1 0 0 0 0,0 1 0 0 0,-1-1 0 0 0,0 0 0 0 0,-8 18 0 0 0,-3 2-53 0 0,-25 39 0 0 0,17-38-13 0 0,-1-1 1 0 0,-1-1 0 0 0,-33 31-1 0 0,-32 37-14 0 0,-35 38 88 0 0,117-128 0 0 0,1-2-9 0 0,1 0 0 0 0,0 1 0 0 0,1-1 0 0 0,-1 1 0 0 0,1 0 0 0 0,0 0 0 0 0,-5 12 0 0 0,7-7 9 0 0,3-9 1 0 0,0-1 0 0 0,-1 0 0 0 0,1 1-1 0 0,0-1 1 0 0,0 1 0 0 0,0-1 0 0 0,0 0-1 0 0,0 1 1 0 0,0-1 0 0 0,0 0 0 0 0,0 0-1 0 0,0 0 1 0 0,1 0 0 0 0,-1 0 0 0 0,0 0-1 0 0,1 0 1 0 0,-1-1 0 0 0,1 1 0 0 0,-1 0-1 0 0,1-1 1 0 0,1 1 0 0 0,1 0 20 0 0,1 0 0 0 0,-1 0 1 0 0,1 0-1 0 0,-1 0 0 0 0,1-1 0 0 0,-1 0 1 0 0,5 0-1 0 0,230-32 592 0 0,-152 14-522 0 0,-59 11-1270 0 0,0 2 0 0 0,1 0-1 0 0,32 0 1 0 0,-38 5-6370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0:27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3 11520 0 0,'16'-2'821'0'0,"-15"2"-469"0"0,-9 1-301 0 0,-2 1 613 0 0,0 0 1 0 0,0 1 0 0 0,-12 4-1 0 0,2 1 106 0 0,15-6-620 0 0,0 1 0 0 0,1-1 1 0 0,-1 1-1 0 0,1 1 1 0 0,0-1-1 0 0,-5 5 1 0 0,-4 3 123 0 0,11-9-232 0 0,0 0 0 0 0,0 0 0 0 0,1 1 0 0 0,-1-1 0 0 0,1 0 0 0 0,-1 0 0 0 0,1 1 0 0 0,0-1 0 0 0,0 1 0 0 0,0-1 0 0 0,0 1-1 0 0,1 0 1 0 0,-1-1 0 0 0,1 1 0 0 0,-1 0 0 0 0,1 3 0 0 0,-2 9 96 0 0,1-13-125 0 0,1 0 0 0 0,0 1-1 0 0,0-1 1 0 0,0 0 0 0 0,0 0-1 0 0,0 0 1 0 0,1 0 0 0 0,-1 0 0 0 0,1 0-1 0 0,-1 0 1 0 0,1 0 0 0 0,0 0-1 0 0,0 0 1 0 0,0 0 0 0 0,0-1 0 0 0,0 1-1 0 0,0 0 1 0 0,0 0 0 0 0,2 1-1 0 0,8 15 29 0 0,-9-14-37 0 0,0 0 0 0 0,0-1 1 0 0,0 0-1 0 0,0 0 1 0 0,1 1-1 0 0,0-2 0 0 0,-1 1 1 0 0,1 0-1 0 0,0 0 0 0 0,6 3 1 0 0,-5-3-1 0 0,-1-1-1 0 0,0 1 1 0 0,0 0 0 0 0,0 0 0 0 0,0 0 0 0 0,3 4-1 0 0,-3-1-3 0 0,1-1 0 0 0,0 0 0 0 0,0 1 0 0 0,1-1 0 0 0,0-1 0 0 0,0 1 0 0 0,0-1 0 0 0,8 6 0 0 0,5 4 0 0 0,30 33 0 0 0,-5-4 0 0 0,-27-27 0 0 0,-1 1 0 0 0,18 25 0 0 0,6 8 0 0 0,-28-38 20 0 0,-2 1 0 0 0,1 0-1 0 0,-2 0 1 0 0,0 1 0 0 0,0 0-1 0 0,6 20 1 0 0,-13-31-7 0 0,0 0 0 0 0,-1 0 0 0 0,1 0 0 0 0,-1 0 0 0 0,0 0 0 0 0,0 1 0 0 0,-1 2 0 0 0,1 1 15 0 0,0-6-20 0 0,0 0 1 0 0,-1-1 0 0 0,1 1-1 0 0,0-1 1 0 0,0 1 0 0 0,-1-1-1 0 0,1 1 1 0 0,0-1 0 0 0,-1 1-1 0 0,1-1 1 0 0,-1 1 0 0 0,1-1-1 0 0,-1 1 1 0 0,1-1 0 0 0,0 0-1 0 0,-1 1 1 0 0,0-1 0 0 0,1 0-1 0 0,-1 1 1 0 0,-2 0 19 0 0,0 2-23 0 0,0 0 1 0 0,-1-1-1 0 0,1 0 0 0 0,-1 0 0 0 0,0 0 1 0 0,0 0-1 0 0,0-1 0 0 0,0 1 0 0 0,0-1 1 0 0,0 0-1 0 0,0 0 0 0 0,0 0 0 0 0,-1-1 1 0 0,1 0-1 0 0,0 0 0 0 0,0 0 0 0 0,-1 0 1 0 0,-7-2-1 0 0,-3-1-279 0 0,0-2 1 0 0,0 1-1 0 0,-25-13 1 0 0,20 8-276 0 0,17 8 328 0 0,0-1 0 0 0,1 1 0 0 0,-1-1 0 0 0,0 0 0 0 0,1 0 0 0 0,-1 0 0 0 0,1 0 0 0 0,0 0 0 0 0,0-1 0 0 0,0 1 0 0 0,0-1 0 0 0,-3-3 0 0 0,-9-13-3443 0 0,-8-1-1142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0:28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1 243 5528 0 0,'0'0'422'0'0,"1"1"-68"0"0,4 5 389 0 0,0-1 1 0 0,0 1 0 0 0,-1 1-1 0 0,0-1 1 0 0,-1 1-1 0 0,1-1 1 0 0,-1 1 0 0 0,0 0-1 0 0,-1 0 1 0 0,4 14-1 0 0,-1 7 414 0 0,2 46 0 0 0,-2-9-239 0 0,1-22-507 0 0,20 110 612 0 0,-22-135-989 0 0,-3-14-10 0 0,0 1-1 0 0,-1-1 0 0 0,2 0 0 0 0,-1 0 1 0 0,1 1-1 0 0,1 3 0 0 0,-2-6 46 0 0,2-3-104 0 0,-1 1 0 0 0,0 0 0 0 0,0-1-1 0 0,1 0 1 0 0,-1 1 0 0 0,0-1 0 0 0,0 0-1 0 0,0 0 1 0 0,0 0 0 0 0,0-1 0 0 0,0 1 0 0 0,0 0-1 0 0,0-1 1 0 0,0 1 0 0 0,-1-1 0 0 0,1 0-1 0 0,0 1 1 0 0,-1-1 0 0 0,0 0 0 0 0,1 0-1 0 0,-1 0 1 0 0,0 0 0 0 0,0 0 0 0 0,1-3-1 0 0,3-7-236 0 0,0 0 0 0 0,-1-1 0 0 0,2-14 0 0 0,-5 24 235 0 0,3-20-361 0 0,2-40 1 0 0,-2 12 124 0 0,0 17 148 0 0,9-64-90 0 0,-10 79 333 0 0,2 1 0 0 0,0-1 0 0 0,8-18 0 0 0,2 5 988 0 0,-14 31-1051 0 0,-1 1 0 0 0,1-1 0 0 0,0 1-1 0 0,-1-1 1 0 0,1 0 0 0 0,-1 1 0 0 0,1-1-1 0 0,0 1 1 0 0,-1 0 0 0 0,1-1 0 0 0,0 1-1 0 0,0 0 1 0 0,-1-1 0 0 0,1 1 0 0 0,0 0-1 0 0,0 0 1 0 0,0-1 0 0 0,0 1 0 0 0,-1 0-1 0 0,1 0 1 0 0,0 0 0 0 0,0 0 0 0 0,0 0-1 0 0,-1 0 1 0 0,1 0 0 0 0,0 1 0 0 0,0-1-1 0 0,0 0 1 0 0,0 0 0 0 0,-1 1 0 0 0,2 0-1 0 0,3 4 57 0 0,-1 1 0 0 0,0 0 0 0 0,0 0 0 0 0,0 1-1 0 0,-1-1 1 0 0,0 1 0 0 0,5 13 0 0 0,-3-6 30 0 0,13 36 271 0 0,-10-27-152 0 0,1 0 0 0 0,11 22 0 0 0,6 6 142 0 0,-15-26-222 0 0,17 25-1 0 0,-23-43-160 0 0,0 0-1 0 0,0 0 1 0 0,0-1-1 0 0,1 1 1 0 0,0-1-1 0 0,0-1 1 0 0,14 10 0 0 0,-16-12-14 0 0,6 3-8 0 0,0 0-1 0 0,0 0 1 0 0,19 7 0 0 0,-26-12-10 0 0,1 0 0 0 0,0 0 0 0 0,0-1 0 0 0,1 1-1 0 0,-1-1 1 0 0,0 0 0 0 0,0 0 0 0 0,0 0 0 0 0,0 0-1 0 0,0-1 1 0 0,0 1 0 0 0,0-1 0 0 0,0 0 0 0 0,5-3-1 0 0,-2 2-102 0 0,0-2 0 0 0,-1 1 0 0 0,1-1-1 0 0,-1 0 1 0 0,0 0 0 0 0,0-1 0 0 0,0 0-1 0 0,0 0 1 0 0,5-7 0 0 0,-3 3-127 0 0,-1 0 0 0 0,-1-1 0 0 0,0 1 0 0 0,0-1 1 0 0,6-16-1 0 0,-4 3-95 0 0,-1 0 0 0 0,-1 0 0 0 0,-1-1 0 0 0,0 0 0 0 0,0-27-1 0 0,-4 20 395 0 0,-2 1 0 0 0,0-1 0 0 0,-10-47 0 0 0,4 53 775 0 0,6 24-758 0 0,1 0 0 0 0,-1 0 0 0 0,0 0 0 0 0,1 0-1 0 0,-1 0 1 0 0,0 0 0 0 0,0 0 0 0 0,1 0 0 0 0,-1 0 0 0 0,0 0-1 0 0,0 0 1 0 0,0 0 0 0 0,0 1 0 0 0,0-1 0 0 0,-3-1-1 0 0,3 2-13 0 0,-1 0-1 0 0,1 1 1 0 0,-1-1-1 0 0,1 0 1 0 0,-1 0-1 0 0,1 1 0 0 0,-1-1 1 0 0,1 1-1 0 0,0 0 1 0 0,-1-1-1 0 0,1 1 1 0 0,-2 1-1 0 0,1-1 34 0 0,-1 0-43 0 0,0 1 0 0 0,0 0 0 0 0,1 0 0 0 0,-1 0 0 0 0,0 0 0 0 0,1 0 0 0 0,-1 1-1 0 0,1-1 1 0 0,0 1 0 0 0,0 0 0 0 0,0-1 0 0 0,0 1 0 0 0,0 0 0 0 0,-1 5 0 0 0,-2 3 44 0 0,1 0 0 0 0,-4 20 1 0 0,5-19-37 0 0,-1 4 1 0 0,2 0 0 0 0,0 0 0 0 0,1-1 0 0 0,0 1 0 0 0,1 0 0 0 0,1 0 0 0 0,3 17 0 0 0,0-11 22 0 0,1-1 0 0 0,0 0-1 0 0,2 0 1 0 0,14 33 0 0 0,-17-47-60 0 0,0 1 1 0 0,1-1-1 0 0,-1 0 0 0 0,1 0 1 0 0,0-1-1 0 0,1 0 1 0 0,11 11-1 0 0,-13-14-44 0 0,0 0 0 0 0,0 0 0 0 0,0 0 0 0 0,0-1-1 0 0,1 0 1 0 0,-1 1 0 0 0,1-2 0 0 0,0 1 0 0 0,-1 0 0 0 0,1-1-1 0 0,0 0 1 0 0,0 0 0 0 0,9 0 0 0 0,-6-1-310 0 0,-1-1 0 0 0,0 0 0 0 0,1-1 0 0 0,-1 0 0 0 0,0 0 0 0 0,0-1 1 0 0,0 1-1 0 0,0-1 0 0 0,-1-1 0 0 0,1 1 0 0 0,-1-1 0 0 0,0-1 0 0 0,0 1 0 0 0,0-1 0 0 0,9-9 0 0 0,0-2-474 0 0,-1-1-1 0 0,0 0 1 0 0,-1-1-1 0 0,11-21 1 0 0,-16 24 452 0 0,-1-1 0 0 0,0 0 0 0 0,-1-1 0 0 0,7-28 0 0 0,-6 10 656 0 0,4-47 0 0 0,-11 69 121 0 0,0 0 1 0 0,-2-14-1 0 0,0-13 1483 0 0,-3-17 4388 0 0,6 66-5963 0 0,7 17-59 0 0,2 8 21 0 0,-8-19-209 0 0,2 0-1 0 0,-1 0 0 0 0,2 0 0 0 0,0-1 0 0 0,0 1 1 0 0,1-1-1 0 0,1-1 0 0 0,1 1 0 0 0,9 13 0 0 0,-14-24-72 0 0,-1 0-1 0 0,1 0 1 0 0,-1 0-1 0 0,1 0 0 0 0,0-1 1 0 0,0 1-1 0 0,0-1 1 0 0,1 0-1 0 0,-1 0 1 0 0,1 0-1 0 0,-1 0 1 0 0,1-1-1 0 0,-1 1 0 0 0,1-1 1 0 0,0 0-1 0 0,4 1 1 0 0,-3-2-56 0 0,1 1 1 0 0,-1-1-1 0 0,0-1 1 0 0,0 1-1 0 0,1-1 1 0 0,-1 1-1 0 0,0-2 1 0 0,0 1-1 0 0,0-1 1 0 0,9-3-1 0 0,-4 0-149 0 0,1-1 0 0 0,-1 0 0 0 0,-1-1 0 0 0,1 1 0 0 0,-1-2 0 0 0,0 0 0 0 0,-1 0 0 0 0,0 0 0 0 0,0-1 0 0 0,7-11 0 0 0,-6 3-26 0 0,0 0 0 0 0,0-1 0 0 0,-2 0-1 0 0,-1-1 1 0 0,8-30 0 0 0,-8 27 171 0 0,-3 8 97 0 0,3-24-1 0 0,-2 9 240 0 0,-3-7 697 0 0,-1 24-354 0 0,0 10 421 0 0,-6 14-604 0 0,0 4-291 0 0,0 0-1 0 0,1 1 1 0 0,0-1 0 0 0,2 1-1 0 0,-4 33 1 0 0,4-24 78 0 0,-7 97 612 0 0,2-23-316 0 0,-1 130-230 0 0,4-44-146 0 0,1-129-160 0 0,3-26-77 0 0,-1 0 0 0 0,-10 45 1 0 0,6-45-596 0 0,4-19-156 0 0,-1 0-1 0 0,-8 23 0 0 0,7-21-764 0 0,4-1-266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0:33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5528 0 0,'0'0'422'0'0,"1"-2"-276"0"0,3-5 323 0 0,4-7 1066 0 0,1 5 5971 0 0,0 21-6314 0 0,-6-6-994 0 0,0 1 1 0 0,0 0-1 0 0,-1 1 0 0 0,0-1 0 0 0,0 0 1 0 0,-1 1-1 0 0,1 9 0 0 0,-1-7-105 0 0,30 253 640 0 0,-25-172-679 0 0,-3-32-1 0 0,2 61 160 0 0,-6-89-20 0 0,0-27-170 0 0,0 0 1 0 0,1 0 0 0 0,0 0 0 0 0,0 0 0 0 0,0 0-1 0 0,1 0 1 0 0,-1 0 0 0 0,2 5 0 0 0,-11-90 112 0 0,7 46-129 0 0,3-46 0 0 0,0 28-7 0 0,-1 35 0 0 0,5-22 0 0 0,-3 22 0 0 0,1-22 0 0 0,5-123 0 0 0,-6 157 0 0 0,1 9 0 0 0,2 8 0 0 0,7 30 72 0 0,-6-9-23 0 0,-2-7-26 0 0,-1-14-5 0 0,0 1 0 0 0,9 17 0 0 0,-1-4-7 0 0,-7-14-11 0 0,1-1 0 0 0,7 13-1 0 0,-11-19 1 0 0,-1-3 0 0 0,1 0 0 0 0,-1 0 0 0 0,0 0 0 0 0,0 0 0 0 0,1 0 0 0 0,-1 0 0 0 0,1 0 0 0 0,-1 0 0 0 0,1 0 0 0 0,-1 0 0 0 0,1 0 0 0 0,0 0 0 0 0,-1-1 0 0 0,1 1 0 0 0,1 1 0 0 0,0 1 2 0 0,14 10 50 0 0,-13-12-45 0 0,10 9 7 0 0,-11-9-9 0 0,-1-1 0 0 0,1 1 0 0 0,-1-1-1 0 0,0 0 1 0 0,1 1 0 0 0,-1-1 0 0 0,1 0 0 0 0,-1 0 0 0 0,1 0-1 0 0,-1 0 1 0 0,1 0 0 0 0,-1 0 0 0 0,3-1 0 0 0,2 1 34 0 0,-1-1-14 0 0,-1 1 0 0 0,1-1 0 0 0,0 0-1 0 0,-1 0 1 0 0,0 0 0 0 0,1 0 0 0 0,-1-1 0 0 0,0 0 0 0 0,1 0 0 0 0,4-3 0 0 0,14-6 63 0 0,-21 11-88 0 0,18-9 83 0 0,-18 8-40 0 0,1-1-22 0 0,-3 2 2 0 0,0-1 1 0 0,0 1-1 0 0,0 0 1 0 0,1 0-1 0 0,-1 0 0 0 0,0 0 1 0 0,0 0-1 0 0,1 0 1 0 0,-1 0-1 0 0,0 0 1 0 0,0-1-1 0 0,1 1 0 0 0,-1 0 1 0 0,0 0-1 0 0,0 0 1 0 0,1 0-1 0 0,-1 0 0 0 0,0 0 1 0 0,0 0-1 0 0,0 1 1 0 0,1-1-1 0 0,-1 0 0 0 0,0 0 1 0 0,0 0-1 0 0,1 0 1 0 0,-1 0-1 0 0,-9 17-11265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0:35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89 7368 0 0,'-42'-32'1277'0'0,"6"6"2680"0"0,10 7 3174 0 0,26 20-7095 0 0,-1 0 0 0 0,1 0 0 0 0,0 0 0 0 0,0 0 1 0 0,0 1-1 0 0,0-1 0 0 0,0 0 0 0 0,0 0 0 0 0,0 0 1 0 0,0 0-1 0 0,1 1 0 0 0,-1 1 31 0 0,2 9 104 0 0,6 24 0 0 0,0-2-12 0 0,38 156 493 0 0,-15-73-416 0 0,-5-24-106 0 0,3 19-2 0 0,-8-23-95 0 0,30 157 76 0 0,-20 14 115 0 0,-33-169-92 0 0,-1-54-72 0 0,2-16 4 0 0,-1 0 0 0 0,-1 0 0 0 0,-1 0 0 0 0,-13 37 0 0 0,16-54-45 0 0,-1 0-1 0 0,0 0 1 0 0,-1-1 0 0 0,1 1-1 0 0,-1-1 1 0 0,1 0-1 0 0,-5 4 1 0 0,0 2 32 0 0,6-8-43 0 0,0-1-1 0 0,1 1 0 0 0,-1 0 0 0 0,0-1 0 0 0,0 1 1 0 0,1 0-1 0 0,-1-1 0 0 0,0 1 0 0 0,0-1 0 0 0,0 1 1 0 0,0-1-1 0 0,0 1 0 0 0,0-1 0 0 0,0 0 0 0 0,0 0 1 0 0,0 1-1 0 0,0-1 0 0 0,0 0 0 0 0,0 0 0 0 0,0 0 1 0 0,-1 0-1 0 0,0-1-1 0 0,0 1-1 0 0,-1-1 1 0 0,1 1 0 0 0,0-1 0 0 0,0 0-1 0 0,1 0 1 0 0,-1 0 0 0 0,0 0 0 0 0,-3-2-1 0 0,0-1-7 0 0,1 0 0 0 0,0 0 0 0 0,0 0-1 0 0,0 0 1 0 0,0-1 0 0 0,-6-9-1 0 0,-20-35-224 0 0,21 38 161 0 0,1-1 0 0 0,1-1 0 0 0,0 1 0 0 0,-9-25 0 0 0,1-8-26 0 0,3 11-51 0 0,-11-52 1 0 0,21 75 113 0 0,0 1 0 0 0,1-1 0 0 0,0 0 0 0 0,1 1 0 0 0,1-1 0 0 0,-1 0 0 0 0,1 1 0 0 0,1-1 0 0 0,4-15 0 0 0,7-21-74 0 0,-10 31 61 0 0,1 0 0 0 0,1 1-1 0 0,8-17 1 0 0,-12 29 34 0 0,92-172-202 0 0,-82 158 188 0 0,119-176-20 0 0,-90 134-12 0 0,2-4 54 0 0,-7 17 0 0 0,-17 21 0 0 0,33-36 0 0 0,-36 42-2 0 0,-13 16 9 0 0,0 1 0 0 0,-1 0 0 0 0,1 0 0 0 0,0 0 0 0 0,0 0 0 0 0,0 0-1 0 0,0 0 1 0 0,5-3 0 0 0,-7 5 11 0 0,0 0 0 0 0,0 0 0 0 0,0 0 0 0 0,0 0 0 0 0,0-1-1 0 0,0 1 1 0 0,0 0 0 0 0,0 0 0 0 0,0 0 0 0 0,0 0 0 0 0,1 0-1 0 0,-1 0 1 0 0,0 0 0 0 0,0 0 0 0 0,0 0 0 0 0,0 0 0 0 0,0 0 0 0 0,0 0-1 0 0,0 0 1 0 0,1 0 0 0 0,-1 0 0 0 0,0 0 0 0 0,0 0 0 0 0,0 0-1 0 0,0 0 1 0 0,0 0 0 0 0,0 0 0 0 0,0 0 0 0 0,1 0 0 0 0,-1 0-1 0 0,0 0 1 0 0,0 0 0 0 0,0 0 0 0 0,0 0 0 0 0,0 0 0 0 0,0 0 0 0 0,0 0-1 0 0,0 1 1 0 0,0-1 0 0 0,1 0 0 0 0,-1 0 0 0 0,0 0 0 0 0,0 0-1 0 0,0 0 1 0 0,0 0 0 0 0,0 0 0 0 0,0 0 0 0 0,0 1 0 0 0,0 7 313 0 0,-6 18-374 0 0,3-18 116 0 0,-2 19-73 0 0,-4 48 0 0 0,8-64 0 0 0,1-1 0 0 0,0 1 0 0 0,0 0 0 0 0,1-1 0 0 0,0 1 0 0 0,1-1 0 0 0,1 1 0 0 0,-1-1 0 0 0,1 0 0 0 0,1 0 0 0 0,0 0 0 0 0,1 0 0 0 0,0-1 0 0 0,8 13 0 0 0,-10-17 8 0 0,1 0 0 0 0,0 0 0 0 0,0-1 0 0 0,0 1-1 0 0,1-1 1 0 0,-1 0 0 0 0,1 0 0 0 0,0 0 0 0 0,0-1 0 0 0,1 1-1 0 0,-1-1 1 0 0,1-1 0 0 0,-1 1 0 0 0,8 2 0 0 0,-8-4 1 0 0,-1 0 0 0 0,1 0 0 0 0,-1 0 0 0 0,1-1 0 0 0,0 1 0 0 0,0-1 0 0 0,-1 0 0 0 0,1-1 0 0 0,0 1 1 0 0,-1-1-1 0 0,1 0 0 0 0,0 0 0 0 0,-1 0 0 0 0,1-1 0 0 0,-1 1 0 0 0,0-1 0 0 0,1 0 0 0 0,-1-1 0 0 0,0 1 0 0 0,0-1 1 0 0,6-5-1 0 0,1 0-3 0 0,0-1 0 0 0,-1-1 1 0 0,0 0-1 0 0,-1 0 1 0 0,0-1-1 0 0,0 0 0 0 0,-1-1 1 0 0,-1 0-1 0 0,7-14 1 0 0,-4 3-15 0 0,-1-1 0 0 0,-1-1 1 0 0,-1 1-1 0 0,-2-1 1 0 0,0 0-1 0 0,1-37 0 0 0,6-27 8 0 0,-5 47 0 0 0,1-10 0 0 0,-7 40 0 0 0,0 11 0 0 0,0 5 0 0 0,2 10 0 0 0,2 106 75 0 0,-3-86-57 0 0,1 0-1 0 0,11 44 1 0 0,-10-57-7 0 0,-4-16 2 0 0,1-3-12 0 0,-1 0 1 0 0,1 1 0 0 0,-1-1 0 0 0,1 0 0 0 0,0 0 0 0 0,0 0-1 0 0,0 1 1 0 0,0-1 0 0 0,0 0 0 0 0,0 0 0 0 0,3 3 0 0 0,-3-4-89 0 0,7-17-560 0 0,-4 7 506 0 0,0-1 0 0 0,-1 1-1 0 0,3-17 1 0 0,5-17-22 0 0,16-42 81 0 0,1-3-62 0 0,-25 78 139 0 0,1 0 0 0 0,1 1 0 0 0,0 0 0 0 0,9-14 1 0 0,1-1-47 0 0,-12 18 50 0 0,1-1 1 0 0,0 1-1 0 0,6-7 0 0 0,-5 7 23 0 0,-4 5-2 0 0,-1 0-1 0 0,1 0 0 0 0,0 0 0 0 0,-1 0 0 0 0,1 0 0 0 0,0 0 0 0 0,0 0 1 0 0,0 1-1 0 0,0-1 0 0 0,0 0 0 0 0,0 0 0 0 0,0 1 0 0 0,0-1 0 0 0,0 1 1 0 0,0-1-1 0 0,0 1 0 0 0,0-1 0 0 0,0 1 0 0 0,1 0 0 0 0,1-1 0 0 0,-1 2 7 0 0,-1 0 1 0 0,0 0-1 0 0,1 0 0 0 0,-1 0 0 0 0,0 0 0 0 0,0 0 0 0 0,0 0 0 0 0,0 0 0 0 0,1 1 0 0 0,-2-1 0 0 0,3 3 0 0 0,0 0 28 0 0,2 4-1 0 0,-1 0 0 0 0,0 0 0 0 0,-1 0 0 0 0,0 0 0 0 0,0 1 0 0 0,0 0 0 0 0,-1-1 1 0 0,2 17-1 0 0,2 6 36 0 0,3 18-69 0 0,-5-27-2 0 0,1 0 0 0 0,13 38 0 0 0,-10-38-14 0 0,-3-10-383 0 0,-1-1 1 0 0,2 1-1 0 0,11 19 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0:37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11976 0 0,'0'0'2766'0'0,"1"4"-2620"0"0,5 36 213 0 0,-2 1 1 0 0,-2 50-1 0 0,0-14-81 0 0,-2 19-26 0 0,0 18-9 0 0,10 100 10 0 0,2 33-138 0 0,-9-195-162 0 0,-6 90 0 0 0,-1-69-200 0 0,-10 72-1402 0 0,5-97 260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0:37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1 976 7832 0 0,'0'0'5426'0'0,"2"0"-3926"0"0,11-3-803 0 0,1 1-1 0 0,-1 0 0 0 0,16 1 0 0 0,0 0-266 0 0,53-10 0 0 0,-31 3-442 0 0,-19 3-106 0 0,0-2-1 0 0,45-14 0 0 0,-55 11-539 0 0,1 0 0 0 0,38-26 0 0 0,-49 28 325 0 0,0-1 0 0 0,-1 0-1 0 0,0 0 1 0 0,-1-1 0 0 0,0 0 0 0 0,-1-1 0 0 0,11-15 0 0 0,-9 8 168 0 0,0 0 1 0 0,-1-1 0 0 0,-1-1-1 0 0,8-24 1 0 0,-3-4 287 0 0,-2 0-1 0 0,-3 0 1 0 0,6-71 0 0 0,-2-84 1802 0 0,-13 179-1323 0 0,-2-25 1 0 0,-1-6 575 0 0,3 48-1015 0 0,0 0 84 0 0,0 0 0 0 0,0 0 1 0 0,1 1-1 0 0,3-13 1 0 0,-2 39 777 0 0,0 30 0 0 0,-3 76-645 0 0,6 284 90 0 0,-8-217-374 0 0,-2-53-123 0 0,4-116-109 0 0,-4 25 0 0 0,1-26-168 0 0,1 25 0 0 0,3-44 210 0 0,-1 0-1 0 0,1 1 1 0 0,-1-1 0 0 0,0 0 0 0 0,-2 5-1 0 0,-1 13-2472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0:38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1 498 1840 0 0,'0'2'11773'0'0,"5"12"-11147"0"0,-2 1 0 0 0,1 0-1 0 0,-2 0 1 0 0,0 0 0 0 0,-1 0 0 0 0,-1 22 0 0 0,2 17 27 0 0,8 47-149 0 0,3 19-277 0 0,-4-53-173 0 0,-6-49-55 0 0,-2-7-13 0 0,-1-9-96 0 0,-5-47-1590 0 0,3 11 1136 0 0,-7-41 0 0 0,-1-26 481 0 0,6 35 29 0 0,1 20 84 0 0,4-65 0 0 0,1 84-30 0 0,10-82 40 0 0,-9 90-30 0 0,1-1-1 0 0,1 1 0 0 0,11-27 1 0 0,-3 16 4 0 0,1 1 0 0 0,1 0 0 0 0,1 2 0 0 0,2 0 0 0 0,1 0 0 0 0,31-32 0 0 0,-44 53 33 0 0,1 0 0 0 0,0 0-1 0 0,1 1 1 0 0,0 0 0 0 0,10-5-1 0 0,-14 7 12 0 0,1 1-1 0 0,0 0 0 0 0,0 1 0 0 0,0-1 0 0 0,0 1 1 0 0,0 0-1 0 0,0 0 0 0 0,0 0 0 0 0,0 1 0 0 0,10 0 0 0 0,-14 0-37 0 0,0 0 0 0 0,0 0-1 0 0,0 1 1 0 0,0-1 0 0 0,0 0-1 0 0,0 1 1 0 0,1-1 0 0 0,-1 1-1 0 0,0-1 1 0 0,0 1 0 0 0,0 0-1 0 0,-1-1 1 0 0,1 1 0 0 0,0 0-1 0 0,0 0 1 0 0,0 0-1 0 0,0 0 1 0 0,-1 0 0 0 0,1 0-1 0 0,1 1 1 0 0,-1 1 28 0 0,0 0-1 0 0,0 0 1 0 0,0 0 0 0 0,0 0-1 0 0,0 0 1 0 0,-1 0 0 0 0,1 6-1 0 0,-1 1 34 0 0,0 1-1 0 0,-1-1 1 0 0,0 0-1 0 0,-3 11 0 0 0,0-8-49 0 0,0 0-1 0 0,0 0 0 0 0,-2 0 0 0 0,-10 19 0 0 0,-33 46-248 0 0,13-24-116 0 0,28-41 134 0 0,0 0 0 0 0,-1 0 0 0 0,-1 0-1 0 0,0-2 1 0 0,-1 1 0 0 0,-22 18 0 0 0,30-29 137 0 0,3-3 58 0 0,9-8 109 0 0,17-15 173 0 0,-2 9-124 0 0,1 1 0 0 0,1 1 0 0 0,0 1 0 0 0,36-13 0 0 0,-53 23-118 0 0,1-1 0 0 0,0 1 0 0 0,1 1-1 0 0,-1 0 1 0 0,0 0 0 0 0,1 1-1 0 0,-1 1 1 0 0,20 0 0 0 0,-25 1-14 0 0,0-1 1 0 0,1 1-1 0 0,-1 0 0 0 0,0 0 1 0 0,0 1-1 0 0,0 0 1 0 0,-1 0-1 0 0,1 0 0 0 0,0 0 1 0 0,-1 1-1 0 0,1 0 0 0 0,-1 0 1 0 0,0 0-1 0 0,0 0 1 0 0,0 1-1 0 0,0-1 0 0 0,-1 1 1 0 0,1 0-1 0 0,3 5 0 0 0,-3-1 45 0 0,0 0 0 0 0,0 0 0 0 0,-1 0 0 0 0,0 1-1 0 0,0-1 1 0 0,-1 1 0 0 0,0-1 0 0 0,-1 1 0 0 0,0 0-1 0 0,0 0 1 0 0,-1 13 0 0 0,-2 3 98 0 0,0-1-1 0 0,-12 46 0 0 0,7-47-80 0 0,-16 38 1 0 0,11-32-43 0 0,4-10-15 0 0,-1-1 0 0 0,0-1 0 0 0,-2 1 1 0 0,0-2-1 0 0,-17 21 0 0 0,6-12-10 0 0,-2-1-1 0 0,-35 29 1 0 0,47-44-39 0 0,1-1 0 0 0,-26 15 0 0 0,31-20-130 0 0,0-1-1 0 0,-1 1 1 0 0,1-1 0 0 0,0 0-1 0 0,-1 0 1 0 0,1-1 0 0 0,-1 0-1 0 0,-9 1 1 0 0,15-2-431 0 0,0-2 354 0 0,0-1 1 0 0,0 1-1 0 0,0 0 0 0 0,0-1 1 0 0,1 1-1 0 0,0-1 0 0 0,-1 1 1 0 0,1 0-1 0 0,0-1 0 0 0,0 1 1 0 0,0-1-1 0 0,0 1 0 0 0,0-1 1 0 0,2-4-1 0 0,2-9-1243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0:38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183 138 4608 0 0,'1'-1'353'0'0,"2"-5"-6"0"0,-2 5 835 0 0,-3 10 2048 0 0,-1-2-2686 0 0,-1 0 0 0 0,0-1 1 0 0,-1 0-1 0 0,-6 8 0 0 0,5-7-238 0 0,0 0 1 0 0,-9 16-1 0 0,-2 10 272 0 0,2-6-253 0 0,2 0 0 0 0,-18 50 0 0 0,19-37-72 0 0,-18 72 408 0 0,26-89-409 0 0,0 1 0 0 0,-1 44 0 0 0,5-64-221 0 0,0 12 193 0 0,0-1-1 0 0,1 0 1 0 0,1 1-1 0 0,6 28 1 0 0,-7-41-179 0 0,0 0 0 0 0,0 0 0 0 0,0 0 0 0 0,0 0-1 0 0,1 0 1 0 0,-1 0 0 0 0,1 0 0 0 0,0-1 0 0 0,0 1 0 0 0,0-1 0 0 0,0 1 0 0 0,0-1 0 0 0,1 0 0 0 0,-1 1 0 0 0,1-1 0 0 0,-1-1 0 0 0,1 1 0 0 0,0 0 0 0 0,0-1 0 0 0,0 1 0 0 0,0-1 0 0 0,0 0 0 0 0,0 0 0 0 0,0 0 0 0 0,0 0 0 0 0,0 0 0 0 0,0-1 0 0 0,1 0 0 0 0,5 0 0 0 0,-4 0 19 0 0,0 0 0 0 0,1-1 0 0 0,-1 0 0 0 0,0 0 0 0 0,0-1 1 0 0,0 1-1 0 0,0-1 0 0 0,0 0 0 0 0,0 0 0 0 0,-1-1 0 0 0,1 1 1 0 0,-1-1-1 0 0,8-6 0 0 0,2-4-2 0 0,0 0-1 0 0,18-23 1 0 0,-19 21-53 0 0,-2 0 12 0 0,0 0 1 0 0,-1 0-1 0 0,0-1 1 0 0,-1 0-1 0 0,-1 0 1 0 0,-1-1-1 0 0,-1 0 1 0 0,0-1-1 0 0,-1 1 1 0 0,0-1-1 0 0,-2 0 1 0 0,0-1-1 0 0,-1 1 1 0 0,-1-21-1 0 0,-2 3-24 0 0,-1 0 0 0 0,-2 0 1 0 0,-1 1-1 0 0,-2 0 0 0 0,-1-1 0 0 0,-17-41 0 0 0,20 65-57 0 0,1 0-1 0 0,-2 1 1 0 0,0 0-1 0 0,0 0 1 0 0,-10-12-1 0 0,12 18-188 0 0,0-1-1 0 0,-1 1 1 0 0,0 0-1 0 0,0 0 1 0 0,-1 1-1 0 0,1 0 1 0 0,-1 0-1 0 0,0 0 0 0 0,0 0 1 0 0,-12-4-1 0 0,-9-1-1205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0:42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32 13992 0 0,'-5'-3'132'0'0,"-1"1"0"0"0,0 0-1 0 0,1 0 1 0 0,-1 1 0 0 0,0 0 0 0 0,0 0 0 0 0,-9-1 0 0 0,-7-1 215 0 0,5 0-368 0 0,-5-1 271 0 0,-27-3 1 0 0,43 7-78 0 0,1 0 1 0 0,-1 0 0 0 0,1 0 0 0 0,-1 1-1 0 0,1-1 1 0 0,0 1 0 0 0,-1 1 0 0 0,1-1-1 0 0,0 1 1 0 0,-7 3 0 0 0,10-5-147 0 0,1 1 0 0 0,-1 0 0 0 0,1 0 0 0 0,0 0 0 0 0,-1 0 1 0 0,1 1-1 0 0,0-1 0 0 0,0 0 0 0 0,0 0 0 0 0,0 1 0 0 0,0-1 0 0 0,0 1 1 0 0,0-1-1 0 0,0 1 0 0 0,0-1 0 0 0,1 1 0 0 0,-1 0 0 0 0,1-1 0 0 0,-1 1 0 0 0,1 0 1 0 0,0-1-1 0 0,-1 1 0 0 0,1 0 0 0 0,0-1 0 0 0,0 1 0 0 0,0 0 0 0 0,1 0 1 0 0,-1-1-1 0 0,0 1 0 0 0,1 0 0 0 0,-1-1 0 0 0,1 1 0 0 0,-1 0 0 0 0,2 2 0 0 0,2 4-34 0 0,0-1-1 0 0,0 1 0 0 0,1-1 0 0 0,-1 1 0 0 0,9 8 0 0 0,4 1 30 0 0,1-1 1 0 0,0 0-1 0 0,25 16 0 0 0,-21-16 13 0 0,34 23-8 0 0,15 12 30 0 0,-31-20-11 0 0,-15-12-40 0 0,-1 2 0 0 0,32 34-1 0 0,-49-48 0 0 0,-2 0 1 0 0,1 0-1 0 0,-1 1 1 0 0,0 0-1 0 0,-1 0 1 0 0,0 0-1 0 0,0 0 0 0 0,-1 1 1 0 0,0 0-1 0 0,0 0 1 0 0,-1 0-1 0 0,0 0 1 0 0,1 9-1 0 0,-3-11-2 0 0,1 0 1 0 0,-1 0-1 0 0,0-1 1 0 0,-1 1-1 0 0,0 0 0 0 0,0 0 1 0 0,-3 10-1 0 0,2-13-23 0 0,1-1 0 0 0,-1 1 0 0 0,0-1 0 0 0,0 1 0 0 0,-1-1 0 0 0,1 0 1 0 0,-1 0-1 0 0,0 0 0 0 0,1 0 0 0 0,-1 0 0 0 0,-1-1 0 0 0,1 1 0 0 0,0-1 0 0 0,-6 3 0 0 0,0 0-140 0 0,-1 0 0 0 0,0-1 0 0 0,0-1 0 0 0,0 0 0 0 0,-1 0 0 0 0,1-1 0 0 0,-1 0-1 0 0,1-1 1 0 0,-18 1 0 0 0,14-2 8 0 0,-1-1-1 0 0,0 0 1 0 0,0-1 0 0 0,1-1-1 0 0,-1 0 1 0 0,-19-8-1 0 0,10 2 126 0 0,14 6-55 0 0,0 0 1 0 0,-1-1 0 0 0,2 0-1 0 0,-1-1 1 0 0,0-1-1 0 0,1 1 1 0 0,0-1 0 0 0,-12-11-1 0 0,15 11-134 0 0,0 0-1 0 0,0-1 1 0 0,0 0-1 0 0,1 0 1 0 0,0 0-1 0 0,0-1 1 0 0,1 0-1 0 0,0 0 1 0 0,1 0-1 0 0,-1 0 1 0 0,1-1-1 0 0,-2-11 1 0 0,3-8-512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0:43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15 11520 0 0,'-13'-14'1328'0'0,"12"14"-1264"0"0,1 0 0 0 0,-1 0 0 0 0,0 1 0 0 0,0-1 0 0 0,1 0 0 0 0,-1 1 0 0 0,1-1 0 0 0,-1 1 0 0 0,0-1 0 0 0,1 1 0 0 0,-1-1 0 0 0,1 1 0 0 0,-2 0 66 0 0,1 1-12 0 0,0 0 0 0 0,0 0 0 0 0,1-1 0 0 0,-1 1 1 0 0,0 0-1 0 0,1 0 0 0 0,-1 0 0 0 0,1 0 0 0 0,-1 1 0 0 0,1 2 0 0 0,-2 7 267 0 0,-1 3 3 0 0,1 0-1 0 0,1 0 0 0 0,0 0 0 0 0,2 27 1 0 0,0-6 19 0 0,9 174 866 0 0,22 44-369 0 0,-26-199-904 0 0,4 40 0 0 0,-10 63-2309 0 0,-3-133 1035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18:39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17 20471 0 0,'0'0'936'0'0,"1"-1"-17"0"0,3-6-587 0 0,-4-2 4558 0 0,0 12-4472 0 0,-8 96 456 0 0,1-17-659 0 0,-7 23-23 0 0,8-27-192 0 0,-1 45 0 0 0,3-53 0 0 0,0-31 0 0 0,-9 55 0 0 0,7-58-2063 0 0,-12 17-6002 0 0,13-41-174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0:43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2 895 12984 0 0,'-1'-4'93'0'0,"1"1"-1"0"0,-1-1 1 0 0,1 1 0 0 0,0-1 0 0 0,0 1 0 0 0,1-1 0 0 0,-1 1 0 0 0,1-1 0 0 0,-1 1 0 0 0,1-1 0 0 0,0 1-1 0 0,1-1 1 0 0,-1 1 0 0 0,0 0 0 0 0,1 0 0 0 0,0 0 0 0 0,0 0 0 0 0,0 0 0 0 0,0 0 0 0 0,0 0 0 0 0,0 1-1 0 0,1-1 1 0 0,-1 1 0 0 0,1 0 0 0 0,0-1 0 0 0,0 1 0 0 0,6-3 0 0 0,16-11 882 0 0,1 1 0 0 0,50-19 0 0 0,-17 14-724 0 0,104-20 0 0 0,65 7-280 0 0,-43 8 45 0 0,-131 15-110 0 0,75-25 0 0 0,-106 28 81 0 0,-14 5 27 0 0,-1 0 0 0 0,0-1-1 0 0,11-6 1 0 0,36-16 264 0 0,-53 25 569 0 0,-4 0-803 0 0,0 1-1 0 0,0-1 0 0 0,0 1 1 0 0,0 0-1 0 0,0-1 1 0 0,1 1-1 0 0,-1 0 1 0 0,0 0-1 0 0,1 1 1 0 0,-1-1-1 0 0,-2 3 1 0 0,-1-1 39 0 0,-10 10 88 0 0,1 0 0 0 0,0 1 0 0 0,-21 27 0 0 0,1 0-124 0 0,18-22-24 0 0,2 0 1 0 0,0 2-1 0 0,2 0 1 0 0,-19 40-1 0 0,20-34-23 0 0,1 0 0 0 0,1 2 0 0 0,-7 37 0 0 0,14-56-27 0 0,1 0 0 0 0,0 0 0 0 0,1 0 0 0 0,0 0 0 0 0,0 0 0 0 0,1 1 0 0 0,1-1 0 0 0,-1 0 0 0 0,2-1 0 0 0,3 14 0 0 0,-5-21-3 0 0,0-1-1 0 0,-1 0 1 0 0,1 1 0 0 0,0-1 0 0 0,-1 1-1 0 0,1-1 1 0 0,0 0 0 0 0,0 0 0 0 0,0 1-1 0 0,0-1 1 0 0,0 0 0 0 0,0 0-1 0 0,1 0 1 0 0,-1 0 0 0 0,0 0 0 0 0,0-1-1 0 0,1 1 1 0 0,-1 0 0 0 0,1 0-1 0 0,-1-1 1 0 0,1 1 0 0 0,-1-1 0 0 0,3 1-1 0 0,-2-1-26 0 0,0 0 1 0 0,0 0-1 0 0,1 0 0 0 0,-1 0 0 0 0,0 0 0 0 0,0 0 0 0 0,0-1 0 0 0,0 1 0 0 0,0-1 0 0 0,0 0 0 0 0,0 1 0 0 0,0-1 1 0 0,0 0-1 0 0,-1 0 0 0 0,1 0 0 0 0,0 0 0 0 0,0-1 0 0 0,2-1 0 0 0,6-8-114 0 0,0 0-1 0 0,-1 0 1 0 0,0-1-1 0 0,0 0 1 0 0,-2 0-1 0 0,1-1 1 0 0,-2 0 0 0 0,6-15-1 0 0,5-19 138 0 0,11-50 0 0 0,-21 72 36 0 0,5-26 357 0 0,11-100 0 0 0,-23 83 1199 0 0,0 67-1072 0 0,0 3-358 0 0,-8 86 254 0 0,10-41-364 0 0,2 1 1 0 0,3 0 0 0 0,17 67-1 0 0,-21-106-17 0 0,0 0 0 0 0,1 0 0 0 0,-1 0 0 0 0,2 0 0 0 0,-1 0 0 0 0,1-1 0 0 0,1 0 0 0 0,10 13 0 0 0,-13-17-32 0 0,0 0 0 0 0,1 0 0 0 0,0-1-1 0 0,0 1 1 0 0,0-1 0 0 0,0 0 0 0 0,1 0 0 0 0,-1 0 0 0 0,1-1 0 0 0,-1 1-1 0 0,1-1 1 0 0,0 0 0 0 0,0-1 0 0 0,0 1 0 0 0,0-1 0 0 0,1 0 0 0 0,6 1-1 0 0,-2-2-162 0 0,1-1-1 0 0,-1 0 0 0 0,0 0 1 0 0,0-1-1 0 0,1 0 0 0 0,-1-1 1 0 0,0 0-1 0 0,-1 0 0 0 0,1-1 1 0 0,-1-1-1 0 0,1 1 0 0 0,15-13 1 0 0,-8 4 39 0 0,0 0 0 0 0,-1-2 0 0 0,-1 0 0 0 0,0-1 0 0 0,-1 0 1 0 0,-1-1-1 0 0,-1 0 0 0 0,0-1 0 0 0,-1-1 0 0 0,-1 0 0 0 0,-1 0 0 0 0,12-38 1 0 0,44-221 2356 0 0,-57 247-1817 0 0,-6 25-238 0 0,0 0-1 0 0,0 0 1 0 0,-1-1-1 0 0,1-9 0 0 0,-2 15 370 0 0,0 12-320 0 0,5 58 284 0 0,5 133 96 0 0,-8-171-216 0 0,6 37-1 0 0,-5-46-155 0 0,-1 1-367 0 0,-1-5-350 0 0,0-34 354 0 0,-15-162 1052 0 0,0 40-803 0 0,12 96 13 0 0,5-65-1 0 0,0 75-175 0 0,1 1 0 0 0,2-1 0 0 0,13-39 0 0 0,-16 60-16 0 0,1 1-1 0 0,1-1 1 0 0,0 1 0 0 0,1 0-1 0 0,0 0 1 0 0,0 1 0 0 0,1 0-1 0 0,0 0 1 0 0,0 0 0 0 0,1 1 0 0 0,1 0-1 0 0,14-10 1 0 0,-17 14-86 0 0,0 0 1 0 0,1 0-1 0 0,0 1 0 0 0,0 0 0 0 0,0 1 1 0 0,0-1-1 0 0,1 1 0 0 0,-1 1 0 0 0,1 0 1 0 0,-1 0-1 0 0,1 0 0 0 0,-1 1 0 0 0,1 0 1 0 0,-1 0-1 0 0,1 1 0 0 0,13 2 0 0 0,6 5-997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0:44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32 228 12896 0 0,'-4'-3'226'0'0,"1"0"1"0"0,0-1 0 0 0,0 1 0 0 0,0-1 0 0 0,0 0 0 0 0,1 0 0 0 0,0 0-1 0 0,-1 0 1 0 0,-1-6 0 0 0,4 8 67 0 0,-1 0 0 0 0,1-1 0 0 0,0 1 0 0 0,-1 0 0 0 0,1-1 0 0 0,0 1 0 0 0,1-1 0 0 0,-1 1 0 0 0,0 0-1 0 0,1-1 1 0 0,-1 1 0 0 0,1 0 0 0 0,0-1 0 0 0,0 1 0 0 0,0 0 0 0 0,0 0 0 0 0,0 0 0 0 0,0 0 0 0 0,0 0 0 0 0,3-2 0 0 0,0-3 114 0 0,0 2-276 0 0,0-1 0 0 0,0 1 0 0 0,0 0 0 0 0,0 1 0 0 0,1-1 0 0 0,0 1 0 0 0,0 0 0 0 0,7-5 0 0 0,8-2-119 0 0,1 0 0 0 0,1 2 1 0 0,36-12-1 0 0,-23 12 35 0 0,72-10 1 0 0,-94 18-49 0 0,0 0 0 0 0,0 1 1 0 0,0 0-1 0 0,0 1 0 0 0,0 1 0 0 0,0 0 0 0 0,0 1 0 0 0,23 8 1 0 0,-31-9-49 0 0,-1-1 1 0 0,0 2 0 0 0,0-1 0 0 0,0 0-1 0 0,0 1 1 0 0,0 0 0 0 0,0 0 0 0 0,-1 0 0 0 0,0 0-1 0 0,1 1 1 0 0,-1-1 0 0 0,0 1 0 0 0,-1 0-1 0 0,1 0 1 0 0,-1 0 0 0 0,0 0 0 0 0,2 5-1 0 0,-1-1-193 0 0,0 1-1 0 0,-1 0 1 0 0,-1 0-1 0 0,1-1 1 0 0,-2 1-1 0 0,1 0 1 0 0,-2 18-1 0 0,0-20 64 0 0,0 0-1 0 0,0 0 1 0 0,-1 0 0 0 0,0 0 0 0 0,-1-1-1 0 0,1 1 1 0 0,-1-1 0 0 0,-1 1 0 0 0,1-1-1 0 0,-1 0 1 0 0,0 0 0 0 0,0-1-1 0 0,-1 1 1 0 0,-5 5 0 0 0,-3 1-124 0 0,0 0 1 0 0,-1-1 0 0 0,0 0-1 0 0,-24 12 1 0 0,7-8 373 0 0,0-1 1 0 0,-1-1-1 0 0,-42 9 0 0 0,53-15 152 0 0,-32 4 872 0 0,19-5-61 0 0,107-26 1117 0 0,122-4-1902 0 0,-177 24-227 0 0,1 0 0 0 0,-1 1-1 0 0,0 1 1 0 0,0 0 0 0 0,1 1-1 0 0,-2 2 1 0 0,1 0-1 0 0,0 0 1 0 0,30 15 0 0 0,-34-12-46 0 0,0-1 0 0 0,0 2 0 0 0,-1 0 0 0 0,0 1 0 0 0,-1 0 1 0 0,0 1-1 0 0,0 0 0 0 0,-1 0 0 0 0,-1 2 0 0 0,0-1 0 0 0,11 19 0 0 0,-16-23 10 0 0,-1 0 0 0 0,0 1 1 0 0,0 0-1 0 0,0-1 0 0 0,-1 1 0 0 0,-1 0 0 0 0,0 1 0 0 0,2 11 0 0 0,-4-14-5 0 0,0 0 1 0 0,0 0-1 0 0,0 0 0 0 0,-1-1 1 0 0,0 1-1 0 0,-1 0 0 0 0,1 0 1 0 0,-1-1-1 0 0,-1 1 1 0 0,1-1-1 0 0,-7 12 0 0 0,-2 0-32 0 0,-1 0-1 0 0,0-1 1 0 0,-2 0-1 0 0,1-1 0 0 0,-2 0 1 0 0,-25 21-1 0 0,30-29-39 0 0,-1 0 0 0 0,1-1 0 0 0,-2 0 0 0 0,1 0 0 0 0,-1-1 0 0 0,1-1 0 0 0,-2 0 0 0 0,1-1 0 0 0,0 0 0 0 0,-1-1 0 0 0,-25 4 0 0 0,33-7 35 0 0,0 0 1 0 0,0 0 0 0 0,-1 0-1 0 0,1-1 1 0 0,0 0-1 0 0,0 0 1 0 0,-1 0 0 0 0,1 0-1 0 0,0-1 1 0 0,0 0 0 0 0,1 0-1 0 0,-1 0 1 0 0,0-1-1 0 0,1 1 1 0 0,-8-7 0 0 0,9 6 36 0 0,0 1 0 0 0,0-1 0 0 0,1-1 0 0 0,-1 1 0 0 0,1 0 0 0 0,-1-1 0 0 0,1 1 0 0 0,0-1 0 0 0,1 1 0 0 0,-1-1 0 0 0,1 0 0 0 0,-1 0 0 0 0,1 0 0 0 0,0 0 0 0 0,1 0 0 0 0,-1 0 0 0 0,1 0 0 0 0,0 0 0 0 0,-1 0 0 0 0,2-6 0 0 0,1-6 25 0 0,1-1 0 0 0,1 1 1 0 0,0 0-1 0 0,1 1 0 0 0,1-1 1 0 0,8-16-1 0 0,0 6-2 0 0,0 0 0 0 0,30-37 0 0 0,-23 36-5 0 0,3 1 0 0 0,0 1 0 0 0,1 2 0 0 0,36-27-1 0 0,-14 17 8 0 0,91-48-1 0 0,-97 61 264 0 0,1 2 0 0 0,0 2-1 0 0,88-20 1 0 0,-120 34-134 0 0,1 0-1 0 0,0 1 1 0 0,-1 0-1 0 0,1 1 1 0 0,0 0-1 0 0,20 3 1 0 0,-27-2-89 0 0,0 0 0 0 0,1 0 0 0 0,-1 0-1 0 0,0 0 1 0 0,0 1 0 0 0,-1-1 0 0 0,1 1 0 0 0,0 0 0 0 0,0 0 0 0 0,-1 1 0 0 0,1-1-1 0 0,-1 1 1 0 0,0 0 0 0 0,0-1 0 0 0,0 1 0 0 0,0 1 0 0 0,0-1 0 0 0,-1 0 0 0 0,1 1-1 0 0,1 4 1 0 0,1 1 72 0 0,-1 1 0 0 0,0 0 0 0 0,0 0 1 0 0,-1 0-1 0 0,0 1 0 0 0,2 18 0 0 0,-2 2 146 0 0,0-8-10 0 0,-1 1-1 0 0,-2 38 1 0 0,-12 168 170 0 0,11-221-348 0 0,0 0 0 0 0,-3 14-1 0 0,1-5-1453 0 0,2-1-4441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0:45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14280 0 0,'0'0'2647'0'0,"10"12"1337"0"0,-5-3-2048 0 0,-1-1-1248 0 0,6 0-688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1:00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173 219 15408 0 0,'0'0'348'0'0,"-5"-12"845"0"0,5 4-1061 0 0,0 7-75 0 0,0-1 1 0 0,0 1-1 0 0,0 0 1 0 0,0 0-1 0 0,0 0 1 0 0,0-1-1 0 0,0 1 1 0 0,-1 0-1 0 0,1 0 1 0 0,0 0-1 0 0,-1 0 0 0 0,1-1 1 0 0,-1 1-1 0 0,0 0 1 0 0,0-2-1 0 0,-2-5 2289 0 0,2 8-2295 0 0,1 0 0 0 0,0 0 0 0 0,0-1 0 0 0,-1 1 0 0 0,1 0 0 0 0,0 0 0 0 0,0-1 0 0 0,-1 1 0 0 0,1 0 0 0 0,0 0 1 0 0,-1 0-1 0 0,1 0 0 0 0,0-1 0 0 0,-1 1 0 0 0,1 0 0 0 0,0 0 0 0 0,-1 0 0 0 0,1 0 0 0 0,0 0 0 0 0,-1 0 0 0 0,1 0 0 0 0,0 0 0 0 0,-1 0 0 0 0,1 0 0 0 0,0 0 0 0 0,-1 0 0 0 0,1 0 0 0 0,0 0 0 0 0,-1 1 0 0 0,1-1 0 0 0,0 0 0 0 0,-1 0 0 0 0,1 0 0 0 0,0 0 1 0 0,-1 1-1 0 0,-13 4 593 0 0,14-5-737 0 0,-2 1 137 0 0,0 0 1 0 0,1 1-1 0 0,-1-1 0 0 0,1 1 0 0 0,-1-1 0 0 0,1 1 0 0 0,0 0 0 0 0,0-1 0 0 0,0 1 1 0 0,0 0-1 0 0,0 0 0 0 0,-1 3 0 0 0,-5 8 174 0 0,2-6-113 0 0,1 1 0 0 0,0-1 0 0 0,0 1 0 0 0,1 1-1 0 0,0-1 1 0 0,-4 17 0 0 0,-4 55 129 0 0,7-45-131 0 0,-22 230 192 0 0,25-237-285 0 0,1-18-10 0 0,-1-1 0 0 0,1 1 0 0 0,-4 14 0 0 0,-9 40 112 0 0,13-64-110 0 0,0 0 1 0 0,0 0-1 0 0,0 0 0 0 0,0 0 0 0 0,0-1 0 0 0,0 1 0 0 0,0 0 0 0 0,0 0 1 0 0,0 0-1 0 0,0 0 0 0 0,0 0 0 0 0,-1 0 0 0 0,1 0 0 0 0,0 0 0 0 0,0-1 1 0 0,0 1-1 0 0,0 0 0 0 0,0 0 0 0 0,0 0 0 0 0,0 0 0 0 0,0 0 1 0 0,-1 0-1 0 0,1 0 0 0 0,0 0 0 0 0,0 0 0 0 0,0 0 0 0 0,0 0 0 0 0,0 0 1 0 0,0 0-1 0 0,-1 0 0 0 0,1 0 0 0 0,0 0 0 0 0,0 0 0 0 0,0 0 0 0 0,0 0 1 0 0,0 0-1 0 0,0 0 0 0 0,0 0 0 0 0,-1 0 0 0 0,1 0 0 0 0,0 0 1 0 0,0 0-1 0 0,0 0 0 0 0,0 0 0 0 0,0 0 0 0 0,0 0 0 0 0,0 0 0 0 0,-1 0 1 0 0,1 1-1 0 0,0-1 0 0 0,0 0 0 0 0,0 0 0 0 0,0 0 0 0 0,0 0 1 0 0,0 0-1 0 0,0 0 0 0 0,0 0 0 0 0,0 1 0 0 0,-1-2 5 0 0,-1-9 8 0 0,-1 0 1 0 0,1-1-1 0 0,1 1 1 0 0,-1-13 0 0 0,0 0-20 0 0,1 15 4 0 0,1 1 0 0 0,0-1-1 0 0,2-10 1 0 0,1-13 17 0 0,-2-8 164 0 0,3 0 0 0 0,1 0 0 0 0,1 0-1 0 0,18-55 1 0 0,-22 83-233 0 0,-2 9 36 0 0,0 0-1 0 0,1-1 1 0 0,-1 1 0 0 0,1 0-1 0 0,-1-1 1 0 0,1 1-1 0 0,0 0 1 0 0,0 0 0 0 0,2-5-1 0 0,-3 6 19 0 0,1 0-1 0 0,0 0 0 0 0,-1 0 0 0 0,1 0 1 0 0,0 1-1 0 0,-1-1 0 0 0,1 0 1 0 0,0 0-1 0 0,0 0 0 0 0,0 0 1 0 0,-1 1-1 0 0,1-1 0 0 0,0 0 1 0 0,0 1-1 0 0,0-1 0 0 0,0 1 1 0 0,0-1-1 0 0,1 1 0 0 0,-1 0 1 0 0,0-1-1 0 0,2 1 0 0 0,-1 0 6 0 0,1 0 0 0 0,-1 0 0 0 0,1 0 0 0 0,-1 0 0 0 0,0 1 0 0 0,1-1 0 0 0,-1 1-1 0 0,1-1 1 0 0,3 3 0 0 0,3 1 19 0 0,0 1-1 0 0,0 1 1 0 0,15 10-1 0 0,13 13 36 0 0,-1 2 0 0 0,-2 1 0 0 0,0 1-1 0 0,35 48 1 0 0,-56-63-61 0 0,2-1 0 0 0,0 0 0 0 0,31 27 0 0 0,-14-15 0 0 0,-24-20 0 0 0,0-1 0 0 0,1-1 0 0 0,13 9 0 0 0,-20-14 4 0 0,1-1 1 0 0,-1 1-1 0 0,0-1 0 0 0,1 0 0 0 0,-1 0 0 0 0,1 0 1 0 0,-1 0-1 0 0,1 0 0 0 0,0-1 0 0 0,-1 1 0 0 0,1-1 1 0 0,0 0-1 0 0,-1 1 0 0 0,1-1 0 0 0,3-1 1 0 0,-4 1-2 0 0,0-1 0 0 0,-1 0 0 0 0,1 0 0 0 0,-1 1 1 0 0,1-1-1 0 0,-1 0 0 0 0,0 0 0 0 0,1 0 1 0 0,-1 0-1 0 0,0-1 0 0 0,0 1 0 0 0,1 0 1 0 0,-1 0-1 0 0,0-1 0 0 0,0 1 0 0 0,-1-1 1 0 0,1 1-1 0 0,0-1 0 0 0,0 1 0 0 0,-1-1 0 0 0,1 1 1 0 0,-1-1-1 0 0,1 0 0 0 0,-1 1 0 0 0,0-1 1 0 0,1-2-1 0 0,0-5 16 0 0,0 0 1 0 0,0 0 0 0 0,0 0-1 0 0,-1 0 1 0 0,0 0 0 0 0,-4-17-1 0 0,-41-156 329 0 0,29 115-236 0 0,-9-61 93 0 0,22 102-193 0 0,-4-44-13 0 0,7 51-37 0 0,0 0-229 0 0,0-1 1 0 0,1 1-1 0 0,1 0 1 0 0,5-21 0 0 0,-6 37 68 0 0,0 1 0 0 0,-1 0 1 0 0,1 0-1 0 0,0 0 0 0 0,0 0 1 0 0,1 1-1 0 0,-1-1 0 0 0,0 0 1 0 0,0 0-1 0 0,1 1 0 0 0,-1-1 1 0 0,1 1-1 0 0,0-1 1 0 0,-1 1-1 0 0,1 0 0 0 0,0-1 1 0 0,0 1-1 0 0,0 0 0 0 0,0 0 1 0 0,3-1-1 0 0,8-2-1561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1:01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8 285 14568 0 0,'0'0'2282'0'0,"-1"0"-2157"0"0,1 0 0 0 0,-1 0 1 0 0,1 0-1 0 0,0 0 0 0 0,-1 0 0 0 0,1 0 0 0 0,-1 0 0 0 0,1 1 0 0 0,0-1 0 0 0,-1 0 0 0 0,1 0 1 0 0,0 0-1 0 0,-1 1 0 0 0,1-1 0 0 0,0 0 0 0 0,-1 1 0 0 0,1-1 0 0 0,0 1 0 0 0,3 0 36 0 0,0 0 0 0 0,0-1 0 0 0,1 1 0 0 0,-1 0 0 0 0,0-1 0 0 0,1 0 0 0 0,-1 0 0 0 0,0 0 0 0 0,1 0 0 0 0,-1-1 0 0 0,0 1 0 0 0,1-1 0 0 0,-1 0 0 0 0,0 0 0 0 0,0 0 0 0 0,0 0 0 0 0,1 0 0 0 0,-1-1 0 0 0,0 1 0 0 0,3-3 0 0 0,6-5-214 0 0,1-1 1 0 0,-2 0 0 0 0,14-14-1 0 0,0 1 298 0 0,-20 18-237 0 0,0 0 0 0 0,0 0 1 0 0,-1 0-1 0 0,1 0 0 0 0,-1-1 0 0 0,0 0 0 0 0,0 0 0 0 0,-1 0 0 0 0,0 0 0 0 0,0 0 0 0 0,0-1 0 0 0,-1 0 1 0 0,2-7-1 0 0,-4 11-1 0 0,0 0-1 0 0,0 0 1 0 0,-1 0 0 0 0,1 0 0 0 0,-1 0 0 0 0,1 0 0 0 0,-1 0 0 0 0,0 0 0 0 0,-2-3-1 0 0,-3-14 84 0 0,3 16 18 0 0,1 0 0 0 0,0 0 1 0 0,-1 0-1 0 0,1 0 0 0 0,-1 0 0 0 0,0 0 0 0 0,-1 1 0 0 0,1-1 0 0 0,-1 1 0 0 0,1 0 0 0 0,-1 0 0 0 0,0 0 0 0 0,-6-2 1 0 0,4 1 153 0 0,5 3-244 0 0,1 1 1 0 0,-1 0 0 0 0,0-1-1 0 0,1 1 1 0 0,-1 0-1 0 0,1-1 1 0 0,-1 1-1 0 0,0 0 1 0 0,1 0-1 0 0,-1-1 1 0 0,0 1-1 0 0,1 0 1 0 0,-1 0-1 0 0,0 0 1 0 0,1 0-1 0 0,-1 0 1 0 0,0 0-1 0 0,1 0 1 0 0,-1 0-1 0 0,0 0 1 0 0,1 0-1 0 0,-1 1 1 0 0,0-1 0 0 0,1 0-1 0 0,-1 0 1 0 0,0 1-1 0 0,1-1 1 0 0,-1 0-1 0 0,1 1 1 0 0,-1-1-1 0 0,0 0 1 0 0,1 1-1 0 0,-1-1 1 0 0,0 2-1 0 0,-4 2 32 0 0,0 0 1 0 0,1 0-1 0 0,-1 1 0 0 0,1 0 0 0 0,0-1 1 0 0,0 2-1 0 0,0-1 0 0 0,1 0 0 0 0,0 1 1 0 0,0 0-1 0 0,0 0 0 0 0,1 0 0 0 0,0 0 1 0 0,0 0-1 0 0,-1 7 0 0 0,1-1-50 0 0,1 0 0 0 0,1 1 0 0 0,1 18 0 0 0,2-2 0 0 0,-3-22 0 0 0,0 0 0 0 0,1-1 0 0 0,0 1 0 0 0,3 10 0 0 0,1-3 0 0 0,0 0 0 0 0,1-1 0 0 0,15 25 0 0 0,-18-33 0 0 0,0 0 0 0 0,1 0 0 0 0,0-1 0 0 0,0 0 0 0 0,0 1 0 0 0,0-1 0 0 0,1-1 0 0 0,-1 1 0 0 0,1-1 0 0 0,0 1 0 0 0,0-1 0 0 0,9 3 0 0 0,-9-5-203 0 0,0 1-1 0 0,1-1 1 0 0,-1-1-1 0 0,0 1 1 0 0,1-1 0 0 0,-1 0-1 0 0,1 0 1 0 0,-1-1-1 0 0,0 0 1 0 0,1 1-1 0 0,-1-2 1 0 0,0 1-1 0 0,1-1 1 0 0,-1 0 0 0 0,0 0-1 0 0,0 0 1 0 0,-1 0-1 0 0,1-1 1 0 0,0 0-1 0 0,-1 0 1 0 0,0-1 0 0 0,1 1-1 0 0,5-7 1 0 0,34-36-3875 0 0,-19 19-2369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1:01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16 304 13416 0 0,'1'-42'925'0'0,"-6"-122"742"0"0,3 135-186 0 0,1 14 533 0 0,-5-27 0 0 0,4 31 954 0 0,3 20-915 0 0,0 7-2216 0 0,17 99 287 0 0,-14-89-78 0 0,8 29-1 0 0,-6-30-4 0 0,4 31-1 0 0,-7-17-8 0 0,-1-10-8 0 0,7 29 0 0 0,12 58-580 0 0,16 67-1570 0 0,-28-146 144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1:01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0 102 12440 0 0,'0'0'957'0'0,"1"-18"1151"0"0,0 17-1611 0 0,-1 0 0 0 0,1 0 1 0 0,-1 0-1 0 0,1 0 0 0 0,0 0 1 0 0,-1 0-1 0 0,1 1 0 0 0,0-1 1 0 0,0 0-1 0 0,0 0 0 0 0,-1 0 1 0 0,1 1-1 0 0,0-1 0 0 0,2 0 1 0 0,17-6 1695 0 0,-9 6-2367 0 0,-1 0 1 0 0,14 0-1 0 0,-17 1 720 0 0,44-8-503 0 0,-24 7-1039 0 0,-1-2 0 0 0,26-6 0 0 0,-7 2-1955 0 0,-32 4 1700 0 0,0 1 0 0 0,21-9 0 0 0,-23 7 707 0 0,27-8-1646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1:02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351 143 18399 0 0,'-5'-29'1711'0'0,"4"20"-1627"0"0,-1-1 1 0 0,-5-15-1 0 0,6 23 19 0 0,0-1 1 0 0,0 1-1 0 0,-1-1 0 0 0,1 1 1 0 0,-1-1-1 0 0,1 1 1 0 0,-1 0-1 0 0,0-1 0 0 0,0 1 1 0 0,0 0-1 0 0,0 0 0 0 0,0 1 1 0 0,-4-3-1 0 0,-30-23 1998 0 0,34 26-2031 0 0,-1-1 1 0 0,1 1-1 0 0,-1 0 0 0 0,1 0 0 0 0,-1 0 0 0 0,1 0 0 0 0,-1 1 0 0 0,0-1 1 0 0,1 1-1 0 0,-1 0 0 0 0,0-1 0 0 0,-3 2 0 0 0,-1-1 90 0 0,-1 0 0 0 0,1 1 0 0 0,-11 3 0 0 0,7-1-190 0 0,0 0 1 0 0,0 1-1 0 0,0 0 0 0 0,-12 7 0 0 0,18-8 15 0 0,0 1 0 0 0,0-1 0 0 0,0 1 0 0 0,1 0-1 0 0,-1 0 1 0 0,1 0 0 0 0,0 1 0 0 0,0 0 0 0 0,1-1-1 0 0,-5 8 1 0 0,-2 10 22 0 0,1 1 0 0 0,0-1 1 0 0,2 2-1 0 0,1-1 0 0 0,-4 27 0 0 0,7-38 16 0 0,-6 43 53 0 0,-4 89 0 0 0,17 3-189 0 0,1-55 79 0 0,5 76 113 0 0,-2-45-41 0 0,6 147-38 0 0,3-91-779 0 0,-13-147 576 0 0,-3-29-450 0 0,-1 5 833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1:02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1273 4144 0 0,'-7'-19'176'0'0,"-7"-32"0"0"0,-1-5 2530 0 0,12 47-1369 0 0,1 0-1 0 0,0-1 1 0 0,1 1-1 0 0,0-1 1 0 0,0-12-1 0 0,-3-23 2430 0 0,4 39-3233 0 0,-1-1 0 0 0,1 0-1 0 0,1 0 1 0 0,1-9-1 0 0,0-13 896 0 0,-1 27-1331 0 0,-1 0 0 0 0,1 0 0 0 0,0 1 0 0 0,-1-1 0 0 0,1 0 1 0 0,0 0-1 0 0,0 1 0 0 0,0-1 0 0 0,0 1 0 0 0,0-1 0 0 0,0 1 0 0 0,1-1 0 0 0,-1 1 0 0 0,3-2 1 0 0,21-17 713 0 0,-5 5-483 0 0,-17 12-294 0 0,0 0 0 0 0,0 1-1 0 0,1-1 1 0 0,-1 1 0 0 0,1 0 0 0 0,-1 0 0 0 0,1 0 0 0 0,0 1 0 0 0,0-1 0 0 0,4 0 0 0 0,39-12 253 0 0,-34 9-118 0 0,23-5-1 0 0,100-13 128 0 0,-101 15-307 0 0,55-19 1 0 0,-76 21-2 0 0,1 0 0 0 0,-2-1 0 0 0,1-1 0 0 0,-1 0 0 0 0,0-1 0 0 0,17-15 0 0 0,-8 4-168 0 0,-1-2 0 0 0,0 0 0 0 0,-2-1 1 0 0,18-29-1 0 0,-26 35 202 0 0,-2 0 0 0 0,0 0 1 0 0,-1-1-1 0 0,-1 0 0 0 0,0 0 0 0 0,-2-1 0 0 0,6-29 1 0 0,-4-8 186 0 0,-3 0 0 0 0,-2 0 1 0 0,-9-102-1 0 0,5 135 12 0 0,1 12-15 0 0,0 1 0 0 0,0 0 0 0 0,-4-14 0 0 0,2 19 66 0 0,3 10-19 0 0,-2 11-202 0 0,-1 1-51 0 0,1-1 0 0 0,1 0 0 0 0,0 0 0 0 0,3 21 0 0 0,-2-2 0 0 0,10 353 0 0 0,-6-318-135 0 0,24 115-1 0 0,-25-169-43 0 0,2-1 0 0 0,10 26 0 0 0,-12-34-3 0 0,1 1 1 0 0,0-1-1 0 0,1 0 1 0 0,-1 0 0 0 0,1 0-1 0 0,11 11 1 0 0,-14-17 88 0 0,1 1 0 0 0,-1 0 0 0 0,0-1 0 0 0,1 1 0 0 0,-1-1 1 0 0,1 0-1 0 0,0 0 0 0 0,-1 0 0 0 0,1 0 0 0 0,0-1 0 0 0,-1 1 1 0 0,1-1-1 0 0,0 1 0 0 0,0-1 0 0 0,0 0 0 0 0,-1 0 0 0 0,1 0 1 0 0,0-1-1 0 0,0 1 0 0 0,-1-1 0 0 0,1 1 0 0 0,0-1 0 0 0,0 0 1 0 0,3-2-1 0 0,1 0-159 0 0,-1 0 0 0 0,0 0 0 0 0,0 0 0 0 0,0-1 0 0 0,0 0-1 0 0,-1-1 1 0 0,0 1 0 0 0,9-11 0 0 0,103-114 160 0 0,-84 94 802 0 0,-26 27-244 0 0,1 0 1 0 0,-1 0 0 0 0,2 1-1 0 0,-1 0 1 0 0,1 1 0 0 0,19-11-1 0 0,-26 17-2 0 0,1 1-408 0 0,-1 1 1 0 0,1 0-1 0 0,0 0 0 0 0,0 0 0 0 0,-1 1 0 0 0,1-1 1 0 0,-1 0-1 0 0,0 1 0 0 0,0 0 0 0 0,0-1 0 0 0,0 1 0 0 0,0 0 1 0 0,0 0-1 0 0,-1 0 0 0 0,1 0 0 0 0,0 4 0 0 0,1 5-28 0 0,1 1-1 0 0,1 25 0 0 0,-1-10-28 0 0,-3-16-133 0 0,0 1 0 0 0,-1 17 0 0 0,-1-11-830 0 0,1-17-103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1:02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20815 0 0,'0'0'2091'0'0,"1"2"-1914"0"0,4 12-158 0 0,3 16 212 0 0,-6-26-290 0 0,-1 1 0 0 0,1 0 0 0 0,0-1 1 0 0,0 1-1 0 0,0-1 0 0 0,1 0 0 0 0,0 0 0 0 0,6 7 1 0 0,1 4-3300 0 0,-1-4-3840 0 0</inkml:trace>
  <inkml:trace contextRef="#ctx0" brushRef="#br0" timeOffset="1">387 325 18055 0 0,'0'0'874'0'0,"1"3"-384"0"0,2 15 31 0 0,-2-10-498 0 0,0-1 0 0 0,1 0 0 0 0,4 14-1 0 0,38 77 1930 0 0,-35-80-1434 0 0,0-1 0 0 0,1 0 0 0 0,21 25 0 0 0,2 5 57 0 0,-3-3-833 0 0,2-1 0 0 0,42 44 1 0 0,-51-68-3965 0 0,-15-14 1228 0 0,7 7-4183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18:42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60 310 3224 0 0,'-1'-1'240'0'0,"0"0"-97"0"0,-24-10-275 0 0,4 3 8261 0 0,12-5-6139 0 0,9 12-1821 0 0,-1 0 0 0 0,1-1 0 0 0,-1 1 1 0 0,1 0-1 0 0,0 0 0 0 0,0-1 0 0 0,0 1 0 0 0,-1 0 0 0 0,1 0 0 0 0,1-1 0 0 0,-1 1 0 0 0,0 0 0 0 0,0-1 0 0 0,0 1 0 0 0,1 0 0 0 0,-1 0 0 0 0,0-1 1 0 0,1 1-1 0 0,0 0 0 0 0,-1 0 0 0 0,2-2 0 0 0,17-21 570 0 0,-16 21-335 0 0,8-8-64 0 0,1 0-1 0 0,-1 1 1 0 0,2 1 0 0 0,17-11-1 0 0,59-28 600 0 0,-64 35-683 0 0,8-2 178 0 0,58-18 0 0 0,-33 13-254 0 0,-37 13-111 0 0,-1 0-1 0 0,36-5 1 0 0,-48 11-56 0 0,-1 0 0 0 0,0 0 0 0 0,0 1 0 0 0,1 0 0 0 0,-1 0-1 0 0,0 1 1 0 0,0 0 0 0 0,1 0 0 0 0,-1 1 0 0 0,0-1 0 0 0,12 6 0 0 0,-15-4 1 0 0,1 0-1 0 0,0 0 0 0 0,-1 1 0 0 0,1 0 1 0 0,-1-1-1 0 0,0 1 0 0 0,-1 1 0 0 0,1-1 1 0 0,-1 0-1 0 0,1 1 0 0 0,-1 0 0 0 0,-1 0 1 0 0,1 0-1 0 0,-1 0 0 0 0,4 11 0 0 0,0 5 81 0 0,-1 0-1 0 0,5 38 0 0 0,-9-51-83 0 0,0 14 39 0 0,0-1 0 0 0,-1 1 0 0 0,-1-1 0 0 0,-1 1 0 0 0,-7 34 0 0 0,-1-17 0 0 0,-1-1 1 0 0,-18 43-1 0 0,15-50-31 0 0,0-1 0 0 0,-2-1 0 0 0,-1 0 0 0 0,-2-2 0 0 0,0 0 0 0 0,-2-1 0 0 0,-31 31 0 0 0,23-28-18 0 0,10-10 0 0 0,-34 28 0 0 0,29-28-26 0 0,-2 0-188 0 0,-47 28 0 0 0,64-42 180 0 0,0 0 0 0 0,-1-1 0 0 0,1-1-1 0 0,-1 0 1 0 0,0 0 0 0 0,0 0 0 0 0,0-2 0 0 0,0 1-1 0 0,-15-1 1 0 0,23-1 27 0 0,1 0-1 0 0,-1 0 1 0 0,1 0-1 0 0,-1 0 0 0 0,0 0 1 0 0,1-1-1 0 0,-1 1 1 0 0,1-1-1 0 0,-1 1 0 0 0,1-1 1 0 0,-1 0-1 0 0,1 0 1 0 0,-1 0-1 0 0,1 1 1 0 0,0-1-1 0 0,0 0 0 0 0,-1-1 1 0 0,1 1-1 0 0,0 0 1 0 0,0 0-1 0 0,0 0 0 0 0,0-1 1 0 0,0 1-1 0 0,0 0 1 0 0,1-1-1 0 0,-2-2 1 0 0,1 1-13 0 0,0 0 0 0 0,0 0 0 0 0,0 0 0 0 0,1 0 0 0 0,-1 0 1 0 0,1 0-1 0 0,0 0 0 0 0,0 0 0 0 0,0 0 0 0 0,1 0 0 0 0,-1 0 0 0 0,2-6 1 0 0,1-4 4 0 0,-2 8 5 0 0,0 1 0 0 0,1-1-1 0 0,-1 1 1 0 0,1-1 0 0 0,0 1 0 0 0,0 0-1 0 0,0-1 1 0 0,4-3 0 0 0,12-13 33 0 0,0 2 1 0 0,1 0-1 0 0,1 2 1 0 0,38-27-1 0 0,-49 39-12 0 0,0-1 0 0 0,0 2 0 0 0,0-1 0 0 0,0 2 0 0 0,1-1 0 0 0,-1 1-1 0 0,21-3 1 0 0,-12 3-12 0 0,-1 1-1 0 0,1 1 0 0 0,31 2 0 0 0,-26 1-47 0 0,0 1 0 0 0,0 1 0 0 0,27 8 0 0 0,20 15-722 0 0,-31-10-1639 0 0,-12-5 819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1:03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484 1 18287 0 0,'0'0'2024'0'0,"-1"2"-1584"0"0,-3 8-123 0 0,-1-1-1 0 0,1-1 1 0 0,-2 1-1 0 0,-8 11 0 0 0,-3 4-118 0 0,1-1-52 0 0,-36 39-1 0 0,10-13-49 0 0,-125 136 97 0 0,88-95-2885 0 0,40-42-994 0 0,2-4-3503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1:11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4708 10592 0 0,'0'0'4424'0'0,"2"0"-2606"0"0,42-14 818 0 0,-32 12-2553 0 0,0-2 0 0 0,0 0 0 0 0,0 0-1 0 0,-1-1 1 0 0,12-7 0 0 0,18-11 77 0 0,-24 14 52 0 0,19-13 0 0 0,-1-2 728 0 0,56-28-1 0 0,-52 32-268 0 0,84-47 795 0 0,-78 44-1142 0 0,180-84 538 0 0,-88 40-462 0 0,-27 12-386 0 0,143-76 371 0 0,-74 36-146 0 0,-22 11 25 0 0,-53 27-240 0 0,84-54 53 0 0,-112 64-15 0 0,0-4-10 0 0,6-4 2 0 0,9 3 9 0 0,79-49 124 0 0,228-139 147 0 0,-306 190-239 0 0,110-67 120 0 0,310-197-280 0 0,-309 192 159 0 0,84-38 51 0 0,-151 86-210 0 0,83-48 65 0 0,213-115 0 0 0,-141 87 0 0 0,74-36 0 0 0,-258 136 0 0 0,89-45 0 0 0,234-122 0 0 0,334-98 0 0 0,-507 210 73 0 0,33-13 14 0 0,109-24-74 0 0,-335 120 33 0 0,102-33 35 0 0,-38 18-55 0 0,211-55 32 0 0,-226 64-58 0 0,89-20 0 0 0,695-129 128 0 0,-447 112-128 0 0,-254 40 0 0 0,126-1 45 0 0,-138 14-26 0 0,129 4-19 0 0,-1 19 0 0 0,-164-5 0 0 0,12 9 0 0 0,-66-5 0 0 0,108 15 43 0 0,-74-8-22 0 0,249 39-21 0 0,-235-32 0 0 0,-134-23 0 0 0,532 90 0 0 0,-368-60 9 0 0,381 84 46 0 0,-124 10 17 0 0,203 121-72 0 0,-618-240 0 0 0,227 102 0 0 0,408 176 0 0 0,-340-132 30 0 0,32 16 4 0 0,22 6-34 0 0,10 4 0 0 0,5 2 20 0 0,-83-37 35 0 0,-103-51 9 0 0,112 51 189 0 0,183 95-173 0 0,-343-168-80 0 0,-41-22 0 0 0,134 74 10 0 0,337 156 228 0 0,-265-129-322 0 0,-113-51 141 0 0,306 146 82 0 0,-101-58-96 0 0,-152-73-22 0 0,-3 1 12 0 0,241 115 62 0 0,-60-48-35 0 0,-349-151-56 0 0,106 51 33 0 0,-31-12-10 0 0,-36-21-28 0 0,207 93 13 0 0,-264-110 23 0 0,203 96-17 0 0,-12-13 46 0 0,26 22-27 0 0,-56-26-10 0 0,115 59 5 0 0,4 2 0 0 0,158 74-32 0 0,-174-79-5 0 0,-62-34 63 0 0,-78-43-46 0 0,-126-62-13 0 0,269 115 1 0 0,-100-29 29 0 0,38 18 6 0 0,2 5-35 0 0,-89-42 0 0 0,-118-62 0 0 0,38 17 0 0 0,14 3 26 0 0,32 14 12 0 0,-11-10-38 0 0,4 11 46 0 0,-64-28-28 0 0,17 9 46 0 0,-72-37-75 0 0,-18-11-52 0 0,0 0-1 0 0,0 0 0 0 0,0 0 1 0 0,1 0-1 0 0,-1 0 0 0 0,0 0 1 0 0,0 1-1 0 0,0-1 0 0 0,0 0 1 0 0,1 0-1 0 0,-1 0 0 0 0,0 0 1 0 0,0 0-1 0 0,0 0 0 0 0,0 0 1 0 0,1 0-1 0 0,-1 0 0 0 0,0 0 1 0 0,0 0-1 0 0,0 0 0 0 0,0 0 1 0 0,1 0-1 0 0,-1 0 0 0 0,0 0 1 0 0,0 0-1 0 0,0 0 0 0 0,0 0 1 0 0,1 0-1 0 0,-1 0 0 0 0,0 0 1 0 0,0-1-1 0 0,0 1 0 0 0,0 0 1 0 0,1 0-1 0 0,-1 0 0 0 0,0 0 1 0 0,0 0-1 0 0,0 0 0 0 0,0 0 1 0 0,0-1-1 0 0,0 1 0 0 0,0 0 1 0 0,1 0-1 0 0,-1 0 0 0 0,0 0 1 0 0,0 0-1 0 0,0-1 0 0 0,0 1 1 0 0,0 0-1 0 0,0 0 0 0 0,0 0 1 0 0,0 0-1 0 0,0-1 0 0 0,0 1 1 0 0,0 0-1 0 0,0 0 0 0 0,0 0 1 0 0,0-1-1 0 0,0 1 0 0 0,0 0 1 0 0,0 0-1 0 0,0 0 0 0 0,0-1 0 0 0,-2-10-1311 0 0,-1 4-248 0 0,2-1-37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1:13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135 676 11256 0 0,'0'0'1832'0'0,"-1"2"-1158"0"0,0 2-307 0 0,0 0-1 0 0,0 0 0 0 0,1 0 0 0 0,0 0 1 0 0,0 1-1 0 0,0-1 0 0 0,0 0 1 0 0,0 0-1 0 0,2 5 0 0 0,0 15 1198 0 0,-1-3-438 0 0,4 26 1 0 0,-2-25-647 0 0,-1-10-248 0 0,1-1 1 0 0,0 1-1 0 0,1 0 0 0 0,5 11 1 0 0,-3-11-80 0 0,-1 1 0 0 0,4 21 0 0 0,6 28 364 0 0,-9-43-210 0 0,-2 1-1 0 0,0 0 1 0 0,3 41 0 0 0,-8-58-309 0 0,1-3 3 0 0,0 1 0 0 0,0 0 0 0 0,0 0-1 0 0,0-1 1 0 0,0 1 0 0 0,0 0-1 0 0,0-1 1 0 0,0 1 0 0 0,0 0 0 0 0,0 0-1 0 0,0-1 1 0 0,0 1 0 0 0,1 0-1 0 0,-1-1 1 0 0,0 1 0 0 0,1 0 0 0 0,-1-1-1 0 0,0 1 1 0 0,1-1 0 0 0,-1 1-1 0 0,1 0 1 0 0,0 0 0 0 0,0 0 74 0 0,-10-10 99 0 0,2 0-162 0 0,0 0-1 0 0,0 0 0 0 0,1 0 0 0 0,1-1 1 0 0,-8-17-1 0 0,-17-58 65 0 0,14 37-60 0 0,-21-86-16 0 0,11 49 16 0 0,-20-120 0 0 0,39 158-9 0 0,2 0-1 0 0,2 0 0 0 0,2 0 1 0 0,7-64-1 0 0,-5 99-6 0 0,0 0 0 0 0,1 1 0 0 0,1-1 0 0 0,0 0 0 0 0,0 1 0 0 0,1-1 0 0 0,6-10 0 0 0,-4 11-9 0 0,1 0 1 0 0,0 0-1 0 0,1 1 0 0 0,0-1 0 0 0,1 2 0 0 0,13-13 1 0 0,-16 17-1 0 0,0 1 1 0 0,1-1-1 0 0,-1 1 1 0 0,1 1 0 0 0,0-1-1 0 0,0 1 1 0 0,0 0-1 0 0,0 1 1 0 0,1-1 0 0 0,-1 1-1 0 0,1 1 1 0 0,7-1 0 0 0,-6 1 11 0 0,0 1 0 0 0,0 1 0 0 0,0-1 0 0 0,0 2 0 0 0,0-1 0 0 0,0 1 0 0 0,0 0 0 0 0,0 1 0 0 0,0 0 0 0 0,-1 1 0 0 0,0-1 0 0 0,0 2 0 0 0,0-1 0 0 0,0 1 1 0 0,0 0-1 0 0,-1 1 0 0 0,0-1 0 0 0,0 2 0 0 0,6 7 0 0 0,-10-10-2 0 0,0 0 0 0 0,0 1 0 0 0,0 0 0 0 0,-1-1-1 0 0,0 1 1 0 0,0 0 0 0 0,0 0 0 0 0,-1 0 0 0 0,0 0 0 0 0,0 1 0 0 0,0-1 0 0 0,0 0 0 0 0,-1 0 0 0 0,0 1-1 0 0,-1 8 1 0 0,0-2-1 0 0,-1 0 0 0 0,0 0 0 0 0,-1-1 0 0 0,0 1-1 0 0,-9 20 1 0 0,8-23 3 0 0,-6 16 15 0 0,-2-1 0 0 0,0 0 0 0 0,-18 23 0 0 0,2-8-1 0 0,-63 77 19 0 0,76-99-53 0 0,-47 47-199 0 0,58-60 116 0 0,0 0 0 0 0,1 0 0 0 0,-1 1 0 0 0,1-1 0 0 0,-3 7 0 0 0,2-4-172 0 0,3 10-618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1:13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1 11056 0 0,'0'0'852'0'0,"-1"2"-560"0"0,-4 6 348 0 0,-1-1 0 0 0,0-1 0 0 0,-12 12 0 0 0,10-12 33 0 0,1 1 1 0 0,0 1-1 0 0,1 0 0 0 0,-7 8 0 0 0,12-14-584 0 0,-53 94 3272 0 0,48-83-3086 0 0,0 0 0 0 0,1 0 1 0 0,1 1-1 0 0,0 0 0 0 0,-3 22 0 0 0,4-13-203 0 0,2-14-40 0 0,-1 1 1 0 0,2-1 0 0 0,-1 1-1 0 0,1 0 1 0 0,1-1 0 0 0,1 12-1 0 0,0-8-32 0 0,1-1 0 0 0,0 0 0 0 0,1 0 0 0 0,1 0 0 0 0,-1 0 0 0 0,9 13 0 0 0,-12-23 0 0 0,1 1 0 0 0,0 0 0 0 0,0-1 0 0 0,0 1 0 0 0,0-1 0 0 0,0 1 0 0 0,0-1 0 0 0,1 0 0 0 0,-1 0 0 0 0,1 0 0 0 0,0 0 0 0 0,0 0 0 0 0,-1-1 0 0 0,1 1 0 0 0,0-1 0 0 0,0 0 0 0 0,0 0 0 0 0,0 0 0 0 0,1 0 0 0 0,-1-1 0 0 0,0 1 0 0 0,0-1 0 0 0,0 0 0 0 0,1 1 0 0 0,-1-2 0 0 0,0 1 0 0 0,0 0 0 0 0,1-1 0 0 0,2 0 0 0 0,1-2 31 0 0,0 0 1 0 0,0 0-1 0 0,0 0 0 0 0,0-1 0 0 0,-1 0 0 0 0,0 0 0 0 0,0-1 0 0 0,0 0 1 0 0,0 0-1 0 0,-1 0 0 0 0,0-1 0 0 0,0 0 0 0 0,6-8 0 0 0,4-8 666 0 0,25-47 0 0 0,-35 60-706 0 0,-1-1 0 0 0,0 0 0 0 0,-1 0 0 0 0,0-1 0 0 0,-1 1 0 0 0,0 0 0 0 0,0-1 0 0 0,-1-12 1 0 0,-1 20 14 0 0,1-6 25 0 0,-1 0 1 0 0,-1 0 0 0 0,1 0-1 0 0,-1 0 1 0 0,-1 1-1 0 0,0-1 1 0 0,0 0 0 0 0,-4-8-1 0 0,2 7-67 0 0,-1 0 0 0 0,0 0 0 0 0,-1 1 0 0 0,0 0 0 0 0,0 0 0 0 0,-1 1 0 0 0,0-1 0 0 0,0 2 0 0 0,-1-1 0 0 0,0 1 0 0 0,-1 0 0 0 0,1 0 0 0 0,-1 1 0 0 0,-1 1 0 0 0,1-1 0 0 0,-1 2 0 0 0,-15-7 0 0 0,23 11-95 0 0,0-1 0 0 0,0 1 0 0 0,0-1 0 0 0,-1 1 0 0 0,1 0 1 0 0,0 0-1 0 0,0 0 0 0 0,0 0 0 0 0,0 0 0 0 0,0 0 0 0 0,0 1 0 0 0,0-1 0 0 0,0 1 0 0 0,0-1 0 0 0,-4 3 0 0 0,4-2-382 0 0,1 0 0 0 0,-1 0 1 0 0,0 0-1 0 0,1 0 0 0 0,-1 1 1 0 0,1-1-1 0 0,-1 1 0 0 0,1-1 0 0 0,-1 1 1 0 0,1-1-1 0 0,0 1 0 0 0,0 0 0 0 0,0 0 1 0 0,-1 2-1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1:14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70 428 17303 0 0,'-1'1'121'0'0,"1"1"-1"0"0,-1-1 0 0 0,1 1 0 0 0,0-1 0 0 0,0 1 0 0 0,-1-1 0 0 0,1 0 1 0 0,0 1-1 0 0,1-1 0 0 0,-1 1 0 0 0,0-1 0 0 0,0 1 0 0 0,0-1 0 0 0,1 0 0 0 0,-1 1 1 0 0,1-1-1 0 0,0 2 0 0 0,3 14 641 0 0,-4-8-324 0 0,1 1-1 0 0,1 0 0 0 0,0-1 1 0 0,0 1-1 0 0,1-1 1 0 0,6 14-1 0 0,-4-9 383 0 0,6 25-1 0 0,2 0-188 0 0,-3-8-612 0 0,7 12-19 0 0,-9-25 7 0 0,7 27 0 0 0,-13-42 51 0 0,1 3-3 0 0,2-14-25 0 0,-5 5 7 0 0,1 0-1 0 0,-1 0 1 0 0,0 0-1 0 0,-1-1 1 0 0,1 1 0 0 0,-1 0-1 0 0,1 0 1 0 0,-1 0 0 0 0,-2-6-1 0 0,-1-5-94 0 0,-4-17-96 0 0,-18-44 0 0 0,9 27 81 0 0,-6-23 506 0 0,-15-81 0 0 0,35 127-432 0 0,1 0 0 0 0,1 0 0 0 0,2-1 0 0 0,7-48 0 0 0,-6 54 4 0 0,10-34 1 0 0,-10 48-16 0 0,0 1 1 0 0,0-1-1 0 0,0 0 1 0 0,1 1-1 0 0,0 0 1 0 0,0-1 0 0 0,0 1-1 0 0,1 0 1 0 0,7-8-1 0 0,26-23-690 0 0,-37 35 712 0 0,1 0 1 0 0,0 1 0 0 0,-1-1-1 0 0,1 1 1 0 0,0-1-1 0 0,0 1 1 0 0,-1 0-1 0 0,1-1 1 0 0,0 1 0 0 0,0-1-1 0 0,-1 1 1 0 0,1 0-1 0 0,0 0 1 0 0,0 0-1 0 0,0-1 1 0 0,0 1 0 0 0,0 0-1 0 0,-1 0 1 0 0,1 0-1 0 0,0 0 1 0 0,0 0 0 0 0,0 1-1 0 0,0-1 1 0 0,0 0-1 0 0,-1 0 1 0 0,1 1-1 0 0,0-1 1 0 0,0 0 0 0 0,0 1-1 0 0,-1-1 1 0 0,1 0-1 0 0,0 1 1 0 0,-1-1-1 0 0,1 1 1 0 0,0 0 0 0 0,-1-1-1 0 0,1 1 1 0 0,0-1-1 0 0,0 2 1 0 0,1 1 6 0 0,1 1 0 0 0,-1-1 0 0 0,0 0 0 0 0,-1 1 0 0 0,1-1 0 0 0,2 8 0 0 0,-1-4-25 0 0,-1 1 0 0 0,0-1-1 0 0,-1 1 1 0 0,0 0 0 0 0,0-1 0 0 0,0 1-1 0 0,-1 0 1 0 0,0 0 0 0 0,-1-1-1 0 0,-1 13 1 0 0,-1-6-11 0 0,-25 101-298 0 0,23-101 291 0 0,-1 0 0 0 0,1 0 0 0 0,-2-1 0 0 0,0 0 1 0 0,-1 0-1 0 0,-9 12 0 0 0,-44 64-290 0 0,28-37-226 0 0,8-13-1011 0 0,25-37 850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1:14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11 209 1840 0 0,'-3'1'160'0'0,"3"3"2620"0"0,-4 10 5419 0 0,5-2-4942 0 0,-1-10-2999 0 0,1 0-1 0 0,-1 1 1 0 0,0-1-1 0 0,0 0 1 0 0,0 0-1 0 0,-1 0 1 0 0,1 0-1 0 0,0 0 1 0 0,-1 0-1 0 0,0 4 1 0 0,0-5-93 0 0,1 1 0 0 0,-1-1 1 0 0,1 1-1 0 0,0 0 0 0 0,0-1 1 0 0,0 1-1 0 0,0 0 0 0 0,0-1 1 0 0,0 1-1 0 0,0 0 0 0 0,0-1 0 0 0,1 1 1 0 0,-1-1-1 0 0,2 4 0 0 0,2 17 965 0 0,-3-7-547 0 0,1 0-1 0 0,0-1 1 0 0,1 0 0 0 0,7 22 0 0 0,0-1-528 0 0,-7-27 53 0 0,0-1-1 0 0,1 1 0 0 0,0-1 1 0 0,0 0-1 0 0,0 0 0 0 0,1 0 1 0 0,0 0-1 0 0,1-1 0 0 0,6 6 1 0 0,-9-10-101 0 0,-1 1 1 0 0,1-1 0 0 0,1-1-1 0 0,-1 1 1 0 0,0 0 0 0 0,0-1 0 0 0,1 1-1 0 0,-1-1 1 0 0,1 0 0 0 0,-1-1 0 0 0,1 1-1 0 0,-1 0 1 0 0,1-1 0 0 0,0 0-1 0 0,-1 0 1 0 0,1 0 0 0 0,-1 0 0 0 0,1 0-1 0 0,0-1 1 0 0,6-1 0 0 0,-5 0 1 0 0,-1 0 1 0 0,1 1-1 0 0,0-2 0 0 0,-1 1 1 0 0,1 0-1 0 0,-1-1 0 0 0,0 0 1 0 0,1 0-1 0 0,-1 0 0 0 0,-1-1 1 0 0,1 1-1 0 0,0-1 0 0 0,-1 0 1 0 0,4-6-1 0 0,-1 2-33 0 0,0 0 0 0 0,-1-1 0 0 0,-1 0 0 0 0,1 0 0 0 0,-1-1 0 0 0,-1 1 0 0 0,1-1 0 0 0,-2 1 0 0 0,4-19 0 0 0,-5 10 0 0 0,0-1 0 0 0,-1 1-1 0 0,0 0 1 0 0,-2 0 0 0 0,0 0-1 0 0,-1 0 1 0 0,-1 0 0 0 0,-10-27 0 0 0,-26-56-582 0 0,27 66-85 0 0,11 28 9 0 0,0 0 0 0 0,-1 1 0 0 0,1-1 0 0 0,-8-11 0 0 0,7 11-4842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1:15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66 17047 0 0,'-1'-7'303'0'0,"0"1"0"0"0,-1-1 0 0 0,0 0 0 0 0,0 0 0 0 0,-3-6 0 0 0,1 3-1230 0 0,4 1 7319 0 0,0 16-5100 0 0,2 14-889 0 0,0-1 0 0 0,9 35 0 0 0,-8-42-327 0 0,32 133 412 0 0,12 59-321 0 0,-33-127-139 0 0,-3-18-547 0 0,23 74-1 0 0,-22-86-1341 0 0,-1-5-5116 0 0,-2-18-664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1:16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173 441 13824 0 0,'-1'1'1061'0'0,"-5"5"-947"0"0,2-1 417 0 0,0-1 1 0 0,-1 1 0 0 0,1-1-1 0 0,-1 0 1 0 0,0-1-1 0 0,0 1 1 0 0,0-1 0 0 0,-6 3-1 0 0,6-3-211 0 0,1-1 0 0 0,-1 2 0 0 0,1-1-1 0 0,0 0 1 0 0,0 1 0 0 0,1 0 0 0 0,-1 0 0 0 0,1 0-1 0 0,0 0 1 0 0,0 0 0 0 0,0 1 0 0 0,0-1-1 0 0,-2 7 1 0 0,-3 7 229 0 0,1 1 0 0 0,-6 23 0 0 0,2 0-369 0 0,2 1 0 0 0,2 1 0 0 0,2-1 0 0 0,0 54 0 0 0,9-21-180 0 0,-3-69 0 0 0,0 0 0 0 0,0 0 0 0 0,1 0 0 0 0,0 0 0 0 0,0 0 0 0 0,1 0 0 0 0,0 0 0 0 0,5 7 0 0 0,-8-13-2 0 0,0 0 0 0 0,1 0-1 0 0,0 0 1 0 0,-1-1 0 0 0,1 1 0 0 0,-1 0 0 0 0,1 0-1 0 0,0-1 1 0 0,0 1 0 0 0,-1 0 0 0 0,1-1-1 0 0,0 1 1 0 0,0-1 0 0 0,0 1 0 0 0,0-1-1 0 0,0 1 1 0 0,0-1 0 0 0,-1 0 0 0 0,1 0 0 0 0,0 1-1 0 0,0-1 1 0 0,0 0 0 0 0,0 0 0 0 0,0 0-1 0 0,0 0 1 0 0,0 0 0 0 0,2 0 0 0 0,-1-1-11 0 0,0 1 0 0 0,-1-1 0 0 0,1 0 0 0 0,0 0 0 0 0,0 0 1 0 0,0 0-1 0 0,-1 0 0 0 0,4-3 0 0 0,-2 2-31 0 0,2-2-64 0 0,1-1 1 0 0,-1 1 0 0 0,0-1 0 0 0,0 0-1 0 0,-1 0 1 0 0,0-1 0 0 0,0 1 0 0 0,5-9-1 0 0,0-3-445 0 0,10-30 0 0 0,-2 5-234 0 0,-4 8 155 0 0,-2 0 1 0 0,13-66-1 0 0,-21 83 622 0 0,-2 1-1 0 0,1 0 1 0 0,-3-22-1 0 0,1 17 228 0 0,2-24 0 0 0,-1 29 314 0 0,-2-28-1 0 0,0 11 1793 0 0,1 33-2300 0 0,-1 0 0 0 0,1 0 0 0 0,0 0 0 0 0,0 0 1 0 0,-1 0-1 0 0,1 0 0 0 0,0 0 0 0 0,0 0 0 0 0,-1 0 0 0 0,1 0 0 0 0,0 1 0 0 0,0-1 0 0 0,0 0 0 0 0,-1 0 0 0 0,1 0 0 0 0,0 0 0 0 0,0 0 0 0 0,0 1 0 0 0,-1-1 0 0 0,1 0 0 0 0,0 0 1 0 0,0 0-1 0 0,0 1 0 0 0,0-1 0 0 0,0 0 0 0 0,-1 0 0 0 0,1 0 0 0 0,0 1 0 0 0,0-1 0 0 0,0 0 0 0 0,0 0 0 0 0,0 1 0 0 0,0-1 0 0 0,0 0 0 0 0,0 0 0 0 0,0 1 0 0 0,0-1 0 0 0,0 0 1 0 0,0 0-1 0 0,0 1 0 0 0,0-1 0 0 0,0 0 0 0 0,0 0 0 0 0,0 1 0 0 0,0-1 0 0 0,1 0 0 0 0,0 16 309 0 0,5 27-122 0 0,3-1-1 0 0,1 0 1 0 0,3-1 0 0 0,22 53-1 0 0,-24-72-211 0 0,-7-11 8 0 0,1-1 0 0 0,0 1-1 0 0,0-1 1 0 0,1 0-1 0 0,1-1 1 0 0,0 0-1 0 0,14 15 1 0 0,-19-22-42 0 0,1-1 1 0 0,-1 1-1 0 0,1-1 0 0 0,0 0 1 0 0,0 0-1 0 0,-1 0 0 0 0,4 1 1 0 0,-2-1-11 0 0,-2-1-8 0 0,-1 1-1 0 0,1-1 1 0 0,-1 0 0 0 0,1 0-1 0 0,-1 0 1 0 0,1 0 0 0 0,0 0-1 0 0,-1 0 1 0 0,1 0 0 0 0,-1-1-1 0 0,1 1 1 0 0,-1-1 0 0 0,1 1-1 0 0,-1-1 1 0 0,1 1 0 0 0,-1-1-1 0 0,0 0 1 0 0,1 0-1 0 0,-1 0 1 0 0,0 0 0 0 0,2-1-1 0 0,3-3-261 0 0,-1-1 1 0 0,1 0-1 0 0,4-7 0 0 0,-1 2-175 0 0,-1 0-118 0 0,-1 0 0 0 0,0 0 1 0 0,0-1-1 0 0,-2 0 0 0 0,1 0 0 0 0,5-19 1 0 0,10-24-1186 0 0,-8 23 709 0 0,-2-1 1 0 0,10-45-1 0 0,-12 44 787 0 0,-2 2 419 0 0,3-33 0 0 0,-4-32 3630 0 0,-4 78-2696 0 0,-1 17-906 0 0,-1 0 0 0 0,0 0 0 0 0,1 1 0 0 0,-1-1-1 0 0,0 0 1 0 0,0 0 0 0 0,0 1 0 0 0,0-1 0 0 0,0 0 0 0 0,0 0 0 0 0,-1 0 0 0 0,1 1 0 0 0,-1-1-1 0 0,-1-4 3063 0 0,3 17-2780 0 0,0-1 1 0 0,0 1 0 0 0,6 17 0 0 0,2 15-193 0 0,-7-33-166 0 0,1 1-1 0 0,0 0 1 0 0,6 12-1 0 0,1 5 62 0 0,7 17 60 0 0,-12-33-186 0 0,0 1 0 0 0,-1-1 1 0 0,0 1-1 0 0,1 14 0 0 0,5 9-351 0 0,-1-7 283 0 0,-9-28 85 0 0,1 1-1 0 0,-1-1 1 0 0,1 1 0 0 0,0 0-1 0 0,-1-1 1 0 0,1 1 0 0 0,0-1-1 0 0,0 0 1 0 0,0 1 0 0 0,0-1-1 0 0,2 2 1 0 0,-1-1 92 0 0,-7 15-1564 0 0,-15-48 302 0 0,-37-71-625 0 0,47 80 1776 0 0,0-1-1 0 0,2 0 1 0 0,1 0-1 0 0,-6-33 1 0 0,10 35 38 0 0,0 9-78 0 0,1-1 1 0 0,1 1-1 0 0,0-1 1 0 0,1 0-1 0 0,1 1 1 0 0,2-22-1 0 0,3 6 12 0 0,-1 3-44 0 0,11-34-1 0 0,-13 51 138 0 0,1 0-1 0 0,-1 0 0 0 0,1 0 0 0 0,0 1 0 0 0,1 0 0 0 0,0 0 0 0 0,0 0 0 0 0,7-7 0 0 0,8-4 323 0 0,15-17 273 0 0,-34 34-657 0 0,12-12 277 0 0,-12 13-238 0 0,0 0 0 0 0,-1-1 1 0 0,1 1-1 0 0,-1 0 0 0 0,1 0 1 0 0,0 0-1 0 0,-1-1 0 0 0,1 1 1 0 0,0 0-1 0 0,-1 0 0 0 0,1 0 1 0 0,0 0-1 0 0,-1 0 0 0 0,1 0 1 0 0,0 0-1 0 0,-1 0 0 0 0,1 0 1 0 0,0 1-1 0 0,-1-1 0 0 0,1 0 1 0 0,0 0-1 0 0,-1 1 0 0 0,1-1 1 0 0,-1 0-1 0 0,1 1 1 0 0,-1-1-1 0 0,1 0 0 0 0,0 1 1 0 0,-1-1-1 0 0,1 2 0 0 0,4 2 59 0 0,-2-2-80 0 0,-1 0 1 0 0,1 1 0 0 0,-1-1 0 0 0,0 1 0 0 0,0-1 0 0 0,0 1 0 0 0,0 0-1 0 0,0-1 1 0 0,-1 1 0 0 0,1 0 0 0 0,-1 0 0 0 0,1 0 0 0 0,-1 1 0 0 0,0-1 0 0 0,-1 0-1 0 0,1 0 1 0 0,0 5 0 0 0,-2 17-28 0 0,-2 1 0 0 0,-1-1 0 0 0,-7 30 0 0 0,-2 4 0 0 0,-1-7-56 0 0,10-39 39 0 0,0-1 1 0 0,1 1-1 0 0,0 0 0 0 0,1 0 0 0 0,0 13 0 0 0,1-21 31 0 0,1-4-6 0 0,0 1-1 0 0,0-1 1 0 0,0 0 0 0 0,0 1 0 0 0,0-1-1 0 0,0 1 1 0 0,0-1 0 0 0,0 0-1 0 0,0 1 1 0 0,1-1 0 0 0,0 3-1 0 0,5 14 5 0 0,4 4-13 0 0,-9-19 1 0 0,0-1 0 0 0,0 0 0 0 0,1 0 0 0 0,-1 1 0 0 0,0-1 0 0 0,1 0 0 0 0,-1 0 0 0 0,1-1 0 0 0,0 1 0 0 0,0 0 0 0 0,-1-1 0 0 0,1 1 0 0 0,0-1 0 0 0,0 1 0 0 0,1-1 0 0 0,2 2 0 0 0,-1-2 0 0 0,-1 0 0 0 0,1 0 0 0 0,-1 0 0 0 0,1-1 0 0 0,-1 1 0 0 0,1-1 0 0 0,0 0 0 0 0,-1 0 0 0 0,1 0 0 0 0,7-2 0 0 0,35-3 1 0 0,-32 4-7 0 0,0 0 0 0 0,-1-1 0 0 0,18-5 0 0 0,1-1-226 0 0,-26 7 147 0 0,0 0 1 0 0,1-1-1 0 0,-1 1 0 0 0,0-1 1 0 0,0-1-1 0 0,8-3 0 0 0,16-10-431 0 0,-23 12 332 0 0,0 1-1 0 0,0-1 0 0 0,0 0 1 0 0,0-1-1 0 0,-1 1 1 0 0,9-10-1 0 0,7-5-509 0 0,-17 15 656 0 0,-1 0 1 0 0,1-1-1 0 0,0 1 1 0 0,-1-1-1 0 0,0 0 1 0 0,5-9-1 0 0,-3 4 201 0 0,-2-1 0 0 0,1-1-1 0 0,3-16 1 0 0,-2 8 99 0 0,-6 20-205 0 0,0 0-1 0 0,0 0 0 0 0,0 0 1 0 0,0 0-1 0 0,0-1 0 0 0,0 1 1 0 0,0 0-1 0 0,0 0 0 0 0,0 0 1 0 0,0 0-1 0 0,0-1 0 0 0,0 1 1 0 0,0 0-1 0 0,0 0 0 0 0,0 0 1 0 0,0 0-1 0 0,0 0 0 0 0,0-1 1 0 0,0 1-1 0 0,1 0 0 0 0,-1 0 1 0 0,0 0-1 0 0,0 0 0 0 0,0 0 1 0 0,0 0-1 0 0,0-1 0 0 0,0 1 1 0 0,1 0-1 0 0,-1 0 0 0 0,0 0 1 0 0,0 0-1 0 0,0 0 0 0 0,0 0 1 0 0,1 0-1 0 0,-1 0 0 0 0,0 0 1 0 0,0 0-1 0 0,0 0 1 0 0,0 0-1 0 0,1 0 0 0 0,3 7 722 0 0,4 22-1072 0 0,-6-20 547 0 0,3 7-202 0 0,10 22 1 0 0,-8-23-38 0 0,-3-5-27 0 0,1 3-838 0 0,-5-11-2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1:16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78 239 8288 0 0,'-6'-5'90'0'0,"1"0"1"0"0,0-1-1 0 0,1 1 0 0 0,-1-1 1 0 0,1 0-1 0 0,1-1 1 0 0,-1 1-1 0 0,1-1 0 0 0,-4-9 1 0 0,-10-19 6934 0 0,2 6 229 0 0,20 23-6912 0 0,-2 2-444 0 0,-1 0 0 0 0,1-1 1 0 0,0 2-1 0 0,0-1 0 0 0,0 0 1 0 0,1 0-1 0 0,-1 1 0 0 0,7-5 1 0 0,8-7-1471 0 0,8-12-2493 0 0,-13 8-2412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1:17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9 186 5984 0 0,'0'-70'1424'0'0,"0"3"4718"0"0,-1 43-3637 0 0,1 23-2298 0 0,0 0 0 0 0,0 0 0 0 0,-1 0-1 0 0,1 0 1 0 0,0-1 0 0 0,0 1 0 0 0,-1 0 0 0 0,1 0 0 0 0,-1 0 0 0 0,1 0 0 0 0,-1 0-1 0 0,1 0 1 0 0,-1 0 0 0 0,-2-2 1112 0 0,4-3 3650 0 0,2 14-4716 0 0,-1-1 0 0 0,-1 1 0 0 0,1 0 0 0 0,-1 9-1 0 0,3 11 92 0 0,24 117 824 0 0,-16-72-790 0 0,4-1 0 0 0,30 88-1 0 0,-25-100-319 0 0,15 44 31 0 0,-21-61-73 0 0,8 18-5 0 0,-11-38 11 0 0,-6-10-11 0 0,0-1 0 0 0,0 1 0 0 0,3 16 0 0 0,3 15-89 0 0,35 81-1 0 0,-32-93-2026 0 0,26 41 1 0 0,-27-56 153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18:43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48 10136 0 0,'-6'-2'362'0'0,"1"0"0"0"0,-1 0 0 0 0,0 1 0 0 0,0 0 0 0 0,0 0 0 0 0,0 1 0 0 0,0 0 0 0 0,1 0 0 0 0,-1 0 0 0 0,0 0 0 0 0,0 1 1 0 0,0 0-1 0 0,0 0 0 0 0,0 1 0 0 0,-6 2 0 0 0,6-2-67 0 0,0 1 0 0 0,1-1-1 0 0,-1 1 1 0 0,1 0 0 0 0,-1 0 0 0 0,1 0 0 0 0,0 1 0 0 0,0 0 0 0 0,1 0 0 0 0,-1 0 0 0 0,1 0-1 0 0,0 1 1 0 0,0 0 0 0 0,0 0 0 0 0,1 0 0 0 0,0 0 0 0 0,-4 8 0 0 0,-7 16 95 0 0,1 2 1 0 0,2-1 0 0 0,-9 38-1 0 0,17-53-358 0 0,1 0 0 0 0,0 0 0 0 0,1 0 0 0 0,0 0-1 0 0,2 0 1 0 0,2 22 0 0 0,-1-27-29 0 0,0 0 1 0 0,1 0 0 0 0,0 0-1 0 0,1 0 1 0 0,0-1-1 0 0,0 0 1 0 0,1 0-1 0 0,0 0 1 0 0,1 0-1 0 0,9 11 1 0 0,-9-14 58 0 0,-1-1 0 0 0,1 0 0 0 0,0 0 1 0 0,0-1-1 0 0,1 1 0 0 0,-1-1 1 0 0,1-1-1 0 0,0 1 0 0 0,0-1 0 0 0,0-1 1 0 0,0 1-1 0 0,1-1 0 0 0,-1 0 0 0 0,1-1 1 0 0,-1 0-1 0 0,13 1 0 0 0,-9-4-86 0 0,-1 1 0 0 0,0-1-1 0 0,0-1 1 0 0,-1 0-1 0 0,1 0 1 0 0,0-1 0 0 0,-1 0-1 0 0,0-1 1 0 0,0 0 0 0 0,0 0-1 0 0,-1-1 1 0 0,0 0-1 0 0,0-1 1 0 0,0 0 0 0 0,-1 0-1 0 0,0 0 1 0 0,6-9 0 0 0,1-3-49 0 0,-2 1 1 0 0,0-2 0 0 0,8-20 0 0 0,-15 29 40 0 0,-1 0 0 0 0,0 0 0 0 0,-1-1 0 0 0,-1 1 0 0 0,0-1 0 0 0,0 0 1 0 0,0-18-1 0 0,-3 1-178 0 0,0 1 0 0 0,-10-50 0 0 0,9 67-2 0 0,-1-1 0 0 0,0 0 0 0 0,-1 1-1 0 0,-1-1 1 0 0,0 1 0 0 0,0 1 0 0 0,-1-1 0 0 0,-1 1 0 0 0,-8-12 0 0 0,13 20-21 0 0,1 0 0 0 0,-1 0-1 0 0,0 0 1 0 0,0 0 0 0 0,-1 1 0 0 0,1-1-1 0 0,0 0 1 0 0,0 1 0 0 0,-1 0 0 0 0,1-1-1 0 0,-1 1 1 0 0,0 0 0 0 0,1 0 0 0 0,-1 0-1 0 0,0 1 1 0 0,1-1 0 0 0,-4 0 0 0 0,-13 5-5779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1:17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108 433 7832 0 0,'-55'-10'1965'0'0,"19"1"6013"0"0,28 8-7543 0 0,0 0 5142 0 0,8 1-5510 0 0,0 0 1 0 0,0 0 0 0 0,0 0-1 0 0,0-1 1 0 0,0 1-1 0 0,0 0 1 0 0,0 0 0 0 0,0 0-1 0 0,0 0 1 0 0,-1-1 0 0 0,1 1-1 0 0,0 0 1 0 0,0 0-1 0 0,0 0 1 0 0,0 0 0 0 0,0-1-1 0 0,0 1 1 0 0,0 0 0 0 0,1 0-1 0 0,-1 0 1 0 0,0-1 0 0 0,0 1-1 0 0,0 0 1 0 0,0 0-1 0 0,0 0 1 0 0,0 0 0 0 0,0-1-1 0 0,0 1 1 0 0,0 0 0 0 0,0 0-1 0 0,1 0 1 0 0,-1 0 0 0 0,0 0-1 0 0,0 0 1 0 0,0-1-1 0 0,0 1 1 0 0,0 0 0 0 0,1 0-1 0 0,-1 0 1 0 0,0 0 0 0 0,0 0-1 0 0,11-13 203 0 0,-6 7-168 0 0,0 0 0 0 0,0 0 0 0 0,11-8 0 0 0,-6 6-59 0 0,-1-1 1 0 0,15-16-1 0 0,-16 15-18 0 0,2 0-1 0 0,15-13 1 0 0,1 2-14 0 0,-12 10-11 0 0,-1 0 0 0 0,2 1-1 0 0,16-9 1 0 0,-2 3 0 0 0,-17 9 0 0 0,1 1 0 0 0,24-9 0 0 0,-33 13 0 0 0,0 1 0 0 0,0 1 0 0 0,-1-1 0 0 0,1 0 0 0 0,0 1 0 0 0,0 0 0 0 0,0 0 0 0 0,0 0 0 0 0,0 0 0 0 0,0 1 0 0 0,0 0 0 0 0,0-1 0 0 0,0 1 0 0 0,6 3 0 0 0,-3-2 0 0 0,-4-1 0 0 0,0 1 0 0 0,1-1 0 0 0,-1 1 0 0 0,0 0 0 0 0,0 0 0 0 0,0 0 0 0 0,3 4 0 0 0,-2-4 4 0 0,-1 1 0 0 0,1 0-1 0 0,-1 0 1 0 0,0 1 0 0 0,0-1-1 0 0,0 0 1 0 0,-1 1 0 0 0,4 5 0 0 0,1 2 9 0 0,0-2 1 0 0,12 15 0 0 0,-7-9 9 0 0,-7-8-17 0 0,0-1 0 0 0,1 0 0 0 0,0 0 0 0 0,7 6 0 0 0,-10-9-6 0 0,16 7 0 0 0,-17-9-4 0 0,0-1 0 0 0,-1 1 0 0 0,1 0 0 0 0,0-1 0 0 0,0 0 0 0 0,0 1 0 0 0,0-1 0 0 0,0 0 0 0 0,0 0-1 0 0,0 0 1 0 0,0 0 0 0 0,0 0 0 0 0,0-1 0 0 0,0 1 0 0 0,0-1 0 0 0,0 1 0 0 0,-1-1 0 0 0,1 0 0 0 0,0 1 0 0 0,0-1 0 0 0,0 0 0 0 0,-1 0 0 0 0,1 0 0 0 0,-1-1-1 0 0,1 1 1 0 0,-1 0 0 0 0,1 0 0 0 0,1-4 0 0 0,2 0-18 0 0,0-1 0 0 0,-1 1 0 0 0,0-1 0 0 0,0 0 0 0 0,-1-1 0 0 0,5-9 0 0 0,-8 15 21 0 0,6-11-40 0 0,-1-1 0 0 0,-1-1 0 0 0,0 1 0 0 0,0-1 0 0 0,-1 1 0 0 0,2-29 0 0 0,5-42 296 0 0,-2 31 1502 0 0,1 65-1609 0 0,-3-2-93 0 0,-1 0-1 0 0,0 0 1 0 0,-1 1 0 0 0,0-1-1 0 0,4 21 1 0 0,-2-3 49 0 0,11 31 0 0 0,7 28 72 0 0,-7 53 32 0 0,-7-34-64 0 0,-8-87-111 0 0,9 39 0 0 0,-2-14-148 0 0,-8-34 62 0 0,0-1-15 0 0,1 0 1 0 0,0 0-1 0 0,0 0 0 0 0,0-1 1 0 0,1 1-1 0 0,7 13 0 0 0,-4-3 102 0 0,-6-17-38 0 0,1 0 1 0 0,-1 1 0 0 0,1-1 0 0 0,0 0 0 0 0,0 1-1 0 0,0-1 1 0 0,2 4 0 0 0,-2-4-877 0 0,4 7 1597 0 0,-4-5-3774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1:29.59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8899 13824 206114 60948,'5'-1'1496'604'640,"4"0"-608"-607"-94,1 1 143 3-546,-1-1 33 0 0,3 1 336 17 586,1-1-1064-17-586,8 2-72-4 591,6-1-40 4-591,1 1-112 0 0,-1-2 8 0 0,1 0 120 0 0,1-1-120 0 0,-1-1 104 0 0,1 2 288 0 0,8 1 40 0 0,2 1-240 0 0,-1 0 0 0 0,5 1 272 0 0,3 0-320 0 0,-3 0 0 0 0,6 2 208 0 0,1 0-280 0 0,-2 0 0 0 0,8 1 128 0 0,1-1-216 0 0,-1-1 0 0 0,0-1 0-1 580,-4-1-8-5 57,9 0 96 6-637,11 1-16 0 0,5 0-104 0 0,-1-1 0 0 0,0 0 0 0 0,0 0-72 0 0,0-1 0 0 0,-2-1 0-5 529,-1 0 64 5-529,-1 0 8 0 0,0 0 0 0 0,1 0 0 0 0,1 1 0 0 0,1-1-72 0 0,16 1 96 8 658,7-1 0-8-658,2 0 0 0 0,-1-1 0 0 0,-2 0 0 0 0,18 0 80 0 0,7 1-96 0 0,1 0 0 0 0,-4-1 0 0 0,-3 0-16 1 541,-4 0 0-1-541,-1 1 0 0 0,16-1 0 5 606,25 0-64-5-606,25 1 64 0 0,0 0-64 0 0,-8 1 72 0 0,4 1 8 9 1084,-6 0-16-9-1084,-10-1-64 0 0,9 0 176 0 0,-1 0-104 0 0,-9 0 0-15 743,-7 1 0 15-743,-7 2-72 0 0,-6-1 96 0 0,-4 1-96 10 565,-3 1 96-18-28,-1 0-96 8-537,1 1 0 0 0,-1 0 72 0 0,1 0-72 0 0,3 0 0 0 0,24 0 0 0 0,10 0 64 0 0,-1-2-64 0 0,20-1 64 0 0,2-1-64 0 0,-7-2 64 0 0,14-1 0 3 688,-2-1-64-3-688,-7-2 80 0 0,-11-1-16 0 0,-9 0-64 0 0,-8-2 96-15 539,-4-2-96 15 53,-4 0 64 0-592,-2-2-64 515-1,-2-2 0-515 1,1-1 80 0 0,0-1-80 0 0,2-1 80 0 0,0-2-80 558 1,2-2 64 18 574,2 0-64-551-34,1-2 0-22-29,1 0 72-3-512,1-3-8 536-2,2 0 0-536 2,2-3 0 0 0,-1-2 0 0 0,0-1 8 0 0,-1-3 0 10 548,-1-1 0-11 36,0-1 0 1-584,-1-2-72 0 0,29-7 80 14 515,9-4 0-14-515,-1-1-80 495 9,-6 0 0 99-15,-7 1 0 72 10,-6-1 64-157-12,-5 1-64-504 524,-3-2 0 596-514,-2 0 0 184 530,-1-2 0-785-532,0-2 0 0 0,0-3 0 0 0,1-2 0 0 0,28-12 0 0 0,9-4 0 1125 3,-2 1 0 672 2,-9 3 0-885-3,-8 2 0-912-2,16-10 0 764-1,28-16 64-764 1,28-16-64-13 506,-4-2 64 1292-508,-19 7-64 779 8,-22 7 64-846-14,-20 9-64-1212 8,9-7 64 0 0,21-12-64 0 0,0 0 64 816 3,-15 6-64 542 0,-17 8 0-60-7,-14 5 0 0 6,13-8 0 135 626,23-14 64 265-128,2-2-64-1698-500,-13 6 0 0 0,-17 8 0 827 5,-16 6 64 725-8,7-9-64-624 4,-2-3 0-928-1,-9 4 0 0 0,-10 6 0 929-2,-10 4 0 833-1,-7 6 0-657 4,-6 1 64-566 2,-2 2-64-539-3,-2 1 0 0 0,-2-1 0 835-6,-4 0 0 322 15,-1 0 0-451-14,-2 0 0-706 5,18-15 0 579 1,3-4 0 475-2,-3 0 0 493 3,-6 3 0-682 0,-7 5 0-865-2,12-11 0 0 0,2-1 0 927-6,-5 2 0 432 4,-8 5 0 313 10,-7 5 0 288-9,-6 4 0-1032-3,-4 3 0-928 4,13-11 0 0 0,2-3 0 869-2,-4 2-72 607 6,-7 4 72-522-7,-7 3 0-954 3,-6 5 0 0 0,-4 3 0 0 0,-3 4 0 0 0,-1 2 0 0 0,-4 2 0 985 5,-1 2 0 421-3,-3 1 0-144-3,-2 0 0-145-2,-1 0 0-1117 3,0 1 0 0 0,0-1 0 0 0,0 0 0 0 0,0 2 0 0 0,-1 1 0 0 0,11-9 0 1804-3,1-3 0-840 4,-2 2-80 1-3,-4 4 80-965 2,-3 5 0-553 4,-5 5 0 553-4,-3 5 0 0 0,6-5-64 0 0,9-6 64 1877-2,0 2 0-1009 0,-8 7 0-231 3,-9 6 0-90-3,-8 9 0-547 2,0-1-64 0 0,1-2 64 0 0,-4 5-64 0 0,-5 4 64-592 1,-7 6 0 592-1,-5 5-72 0 0,-5 6 72 0 0,-3 3 0 0 0,2 1-72 0 0,-1 1 72 0 0,-2 2-80 0 0,-3 2 80 0 0,-4 1-64 0 0,-1 1 64 0 0,-2 2 0 592-1,-2 1 0 42 10,-2 2 0 49-12,-3 1-64-683 3,0 1 64 0 0,-1 2 0 0 0,-2 0 0 592-5,0 1 0-3 9,-2 2 0 47-1,-2 0 0-636-3,-2 1 0 0 0,-1 0 0 0 0,-2 2-72 590 1,0 0 0-91-1,-2 0 0-499 0,1 1 0 545-1,0 1-928 45-2,-1-1 600-45 0,1 0-152-545 3,0 0-208 0 0,-2 1-912 0 0,-3 2-1312 0 0,-3 3-6183 0 0,-1 1-4201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1:31.20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80 530 21623 271482 77076,'-2'17'2632'-16137'-8882,"-4"18"-2064"11575"6577,-4 17-24 710 308,0 7-288 2137 1079,0 1 0 145 57,0 3 96-1278-532,0 1-256 511 258,2-2-16 248 1135,2-6-16 659-540,2-7 0 119 538,2-11 0 795 3,1-11-64 516-1,1-13 384 0 0,0-16-264 0 0,1-15-56 0 0,2-16 32 0 0,-1-17-32 0 0,1-5 32 0 0,-2-2-96 4-541,1 3 0-4 541,0 3 64 0 0,1 4-64 0 0,1 5 0 0 0,2-2-168-1-507,2-2 96 1 507,1 2 72-4-528,0 6 0-1-11,2 5 120 5 539,0 5 112 0 0,0 7 16 0 0,1 4 120 0 0,-1 6-184 0 0,1 5-96 3-1100,1 6-88-3 1100,1 6 0 0 0,-1 4 64 0 0,3 5-64-1-542,1 2 96 1 542,0 4-96 0 0,4 8 96 0 0,1 5-32 0 0,1 3-64 0 0,2 2 64 0 0,-1-1-64 0 0,2-1 0 0 0,-1-1 0 0 0,0-1 0 0 0,1-2 64 0 0,-2-2-64 0 0,0-2 0 0 0,0-3 64 0 0,-1-2-64 0 0,0-2 0 0 0,-1-2 0 0 0,2 0 80 0 0,1-3-80 0 0,-1-2 96 0 0,-2-5-96 0 0,-3-3 200 0 0,-2-4-8 0 0,-1-4-8 0 0,-3-4 0 0 0,-1-2-8 0 0,0-4 0 0 0,-3-4 0 0 0,0-4 0 0 0,-1-5-72 0 0,-1-13 80 0 0,-3-10-96 0 0,0-7-88 0 0,-3-4 0 0 0,-2-2 0 0 0,0-2 0 0 0,1 0 0 0 0,1-7 0 0 0,0 0 0 0 0,0 5 0 0 0,2 1 0 0 0,-1 0 0 0 0,0 8 0 0 0,-1 9 0 0 0,0 6 0 0 0,0 6-232 0 0,1 4-704 0 0,0 8-1056 0 0,-1 7-14439 0 0,0 7 5007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1:31.67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521 51 9672 234212 52328,'-9'-4'1032'0'0,"-7"-2"-1032"0"0,-4-2 2336 0 0,-6 0 3295 0 0,-7 0-1391 0 0,-1 1-3184 0 0,0 1-56 0 0,1 3 344 0 0,0 3-928 0 0,4 2-224 0 0,5 3-40 0 0,6 0-16 0 0,3 2 0 0 0,5 0 0 0 0,1 1-136 0 0,4 5 0 0 0,4 4 0 0 0,2 2 184 0 0,2 3-24 0 0,2 1 0 0 0,4 7 0 0 0,1 2-160 0 0,3 1 0 0 0,3 7 64 0 0,3 9-64 0 0,3 9 64 0 0,-1 0 8 0 0,-3-4 0 0 0,-3-5 0 0 0,-4-6-72 0 0,-3-5 0 0 0,-3-5 0 0 0,-4-3 0 0 0,-2-2 0 0 0,-3-2 96 0 0,-2-2-32 0 0,-6 2 88 0 0,-4-2-64 0 0,-4-3 0 0 0,-1-4 0 0 0,-1-3-8 0 0,-7-4 80 0 0,-2-4-80 0 0,0-4-80 0 0,1-4 0 0 0,4-5 0 0 0,4-3 64 0 0,3-3-64 0 0,2-7 0 0 0,3-2 0 0 0,2-3 0 0 0,4 0-136 0 0,2-1 16 0 0,5-3-264 0 0,5-5-232 0 0,6-3-712 0 0,7-1-1008 0 0,10-1-512 0 0,9 2-656 0 0,5 5 1737 0 0,-5 8-14641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1:32.12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1 478 7832 237943 55371,'0'0'832'0'0,"0"0"-832"0"0,1-1 1888 0 0,1 0 2664 0 0,1 0-881 0 0,1 1-1399 0 0,2 2-400 0 0,1 3-1168 0 0,1 3-8 0 0,-2 3-8 0 0,-1 2-176 0 0,-1 2-32 0 0,-2 3 0 0 0,-2 3-8 0 0,-1 2-88 0 0,-2 8 336 0 0,1 4-360 0 0,-1 1-200 0 0,1 1-48 0 0,1-2-8 0 0,0 3 80 0 0,0-1-112 0 0,1-2 0 0 0,-2-3 0 0 0,1-5-72 0 0,1-3 0 0 0,0-2 0 0 0,0-2 64 0 0,1-2 160 0 0,0-3 24 0 0,-1-4 8 0 0,1-3 0 0 0,0-3-256 0 0,-1-3 0 0 0,0-1 0 0 0,0-2 0 0 0,1-5 168 0 0,1-9-104 0 0,0-9-64 0 0,0-5 0 0 0,0-6 0 0 0,1-5 0 0 0,-1-5 0 0 0,1-4-96 0 0,4-16 96 0 0,3-6 0 0 0,2-3 0 0 0,3 4 0 0 0,1 3 0 0 0,5-3 0 0 0,7-3 0 0 0,1 5 0 0 0,0 8 0 0 0,-2 10 0 0 0,-3 8-72 0 0,-3 10 72 0 0,-2 7 0 0 0,-2 5 0 0 0,-1 6-160 0 0,-2 5 32 0 0,-1 5 0 0 0,0 3 0 0 0,-1 4 200 0 0,0 5 48 0 0,0 5 8 0 0,0 5 0 0 0,-1 6-128 0 0,-1 5 0 0 0,0 5 0 0 0,-1 4 0 0 0,-1 4 0 0 0,0 9-224 0 0,0 4 120 0 0,-1 0 104 0 0,0 0 0 0 0,-3-2 0 0 0,0-1 0 0 0,0-2 0 0 0,-1-2 0 0 0,1-1 0 0 0,0-3 0 0 0,0-2 0 0 0,1-1 0 0 0,0-2 0 0 0,3 4-960 0 0,1 4-1168 0 0,1-4-8695 0 0,-2-9-5145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1:32.56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52 450 18255 237887 54766,'-7'-3'1976'0'0,"-5"-2"-1976"0"0,1 0 696 0 0,1 1 904 0 0,2 0-784 0 0,5 0-240 0 0,8-1 456 0 0,13-3-40 0 0,13-1-64 0 0,9 0-464 0 0,2 1-208 0 0,1 2-48 0 0,0 1-8 0 0,4 2 0 0 0,1-1-200 0 0,-1 1 0 0 0,6-1-512 0 0,10 0-728 0 0,11-2-640 512 0,10 0-904-512 0,-2-2 1376 0 0,-7 0-520 0 0,-12-2-111 0 0,-11-1-17 0 0,-4-4-936 511-2,0-6 1648 801 4,-3-4 704-661 2,-6 0 424-39-3,-6 0 88-52-6,-4-1 24-34 9,-5 3 0-526-4,-5 0 1392 0 0,-1 1 1912 0 0,-3-1-160 0 0,-4 2-1689 0 0,-4 4-7 0 0,-2 3 0 0 0,-3 4-376 0 0,0 3-72 0 0,-2 3-24 0 0,-1 0 600 0 0,0 2-400 0 0,-1 1-224 0 0,1 4-576 0 0,0 2-8 0 0,1 4 0 0 0,-1 4 8 0 0,1 10 272 0 0,1 11-32 0 0,1 7-280 0 0,0 1 0 0 0,0-1 0 0 0,0-2-144 0 0,0 4 8 0 0,2 2-96 0 0,-1-3 80 0 0,0 4-16 0 0,1-1-64 0 0,0-2 0 0 0,-1-2 0 0 0,0-5 0 0 0,0 3-376 0 0,-1 2-624 0 0,3 1-15655 0 0,0-7 5015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1:32.79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0 150 23263 243427 58675,'6'-5'2552'0'0,"3"-2"-2552"0"0,3-1 624-2-539,5-3 832 2 539,6-2-352-1-570,3 0-816 1 570,0 2-24 0 0,7-1 112 0 0,3 2-296 7-504,3 1-8-11-1,9 2 0 6-19,5 0-72 2-114,1 2 0 0-124,-2 1 0-15 187,-1 1 64 11 575,-2 0-64 0 0,-3 1 64 0 0,4-2-184 1152-4,-4 1-64-1152 4,-3 0-8 0 0,1 1-1408 0 0,3-2-1720 1227 1,-5 1-21543-1227-1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1:38.4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93 9901 11976 0 0,'-10'-9'318'0'0,"0"1"1"0"0,-1 0 0 0 0,-13-7-1 0 0,10 5-305 0 0,13 9 32 0 0,0 0 1 0 0,-21-7 2962 0 0,38 3-2477 0 0,-13 5-519 0 0,190-28 283 0 0,1 15-320 0 0,-46 19 50 0 0,0 0 14 0 0,-77-4-7 0 0,27 0 38 0 0,124-13 253 0 0,270-6 940 0 0,-316 17-1063 0 0,322 3 52 0 0,-262 3-157 0 0,156 5 254 0 0,-45-9 161 0 0,-185-3-430 0 0,94-4-70 0 0,158-19 441 0 0,-150 4-259 0 0,-7 1-41 0 0,82-3 26 0 0,-13 4 456 0 0,-182 8-711 0 0,133-15-120 0 0,19-3 389 0 0,-93 9-151 0 0,82-6-31 0 0,161 9-9 0 0,-64 8 208 0 0,-243 7-81 0 0,327 5-110 0 0,139-11 271 0 0,-177-20 128 0 0,-340 21-318 0 0,55-5 61 0 0,199-11 588 0 0,-180 11-746 0 0,-44 3-58 0 0,127-13 306 0 0,-5 1 8 0 0,-71 11-124 0 0,-10-3-26 0 0,-83 9-46 0 0,40-1 4 0 0,-92 4-53 0 0,131 4 60 0 0,60 6-24 0 0,-107-7-32 0 0,177 16 48 0 0,-189-13-64 0 0,-37-4 0 0 0,81-4 54 0 0,-92-1-44 0 0,123-8 204 0 0,175-27 10 0 0,-307 32-219 0 0,172-39 67 0 0,-81 14-13 0 0,275-73 211 0 0,-369 94-247 0 0,319-79 150 0 0,-185 44-151 0 0,97-28 39 0 0,-138 36 2 0 0,128-40 66 0 0,-177 52-96 0 0,64-22 41 0 0,-18 1-1 0 0,207-82 102 0 0,-17 2 49 0 0,-188 74-158 0 0,-8 3 28 0 0,50-16-37 0 0,88-31 24 0 0,1 2-81 0 0,-172 61 0 0 0,189-85 0 0 0,-51 19 0 0 0,40-11 44 0 0,167-64 69 0 0,258-107 322 0 0,-501 199-379 0 0,85-47-8 0 0,20-9 21 0 0,101-57 131 0 0,-279 134-194 0 0,183-96 47 0 0,104-65 17 0 0,-171 92-12 0 0,-142 77 83 0 0,-2-3 1 0 0,97-83-1 0 0,-22 9 79 0 0,-122 94-179 0 0,-2-1 0 0 0,48-59 0 0 0,-26 28 13 0 0,31-34 112 0 0,89-129-1 0 0,-108 137-165 0 0,-22 30 0 0 0,146-182-197 0 0,29-38-46 0 0,-136 157 365 0 0,116-146 284 0 0,-118 169-381 0 0,29-32 14 0 0,175-175 25 0 0,-116 124-64 0 0,-164 175 0 0 0,463-496 0 0 0,-252 265 0 0 0,-100 113 0 0 0,-10 16 0 0 0,15-18 0 0 0,-4 3 0 0 0,-28 30 0 0 0,60-59 0 0 0,-80 83 0 0 0,67-56 0 0 0,-54 52 0 0 0,162-151 0 0 0,-104 111 0 0 0,-30 27 0 0 0,84-57 0 0 0,-93 74 0 0 0,4 0 0 0 0,208-103 0 0 0,207-74 0 0 0,-466 222 0 0 0,39-14 0 0 0,127-28 0 0 0,-131 43 0 0 0,215-44 0 0 0,-136 36 0 0 0,81-2 0 0 0,-220 35 0 0 0,283-22 0 0 0,-72 18 0 0 0,251-4 0 0 0,3-14 0 0 0,-442 18 0 0 0,115-17 0 0 0,-146 20 0 0 0,-16 3 0 0 0,1 0 0 0 0,11-5 0 0 0,2 1 0 0 0,8-5 0 0 0,-36 10-19 0 0,-8-1-29 0 0,-16 2-73 0 0,-49 9-154 0 0,1 4-1 0 0,-73 22 1 0 0,71-17 185 0 0,-68 22-58 0 0,65-18 80 0 0,-223 62-74 0 0,-125 34-47 0 0,206-58 155 0 0,-240 61-25 0 0,250-68 54 0 0,-273 105-1 0 0,467-151-15 0 0,-120 51-24 0 0,132-56 20 0 0,-30 18-4 0 0,32-19 7 0 0,1 1 0 0 0,-1-1 0 0 0,1 1 0 0 0,0 0 0 0 0,0 0-1 0 0,0 0 1 0 0,0 0 0 0 0,0 0 0 0 0,1 1 0 0 0,-4 4-1 0 0,5-7 16 0 0,0 0-1 0 0,0 0 0 0 0,0 0 1 0 0,0 0-1 0 0,0 1 0 0 0,0-1 0 0 0,0 0 1 0 0,0 0-1 0 0,0 0 0 0 0,0 0 0 0 0,0 1 1 0 0,0-1-1 0 0,0 0 0 0 0,0 0 1 0 0,0 0-1 0 0,0 0 0 0 0,0 1 0 0 0,0-1 1 0 0,0 0-1 0 0,1 0 0 0 0,-1 0 0 0 0,0 0 1 0 0,0 0-1 0 0,0 1 0 0 0,0-1 0 0 0,0 0 1 0 0,0 0-1 0 0,0 0 0 0 0,0 0 1 0 0,1 0-1 0 0,-1 0 0 0 0,0 1 0 0 0,0-1 1 0 0,0 0-1 0 0,0 0 0 0 0,0 0 0 0 0,1 0 1 0 0,-1 0-1 0 0,0 0 0 0 0,0 0 0 0 0,0 0 1 0 0,0 0-1 0 0,1 0 0 0 0,-1 0 1 0 0,0 0-1 0 0,0 0 0 0 0,1 0 0 0 0,10 0-4 0 0,-8 0-38 0 0,40-2-62 0 0,-1-3 1 0 0,55-12-1 0 0,-24 3 31 0 0,431-74-7 0 0,-231 31-151 0 0,-130 25 52 0 0,323-82-3821 0 0,-282 64 2066 0 0,-20 0-10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21:41.20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384 550 10136 0 0,'-27'-65'3793'0'0,"29"67"-3677"0"0,11 8-117 0 0,-1 2 0 0 0,0 0 1 0 0,-1 0-1 0 0,13 18 0 0 0,2 8-44 0 0,2-1-1 0 0,60 60 1 0 0,-42-52-4 0 0,79 56 1 0 0,-95-79 73 0 0,1-1 1 0 0,2-1 0 0 0,0-2-1 0 0,0-1 1 0 0,2-2 0 0 0,0-1-1 0 0,53 13 1 0 0,-37-17 29 0 0,1-2-1 0 0,98 3 1 0 0,107-18 622 0 0,-229 5-555 0 0,446-38 1773 0 0,-234 16-951 0 0,405-33-330 0 0,-308 1-449 0 0,-9-34 64 0 0,-297 80-200 0 0,-1-1 1 0 0,34-18-1 0 0,-48 21 6 0 0,-1-1 1 0 0,-1-1 0 0 0,0 0-1 0 0,0 0 1 0 0,20-22 0 0 0,-30 28 14 0 0,-1-1 1 0 0,1 0-1 0 0,-1 0 1 0 0,0 0 0 0 0,0 0-1 0 0,0-1 1 0 0,-1 1-1 0 0,0-1 1 0 0,0 0-1 0 0,0 1 1 0 0,-1-1-1 0 0,0 0 1 0 0,0 0-1 0 0,0 0 1 0 0,-1 0 0 0 0,0 0-1 0 0,0 0 1 0 0,0 0-1 0 0,-1 0 1 0 0,0 0-1 0 0,0 0 1 0 0,0 0-1 0 0,-4-9 1 0 0,0 2 74 0 0,-1 1 1 0 0,0 0-1 0 0,0 0 0 0 0,-1 0 1 0 0,0 1-1 0 0,-1 0 0 0 0,-1 0 1 0 0,0 1-1 0 0,-15-14 0 0 0,-13-7-33 0 0,0 2 0 0 0,-2 2 0 0 0,-1 1 0 0 0,-1 3 0 0 0,-1 1-1 0 0,-1 1 1 0 0,-1 3 0 0 0,-68-19 0 0 0,110 37-91 0 0,-278-72 105 0 0,22 24-93 0 0,-4 19-16 0 0,-192 25 3 0 0,442 5 1 0 0,-435 39 140 0 0,-73 77-47 0 0,233-11 17 0 0,10 26-18 0 0,212-98-113 0 0,-91 63 0 0 0,124-74 12 0 0,1 2 0 0 0,1 1 0 0 0,1 2 0 0 0,-36 43 0 0 0,56-58 9 0 0,-1 0-1 0 0,2 0 1 0 0,0 1 0 0 0,1 1-1 0 0,-11 26 1 0 0,16-33-3 0 0,-1 0 1 0 0,1 0 0 0 0,1-1 0 0 0,-1 2 0 0 0,1-1-1 0 0,1 0 1 0 0,-1 0 0 0 0,1 0 0 0 0,1 0 0 0 0,0 0 0 0 0,0 0-1 0 0,0 0 1 0 0,3 9 0 0 0,1-5-11 0 0,1 0 1 0 0,0 0-1 0 0,1-1 1 0 0,0 0-1 0 0,1 0 1 0 0,0 0-1 0 0,0-1 1 0 0,1 0-1 0 0,17 14 1 0 0,-1-4-21 0 0,1-1 0 0 0,51 29 0 0 0,-4-11 36 0 0,1-2-1 0 0,1-4 0 0 0,2-3 0 0 0,120 26 0 0 0,126-4 195 0 0,-297-47-185 0 0,695 29 434 0 0,37-95 79 0 0,17-99-400 0 0,-678 134-71 0 0,-1-3 1 0 0,151-73-1 0 0,-223 91-14 0 0,0 0-1 0 0,-1-2 1 0 0,22-19-1 0 0,-32 24 27 0 0,-1-2 0 0 0,0 1 0 0 0,-1-1-1 0 0,-1-1 1 0 0,0 0 0 0 0,11-19 0 0 0,-18 26-19 0 0,0 0 1 0 0,0 0-1 0 0,-1 0 1 0 0,0 0-1 0 0,0-1 1 0 0,0 1-1 0 0,-1-1 1 0 0,0 1-1 0 0,0-1 1 0 0,-1 0-1 0 0,0-12 1 0 0,-1 10 36 0 0,-1 0-1 0 0,0 0 1 0 0,0-1 0 0 0,-1 1 0 0 0,0 1 0 0 0,-1-1 0 0 0,-7-13 0 0 0,0 4 1 0 0,0 1 0 0 0,-1 1 0 0 0,-1 0 0 0 0,-1 1 0 0 0,-1 0 0 0 0,1 1 0 0 0,-19-13 0 0 0,5 7-63 0 0,-1 2 0 0 0,0 0 0 0 0,-35-14 0 0 0,-100-32 30 0 0,69 33-69 0 0,-192-33 0 0 0,-105 16-16 0 0,-95 32-28 0 0,404 18 53 0 0,-506 29 2 0 0,-290 107-59 0 0,614-66 64 0 0,190-46 0 0 0,-102 49 0 0 0,140-56-12 0 0,1 1 0 0 0,-33 26 0 0 0,56-36 5 0 0,-1 1-1 0 0,1 0 1 0 0,1 1-1 0 0,0 1 1 0 0,1-1-1 0 0,0 2 1 0 0,-13 21-1 0 0,20-28-6 0 0,1 0 1 0 0,-1 1-1 0 0,1-1 0 0 0,1 1 0 0 0,0 0 0 0 0,0 0 0 0 0,0 0 1 0 0,1 0-1 0 0,0 0 0 0 0,1 0 0 0 0,-1 0 0 0 0,2 0 0 0 0,-1 0 1 0 0,1 0-1 0 0,3 13 0 0 0,-1-10 2 0 0,1 1 0 0 0,0-1 0 0 0,1 0 0 0 0,1 0 1 0 0,-1-1-1 0 0,1 0 0 0 0,1 0 0 0 0,0 0 0 0 0,1-1 0 0 0,8 10 0 0 0,7 2-20 0 0,1-1 0 0 0,1 0 0 0 0,0-2 0 0 0,54 28 0 0 0,-29-21 28 0 0,2-3 0 0 0,1-2 0 0 0,61 14 0 0 0,-40-16 57 0 0,93 11 0 0 0,80-7 105 0 0,-67-16-137 0 0,252-23 0 0 0,177-65-31 0 0,-338 30 82 0 0,296-98 0 0 0,-250 30-18 0 0,-263 97-39 0 0,69-41 0 0 0,-98 49 15 0 0,-1-2-1 0 0,0 0 0 0 0,-1-2 1 0 0,33-34-1 0 0,-48 44-3 0 0,0-1 0 0 0,0 0 1 0 0,-1 0-1 0 0,-1 0 0 0 0,9-17 0 0 0,-12 19-3 0 0,0 1 0 0 0,-1 0 0 0 0,0-1 1 0 0,0 1-1 0 0,-1-1 0 0 0,1 0 0 0 0,-2 0 0 0 0,1 0 0 0 0,-2-14 0 0 0,-1 8 7 0 0,0 0 1 0 0,-1 0-1 0 0,-1 0 1 0 0,0 1-1 0 0,-1-1 1 0 0,-1 1-1 0 0,0 0 1 0 0,-1 1-1 0 0,0-1 1 0 0,0 1-1 0 0,-2 1 1 0 0,1-1-1 0 0,-2 1 1 0 0,-14-13-1 0 0,-3 0-33 0 0,0 2-1 0 0,-2 1 0 0 0,0 1 0 0 0,-55-27 0 0 0,32 22-42 0 0,-2 2-1 0 0,0 3 0 0 0,-2 2 0 0 0,0 3 0 0 0,-65-9 0 0 0,-291-19-91 0 0,389 41 132 0 0,-352-3-76 0 0,0 30 31 0 0,220-7 48 0 0,0 7 1 0 0,2 7-1 0 0,-167 57 0 0 0,227-57-19 0 0,2 5 0 0 0,-92 50 0 0 0,154-70 9 0 0,0 1 1 0 0,0 1 0 0 0,-37 35 0 0 0,51-40 5 0 0,0 2 1 0 0,0-1 0 0 0,2 2-1 0 0,0 0 1 0 0,1 0 0 0 0,-17 34-1 0 0,24-40-10 0 0,1 0 1 0 0,0 1-1 0 0,1 0 0 0 0,1 0 1 0 0,-1 0-1 0 0,2 0 0 0 0,0 0 1 0 0,0 0-1 0 0,1 0 0 0 0,1 1 1 0 0,0-1-1 0 0,0 0 0 0 0,2 0 0 0 0,5 20 1 0 0,-1-11-18 0 0,0-1 0 0 0,2 0 1 0 0,0-1-1 0 0,1 0 0 0 0,1 0 1 0 0,1-1-1 0 0,22 27 0 0 0,2-6 2 0 0,1-2-1 0 0,1-1 1 0 0,78 53-1 0 0,-36-37-10 0 0,104 51 0 0 0,-91-57 43 0 0,2-5 0 0 0,1-4 0 0 0,2-4 0 0 0,194 39 0 0 0,-157-54 46 0 0,0-5 0 0 0,0-7-1 0 0,1-5 1 0 0,0-6 0 0 0,-1-6-1 0 0,193-41 1 0 0,-96 1-15 0 0,434-158 0 0 0,-574 170-7 0 0,-2-5 1 0 0,146-95 0 0 0,-208 120-8 0 0,-2-2 0 0 0,0 0 0 0 0,-1-2-1 0 0,26-31 1 0 0,-34 34 5 0 0,-1-2-1 0 0,-1 1 1 0 0,-1-2-1 0 0,-1 0 1 0 0,18-41 0 0 0,-27 52 1 0 0,0 0 0 0 0,-1 0 0 0 0,0-1 1 0 0,-1 1-1 0 0,0-1 0 0 0,-1 1 0 0 0,0-1 1 0 0,-1 0-1 0 0,-1 1 0 0 0,0-1 1 0 0,-1 1-1 0 0,0-1 0 0 0,-4-13 0 0 0,2 13-2 0 0,-1 0-1 0 0,-1 0 1 0 0,0 0-1 0 0,-1 1 0 0 0,0-1 1 0 0,0 2-1 0 0,-2-1 1 0 0,1 1-1 0 0,-1 0 0 0 0,-1 1 1 0 0,-17-15-1 0 0,-2 3 10 0 0,-1 2-1 0 0,0 0 1 0 0,-2 2-1 0 0,-34-15 1 0 0,0 6-71 0 0,-75-21 1 0 0,45 22-25 0 0,0 5 0 0 0,-167-15 1 0 0,109 27-5 0 0,-157 12 1 0 0,-349 67 48 0 0,9 57 24 0 0,128 10-74 0 0,21 49-17 0 0,443-158-1310 0 0,-103 66 1 0 0,98-49-126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19:17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13 7832 0 0,'0'0'602'0'0,"-2"-1"-283"0"0,-4-3 252 0 0,-4-2 645 0 0,4 5 2684 0 0,5 12-2488 0 0,-5 13-520 0 0,3-15-689 0 0,0 0 1 0 0,1 0-1 0 0,1 0 0 0 0,-1 1 1 0 0,1-1-1 0 0,1 14 0 0 0,0 17 179 0 0,-1-27-274 0 0,3 26 1 0 0,5 30 94 0 0,-2-20 41 0 0,15 64 1 0 0,-20-113-242 0 0,2 7 31 0 0,0 0 0 0 0,0 0 1 0 0,-1 0-1 0 0,0 0 0 0 0,-1 1 1 0 0,1-1-1 0 0,-2 11 0 0 0,-2 0 38 0 0,1-14-54 0 0,1 1-1 0 0,1 0 0 0 0,-1-1 0 0 0,1 1 0 0 0,-1 0 0 0 0,1 0 1 0 0,1 6-1 0 0,2 3-787 0 0,-1 1 0 0 0,2 23 0 0 0,-4-24-5617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18:44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13248 0 0,'0'0'2794'0'0,"1"2"-2051"0"0,5 15-205 0 0,-1 1-1 0 0,-1-1 1 0 0,0 1 0 0 0,0 20 0 0 0,1-6-245 0 0,-3-16-138 0 0,3 17 163 0 0,1 48 0 0 0,2 48 56 0 0,-4-81-333 0 0,-3 85 0 0 0,-2-112-500 0 0,4 38 0 0 0,1-1-2246 0 0,-4-38 1490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19:17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21 371 14336 0 0,'-13'-28'1534'0'0,"12"26"-1509"0"0,0 0-1 0 0,0 0 1 0 0,0 0-1 0 0,0-1 1 0 0,1 1-1 0 0,-1 0 1 0 0,1 0-1 0 0,-1 0 1 0 0,1-1-1 0 0,0 1 1 0 0,0 0-1 0 0,0 0 1 0 0,0-1-1 0 0,0 1 1 0 0,1 0-1 0 0,-1 0 1 0 0,1-3-1 0 0,1 0 139 0 0,-1 0-1 0 0,1 0 1 0 0,0 0-1 0 0,1 1 1 0 0,-1-1-1 0 0,5-5 1 0 0,8-9 275 0 0,2 0-1 0 0,0 1 1 0 0,1 1 0 0 0,0 1 0 0 0,29-20-1 0 0,-12 13-265 0 0,2 1-1 0 0,49-21 1 0 0,-66 34-140 0 0,1 0-1 0 0,1 2 0 0 0,-1 1 1 0 0,1 1-1 0 0,0 0 1 0 0,0 2-1 0 0,0 0 1 0 0,25 1-1 0 0,-35 3-27 0 0,1 0 0 0 0,0 0 0 0 0,0 1 0 0 0,0 0 0 0 0,-1 1 0 0 0,0 1-1 0 0,1 0 1 0 0,-1 1 0 0 0,-1 0 0 0 0,1 1 0 0 0,-1 0 0 0 0,0 1 0 0 0,0 0 0 0 0,-1 0-1 0 0,14 13 1 0 0,-18-13-10 0 0,0 0 0 0 0,-1 0 0 0 0,0 0 0 0 0,0 1-1 0 0,-1-1 1 0 0,1 1 0 0 0,-2 0 0 0 0,1 0 0 0 0,-1 1-1 0 0,3 15 1 0 0,-1-3 25 0 0,-2-1 0 0 0,-1 1 0 0 0,0 31 0 0 0,-2-30 5 0 0,-2 1 0 0 0,0-2 0 0 0,-2 1 0 0 0,0 0 0 0 0,-2-1-1 0 0,0 1 1 0 0,-18 39 0 0 0,12-38 29 0 0,0-1 0 0 0,-2 1 0 0 0,0-2 0 0 0,-2 0 0 0 0,0-1 0 0 0,-28 27 0 0 0,-61 46-31 0 0,85-76-122 0 0,-43 27 0 0 0,36-27-12 0 0,-86 52-878 0 0,105-65 675 0 0,0-1 0 0 0,0 1 1 0 0,-13 3-1 0 0,1-5-5201 0 0,7-2-286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19:18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4 254 9672 0 0,'0'3'81'0'0,"-1"0"1"0"0,1 0-1 0 0,-1-1 1 0 0,1 1-1 0 0,0 0 1 0 0,0 0-1 0 0,0 0 0 0 0,0-1 1 0 0,1 1-1 0 0,-1 0 1 0 0,1 0-1 0 0,1 4 1 0 0,2 13 347 0 0,-2-10-45 0 0,0 1 0 0 0,1-1 0 0 0,7 18 0 0 0,-6-16 184 0 0,6 22 1 0 0,5 18 684 0 0,-10-39-957 0 0,-1-1 1 0 0,4 25 0 0 0,6 36 510 0 0,-13-68-750 0 0,0-1-25 0 0,-1-1 0 0 0,1 1-1 0 0,0 0 1 0 0,1 0-1 0 0,-1 0 1 0 0,0-1-1 0 0,4 5 1 0 0,-5-6 410 0 0,-6-2-236 0 0,5 1-253 0 0,0-1 0 0 0,0 0 0 0 0,0 0-1 0 0,0 0 1 0 0,0 0 0 0 0,0 0-1 0 0,0 0 1 0 0,0 0 0 0 0,0-1-1 0 0,0 1 1 0 0,0 0 0 0 0,0 0 0 0 0,1-1-1 0 0,-1 1 1 0 0,0-1 0 0 0,0 1-1 0 0,0-1 1 0 0,0 1 0 0 0,1-1-1 0 0,-1 1 1 0 0,-1-2 0 0 0,-2-3-173 0 0,0 1 1 0 0,0-1 0 0 0,0 0-1 0 0,0-1 1 0 0,1 1-1 0 0,0-1 1 0 0,0 1-1 0 0,0-1 1 0 0,-2-10 0 0 0,-2-7-404 0 0,-4-30 1 0 0,2 11 32 0 0,6 24 402 0 0,1-1 1 0 0,0 1 0 0 0,2-24 0 0 0,-2-14 32 0 0,2 43 173 0 0,1-1 1 0 0,1 1 0 0 0,0-1-1 0 0,0 1 1 0 0,7-19 0 0 0,-1 2 118 0 0,-2 9 256 0 0,1 1-1 0 0,1 1 1 0 0,1-1 0 0 0,1 2-1 0 0,19-29 1 0 0,-9 15 299 0 0,-19 30-45 0 0,0 3-631 0 0,-1-1 1 0 0,1 0 0 0 0,0 0 0 0 0,0 0 0 0 0,0 0 0 0 0,-1 1 0 0 0,1-1 0 0 0,0 0 0 0 0,0 1 0 0 0,-1-1 0 0 0,1 1 0 0 0,0-1 0 0 0,-1 1 0 0 0,1-1 0 0 0,-1 1 0 0 0,1-1 0 0 0,0 1 0 0 0,-1-1 0 0 0,1 1 0 0 0,-1 0 0 0 0,0-1 0 0 0,1 1 0 0 0,-1 0 0 0 0,1 0 0 0 0,-1-1 0 0 0,0 1 0 0 0,1 1 0 0 0,4 23-27 0 0,-4-20 54 0 0,-1 9 32 0 0,0 0 0 0 0,-1 0 0 0 0,0 0 0 0 0,-1 0 0 0 0,-7 26 1 0 0,7-29-52 0 0,-20 60 79 0 0,4-17-48 0 0,-8 16-4 0 0,19-53-48 0 0,0 1 0 0 0,-8 35 0 0 0,9-30-4 0 0,5-18 0 0 0,-1-1 0 0 0,1 1 0 0 0,0 0 0 0 0,1 0 0 0 0,-1 0 0 0 0,1 0 0 0 0,0 0 0 0 0,0 0 0 0 0,0 0 0 0 0,1 0 0 0 0,1 7 0 0 0,3 5-15 0 0,-5-15 11 0 0,1 1 1 0 0,-1 0-1 0 0,1-1 1 0 0,0 1-1 0 0,0-1 0 0 0,0 0 1 0 0,0 1-1 0 0,0-1 1 0 0,3 3-1 0 0,-2-2-11 0 0,2-1 1 0 0,-1 1-1 0 0,0 0 1 0 0,0-1-1 0 0,1 0 0 0 0,0 1 1 0 0,-1-1-1 0 0,1-1 1 0 0,5 3-1 0 0,-6-3 23 0 0,1 0 1 0 0,-1 0-1 0 0,1 0 0 0 0,-1-1 1 0 0,6 1-1 0 0,11 2 83 0 0,-10-1-40 0 0,0 0 0 0 0,0 0 0 0 0,0-1 0 0 0,0-1-1 0 0,18 0 1 0 0,51-10 494 0 0,-74 9-491 0 0,15-3 10 0 0,0-2 0 0 0,23-8 0 0 0,-34 10-30 0 0,0-1-1 0 0,-1-1 0 0 0,1 1 0 0 0,-1-1 0 0 0,0-1 0 0 0,-1 1 0 0 0,12-13 0 0 0,-17 17-28 0 0,4-5-6 0 0,1 0 0 0 0,-1 0 1 0 0,-1-1-1 0 0,1 1 0 0 0,4-10 1 0 0,1-1-59 0 0,-10 16 52 0 0,1 0 0 0 0,0-1 1 0 0,-1 0-1 0 0,1 1 0 0 0,-1-1 0 0 0,0 0 1 0 0,0 1-1 0 0,0-1 0 0 0,0 0 0 0 0,0 0 1 0 0,0-3-1 0 0,3-50-87 0 0,-3 51 94 0 0,-1 0 0 0 0,0 0 0 0 0,0 0 0 0 0,-1 0 0 0 0,-1-8 0 0 0,0-2 0 0 0,0 6 6 0 0,-1-1 0 0 0,1 1 0 0 0,-7-14 0 0 0,8 21 677 0 0,0 3-610 0 0,0-1 0 0 0,-1 1-1 0 0,1 0 1 0 0,0-1 0 0 0,0 1-1 0 0,-1 0 1 0 0,1-1 0 0 0,0 1-1 0 0,0 0 1 0 0,0 0 0 0 0,0 0 0 0 0,0 0-1 0 0,0 0 1 0 0,0 0 0 0 0,0 1-1 0 0,-1 1 1 0 0,1 0-11 0 0,-1-1 0 0 0,0 1 0 0 0,1 0 0 0 0,0 0 0 0 0,-1 0-1 0 0,0 4 1 0 0,1 6 21 0 0,0 0-1 0 0,1 1 0 0 0,0-1 1 0 0,1 0-1 0 0,3 16 1 0 0,19 66-23 0 0,-14-63 9 0 0,18 44-1105 0 0,-23-68-768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19:18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13680 0 0,'-14'0'4159'0'0,"28"8"-4047"0"0,-1 4-2551 0 0,1-4 1055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19:18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8288 0 0,'0'9'862'0'0,"5"55"917"0"0,-2 5 1092 0 0,-2-54-1981 0 0,5 27 1 0 0,0-2 61 0 0,0 28 646 0 0,-1-43-758 0 0,4-33-1074 0 0,-6 2-12 0 0,1 0 1 0 0,-1-1 0 0 0,1 1 0 0 0,-2-1-1 0 0,1 0 1 0 0,-1 0 0 0 0,2-8-1 0 0,2-5-138 0 0,-3 6 127 0 0,0 1-1 0 0,3-22 1 0 0,1-9 316 0 0,-2 18 27 0 0,2 1 0 0 0,13-32 1 0 0,-20 55-45 0 0,1 0 1 0 0,0 0 0 0 0,0 0-1 0 0,0 0 1 0 0,1 0 0 0 0,-1 0-1 0 0,0 0 1 0 0,1 1 0 0 0,-1-1-1 0 0,1 1 1 0 0,2-3 0 0 0,-3 3 9 0 0,-1 1 0 0 0,1-1 0 0 0,-1 1 0 0 0,0 0 0 0 0,1 0 1 0 0,-1-1-1 0 0,1 1 0 0 0,-1 0 0 0 0,1 0 0 0 0,-1 0 0 0 0,1-1 1 0 0,-1 1-1 0 0,1 0 0 0 0,-1 0 0 0 0,1 0 0 0 0,-1 0 0 0 0,1 0 1 0 0,-1 0-1 0 0,2 0 0 0 0,-1 1-4 0 0,0-1 0 0 0,0 1-1 0 0,0-1 1 0 0,0 1 0 0 0,0-1 0 0 0,0 1 0 0 0,-1 0-1 0 0,1-1 1 0 0,0 1 0 0 0,0 0 0 0 0,1 1 0 0 0,2 5 25 0 0,1 1-1 0 0,-2 0 1 0 0,1 0 0 0 0,-1 0 0 0 0,0 0 0 0 0,0 0-1 0 0,-1 1 1 0 0,2 10 0 0 0,2 7 194 0 0,17 54 865 0 0,-14-44-832 0 0,-9-30-279 0 0,1-1 0 0 0,0 0 1 0 0,0 1-1 0 0,1-1 0 0 0,0 0 0 0 0,0 0 1 0 0,0 0-1 0 0,0 0 0 0 0,1-1 1 0 0,0 1-1 0 0,0 0 0 0 0,7 7 0 0 0,-3-5-10 0 0,-6-6-10 0 0,-1-1-1 0 0,1 1 1 0 0,-1-1 0 0 0,1 0-1 0 0,0 1 1 0 0,-1-1 0 0 0,1 0-1 0 0,-1 1 1 0 0,1-1 0 0 0,0 0-1 0 0,0 0 1 0 0,-1 0 0 0 0,1 0-1 0 0,0 1 1 0 0,-1-1 0 0 0,1 0-1 0 0,0 0 1 0 0,0 0 0 0 0,-1-1-1 0 0,1 1 1 0 0,0 0-1 0 0,-1 0 1 0 0,1 0 0 0 0,0 0-1 0 0,-1-1 1 0 0,1 1 0 0 0,0 0-1 0 0,-1-1 1 0 0,1 1 0 0 0,0 0-1 0 0,-1-1 1 0 0,1 1 0 0 0,-1-1-1 0 0,1 0 1 0 0,2-1-40 0 0,-1 1 0 0 0,0-2 0 0 0,0 1 0 0 0,0 0 1 0 0,-1 0-1 0 0,3-4 0 0 0,18-33-758 0 0,-1-1 1 0 0,-3-1 0 0 0,20-62-1 0 0,-34 90 798 0 0,-3 8 3 0 0,0 1 0 0 0,0-1 1 0 0,1 1-1 0 0,4-9 1553 0 0,-6 16-1333 0 0,3 6-91 0 0,-1 0-1 0 0,1-1 1 0 0,5 9 0 0 0,8 26 329 0 0,-11-26-212 0 0,9 19-1 0 0,-3-9-108 0 0,-7-17-95 0 0,0 0 0 0 0,1 0 0 0 0,1 0-1 0 0,-1-1 1 0 0,2 0 0 0 0,9 12-1 0 0,1-2-200 0 0,-7-8-361 0 0,1-6-5130 0 0,0 0-676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19:19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26 352 5064 0 0,'-1'-1'5410'0'0,"-8"0"1969"0"0,7 4-7223 0 0,0-1 0 0 0,1 1 1 0 0,-1 0-1 0 0,1 0 0 0 0,-1-1 0 0 0,1 1 1 0 0,0 0-1 0 0,0 0 0 0 0,0 0 0 0 0,1 0 0 0 0,-1 0 1 0 0,0 6-1 0 0,1 3 73 0 0,0 0 0 0 0,3 13 0 0 0,-1-2-89 0 0,-1-12-63 0 0,1-1-1 0 0,1 1 0 0 0,0-1 0 0 0,4 11 1 0 0,6 22 311 0 0,-10-31-308 0 0,1 0 1 0 0,0 0-1 0 0,0-1 0 0 0,1 0 1 0 0,7 12-1 0 0,1 5-245 0 0,-9-19 99 0 0,1 1 1 0 0,0-1-1 0 0,11 15 0 0 0,-10-17 66 0 0,-2 0 0 0 0,1-1 0 0 0,0 0 0 0 0,0-1 0 0 0,1 1 0 0 0,-1-1 0 0 0,8 5 0 0 0,-10-8-48 0 0,1 0 91 0 0,-1 0 1 0 0,1 0-1 0 0,-1-1 0 0 0,1 1 0 0 0,0-1 1 0 0,0 1-1 0 0,3 0 0 0 0,-5-2 10 0 0,-1 0-1 0 0,0 0 1 0 0,0-1-1 0 0,0 1 0 0 0,0 0 1 0 0,1 0-1 0 0,-1 0 1 0 0,0-1-1 0 0,0 1 1 0 0,0-1-1 0 0,0 1 1 0 0,0-1-1 0 0,0 1 0 0 0,0-1 1 0 0,0 0-1 0 0,0 1 1 0 0,0-1-1 0 0,0 0 1 0 0,0 0-1 0 0,-1 0 0 0 0,1 0 1 0 0,0 1-1 0 0,-1-1 1 0 0,1 0-1 0 0,0 0 1 0 0,-1 0-1 0 0,1-1 1 0 0,0 0-1 0 0,0-1-16 0 0,1-1-25 0 0,1 0 1 0 0,-1-1 0 0 0,0 0 0 0 0,0 1 0 0 0,-1-1-1 0 0,0 0 1 0 0,1 0 0 0 0,-2 0 0 0 0,1 0-1 0 0,0-7 1 0 0,3-38-42 0 0,-2 39-75 0 0,-1 0 1 0 0,0-1 0 0 0,-1 1 0 0 0,0 0 0 0 0,-3-17-1 0 0,2 19 41 0 0,0-1 0 0 0,0-15-1 0 0,-1-14 10 0 0,0 22 9 0 0,1 0 0 0 0,2-31 0 0 0,0-12-72 0 0,-2 27-42 0 0,1 13-400 0 0,-7-37 0 0 0,1-8-947 0 0,3 25 206 0 0,0-36-3073 0 0,3 39 2677 0 0,-1 5-127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19:19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37 13016 0 0,'-33'12'1385'0'0,"24"-12"196"0"0,19-18-194 0 0,12-13 1811 0 0,-20 33-2984 0 0,2 0-211 0 0,0 1 0 0 0,0-1 1 0 0,0 1-1 0 0,-1 0 0 0 0,1 0 0 0 0,-1 0 1 0 0,1 0-1 0 0,-1 1 0 0 0,0 0 1 0 0,0-1-1 0 0,-1 1 0 0 0,5 7 0 0 0,-5-3-2 0 0,1-1-1 0 0,-1 1 0 0 0,0 0 0 0 0,2 16 0 0 0,2 9 66 0 0,-4-20-62 0 0,0-1-1 0 0,-1 1 1 0 0,0 13-1 0 0,2 20-4 0 0,-2-35-212 0 0,4 25 413 0 0,-7-14-3557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19:20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9 456 0 0,'-3'0'0'0'0,"-3"0"0"0"0,-2-5 0 0 0,3 2 0 0 0,-3 3 5456 0 0,3 0-2408 0 0,0 0 24 0 0,-1 8-2032 0 0,6-5-840 0 0,0 6-16 0 0,0 3-760 0 0,0 4-160 0 0,0-4-24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19:20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126 656 10592 0 0,'0'0'818'0'0,"-2"2"-532"0"0,-7 6 180 0 0,0 0 1 0 0,1 1 0 0 0,0 0-1 0 0,1 1 1 0 0,0 0 0 0 0,1 0-1 0 0,-1 1 1 0 0,-6 16 0 0 0,3-1 253 0 0,0 1 0 0 0,-8 44-1 0 0,13-42-539 0 0,1 1-1 0 0,2 0 0 0 0,1 0 0 0 0,4 43 0 0 0,-2-65-147 0 0,0 0 1 0 0,1 0-1 0 0,0-1 0 0 0,5 16 0 0 0,-5-19-15 0 0,-1-1 1 0 0,1 1 0 0 0,0 0 0 0 0,0-1-1 0 0,0 0 1 0 0,1 0 0 0 0,-1 1 0 0 0,1-1-1 0 0,0-1 1 0 0,0 1 0 0 0,5 4 0 0 0,-6-6-2 0 0,0 0 0 0 0,0 0 1 0 0,1-1-1 0 0,-1 1 0 0 0,0-1 1 0 0,1 1-1 0 0,-1-1 0 0 0,1 0 0 0 0,-1 0 1 0 0,0 0-1 0 0,1 0 0 0 0,-1 0 1 0 0,1 0-1 0 0,-1-1 0 0 0,0 1 0 0 0,1-1 1 0 0,-1 0-1 0 0,0 1 0 0 0,0-1 1 0 0,1 0-1 0 0,-1 0 0 0 0,3-3 1 0 0,4-1 8 0 0,-1-1 0 0 0,0 0 0 0 0,0 0 0 0 0,7-8 0 0 0,-2 0-85 0 0,-1 0 0 0 0,0 0 0 0 0,-1-1 0 0 0,-1-1 0 0 0,11-22 0 0 0,-17 30 43 0 0,-1-1 0 0 0,0 0 0 0 0,1-13 0 0 0,3-6-2 0 0,0 5-424 0 0,-1 0-1 0 0,-1 0 1 0 0,-1 0 0 0 0,-1-1-1 0 0,0-36 1 0 0,-4-25-625 0 0,-4-55 856 0 0,3 105 175 0 0,-18-176-95 0 0,6 69 425 0 0,16 64 215 0 0,0 22 285 0 0,-6 35 850 0 0,7 37-1494 0 0,-1 0 1 0 0,-1 1-1 0 0,0-1 1 0 0,-3 20-1 0 0,2 31 269 0 0,11 74-187 0 0,4 68-206 0 0,-12-164-59 0 0,2-1 0 0 0,2 0 0 0 0,1-1-1 0 0,3 0 1 0 0,2 0 0 0 0,24 55-1 0 0,-33-89 92 0 0,0 0 0 0 0,1-1 0 0 0,0 1 0 0 0,0-1 0 0 0,1 0 0 0 0,0-1 0 0 0,0 0 0 0 0,1 1 0 0 0,0-2 0 0 0,1 1 0 0 0,-1-1 0 0 0,1 0 0 0 0,0-1 0 0 0,0 0 0 0 0,10 4 0 0 0,-14-8-59 0 0,-1 0 0 0 0,1 0 0 0 0,0 0 0 0 0,-1-1 0 0 0,1 1 0 0 0,0-1 0 0 0,-1 0 0 0 0,1 0 0 0 0,0-1 0 0 0,0 1 0 0 0,-1-1 0 0 0,1 0 0 0 0,-1 0 0 0 0,1 0 0 0 0,-1 0 0 0 0,1 0 0 0 0,-1-1 0 0 0,1 0 0 0 0,-1 1 0 0 0,5-5 0 0 0,2-1-151 0 0,-1-1-1 0 0,0 1 1 0 0,0-2-1 0 0,-1 1 1 0 0,9-11 0 0 0,-6 5-199 0 0,-1 1 1 0 0,0-1 0 0 0,0-1-1 0 0,-2 0 1 0 0,0 0 0 0 0,0-1-1 0 0,5-17 1 0 0,-7 16 229 0 0,-5 15 280 0 0,0 0 1 0 0,0-1-1 0 0,0 1 1 0 0,0 0-1 0 0,0 0 1 0 0,-1-1-1 0 0,1 1 1 0 0,-1-1-1 0 0,0-3 1 0 0,-10 26 803 0 0,5-2-769 0 0,1-1 0 0 0,0 0 0 0 0,1 1 0 0 0,0 0 0 0 0,2 0 0 0 0,1 30 0 0 0,2-8-126 0 0,16 74-1 0 0,-15-104-78 0 0,1-1 0 0 0,0 0 0 0 0,0 0 0 0 0,0 0 0 0 0,1 0 0 0 0,1-1 0 0 0,6 9 0 0 0,-11-16-89 0 0,0 1 0 0 0,1-1 0 0 0,-1 1 0 0 0,1-1 0 0 0,-1 1 0 0 0,1-1 0 0 0,0 0 0 0 0,-1 0 0 0 0,1 0 0 0 0,0 0 0 0 0,0 0 0 0 0,2 1 0 0 0,12 2-4372 0 0,-15-4 4254 0 0,13 4-6071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19:20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64 15288 0 0,'-2'2'348'0'0,"-4"5"45"0"0,0 0 1 0 0,-13 12-1 0 0,13-14-362 0 0,-1 1-1 0 0,2 0 0 0 0,-1 0 0 0 0,-9 14 0 0 0,9-8 235 0 0,0 0-1 0 0,0 1 0 0 0,2 0 0 0 0,-1 0 0 0 0,-2 15 0 0 0,-8 70 1221 0 0,14-89-1435 0 0,-2 28 338 0 0,3-35-362 0 0,0 0-1 0 0,1 0 1 0 0,-1 0 0 0 0,0 0-1 0 0,1 0 1 0 0,-1 0 0 0 0,1 0 0 0 0,-1 0-1 0 0,1 0 1 0 0,0-1 0 0 0,0 1-1 0 0,0 0 1 0 0,0 0 0 0 0,0-1-1 0 0,2 3 1 0 0,-2-3-10 0 0,1 0 0 0 0,-1 0 0 0 0,1 0 0 0 0,0 0 0 0 0,0 0 0 0 0,0-1 0 0 0,-1 1 0 0 0,1-1 0 0 0,0 1 0 0 0,0-1 1 0 0,0 1-1 0 0,0-1 0 0 0,0 0 0 0 0,0 0 0 0 0,0 0 0 0 0,0 0 0 0 0,0-1 0 0 0,0 1 0 0 0,-1 0 0 0 0,1-1 0 0 0,0 1 0 0 0,0-1 0 0 0,0 0 0 0 0,0 1 0 0 0,2-3 0 0 0,7-3 107 0 0,-1 0-1 0 0,-1 0 0 0 0,11-9 1 0 0,-16 12-1 0 0,8-7 31 0 0,-1 0 1 0 0,-1-1-1 0 0,0 0 0 0 0,0-1 0 0 0,-1 0 0 0 0,14-25 0 0 0,-18 28-275 0 0,-1 1 1 0 0,0-1-1 0 0,0 0 0 0 0,-1 0 0 0 0,3-16 0 0 0,-5 21 98 0 0,-1-1 0 0 0,1 0 0 0 0,-1 0-1 0 0,0 1 1 0 0,-1-1 0 0 0,1 0 0 0 0,-1 0-1 0 0,0 1 1 0 0,0-1 0 0 0,-1 1-1 0 0,1-1 1 0 0,-1 1 0 0 0,-2-5 0 0 0,1 3-39 0 0,-1 1 0 0 0,1 0 0 0 0,-1 0 0 0 0,0 0 0 0 0,-1 0 0 0 0,1 1 0 0 0,-1-1 0 0 0,-6-4 0 0 0,-7-3-705 0 0,-21-11-1 0 0,30 18 178 0 0,-3-2 19 0 0,0 2 0 0 0,-1 0 1 0 0,1 0-1 0 0,-1 1 0 0 0,-14-3 0 0 0,21 6 403 0 0,-58-10-1685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5T22:19:21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0 453 13272 0 0,'0'0'298'0'0,"2"-1"46"0"0,27-20 407 0 0,-18 13-730 0 0,0 0 0 0 0,11-11 0 0 0,12-13 155 0 0,21-24 438 0 0,-35 32-424 0 0,-1-1 0 0 0,23-41 0 0 0,-39 59-190 0 0,0 0 1 0 0,-1 0-1 0 0,0-1 1 0 0,0 1-1 0 0,-1-1 1 0 0,0 1 0 0 0,0-1-1 0 0,-1 1 1 0 0,0-15-1 0 0,-1 11 8 0 0,1 5 72 0 0,-1 0 0 0 0,0 1 0 0 0,0-1 0 0 0,0 1 0 0 0,-1 0 0 0 0,-3-10 0 0 0,-1 2 218 0 0,5 10-211 0 0,0 1-1 0 0,0 0 0 0 0,0 0 0 0 0,0 1 1 0 0,0-1-1 0 0,-1 0 0 0 0,1 0 0 0 0,-1 1 1 0 0,1-1-1 0 0,-1 1 0 0 0,0-1 0 0 0,0 1 0 0 0,0 0 1 0 0,0-1-1 0 0,0 1 0 0 0,0 0 0 0 0,0 0 1 0 0,0 1-1 0 0,0-1 0 0 0,0 0 0 0 0,0 1 1 0 0,-1-1-1 0 0,1 1 0 0 0,0 0 0 0 0,0-1 0 0 0,-1 1 1 0 0,-1 1-1 0 0,1-1-20 0 0,0 0-1 0 0,0 0 1 0 0,1 0 0 0 0,-1 1 0 0 0,0 0 0 0 0,1-1 0 0 0,-1 1-1 0 0,1 0 1 0 0,-1 0 0 0 0,1 0 0 0 0,-1 1 0 0 0,1-1-1 0 0,0 0 1 0 0,-1 1 0 0 0,1 0 0 0 0,0-1 0 0 0,0 1-1 0 0,0 0 1 0 0,1 0 0 0 0,-1 0 0 0 0,0 1 0 0 0,-2 3-1 0 0,-2 8 78 0 0,1 0-1 0 0,0 0 1 0 0,1 1-1 0 0,1-1 1 0 0,0 1-1 0 0,1-1 1 0 0,0 24-1 0 0,2-18-135 0 0,1 0 0 0 0,0-1-1 0 0,2 1 1 0 0,1 0 0 0 0,6 22-1 0 0,-1-13-50 0 0,10 31 28 0 0,-13-45 24 0 0,0-1 0 0 0,1 0 0 0 0,1 0 0 0 0,0 0 0 0 0,1-1 0 0 0,1-1 0 0 0,18 21 0 0 0,-22-27-89 0 0,1 0 0 0 0,-1-1 0 0 0,1 0 0 0 0,0 0 0 0 0,0 0 0 0 0,0-1 0 0 0,1 0 1 0 0,-1-1-1 0 0,1 1 0 0 0,0-1 0 0 0,0-1 0 0 0,0 0 0 0 0,1 0 0 0 0,15 1 0 0 0,0-6-1289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8A536-4DDD-4157-959D-F7894FC4F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59AF4F-4889-4950-B105-46FE7A460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5FA578-4B44-4A95-9A38-C3875358E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5597-5CE8-4A7B-A1AA-004D82F88030}" type="datetimeFigureOut">
              <a:rPr lang="es-MX" smtClean="0"/>
              <a:t>25/08/2021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3F7A30-BB5D-49AA-B1DB-2C834AE93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DF9080-E02F-42EB-B4A4-B4D75BBB7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CEA7-E1DC-4836-B2BB-0FF8FAA554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3119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0C828C-64E6-467E-8E94-7F9AE3B4C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247F14F-ED2B-43B6-B958-B43A6DCC6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3C08C7-4649-4F4E-8A4B-EAEB3D342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5597-5CE8-4A7B-A1AA-004D82F88030}" type="datetimeFigureOut">
              <a:rPr lang="es-MX" smtClean="0"/>
              <a:t>25/08/2021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BE8425-8AC5-4AA5-B58D-2CC141F73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D7A586-D792-4104-9B9B-B3A993A6E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CEA7-E1DC-4836-B2BB-0FF8FAA554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2840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F3757BE-8636-42CC-9742-EF7D22AF59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21E99B-8947-4A5A-9D87-19B783184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1C3BFC-F0AA-4028-826D-444693873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5597-5CE8-4A7B-A1AA-004D82F88030}" type="datetimeFigureOut">
              <a:rPr lang="es-MX" smtClean="0"/>
              <a:t>25/08/2021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B83233-9C92-4D8E-BB8B-1D76C1924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CD6D4D-CF37-46DD-95AE-CD781FD92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CEA7-E1DC-4836-B2BB-0FF8FAA554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7409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4F9A1-8D2B-487F-876E-133F1F067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DD5F67-D7A9-4D4F-8B87-2E913D2AA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7EE6B8-3555-4FF2-B06A-D61308110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5597-5CE8-4A7B-A1AA-004D82F88030}" type="datetimeFigureOut">
              <a:rPr lang="es-MX" smtClean="0"/>
              <a:t>25/08/2021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8A507E-DE7B-4533-AC5D-C5E14E354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0BB84E-D318-4937-B720-4DF100B8F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CEA7-E1DC-4836-B2BB-0FF8FAA554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368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2C2549-48C9-4CD4-A71D-FDB0CFB1D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4E6D91-9BA4-4882-B220-9ACDF1087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9D7235-29F1-45EB-ABC2-A4E0C02EE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5597-5CE8-4A7B-A1AA-004D82F88030}" type="datetimeFigureOut">
              <a:rPr lang="es-MX" smtClean="0"/>
              <a:t>25/08/2021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53100C-A6AA-4897-B8AD-C7728B9A3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9EF05F-A6F8-4600-8B88-6DA31DE8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CEA7-E1DC-4836-B2BB-0FF8FAA554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9337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7A7FC7-589E-41B2-AF57-C1781CBCA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073513-A592-4C9F-805B-4F1E558FA2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157CA78-038A-4DD3-AAD2-66AA24BB9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391097-3673-4011-9BB3-872157082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5597-5CE8-4A7B-A1AA-004D82F88030}" type="datetimeFigureOut">
              <a:rPr lang="es-MX" smtClean="0"/>
              <a:t>25/08/2021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0B9540-B297-4627-A179-3A4574290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2F769E2-90CF-44DE-8C9F-BDBF8CB22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CEA7-E1DC-4836-B2BB-0FF8FAA554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8995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9DC4C4-16D4-42ED-BE42-DED6F535F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D34891-AFE6-4B95-B467-479111335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295F124-2DE2-4B0F-A6F8-1190604E3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E770DD3-36B7-4ECB-8F88-40AFDF71C3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41D47DE-7A22-4DF7-B1E0-BDEE388B3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011939C-A21D-4627-BB99-7CE84CABC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5597-5CE8-4A7B-A1AA-004D82F88030}" type="datetimeFigureOut">
              <a:rPr lang="es-MX" smtClean="0"/>
              <a:t>25/08/2021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DAD3ED2-1191-468D-8956-6BFA4AFDE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BC334D5-1CCD-4D17-A85C-5810448C6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CEA7-E1DC-4836-B2BB-0FF8FAA554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3383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7C98C-8D27-445A-B1FB-F14D7B1DB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56BD62-F050-431A-B63D-D34DD7B7D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5597-5CE8-4A7B-A1AA-004D82F88030}" type="datetimeFigureOut">
              <a:rPr lang="es-MX" smtClean="0"/>
              <a:t>25/08/2021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220CDB6-DB1D-46BB-B7D2-2AE12204C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E294671-46F5-4754-B093-B946B79A6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CEA7-E1DC-4836-B2BB-0FF8FAA554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5268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667325F-FDD3-438C-9695-C8D166D36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5597-5CE8-4A7B-A1AA-004D82F88030}" type="datetimeFigureOut">
              <a:rPr lang="es-MX" smtClean="0"/>
              <a:t>25/08/2021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393EE3D-B5C2-4832-AFD6-A4521BC65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3690852-70BB-42C7-A035-FD859E2BD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CEA7-E1DC-4836-B2BB-0FF8FAA554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86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8445C-E5AE-41AF-A427-83D725CCE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CCC962-2256-4281-A5A7-A03798EE9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A48D288-577D-4E29-8B31-5F6B09946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1C8BBF-1403-4312-A65D-7BED91065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5597-5CE8-4A7B-A1AA-004D82F88030}" type="datetimeFigureOut">
              <a:rPr lang="es-MX" smtClean="0"/>
              <a:t>25/08/2021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CF4741-4176-460F-B9BB-9F148424B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E57BE5-F9DB-4D18-AE47-3DE915A5A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CEA7-E1DC-4836-B2BB-0FF8FAA554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76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0FADA5-2567-43A1-B581-9170BB884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230D33C-6282-4631-BE4F-CDFE84D1C4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9940F5E-F7D1-4ED2-AF6B-06487D1CC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EEF38D-7DF9-420A-8DC7-3F1AA9FF4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5597-5CE8-4A7B-A1AA-004D82F88030}" type="datetimeFigureOut">
              <a:rPr lang="es-MX" smtClean="0"/>
              <a:t>25/08/2021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4C7016-ECF9-4398-8881-ED56D8B86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678C90-8425-4E7F-9BBC-13A5DDFC4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CEA7-E1DC-4836-B2BB-0FF8FAA554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4014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93E45FF-C4F4-4403-95E0-C27B92D14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188DD5-1797-420F-B29F-A7FF5A524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661596-81BC-451D-A86C-BB76D2A74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C5597-5CE8-4A7B-A1AA-004D82F88030}" type="datetimeFigureOut">
              <a:rPr lang="es-MX" smtClean="0"/>
              <a:t>25/08/2021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DA9761-B030-4773-B15E-8FAA1A990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D9919F-D78C-4A94-9B4E-44825158E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0CEA7-E1DC-4836-B2BB-0FF8FAA554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354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9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customXml" Target="../ink/ink32.xml"/><Relationship Id="rId84" Type="http://schemas.openxmlformats.org/officeDocument/2006/relationships/image" Target="../media/image41.png"/><Relationship Id="rId138" Type="http://schemas.openxmlformats.org/officeDocument/2006/relationships/image" Target="../media/image68.png"/><Relationship Id="rId159" Type="http://schemas.openxmlformats.org/officeDocument/2006/relationships/customXml" Target="../ink/ink80.xml"/><Relationship Id="rId170" Type="http://schemas.openxmlformats.org/officeDocument/2006/relationships/image" Target="../media/image84.png"/><Relationship Id="rId191" Type="http://schemas.openxmlformats.org/officeDocument/2006/relationships/customXml" Target="../ink/ink96.xml"/><Relationship Id="rId205" Type="http://schemas.openxmlformats.org/officeDocument/2006/relationships/customXml" Target="../ink/ink103.xml"/><Relationship Id="rId107" Type="http://schemas.openxmlformats.org/officeDocument/2006/relationships/customXml" Target="../ink/ink54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customXml" Target="../ink/ink27.xml"/><Relationship Id="rId74" Type="http://schemas.openxmlformats.org/officeDocument/2006/relationships/image" Target="../media/image36.png"/><Relationship Id="rId128" Type="http://schemas.openxmlformats.org/officeDocument/2006/relationships/image" Target="../media/image63.png"/><Relationship Id="rId149" Type="http://schemas.openxmlformats.org/officeDocument/2006/relationships/customXml" Target="../ink/ink75.xml"/><Relationship Id="rId5" Type="http://schemas.openxmlformats.org/officeDocument/2006/relationships/image" Target="../media/image2.png"/><Relationship Id="rId95" Type="http://schemas.openxmlformats.org/officeDocument/2006/relationships/customXml" Target="../ink/ink48.xml"/><Relationship Id="rId160" Type="http://schemas.openxmlformats.org/officeDocument/2006/relationships/image" Target="../media/image79.png"/><Relationship Id="rId181" Type="http://schemas.openxmlformats.org/officeDocument/2006/relationships/customXml" Target="../ink/ink91.xml"/><Relationship Id="rId216" Type="http://schemas.openxmlformats.org/officeDocument/2006/relationships/image" Target="../media/image107.png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image" Target="../media/image31.png"/><Relationship Id="rId118" Type="http://schemas.openxmlformats.org/officeDocument/2006/relationships/image" Target="../media/image58.png"/><Relationship Id="rId139" Type="http://schemas.openxmlformats.org/officeDocument/2006/relationships/customXml" Target="../ink/ink70.xml"/><Relationship Id="rId85" Type="http://schemas.openxmlformats.org/officeDocument/2006/relationships/customXml" Target="../ink/ink43.xml"/><Relationship Id="rId150" Type="http://schemas.openxmlformats.org/officeDocument/2006/relationships/image" Target="../media/image74.png"/><Relationship Id="rId171" Type="http://schemas.openxmlformats.org/officeDocument/2006/relationships/customXml" Target="../ink/ink86.xml"/><Relationship Id="rId192" Type="http://schemas.openxmlformats.org/officeDocument/2006/relationships/image" Target="../media/image95.png"/><Relationship Id="rId206" Type="http://schemas.openxmlformats.org/officeDocument/2006/relationships/image" Target="../media/image102.png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image" Target="../media/image53.png"/><Relationship Id="rId129" Type="http://schemas.openxmlformats.org/officeDocument/2006/relationships/customXml" Target="../ink/ink65.xml"/><Relationship Id="rId54" Type="http://schemas.openxmlformats.org/officeDocument/2006/relationships/image" Target="../media/image26.png"/><Relationship Id="rId75" Type="http://schemas.openxmlformats.org/officeDocument/2006/relationships/customXml" Target="../ink/ink38.xml"/><Relationship Id="rId96" Type="http://schemas.openxmlformats.org/officeDocument/2006/relationships/image" Target="../media/image47.png"/><Relationship Id="rId140" Type="http://schemas.openxmlformats.org/officeDocument/2006/relationships/image" Target="../media/image69.png"/><Relationship Id="rId161" Type="http://schemas.openxmlformats.org/officeDocument/2006/relationships/customXml" Target="../ink/ink81.xml"/><Relationship Id="rId182" Type="http://schemas.openxmlformats.org/officeDocument/2006/relationships/image" Target="../media/image90.png"/><Relationship Id="rId217" Type="http://schemas.openxmlformats.org/officeDocument/2006/relationships/customXml" Target="../ink/ink109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119" Type="http://schemas.openxmlformats.org/officeDocument/2006/relationships/customXml" Target="../ink/ink60.xml"/><Relationship Id="rId44" Type="http://schemas.openxmlformats.org/officeDocument/2006/relationships/customXml" Target="../ink/ink22.xml"/><Relationship Id="rId65" Type="http://schemas.openxmlformats.org/officeDocument/2006/relationships/customXml" Target="../ink/ink33.xml"/><Relationship Id="rId86" Type="http://schemas.openxmlformats.org/officeDocument/2006/relationships/image" Target="../media/image42.png"/><Relationship Id="rId130" Type="http://schemas.openxmlformats.org/officeDocument/2006/relationships/image" Target="../media/image64.png"/><Relationship Id="rId151" Type="http://schemas.openxmlformats.org/officeDocument/2006/relationships/customXml" Target="../ink/ink76.xml"/><Relationship Id="rId172" Type="http://schemas.openxmlformats.org/officeDocument/2006/relationships/image" Target="../media/image85.png"/><Relationship Id="rId193" Type="http://schemas.openxmlformats.org/officeDocument/2006/relationships/customXml" Target="../ink/ink97.xml"/><Relationship Id="rId207" Type="http://schemas.openxmlformats.org/officeDocument/2006/relationships/customXml" Target="../ink/ink104.xml"/><Relationship Id="rId13" Type="http://schemas.openxmlformats.org/officeDocument/2006/relationships/image" Target="../media/image6.png"/><Relationship Id="rId109" Type="http://schemas.openxmlformats.org/officeDocument/2006/relationships/customXml" Target="../ink/ink55.xml"/><Relationship Id="rId34" Type="http://schemas.openxmlformats.org/officeDocument/2006/relationships/customXml" Target="../ink/ink17.xml"/><Relationship Id="rId55" Type="http://schemas.openxmlformats.org/officeDocument/2006/relationships/customXml" Target="../ink/ink28.xml"/><Relationship Id="rId76" Type="http://schemas.openxmlformats.org/officeDocument/2006/relationships/image" Target="../media/image37.png"/><Relationship Id="rId97" Type="http://schemas.openxmlformats.org/officeDocument/2006/relationships/customXml" Target="../ink/ink49.xml"/><Relationship Id="rId120" Type="http://schemas.openxmlformats.org/officeDocument/2006/relationships/image" Target="../media/image59.png"/><Relationship Id="rId141" Type="http://schemas.openxmlformats.org/officeDocument/2006/relationships/customXml" Target="../ink/ink71.xml"/><Relationship Id="rId7" Type="http://schemas.openxmlformats.org/officeDocument/2006/relationships/image" Target="../media/image3.png"/><Relationship Id="rId162" Type="http://schemas.openxmlformats.org/officeDocument/2006/relationships/image" Target="../media/image80.png"/><Relationship Id="rId183" Type="http://schemas.openxmlformats.org/officeDocument/2006/relationships/customXml" Target="../ink/ink92.xml"/><Relationship Id="rId218" Type="http://schemas.openxmlformats.org/officeDocument/2006/relationships/image" Target="../media/image108.png"/><Relationship Id="rId24" Type="http://schemas.openxmlformats.org/officeDocument/2006/relationships/customXml" Target="../ink/ink12.xml"/><Relationship Id="rId45" Type="http://schemas.openxmlformats.org/officeDocument/2006/relationships/image" Target="../media/image22.png"/><Relationship Id="rId66" Type="http://schemas.openxmlformats.org/officeDocument/2006/relationships/image" Target="../media/image32.png"/><Relationship Id="rId87" Type="http://schemas.openxmlformats.org/officeDocument/2006/relationships/customXml" Target="../ink/ink44.xml"/><Relationship Id="rId110" Type="http://schemas.openxmlformats.org/officeDocument/2006/relationships/image" Target="../media/image54.png"/><Relationship Id="rId131" Type="http://schemas.openxmlformats.org/officeDocument/2006/relationships/customXml" Target="../ink/ink66.xml"/><Relationship Id="rId152" Type="http://schemas.openxmlformats.org/officeDocument/2006/relationships/image" Target="../media/image75.png"/><Relationship Id="rId173" Type="http://schemas.openxmlformats.org/officeDocument/2006/relationships/customXml" Target="../ink/ink87.xml"/><Relationship Id="rId194" Type="http://schemas.openxmlformats.org/officeDocument/2006/relationships/image" Target="../media/image96.png"/><Relationship Id="rId208" Type="http://schemas.openxmlformats.org/officeDocument/2006/relationships/image" Target="../media/image103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image" Target="../media/image27.png"/><Relationship Id="rId77" Type="http://schemas.openxmlformats.org/officeDocument/2006/relationships/customXml" Target="../ink/ink39.xml"/><Relationship Id="rId100" Type="http://schemas.openxmlformats.org/officeDocument/2006/relationships/image" Target="../media/image49.png"/><Relationship Id="rId105" Type="http://schemas.openxmlformats.org/officeDocument/2006/relationships/customXml" Target="../ink/ink53.xml"/><Relationship Id="rId126" Type="http://schemas.openxmlformats.org/officeDocument/2006/relationships/image" Target="../media/image62.png"/><Relationship Id="rId147" Type="http://schemas.openxmlformats.org/officeDocument/2006/relationships/customXml" Target="../ink/ink74.xml"/><Relationship Id="rId168" Type="http://schemas.openxmlformats.org/officeDocument/2006/relationships/image" Target="../media/image83.png"/><Relationship Id="rId8" Type="http://schemas.openxmlformats.org/officeDocument/2006/relationships/customXml" Target="../ink/ink4.xml"/><Relationship Id="rId51" Type="http://schemas.openxmlformats.org/officeDocument/2006/relationships/customXml" Target="../ink/ink26.xml"/><Relationship Id="rId72" Type="http://schemas.openxmlformats.org/officeDocument/2006/relationships/image" Target="../media/image35.png"/><Relationship Id="rId93" Type="http://schemas.openxmlformats.org/officeDocument/2006/relationships/customXml" Target="../ink/ink47.xml"/><Relationship Id="rId98" Type="http://schemas.openxmlformats.org/officeDocument/2006/relationships/image" Target="../media/image48.png"/><Relationship Id="rId121" Type="http://schemas.openxmlformats.org/officeDocument/2006/relationships/customXml" Target="../ink/ink61.xml"/><Relationship Id="rId142" Type="http://schemas.openxmlformats.org/officeDocument/2006/relationships/image" Target="../media/image70.png"/><Relationship Id="rId163" Type="http://schemas.openxmlformats.org/officeDocument/2006/relationships/customXml" Target="../ink/ink82.xml"/><Relationship Id="rId184" Type="http://schemas.openxmlformats.org/officeDocument/2006/relationships/image" Target="../media/image91.png"/><Relationship Id="rId189" Type="http://schemas.openxmlformats.org/officeDocument/2006/relationships/customXml" Target="../ink/ink95.xml"/><Relationship Id="rId3" Type="http://schemas.openxmlformats.org/officeDocument/2006/relationships/image" Target="../media/image1.png"/><Relationship Id="rId214" Type="http://schemas.openxmlformats.org/officeDocument/2006/relationships/image" Target="../media/image106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customXml" Target="../ink/ink34.xml"/><Relationship Id="rId116" Type="http://schemas.openxmlformats.org/officeDocument/2006/relationships/image" Target="../media/image57.png"/><Relationship Id="rId137" Type="http://schemas.openxmlformats.org/officeDocument/2006/relationships/customXml" Target="../ink/ink69.xml"/><Relationship Id="rId158" Type="http://schemas.openxmlformats.org/officeDocument/2006/relationships/image" Target="../media/image78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image" Target="../media/image30.png"/><Relationship Id="rId83" Type="http://schemas.openxmlformats.org/officeDocument/2006/relationships/customXml" Target="../ink/ink42.xml"/><Relationship Id="rId88" Type="http://schemas.openxmlformats.org/officeDocument/2006/relationships/image" Target="../media/image43.png"/><Relationship Id="rId111" Type="http://schemas.openxmlformats.org/officeDocument/2006/relationships/customXml" Target="../ink/ink56.xml"/><Relationship Id="rId132" Type="http://schemas.openxmlformats.org/officeDocument/2006/relationships/image" Target="../media/image65.png"/><Relationship Id="rId153" Type="http://schemas.openxmlformats.org/officeDocument/2006/relationships/customXml" Target="../ink/ink77.xml"/><Relationship Id="rId174" Type="http://schemas.openxmlformats.org/officeDocument/2006/relationships/image" Target="../media/image86.png"/><Relationship Id="rId179" Type="http://schemas.openxmlformats.org/officeDocument/2006/relationships/customXml" Target="../ink/ink90.xml"/><Relationship Id="rId195" Type="http://schemas.openxmlformats.org/officeDocument/2006/relationships/customXml" Target="../ink/ink98.xml"/><Relationship Id="rId209" Type="http://schemas.openxmlformats.org/officeDocument/2006/relationships/customXml" Target="../ink/ink105.xml"/><Relationship Id="rId190" Type="http://schemas.openxmlformats.org/officeDocument/2006/relationships/image" Target="../media/image94.png"/><Relationship Id="rId204" Type="http://schemas.openxmlformats.org/officeDocument/2006/relationships/image" Target="../media/image101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customXml" Target="../ink/ink29.xml"/><Relationship Id="rId106" Type="http://schemas.openxmlformats.org/officeDocument/2006/relationships/image" Target="../media/image52.png"/><Relationship Id="rId127" Type="http://schemas.openxmlformats.org/officeDocument/2006/relationships/customXml" Target="../ink/ink64.xml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image" Target="../media/image25.png"/><Relationship Id="rId73" Type="http://schemas.openxmlformats.org/officeDocument/2006/relationships/customXml" Target="../ink/ink37.xml"/><Relationship Id="rId78" Type="http://schemas.openxmlformats.org/officeDocument/2006/relationships/image" Target="../media/image38.png"/><Relationship Id="rId94" Type="http://schemas.openxmlformats.org/officeDocument/2006/relationships/image" Target="../media/image46.png"/><Relationship Id="rId99" Type="http://schemas.openxmlformats.org/officeDocument/2006/relationships/customXml" Target="../ink/ink50.xml"/><Relationship Id="rId101" Type="http://schemas.openxmlformats.org/officeDocument/2006/relationships/customXml" Target="../ink/ink51.xml"/><Relationship Id="rId122" Type="http://schemas.openxmlformats.org/officeDocument/2006/relationships/image" Target="../media/image60.png"/><Relationship Id="rId143" Type="http://schemas.openxmlformats.org/officeDocument/2006/relationships/customXml" Target="../ink/ink72.xml"/><Relationship Id="rId148" Type="http://schemas.openxmlformats.org/officeDocument/2006/relationships/image" Target="../media/image73.png"/><Relationship Id="rId164" Type="http://schemas.openxmlformats.org/officeDocument/2006/relationships/image" Target="../media/image81.png"/><Relationship Id="rId169" Type="http://schemas.openxmlformats.org/officeDocument/2006/relationships/customXml" Target="../ink/ink85.xml"/><Relationship Id="rId185" Type="http://schemas.openxmlformats.org/officeDocument/2006/relationships/customXml" Target="../ink/ink93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80" Type="http://schemas.openxmlformats.org/officeDocument/2006/relationships/image" Target="../media/image89.png"/><Relationship Id="rId210" Type="http://schemas.openxmlformats.org/officeDocument/2006/relationships/image" Target="../media/image104.png"/><Relationship Id="rId215" Type="http://schemas.openxmlformats.org/officeDocument/2006/relationships/customXml" Target="../ink/ink108.xml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image" Target="../media/image33.png"/><Relationship Id="rId89" Type="http://schemas.openxmlformats.org/officeDocument/2006/relationships/customXml" Target="../ink/ink45.xml"/><Relationship Id="rId112" Type="http://schemas.openxmlformats.org/officeDocument/2006/relationships/image" Target="../media/image55.png"/><Relationship Id="rId133" Type="http://schemas.openxmlformats.org/officeDocument/2006/relationships/customXml" Target="../ink/ink67.xml"/><Relationship Id="rId154" Type="http://schemas.openxmlformats.org/officeDocument/2006/relationships/image" Target="../media/image76.png"/><Relationship Id="rId175" Type="http://schemas.openxmlformats.org/officeDocument/2006/relationships/customXml" Target="../ink/ink88.xml"/><Relationship Id="rId196" Type="http://schemas.openxmlformats.org/officeDocument/2006/relationships/image" Target="../media/image97.png"/><Relationship Id="rId200" Type="http://schemas.openxmlformats.org/officeDocument/2006/relationships/image" Target="../media/image99.png"/><Relationship Id="rId16" Type="http://schemas.openxmlformats.org/officeDocument/2006/relationships/customXml" Target="../ink/ink8.xml"/><Relationship Id="rId37" Type="http://schemas.openxmlformats.org/officeDocument/2006/relationships/image" Target="../media/image18.png"/><Relationship Id="rId58" Type="http://schemas.openxmlformats.org/officeDocument/2006/relationships/image" Target="../media/image28.png"/><Relationship Id="rId79" Type="http://schemas.openxmlformats.org/officeDocument/2006/relationships/customXml" Target="../ink/ink40.xml"/><Relationship Id="rId102" Type="http://schemas.openxmlformats.org/officeDocument/2006/relationships/image" Target="../media/image50.png"/><Relationship Id="rId123" Type="http://schemas.openxmlformats.org/officeDocument/2006/relationships/customXml" Target="../ink/ink62.xml"/><Relationship Id="rId144" Type="http://schemas.openxmlformats.org/officeDocument/2006/relationships/image" Target="../media/image71.png"/><Relationship Id="rId90" Type="http://schemas.openxmlformats.org/officeDocument/2006/relationships/image" Target="../media/image44.png"/><Relationship Id="rId165" Type="http://schemas.openxmlformats.org/officeDocument/2006/relationships/customXml" Target="../ink/ink83.xml"/><Relationship Id="rId186" Type="http://schemas.openxmlformats.org/officeDocument/2006/relationships/image" Target="../media/image92.png"/><Relationship Id="rId211" Type="http://schemas.openxmlformats.org/officeDocument/2006/relationships/customXml" Target="../ink/ink106.xml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customXml" Target="../ink/ink35.xml"/><Relationship Id="rId113" Type="http://schemas.openxmlformats.org/officeDocument/2006/relationships/customXml" Target="../ink/ink57.xml"/><Relationship Id="rId134" Type="http://schemas.openxmlformats.org/officeDocument/2006/relationships/image" Target="../media/image66.png"/><Relationship Id="rId80" Type="http://schemas.openxmlformats.org/officeDocument/2006/relationships/image" Target="../media/image39.png"/><Relationship Id="rId155" Type="http://schemas.openxmlformats.org/officeDocument/2006/relationships/customXml" Target="../ink/ink78.xml"/><Relationship Id="rId176" Type="http://schemas.openxmlformats.org/officeDocument/2006/relationships/image" Target="../media/image87.png"/><Relationship Id="rId197" Type="http://schemas.openxmlformats.org/officeDocument/2006/relationships/customXml" Target="../ink/ink99.xml"/><Relationship Id="rId201" Type="http://schemas.openxmlformats.org/officeDocument/2006/relationships/customXml" Target="../ink/ink101.xml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customXml" Target="../ink/ink30.xml"/><Relationship Id="rId103" Type="http://schemas.openxmlformats.org/officeDocument/2006/relationships/customXml" Target="../ink/ink52.xml"/><Relationship Id="rId124" Type="http://schemas.openxmlformats.org/officeDocument/2006/relationships/image" Target="../media/image61.png"/><Relationship Id="rId70" Type="http://schemas.openxmlformats.org/officeDocument/2006/relationships/image" Target="../media/image34.png"/><Relationship Id="rId91" Type="http://schemas.openxmlformats.org/officeDocument/2006/relationships/customXml" Target="../ink/ink46.xml"/><Relationship Id="rId145" Type="http://schemas.openxmlformats.org/officeDocument/2006/relationships/customXml" Target="../ink/ink73.xml"/><Relationship Id="rId166" Type="http://schemas.openxmlformats.org/officeDocument/2006/relationships/image" Target="../media/image82.png"/><Relationship Id="rId187" Type="http://schemas.openxmlformats.org/officeDocument/2006/relationships/customXml" Target="../ink/ink94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05.png"/><Relationship Id="rId28" Type="http://schemas.openxmlformats.org/officeDocument/2006/relationships/customXml" Target="../ink/ink14.xml"/><Relationship Id="rId49" Type="http://schemas.openxmlformats.org/officeDocument/2006/relationships/customXml" Target="../ink/ink25.xml"/><Relationship Id="rId114" Type="http://schemas.openxmlformats.org/officeDocument/2006/relationships/image" Target="../media/image56.png"/><Relationship Id="rId60" Type="http://schemas.openxmlformats.org/officeDocument/2006/relationships/image" Target="../media/image29.png"/><Relationship Id="rId81" Type="http://schemas.openxmlformats.org/officeDocument/2006/relationships/customXml" Target="../ink/ink41.xml"/><Relationship Id="rId135" Type="http://schemas.openxmlformats.org/officeDocument/2006/relationships/customXml" Target="../ink/ink68.xml"/><Relationship Id="rId156" Type="http://schemas.openxmlformats.org/officeDocument/2006/relationships/image" Target="../media/image77.png"/><Relationship Id="rId177" Type="http://schemas.openxmlformats.org/officeDocument/2006/relationships/customXml" Target="../ink/ink89.xml"/><Relationship Id="rId198" Type="http://schemas.openxmlformats.org/officeDocument/2006/relationships/image" Target="../media/image98.png"/><Relationship Id="rId202" Type="http://schemas.openxmlformats.org/officeDocument/2006/relationships/image" Target="../media/image100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50" Type="http://schemas.openxmlformats.org/officeDocument/2006/relationships/image" Target="../media/image24.png"/><Relationship Id="rId104" Type="http://schemas.openxmlformats.org/officeDocument/2006/relationships/image" Target="../media/image51.png"/><Relationship Id="rId125" Type="http://schemas.openxmlformats.org/officeDocument/2006/relationships/customXml" Target="../ink/ink63.xml"/><Relationship Id="rId146" Type="http://schemas.openxmlformats.org/officeDocument/2006/relationships/image" Target="../media/image72.png"/><Relationship Id="rId167" Type="http://schemas.openxmlformats.org/officeDocument/2006/relationships/customXml" Target="../ink/ink84.xml"/><Relationship Id="rId188" Type="http://schemas.openxmlformats.org/officeDocument/2006/relationships/image" Target="../media/image93.png"/><Relationship Id="rId71" Type="http://schemas.openxmlformats.org/officeDocument/2006/relationships/customXml" Target="../ink/ink36.xml"/><Relationship Id="rId92" Type="http://schemas.openxmlformats.org/officeDocument/2006/relationships/image" Target="../media/image45.png"/><Relationship Id="rId213" Type="http://schemas.openxmlformats.org/officeDocument/2006/relationships/customXml" Target="../ink/ink107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40" Type="http://schemas.openxmlformats.org/officeDocument/2006/relationships/customXml" Target="../ink/ink20.xml"/><Relationship Id="rId115" Type="http://schemas.openxmlformats.org/officeDocument/2006/relationships/customXml" Target="../ink/ink58.xml"/><Relationship Id="rId136" Type="http://schemas.openxmlformats.org/officeDocument/2006/relationships/image" Target="../media/image67.png"/><Relationship Id="rId157" Type="http://schemas.openxmlformats.org/officeDocument/2006/relationships/customXml" Target="../ink/ink79.xml"/><Relationship Id="rId178" Type="http://schemas.openxmlformats.org/officeDocument/2006/relationships/image" Target="../media/image88.png"/><Relationship Id="rId61" Type="http://schemas.openxmlformats.org/officeDocument/2006/relationships/customXml" Target="../ink/ink31.xml"/><Relationship Id="rId82" Type="http://schemas.openxmlformats.org/officeDocument/2006/relationships/image" Target="../media/image40.png"/><Relationship Id="rId199" Type="http://schemas.openxmlformats.org/officeDocument/2006/relationships/customXml" Target="../ink/ink100.xml"/><Relationship Id="rId203" Type="http://schemas.openxmlformats.org/officeDocument/2006/relationships/customXml" Target="../ink/ink102.xml"/><Relationship Id="rId1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66.png"/><Relationship Id="rId21" Type="http://schemas.openxmlformats.org/officeDocument/2006/relationships/image" Target="../media/image118.png"/><Relationship Id="rId42" Type="http://schemas.openxmlformats.org/officeDocument/2006/relationships/customXml" Target="../ink/ink130.xml"/><Relationship Id="rId63" Type="http://schemas.openxmlformats.org/officeDocument/2006/relationships/image" Target="../media/image139.png"/><Relationship Id="rId84" Type="http://schemas.openxmlformats.org/officeDocument/2006/relationships/customXml" Target="../ink/ink151.xml"/><Relationship Id="rId16" Type="http://schemas.openxmlformats.org/officeDocument/2006/relationships/customXml" Target="../ink/ink117.xml"/><Relationship Id="rId107" Type="http://schemas.openxmlformats.org/officeDocument/2006/relationships/image" Target="../media/image161.png"/><Relationship Id="rId11" Type="http://schemas.openxmlformats.org/officeDocument/2006/relationships/image" Target="../media/image113.png"/><Relationship Id="rId32" Type="http://schemas.openxmlformats.org/officeDocument/2006/relationships/customXml" Target="../ink/ink125.xml"/><Relationship Id="rId37" Type="http://schemas.openxmlformats.org/officeDocument/2006/relationships/image" Target="../media/image126.png"/><Relationship Id="rId53" Type="http://schemas.openxmlformats.org/officeDocument/2006/relationships/image" Target="../media/image134.png"/><Relationship Id="rId58" Type="http://schemas.openxmlformats.org/officeDocument/2006/relationships/customXml" Target="../ink/ink138.xml"/><Relationship Id="rId74" Type="http://schemas.openxmlformats.org/officeDocument/2006/relationships/customXml" Target="../ink/ink146.xml"/><Relationship Id="rId79" Type="http://schemas.openxmlformats.org/officeDocument/2006/relationships/image" Target="../media/image147.png"/><Relationship Id="rId102" Type="http://schemas.openxmlformats.org/officeDocument/2006/relationships/customXml" Target="../ink/ink160.xml"/><Relationship Id="rId123" Type="http://schemas.openxmlformats.org/officeDocument/2006/relationships/image" Target="../media/image169.png"/><Relationship Id="rId128" Type="http://schemas.openxmlformats.org/officeDocument/2006/relationships/customXml" Target="../ink/ink173.xml"/><Relationship Id="rId5" Type="http://schemas.openxmlformats.org/officeDocument/2006/relationships/image" Target="../media/image110.png"/><Relationship Id="rId90" Type="http://schemas.openxmlformats.org/officeDocument/2006/relationships/customXml" Target="../ink/ink154.xml"/><Relationship Id="rId95" Type="http://schemas.openxmlformats.org/officeDocument/2006/relationships/image" Target="../media/image155.png"/><Relationship Id="rId22" Type="http://schemas.openxmlformats.org/officeDocument/2006/relationships/customXml" Target="../ink/ink120.xml"/><Relationship Id="rId27" Type="http://schemas.openxmlformats.org/officeDocument/2006/relationships/image" Target="../media/image121.png"/><Relationship Id="rId43" Type="http://schemas.openxmlformats.org/officeDocument/2006/relationships/image" Target="../media/image129.png"/><Relationship Id="rId48" Type="http://schemas.openxmlformats.org/officeDocument/2006/relationships/customXml" Target="../ink/ink133.xml"/><Relationship Id="rId64" Type="http://schemas.openxmlformats.org/officeDocument/2006/relationships/customXml" Target="../ink/ink141.xml"/><Relationship Id="rId69" Type="http://schemas.openxmlformats.org/officeDocument/2006/relationships/image" Target="../media/image142.png"/><Relationship Id="rId113" Type="http://schemas.openxmlformats.org/officeDocument/2006/relationships/image" Target="../media/image164.png"/><Relationship Id="rId118" Type="http://schemas.openxmlformats.org/officeDocument/2006/relationships/customXml" Target="../ink/ink168.xml"/><Relationship Id="rId134" Type="http://schemas.openxmlformats.org/officeDocument/2006/relationships/customXml" Target="../ink/ink176.xml"/><Relationship Id="rId80" Type="http://schemas.openxmlformats.org/officeDocument/2006/relationships/customXml" Target="../ink/ink149.xml"/><Relationship Id="rId85" Type="http://schemas.openxmlformats.org/officeDocument/2006/relationships/image" Target="../media/image150.png"/><Relationship Id="rId12" Type="http://schemas.openxmlformats.org/officeDocument/2006/relationships/customXml" Target="../ink/ink115.xml"/><Relationship Id="rId17" Type="http://schemas.openxmlformats.org/officeDocument/2006/relationships/image" Target="../media/image116.png"/><Relationship Id="rId33" Type="http://schemas.openxmlformats.org/officeDocument/2006/relationships/image" Target="../media/image124.png"/><Relationship Id="rId38" Type="http://schemas.openxmlformats.org/officeDocument/2006/relationships/customXml" Target="../ink/ink128.xml"/><Relationship Id="rId59" Type="http://schemas.openxmlformats.org/officeDocument/2006/relationships/image" Target="../media/image137.png"/><Relationship Id="rId103" Type="http://schemas.openxmlformats.org/officeDocument/2006/relationships/image" Target="../media/image159.png"/><Relationship Id="rId108" Type="http://schemas.openxmlformats.org/officeDocument/2006/relationships/customXml" Target="../ink/ink163.xml"/><Relationship Id="rId124" Type="http://schemas.openxmlformats.org/officeDocument/2006/relationships/customXml" Target="../ink/ink171.xml"/><Relationship Id="rId129" Type="http://schemas.openxmlformats.org/officeDocument/2006/relationships/image" Target="../media/image172.png"/><Relationship Id="rId54" Type="http://schemas.openxmlformats.org/officeDocument/2006/relationships/customXml" Target="../ink/ink136.xml"/><Relationship Id="rId70" Type="http://schemas.openxmlformats.org/officeDocument/2006/relationships/customXml" Target="../ink/ink144.xml"/><Relationship Id="rId75" Type="http://schemas.openxmlformats.org/officeDocument/2006/relationships/image" Target="../media/image145.png"/><Relationship Id="rId91" Type="http://schemas.openxmlformats.org/officeDocument/2006/relationships/image" Target="../media/image153.png"/><Relationship Id="rId96" Type="http://schemas.openxmlformats.org/officeDocument/2006/relationships/customXml" Target="../ink/ink15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2.xml"/><Relationship Id="rId23" Type="http://schemas.openxmlformats.org/officeDocument/2006/relationships/image" Target="../media/image119.png"/><Relationship Id="rId28" Type="http://schemas.openxmlformats.org/officeDocument/2006/relationships/customXml" Target="../ink/ink123.xml"/><Relationship Id="rId49" Type="http://schemas.openxmlformats.org/officeDocument/2006/relationships/image" Target="../media/image132.png"/><Relationship Id="rId114" Type="http://schemas.openxmlformats.org/officeDocument/2006/relationships/customXml" Target="../ink/ink166.xml"/><Relationship Id="rId119" Type="http://schemas.openxmlformats.org/officeDocument/2006/relationships/image" Target="../media/image167.png"/><Relationship Id="rId44" Type="http://schemas.openxmlformats.org/officeDocument/2006/relationships/customXml" Target="../ink/ink131.xml"/><Relationship Id="rId60" Type="http://schemas.openxmlformats.org/officeDocument/2006/relationships/customXml" Target="../ink/ink139.xml"/><Relationship Id="rId65" Type="http://schemas.openxmlformats.org/officeDocument/2006/relationships/image" Target="../media/image140.png"/><Relationship Id="rId81" Type="http://schemas.openxmlformats.org/officeDocument/2006/relationships/image" Target="../media/image148.png"/><Relationship Id="rId86" Type="http://schemas.openxmlformats.org/officeDocument/2006/relationships/customXml" Target="../ink/ink152.xml"/><Relationship Id="rId130" Type="http://schemas.openxmlformats.org/officeDocument/2006/relationships/customXml" Target="../ink/ink174.xml"/><Relationship Id="rId135" Type="http://schemas.openxmlformats.org/officeDocument/2006/relationships/image" Target="../media/image175.png"/><Relationship Id="rId13" Type="http://schemas.openxmlformats.org/officeDocument/2006/relationships/image" Target="../media/image114.png"/><Relationship Id="rId18" Type="http://schemas.openxmlformats.org/officeDocument/2006/relationships/customXml" Target="../ink/ink118.xml"/><Relationship Id="rId39" Type="http://schemas.openxmlformats.org/officeDocument/2006/relationships/image" Target="../media/image127.png"/><Relationship Id="rId109" Type="http://schemas.openxmlformats.org/officeDocument/2006/relationships/image" Target="../media/image162.png"/><Relationship Id="rId34" Type="http://schemas.openxmlformats.org/officeDocument/2006/relationships/customXml" Target="../ink/ink126.xml"/><Relationship Id="rId50" Type="http://schemas.openxmlformats.org/officeDocument/2006/relationships/customXml" Target="../ink/ink134.xml"/><Relationship Id="rId55" Type="http://schemas.openxmlformats.org/officeDocument/2006/relationships/image" Target="../media/image135.png"/><Relationship Id="rId76" Type="http://schemas.openxmlformats.org/officeDocument/2006/relationships/customXml" Target="../ink/ink147.xml"/><Relationship Id="rId97" Type="http://schemas.openxmlformats.org/officeDocument/2006/relationships/image" Target="../media/image156.png"/><Relationship Id="rId104" Type="http://schemas.openxmlformats.org/officeDocument/2006/relationships/customXml" Target="../ink/ink161.xml"/><Relationship Id="rId120" Type="http://schemas.openxmlformats.org/officeDocument/2006/relationships/customXml" Target="../ink/ink169.xml"/><Relationship Id="rId125" Type="http://schemas.openxmlformats.org/officeDocument/2006/relationships/image" Target="../media/image170.png"/><Relationship Id="rId7" Type="http://schemas.openxmlformats.org/officeDocument/2006/relationships/image" Target="../media/image111.png"/><Relationship Id="rId71" Type="http://schemas.openxmlformats.org/officeDocument/2006/relationships/image" Target="../media/image143.png"/><Relationship Id="rId92" Type="http://schemas.openxmlformats.org/officeDocument/2006/relationships/customXml" Target="../ink/ink155.xml"/><Relationship Id="rId2" Type="http://schemas.openxmlformats.org/officeDocument/2006/relationships/customXml" Target="../ink/ink110.xml"/><Relationship Id="rId29" Type="http://schemas.openxmlformats.org/officeDocument/2006/relationships/image" Target="../media/image122.png"/><Relationship Id="rId24" Type="http://schemas.openxmlformats.org/officeDocument/2006/relationships/customXml" Target="../ink/ink121.xml"/><Relationship Id="rId40" Type="http://schemas.openxmlformats.org/officeDocument/2006/relationships/customXml" Target="../ink/ink129.xml"/><Relationship Id="rId45" Type="http://schemas.openxmlformats.org/officeDocument/2006/relationships/image" Target="../media/image130.png"/><Relationship Id="rId66" Type="http://schemas.openxmlformats.org/officeDocument/2006/relationships/customXml" Target="../ink/ink142.xml"/><Relationship Id="rId87" Type="http://schemas.openxmlformats.org/officeDocument/2006/relationships/image" Target="../media/image151.png"/><Relationship Id="rId110" Type="http://schemas.openxmlformats.org/officeDocument/2006/relationships/customXml" Target="../ink/ink164.xml"/><Relationship Id="rId115" Type="http://schemas.openxmlformats.org/officeDocument/2006/relationships/image" Target="../media/image165.png"/><Relationship Id="rId131" Type="http://schemas.openxmlformats.org/officeDocument/2006/relationships/image" Target="../media/image173.png"/><Relationship Id="rId136" Type="http://schemas.openxmlformats.org/officeDocument/2006/relationships/customXml" Target="../ink/ink177.xml"/><Relationship Id="rId61" Type="http://schemas.openxmlformats.org/officeDocument/2006/relationships/image" Target="../media/image138.png"/><Relationship Id="rId82" Type="http://schemas.openxmlformats.org/officeDocument/2006/relationships/customXml" Target="../ink/ink150.xml"/><Relationship Id="rId19" Type="http://schemas.openxmlformats.org/officeDocument/2006/relationships/image" Target="../media/image117.png"/><Relationship Id="rId14" Type="http://schemas.openxmlformats.org/officeDocument/2006/relationships/customXml" Target="../ink/ink116.xml"/><Relationship Id="rId30" Type="http://schemas.openxmlformats.org/officeDocument/2006/relationships/customXml" Target="../ink/ink124.xml"/><Relationship Id="rId35" Type="http://schemas.openxmlformats.org/officeDocument/2006/relationships/image" Target="../media/image125.png"/><Relationship Id="rId56" Type="http://schemas.openxmlformats.org/officeDocument/2006/relationships/customXml" Target="../ink/ink137.xml"/><Relationship Id="rId77" Type="http://schemas.openxmlformats.org/officeDocument/2006/relationships/image" Target="../media/image146.png"/><Relationship Id="rId100" Type="http://schemas.openxmlformats.org/officeDocument/2006/relationships/customXml" Target="../ink/ink159.xml"/><Relationship Id="rId105" Type="http://schemas.openxmlformats.org/officeDocument/2006/relationships/image" Target="../media/image160.png"/><Relationship Id="rId126" Type="http://schemas.openxmlformats.org/officeDocument/2006/relationships/customXml" Target="../ink/ink172.xml"/><Relationship Id="rId8" Type="http://schemas.openxmlformats.org/officeDocument/2006/relationships/customXml" Target="../ink/ink113.xml"/><Relationship Id="rId51" Type="http://schemas.openxmlformats.org/officeDocument/2006/relationships/image" Target="../media/image133.png"/><Relationship Id="rId72" Type="http://schemas.openxmlformats.org/officeDocument/2006/relationships/customXml" Target="../ink/ink145.xml"/><Relationship Id="rId93" Type="http://schemas.openxmlformats.org/officeDocument/2006/relationships/image" Target="../media/image154.png"/><Relationship Id="rId98" Type="http://schemas.openxmlformats.org/officeDocument/2006/relationships/customXml" Target="../ink/ink158.xml"/><Relationship Id="rId121" Type="http://schemas.openxmlformats.org/officeDocument/2006/relationships/image" Target="../media/image168.png"/><Relationship Id="rId3" Type="http://schemas.openxmlformats.org/officeDocument/2006/relationships/image" Target="../media/image109.png"/><Relationship Id="rId25" Type="http://schemas.openxmlformats.org/officeDocument/2006/relationships/image" Target="../media/image120.png"/><Relationship Id="rId46" Type="http://schemas.openxmlformats.org/officeDocument/2006/relationships/customXml" Target="../ink/ink132.xml"/><Relationship Id="rId67" Type="http://schemas.openxmlformats.org/officeDocument/2006/relationships/image" Target="../media/image141.png"/><Relationship Id="rId116" Type="http://schemas.openxmlformats.org/officeDocument/2006/relationships/customXml" Target="../ink/ink167.xml"/><Relationship Id="rId137" Type="http://schemas.openxmlformats.org/officeDocument/2006/relationships/image" Target="../media/image176.png"/><Relationship Id="rId20" Type="http://schemas.openxmlformats.org/officeDocument/2006/relationships/customXml" Target="../ink/ink119.xml"/><Relationship Id="rId41" Type="http://schemas.openxmlformats.org/officeDocument/2006/relationships/image" Target="../media/image128.png"/><Relationship Id="rId62" Type="http://schemas.openxmlformats.org/officeDocument/2006/relationships/customXml" Target="../ink/ink140.xml"/><Relationship Id="rId83" Type="http://schemas.openxmlformats.org/officeDocument/2006/relationships/image" Target="../media/image149.png"/><Relationship Id="rId88" Type="http://schemas.openxmlformats.org/officeDocument/2006/relationships/customXml" Target="../ink/ink153.xml"/><Relationship Id="rId111" Type="http://schemas.openxmlformats.org/officeDocument/2006/relationships/image" Target="../media/image163.png"/><Relationship Id="rId132" Type="http://schemas.openxmlformats.org/officeDocument/2006/relationships/customXml" Target="../ink/ink175.xml"/><Relationship Id="rId15" Type="http://schemas.openxmlformats.org/officeDocument/2006/relationships/image" Target="../media/image115.png"/><Relationship Id="rId36" Type="http://schemas.openxmlformats.org/officeDocument/2006/relationships/customXml" Target="../ink/ink127.xml"/><Relationship Id="rId57" Type="http://schemas.openxmlformats.org/officeDocument/2006/relationships/image" Target="../media/image136.png"/><Relationship Id="rId106" Type="http://schemas.openxmlformats.org/officeDocument/2006/relationships/customXml" Target="../ink/ink162.xml"/><Relationship Id="rId127" Type="http://schemas.openxmlformats.org/officeDocument/2006/relationships/image" Target="../media/image171.png"/><Relationship Id="rId10" Type="http://schemas.openxmlformats.org/officeDocument/2006/relationships/customXml" Target="../ink/ink114.xml"/><Relationship Id="rId31" Type="http://schemas.openxmlformats.org/officeDocument/2006/relationships/image" Target="../media/image123.png"/><Relationship Id="rId52" Type="http://schemas.openxmlformats.org/officeDocument/2006/relationships/customXml" Target="../ink/ink135.xml"/><Relationship Id="rId73" Type="http://schemas.openxmlformats.org/officeDocument/2006/relationships/image" Target="../media/image144.png"/><Relationship Id="rId78" Type="http://schemas.openxmlformats.org/officeDocument/2006/relationships/customXml" Target="../ink/ink148.xml"/><Relationship Id="rId94" Type="http://schemas.openxmlformats.org/officeDocument/2006/relationships/customXml" Target="../ink/ink156.xml"/><Relationship Id="rId99" Type="http://schemas.openxmlformats.org/officeDocument/2006/relationships/image" Target="../media/image157.png"/><Relationship Id="rId101" Type="http://schemas.openxmlformats.org/officeDocument/2006/relationships/image" Target="../media/image158.png"/><Relationship Id="rId122" Type="http://schemas.openxmlformats.org/officeDocument/2006/relationships/customXml" Target="../ink/ink170.xml"/><Relationship Id="rId4" Type="http://schemas.openxmlformats.org/officeDocument/2006/relationships/customXml" Target="../ink/ink111.xml"/><Relationship Id="rId9" Type="http://schemas.openxmlformats.org/officeDocument/2006/relationships/image" Target="../media/image112.png"/><Relationship Id="rId26" Type="http://schemas.openxmlformats.org/officeDocument/2006/relationships/customXml" Target="../ink/ink122.xml"/><Relationship Id="rId47" Type="http://schemas.openxmlformats.org/officeDocument/2006/relationships/image" Target="../media/image131.png"/><Relationship Id="rId68" Type="http://schemas.openxmlformats.org/officeDocument/2006/relationships/customXml" Target="../ink/ink143.xml"/><Relationship Id="rId89" Type="http://schemas.openxmlformats.org/officeDocument/2006/relationships/image" Target="../media/image152.png"/><Relationship Id="rId112" Type="http://schemas.openxmlformats.org/officeDocument/2006/relationships/customXml" Target="../ink/ink165.xml"/><Relationship Id="rId133" Type="http://schemas.openxmlformats.org/officeDocument/2006/relationships/image" Target="../media/image174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2.png"/><Relationship Id="rId18" Type="http://schemas.openxmlformats.org/officeDocument/2006/relationships/customXml" Target="../ink/ink186.xml"/><Relationship Id="rId26" Type="http://schemas.openxmlformats.org/officeDocument/2006/relationships/customXml" Target="../ink/ink190.xml"/><Relationship Id="rId39" Type="http://schemas.openxmlformats.org/officeDocument/2006/relationships/image" Target="../media/image195.png"/><Relationship Id="rId21" Type="http://schemas.openxmlformats.org/officeDocument/2006/relationships/image" Target="../media/image186.png"/><Relationship Id="rId34" Type="http://schemas.openxmlformats.org/officeDocument/2006/relationships/customXml" Target="../ink/ink194.xml"/><Relationship Id="rId42" Type="http://schemas.openxmlformats.org/officeDocument/2006/relationships/customXml" Target="../ink/ink198.xml"/><Relationship Id="rId47" Type="http://schemas.openxmlformats.org/officeDocument/2006/relationships/image" Target="../media/image199.png"/><Relationship Id="rId50" Type="http://schemas.openxmlformats.org/officeDocument/2006/relationships/customXml" Target="../ink/ink202.xml"/><Relationship Id="rId55" Type="http://schemas.openxmlformats.org/officeDocument/2006/relationships/image" Target="../media/image203.png"/><Relationship Id="rId7" Type="http://schemas.openxmlformats.org/officeDocument/2006/relationships/image" Target="../media/image179.png"/><Relationship Id="rId2" Type="http://schemas.openxmlformats.org/officeDocument/2006/relationships/customXml" Target="../ink/ink178.xml"/><Relationship Id="rId16" Type="http://schemas.openxmlformats.org/officeDocument/2006/relationships/customXml" Target="../ink/ink185.xml"/><Relationship Id="rId29" Type="http://schemas.openxmlformats.org/officeDocument/2006/relationships/image" Target="../media/image190.png"/><Relationship Id="rId11" Type="http://schemas.openxmlformats.org/officeDocument/2006/relationships/image" Target="../media/image181.png"/><Relationship Id="rId24" Type="http://schemas.openxmlformats.org/officeDocument/2006/relationships/customXml" Target="../ink/ink189.xml"/><Relationship Id="rId32" Type="http://schemas.openxmlformats.org/officeDocument/2006/relationships/customXml" Target="../ink/ink193.xml"/><Relationship Id="rId37" Type="http://schemas.openxmlformats.org/officeDocument/2006/relationships/image" Target="../media/image194.png"/><Relationship Id="rId40" Type="http://schemas.openxmlformats.org/officeDocument/2006/relationships/customXml" Target="../ink/ink197.xml"/><Relationship Id="rId45" Type="http://schemas.openxmlformats.org/officeDocument/2006/relationships/image" Target="../media/image198.png"/><Relationship Id="rId53" Type="http://schemas.openxmlformats.org/officeDocument/2006/relationships/image" Target="../media/image202.png"/><Relationship Id="rId58" Type="http://schemas.openxmlformats.org/officeDocument/2006/relationships/customXml" Target="../ink/ink206.xml"/><Relationship Id="rId5" Type="http://schemas.openxmlformats.org/officeDocument/2006/relationships/image" Target="../media/image178.png"/><Relationship Id="rId19" Type="http://schemas.openxmlformats.org/officeDocument/2006/relationships/image" Target="../media/image185.png"/><Relationship Id="rId4" Type="http://schemas.openxmlformats.org/officeDocument/2006/relationships/customXml" Target="../ink/ink179.xml"/><Relationship Id="rId9" Type="http://schemas.openxmlformats.org/officeDocument/2006/relationships/image" Target="../media/image180.png"/><Relationship Id="rId14" Type="http://schemas.openxmlformats.org/officeDocument/2006/relationships/customXml" Target="../ink/ink184.xml"/><Relationship Id="rId22" Type="http://schemas.openxmlformats.org/officeDocument/2006/relationships/customXml" Target="../ink/ink188.xml"/><Relationship Id="rId27" Type="http://schemas.openxmlformats.org/officeDocument/2006/relationships/image" Target="../media/image189.png"/><Relationship Id="rId30" Type="http://schemas.openxmlformats.org/officeDocument/2006/relationships/customXml" Target="../ink/ink192.xml"/><Relationship Id="rId35" Type="http://schemas.openxmlformats.org/officeDocument/2006/relationships/image" Target="../media/image193.png"/><Relationship Id="rId43" Type="http://schemas.openxmlformats.org/officeDocument/2006/relationships/image" Target="../media/image197.png"/><Relationship Id="rId48" Type="http://schemas.openxmlformats.org/officeDocument/2006/relationships/customXml" Target="../ink/ink201.xml"/><Relationship Id="rId56" Type="http://schemas.openxmlformats.org/officeDocument/2006/relationships/customXml" Target="../ink/ink205.xml"/><Relationship Id="rId8" Type="http://schemas.openxmlformats.org/officeDocument/2006/relationships/customXml" Target="../ink/ink181.xml"/><Relationship Id="rId51" Type="http://schemas.openxmlformats.org/officeDocument/2006/relationships/image" Target="../media/image201.png"/><Relationship Id="rId3" Type="http://schemas.openxmlformats.org/officeDocument/2006/relationships/image" Target="../media/image177.png"/><Relationship Id="rId12" Type="http://schemas.openxmlformats.org/officeDocument/2006/relationships/customXml" Target="../ink/ink183.xml"/><Relationship Id="rId17" Type="http://schemas.openxmlformats.org/officeDocument/2006/relationships/image" Target="../media/image184.png"/><Relationship Id="rId25" Type="http://schemas.openxmlformats.org/officeDocument/2006/relationships/image" Target="../media/image188.png"/><Relationship Id="rId33" Type="http://schemas.openxmlformats.org/officeDocument/2006/relationships/image" Target="../media/image192.png"/><Relationship Id="rId38" Type="http://schemas.openxmlformats.org/officeDocument/2006/relationships/customXml" Target="../ink/ink196.xml"/><Relationship Id="rId46" Type="http://schemas.openxmlformats.org/officeDocument/2006/relationships/customXml" Target="../ink/ink200.xml"/><Relationship Id="rId59" Type="http://schemas.openxmlformats.org/officeDocument/2006/relationships/image" Target="../media/image205.png"/><Relationship Id="rId20" Type="http://schemas.openxmlformats.org/officeDocument/2006/relationships/customXml" Target="../ink/ink187.xml"/><Relationship Id="rId41" Type="http://schemas.openxmlformats.org/officeDocument/2006/relationships/image" Target="../media/image196.png"/><Relationship Id="rId54" Type="http://schemas.openxmlformats.org/officeDocument/2006/relationships/customXml" Target="../ink/ink20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0.xml"/><Relationship Id="rId15" Type="http://schemas.openxmlformats.org/officeDocument/2006/relationships/image" Target="../media/image183.png"/><Relationship Id="rId23" Type="http://schemas.openxmlformats.org/officeDocument/2006/relationships/image" Target="../media/image187.png"/><Relationship Id="rId28" Type="http://schemas.openxmlformats.org/officeDocument/2006/relationships/customXml" Target="../ink/ink191.xml"/><Relationship Id="rId36" Type="http://schemas.openxmlformats.org/officeDocument/2006/relationships/customXml" Target="../ink/ink195.xml"/><Relationship Id="rId49" Type="http://schemas.openxmlformats.org/officeDocument/2006/relationships/image" Target="../media/image200.png"/><Relationship Id="rId57" Type="http://schemas.openxmlformats.org/officeDocument/2006/relationships/image" Target="../media/image204.png"/><Relationship Id="rId10" Type="http://schemas.openxmlformats.org/officeDocument/2006/relationships/customXml" Target="../ink/ink182.xml"/><Relationship Id="rId31" Type="http://schemas.openxmlformats.org/officeDocument/2006/relationships/image" Target="../media/image191.png"/><Relationship Id="rId44" Type="http://schemas.openxmlformats.org/officeDocument/2006/relationships/customXml" Target="../ink/ink199.xml"/><Relationship Id="rId52" Type="http://schemas.openxmlformats.org/officeDocument/2006/relationships/customXml" Target="../ink/ink20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1DC2C-4DF3-422D-8C3D-7E0B737A5A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/>
              <a:t>Streaming</a:t>
            </a:r>
            <a:r>
              <a:rPr lang="es-MX" dirty="0"/>
              <a:t> </a:t>
            </a:r>
            <a:r>
              <a:rPr lang="es-MX" dirty="0" err="1"/>
              <a:t>Platforms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1FAF24-5061-4215-9701-092EF5C2CA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21416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5EDA2B-E6BD-44B3-AE5C-FD7385833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Hipotesis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140268-9787-41AD-9A56-1B1CADE65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MX" dirty="0"/>
              <a:t>Cuando viene una nueva plataforma hay un sentimiento mas positivo antes d </a:t>
            </a:r>
            <a:r>
              <a:rPr lang="es-MX" dirty="0" err="1"/>
              <a:t>eque</a:t>
            </a:r>
            <a:r>
              <a:rPr lang="es-MX" dirty="0"/>
              <a:t> lance que se pierde al lanzar… i.e. Disney Plus – Los </a:t>
            </a:r>
            <a:r>
              <a:rPr lang="es-MX" dirty="0" err="1"/>
              <a:t>Simpsons</a:t>
            </a:r>
            <a:r>
              <a:rPr lang="es-MX" dirty="0"/>
              <a:t> </a:t>
            </a:r>
            <a:r>
              <a:rPr lang="es-MX" dirty="0">
                <a:highlight>
                  <a:srgbClr val="FFFF00"/>
                </a:highlight>
              </a:rPr>
              <a:t>Nov 17 2020 </a:t>
            </a:r>
            <a:endParaRPr lang="es-MX" dirty="0"/>
          </a:p>
          <a:p>
            <a:endParaRPr lang="es-MX" dirty="0"/>
          </a:p>
          <a:p>
            <a:r>
              <a:rPr lang="es-MX" dirty="0"/>
              <a:t>Mientras mas competido el mercado hay mas movimiento en las demás plataformas en términos de popularidad. (pelea Blim vs </a:t>
            </a:r>
            <a:r>
              <a:rPr lang="es-MX" dirty="0" err="1"/>
              <a:t>NEtflix</a:t>
            </a:r>
            <a:r>
              <a:rPr lang="es-MX" dirty="0"/>
              <a:t>=?) Oct 4 2016</a:t>
            </a:r>
          </a:p>
          <a:p>
            <a:endParaRPr lang="es-MX" dirty="0"/>
          </a:p>
          <a:p>
            <a:r>
              <a:rPr lang="es-MX" dirty="0"/>
              <a:t>Un buen hit/estreno sirve para cambiar el </a:t>
            </a:r>
            <a:r>
              <a:rPr lang="es-MX" dirty="0" err="1"/>
              <a:t>sentiment</a:t>
            </a:r>
            <a:r>
              <a:rPr lang="es-MX" dirty="0"/>
              <a:t> del usuario (buscar una película importante fecha lanzamiento)  -- </a:t>
            </a:r>
            <a:r>
              <a:rPr lang="es-MX" dirty="0" err="1"/>
              <a:t>Maybe</a:t>
            </a:r>
            <a:r>
              <a:rPr lang="es-MX" dirty="0"/>
              <a:t> Cruella? 30 julio 2021</a:t>
            </a:r>
          </a:p>
          <a:p>
            <a:endParaRPr lang="es-MX" dirty="0"/>
          </a:p>
          <a:p>
            <a:r>
              <a:rPr lang="es-MX" dirty="0"/>
              <a:t>La pandemia y las medidas de distanciamiento tuvieron un impacto positivo en el </a:t>
            </a:r>
            <a:r>
              <a:rPr lang="es-MX" dirty="0" err="1"/>
              <a:t>sentiment</a:t>
            </a:r>
            <a:r>
              <a:rPr lang="es-MX" dirty="0"/>
              <a:t> del consumidor hacia las plataformas </a:t>
            </a:r>
          </a:p>
          <a:p>
            <a:pPr marL="0" indent="0">
              <a:buNone/>
            </a:pPr>
            <a:r>
              <a:rPr lang="es-MX" dirty="0"/>
              <a:t>(comparar Abril 2019 vs Abril 2020 vs Abril 2021)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24179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5849D6-111D-4D2F-B00B-BD462B779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“</a:t>
            </a:r>
            <a:r>
              <a:rPr lang="es-MX" dirty="0" err="1"/>
              <a:t>Cool</a:t>
            </a:r>
            <a:r>
              <a:rPr lang="es-MX" dirty="0"/>
              <a:t> </a:t>
            </a:r>
            <a:r>
              <a:rPr lang="es-MX" dirty="0" err="1"/>
              <a:t>Name</a:t>
            </a:r>
            <a:r>
              <a:rPr lang="es-MX" dirty="0"/>
              <a:t> </a:t>
            </a:r>
            <a:r>
              <a:rPr lang="es-MX" dirty="0" err="1"/>
              <a:t>here</a:t>
            </a:r>
            <a:r>
              <a:rPr lang="es-MX" dirty="0"/>
              <a:t>”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1A72BC-14FF-4E50-AFA4-C3A4A78B6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err="1"/>
              <a:t>We</a:t>
            </a:r>
            <a:r>
              <a:rPr lang="es-MX" dirty="0"/>
              <a:t> are a marketing – data </a:t>
            </a:r>
            <a:r>
              <a:rPr lang="es-MX" dirty="0" err="1"/>
              <a:t>science</a:t>
            </a:r>
            <a:r>
              <a:rPr lang="es-MX" dirty="0"/>
              <a:t> </a:t>
            </a:r>
            <a:r>
              <a:rPr lang="es-MX" dirty="0" err="1"/>
              <a:t>agency</a:t>
            </a:r>
            <a:r>
              <a:rPr lang="es-MX" dirty="0"/>
              <a:t> </a:t>
            </a:r>
            <a:r>
              <a:rPr lang="es-MX" dirty="0" err="1"/>
              <a:t>dedicated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collect</a:t>
            </a:r>
            <a:r>
              <a:rPr lang="es-MX" dirty="0"/>
              <a:t> </a:t>
            </a:r>
            <a:r>
              <a:rPr lang="es-MX" dirty="0" err="1"/>
              <a:t>useful</a:t>
            </a:r>
            <a:r>
              <a:rPr lang="es-MX" dirty="0"/>
              <a:t> data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our</a:t>
            </a:r>
            <a:r>
              <a:rPr lang="es-MX" dirty="0"/>
              <a:t> </a:t>
            </a:r>
            <a:r>
              <a:rPr lang="es-MX" dirty="0" err="1"/>
              <a:t>customers</a:t>
            </a:r>
            <a:r>
              <a:rPr lang="es-MX" dirty="0"/>
              <a:t> </a:t>
            </a:r>
            <a:r>
              <a:rPr lang="es-MX" dirty="0" err="1"/>
              <a:t>around</a:t>
            </a:r>
            <a:r>
              <a:rPr lang="es-MX" dirty="0"/>
              <a:t> </a:t>
            </a:r>
            <a:r>
              <a:rPr lang="es-MX" dirty="0" err="1"/>
              <a:t>their</a:t>
            </a:r>
            <a:r>
              <a:rPr lang="es-MX" dirty="0"/>
              <a:t> </a:t>
            </a:r>
            <a:r>
              <a:rPr lang="es-MX" dirty="0" err="1"/>
              <a:t>consumers</a:t>
            </a:r>
            <a:r>
              <a:rPr lang="es-MX" dirty="0"/>
              <a:t> </a:t>
            </a:r>
            <a:r>
              <a:rPr lang="es-MX" dirty="0" err="1"/>
              <a:t>sentiments</a:t>
            </a:r>
            <a:r>
              <a:rPr lang="es-MX" dirty="0"/>
              <a:t> </a:t>
            </a:r>
            <a:r>
              <a:rPr lang="es-MX" dirty="0" err="1"/>
              <a:t>towards</a:t>
            </a:r>
            <a:r>
              <a:rPr lang="es-MX" dirty="0"/>
              <a:t> </a:t>
            </a:r>
            <a:r>
              <a:rPr lang="es-MX" dirty="0" err="1"/>
              <a:t>their</a:t>
            </a:r>
            <a:r>
              <a:rPr lang="es-MX" dirty="0"/>
              <a:t> </a:t>
            </a:r>
            <a:r>
              <a:rPr lang="es-MX" dirty="0" err="1"/>
              <a:t>brands</a:t>
            </a:r>
            <a:r>
              <a:rPr lang="es-MX" dirty="0"/>
              <a:t>.</a:t>
            </a:r>
          </a:p>
          <a:p>
            <a:endParaRPr lang="es-MX" dirty="0"/>
          </a:p>
          <a:p>
            <a:r>
              <a:rPr lang="es-MX" dirty="0" err="1"/>
              <a:t>We</a:t>
            </a:r>
            <a:r>
              <a:rPr lang="es-MX" dirty="0"/>
              <a:t> use Twitter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connect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consumer</a:t>
            </a:r>
            <a:r>
              <a:rPr lang="es-MX" dirty="0"/>
              <a:t> </a:t>
            </a:r>
            <a:r>
              <a:rPr lang="es-MX" dirty="0" err="1"/>
              <a:t>sentiments</a:t>
            </a:r>
            <a:endParaRPr lang="es-MX" dirty="0"/>
          </a:p>
          <a:p>
            <a:r>
              <a:rPr lang="es-MX" dirty="0"/>
              <a:t>NSAT – Net </a:t>
            </a:r>
            <a:r>
              <a:rPr lang="es-MX" dirty="0" err="1"/>
              <a:t>Satisfaction</a:t>
            </a:r>
            <a:r>
              <a:rPr lang="es-MX" dirty="0"/>
              <a:t> score </a:t>
            </a:r>
          </a:p>
          <a:p>
            <a:pPr lvl="1"/>
            <a:r>
              <a:rPr lang="es-MX" dirty="0"/>
              <a:t>(Positive Tweet +1, </a:t>
            </a:r>
            <a:r>
              <a:rPr lang="es-MX" dirty="0" err="1"/>
              <a:t>Negative</a:t>
            </a:r>
            <a:r>
              <a:rPr lang="es-MX" dirty="0"/>
              <a:t> Tweet -1, Neutral Tweet = 0) / Total </a:t>
            </a:r>
            <a:r>
              <a:rPr lang="es-MX" dirty="0" err="1"/>
              <a:t>Anazlyzed</a:t>
            </a:r>
            <a:r>
              <a:rPr lang="es-MX" dirty="0"/>
              <a:t> tweets %</a:t>
            </a:r>
          </a:p>
          <a:p>
            <a:pPr marL="0" indent="0">
              <a:buNone/>
            </a:pPr>
            <a:r>
              <a:rPr lang="es-MX" dirty="0" err="1"/>
              <a:t>Popularity</a:t>
            </a:r>
            <a:r>
              <a:rPr lang="es-MX" dirty="0"/>
              <a:t> % - </a:t>
            </a:r>
            <a:r>
              <a:rPr lang="es-MX" dirty="0" err="1"/>
              <a:t>Number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tweets </a:t>
            </a:r>
            <a:r>
              <a:rPr lang="es-MX" dirty="0" err="1"/>
              <a:t>with</a:t>
            </a:r>
            <a:r>
              <a:rPr lang="es-MX" dirty="0"/>
              <a:t> </a:t>
            </a:r>
            <a:r>
              <a:rPr lang="es-MX" dirty="0" err="1"/>
              <a:t>keyword</a:t>
            </a:r>
            <a:r>
              <a:rPr lang="es-MX" dirty="0"/>
              <a:t> / </a:t>
            </a:r>
            <a:r>
              <a:rPr lang="es-MX" dirty="0" err="1"/>
              <a:t>Number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tweets </a:t>
            </a:r>
            <a:r>
              <a:rPr lang="es-MX" dirty="0" err="1"/>
              <a:t>sampled</a:t>
            </a:r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53903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AA19B6-DC05-415F-8C30-0305207F2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Popularity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576106-106F-497C-A03F-BD01588C4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23 julio de 2021</a:t>
            </a:r>
          </a:p>
          <a:p>
            <a:endParaRPr lang="es-MX" dirty="0"/>
          </a:p>
          <a:p>
            <a:r>
              <a:rPr lang="es-MX" dirty="0" err="1"/>
              <a:t>Sample</a:t>
            </a:r>
            <a:r>
              <a:rPr lang="es-MX" dirty="0"/>
              <a:t> </a:t>
            </a:r>
            <a:r>
              <a:rPr lang="es-MX" dirty="0" err="1"/>
              <a:t>size</a:t>
            </a:r>
            <a:r>
              <a:rPr lang="es-MX" dirty="0"/>
              <a:t> 1K tweets </a:t>
            </a:r>
          </a:p>
          <a:p>
            <a:r>
              <a:rPr lang="es-MX" dirty="0"/>
              <a:t>Español</a:t>
            </a:r>
          </a:p>
          <a:p>
            <a:endParaRPr lang="es-MX" dirty="0"/>
          </a:p>
          <a:p>
            <a:r>
              <a:rPr lang="es-MX" dirty="0" err="1"/>
              <a:t>How</a:t>
            </a:r>
            <a:r>
              <a:rPr lang="es-MX" dirty="0"/>
              <a:t> </a:t>
            </a:r>
            <a:r>
              <a:rPr lang="es-MX" dirty="0" err="1"/>
              <a:t>many</a:t>
            </a:r>
            <a:r>
              <a:rPr lang="es-MX" dirty="0"/>
              <a:t> </a:t>
            </a:r>
            <a:r>
              <a:rPr lang="es-MX" dirty="0" err="1"/>
              <a:t>contain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words</a:t>
            </a:r>
            <a:r>
              <a:rPr lang="es-MX" dirty="0"/>
              <a:t> “Juegos </a:t>
            </a:r>
            <a:r>
              <a:rPr lang="es-MX" dirty="0" err="1"/>
              <a:t>Olimpicos</a:t>
            </a:r>
            <a:r>
              <a:rPr lang="es-MX" dirty="0"/>
              <a:t>” “Olimpiadas” “</a:t>
            </a:r>
            <a:r>
              <a:rPr lang="es-MX" dirty="0" err="1"/>
              <a:t>Tokyo</a:t>
            </a:r>
            <a:r>
              <a:rPr lang="es-MX" dirty="0"/>
              <a:t>”  -- 50</a:t>
            </a:r>
          </a:p>
          <a:p>
            <a:endParaRPr lang="es-MX" dirty="0"/>
          </a:p>
          <a:p>
            <a:r>
              <a:rPr lang="es-MX" dirty="0" err="1"/>
              <a:t>Then</a:t>
            </a:r>
            <a:r>
              <a:rPr lang="es-MX" dirty="0"/>
              <a:t> </a:t>
            </a:r>
            <a:r>
              <a:rPr lang="es-MX" dirty="0" err="1"/>
              <a:t>Popularity</a:t>
            </a:r>
            <a:r>
              <a:rPr lang="es-MX" dirty="0"/>
              <a:t> </a:t>
            </a:r>
            <a:r>
              <a:rPr lang="es-MX" dirty="0" err="1"/>
              <a:t>index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 5%</a:t>
            </a:r>
          </a:p>
        </p:txBody>
      </p:sp>
    </p:spTree>
    <p:extLst>
      <p:ext uri="{BB962C8B-B14F-4D97-AF65-F5344CB8AC3E}">
        <p14:creationId xmlns:p14="http://schemas.microsoft.com/office/powerpoint/2010/main" val="1056118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35FA65-0DFD-4DD1-BF30-71A26DB33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NSAT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E85DC9-2C19-4CA2-B5DA-9E037BF4C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23 julio de 2021</a:t>
            </a:r>
          </a:p>
          <a:p>
            <a:r>
              <a:rPr lang="es-MX" dirty="0" err="1"/>
              <a:t>From</a:t>
            </a:r>
            <a:r>
              <a:rPr lang="es-MX" dirty="0"/>
              <a:t> </a:t>
            </a:r>
            <a:r>
              <a:rPr lang="es-MX" dirty="0" err="1"/>
              <a:t>those</a:t>
            </a:r>
            <a:r>
              <a:rPr lang="es-MX" dirty="0"/>
              <a:t> 50 </a:t>
            </a:r>
            <a:r>
              <a:rPr lang="es-MX" dirty="0" err="1"/>
              <a:t>Olympic</a:t>
            </a:r>
            <a:r>
              <a:rPr lang="es-MX" dirty="0"/>
              <a:t> </a:t>
            </a:r>
            <a:r>
              <a:rPr lang="es-MX" dirty="0" err="1"/>
              <a:t>related</a:t>
            </a:r>
            <a:r>
              <a:rPr lang="es-MX" dirty="0"/>
              <a:t> tweets</a:t>
            </a:r>
          </a:p>
          <a:p>
            <a:endParaRPr lang="es-MX" dirty="0"/>
          </a:p>
          <a:p>
            <a:r>
              <a:rPr lang="es-MX" dirty="0"/>
              <a:t>20 are positive = 20 </a:t>
            </a:r>
          </a:p>
          <a:p>
            <a:r>
              <a:rPr lang="es-MX" dirty="0"/>
              <a:t>10 are </a:t>
            </a:r>
            <a:r>
              <a:rPr lang="es-MX" dirty="0" err="1"/>
              <a:t>negative</a:t>
            </a:r>
            <a:r>
              <a:rPr lang="es-MX" dirty="0"/>
              <a:t>  = -10</a:t>
            </a:r>
          </a:p>
          <a:p>
            <a:r>
              <a:rPr lang="es-MX" dirty="0"/>
              <a:t>20 are neutral = 0</a:t>
            </a:r>
          </a:p>
          <a:p>
            <a:endParaRPr lang="es-MX" dirty="0"/>
          </a:p>
          <a:p>
            <a:r>
              <a:rPr lang="es-MX" dirty="0"/>
              <a:t>NSAT = (20-10)/50 = 20%</a:t>
            </a:r>
          </a:p>
        </p:txBody>
      </p:sp>
    </p:spTree>
    <p:extLst>
      <p:ext uri="{BB962C8B-B14F-4D97-AF65-F5344CB8AC3E}">
        <p14:creationId xmlns:p14="http://schemas.microsoft.com/office/powerpoint/2010/main" val="1047183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E4FD5D-E89F-4D87-A6B8-002A2B110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F3461E-AFC0-4C54-B6F2-5D85F6845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So,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olympics</a:t>
            </a:r>
            <a:r>
              <a:rPr lang="es-MX" dirty="0"/>
              <a:t> </a:t>
            </a:r>
            <a:r>
              <a:rPr lang="es-MX" dirty="0" err="1"/>
              <a:t>had</a:t>
            </a:r>
            <a:r>
              <a:rPr lang="es-MX" dirty="0"/>
              <a:t> </a:t>
            </a:r>
            <a:r>
              <a:rPr lang="es-MX" dirty="0" err="1"/>
              <a:t>an</a:t>
            </a:r>
            <a:r>
              <a:rPr lang="es-MX" dirty="0"/>
              <a:t> actual </a:t>
            </a:r>
            <a:r>
              <a:rPr lang="es-MX" dirty="0" err="1"/>
              <a:t>popularity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5% </a:t>
            </a:r>
            <a:r>
              <a:rPr lang="es-MX" dirty="0" err="1"/>
              <a:t>with</a:t>
            </a:r>
            <a:r>
              <a:rPr lang="es-MX" dirty="0"/>
              <a:t> a NSAT </a:t>
            </a:r>
            <a:r>
              <a:rPr lang="es-MX" dirty="0" err="1"/>
              <a:t>of</a:t>
            </a:r>
            <a:r>
              <a:rPr lang="es-MX" dirty="0"/>
              <a:t> 20%</a:t>
            </a:r>
          </a:p>
          <a:p>
            <a:endParaRPr lang="es-MX" dirty="0"/>
          </a:p>
          <a:p>
            <a:pPr marL="0" indent="0">
              <a:buNone/>
            </a:pPr>
            <a:r>
              <a:rPr lang="es-MX" dirty="0" err="1"/>
              <a:t>We</a:t>
            </a:r>
            <a:r>
              <a:rPr lang="es-MX" dirty="0"/>
              <a:t> </a:t>
            </a:r>
            <a:r>
              <a:rPr lang="es-MX" dirty="0" err="1"/>
              <a:t>offer</a:t>
            </a:r>
            <a:r>
              <a:rPr lang="es-MX" dirty="0"/>
              <a:t> </a:t>
            </a:r>
            <a:r>
              <a:rPr lang="es-MX" dirty="0" err="1"/>
              <a:t>this</a:t>
            </a:r>
            <a:r>
              <a:rPr lang="es-MX" dirty="0"/>
              <a:t> producto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our</a:t>
            </a:r>
            <a:r>
              <a:rPr lang="es-MX" dirty="0"/>
              <a:t> </a:t>
            </a:r>
            <a:r>
              <a:rPr lang="es-MX" dirty="0" err="1"/>
              <a:t>customers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tske</a:t>
            </a:r>
            <a:r>
              <a:rPr lang="es-MX" dirty="0"/>
              <a:t> </a:t>
            </a:r>
            <a:r>
              <a:rPr lang="es-MX" dirty="0" err="1"/>
              <a:t>decisions</a:t>
            </a:r>
            <a:r>
              <a:rPr lang="es-MX" dirty="0"/>
              <a:t> </a:t>
            </a:r>
            <a:r>
              <a:rPr lang="es-MX" dirty="0" err="1"/>
              <a:t>arpound</a:t>
            </a:r>
            <a:r>
              <a:rPr lang="es-MX" dirty="0"/>
              <a:t> </a:t>
            </a:r>
            <a:r>
              <a:rPr lang="es-MX" dirty="0" err="1"/>
              <a:t>their</a:t>
            </a:r>
            <a:r>
              <a:rPr lang="es-MX" dirty="0"/>
              <a:t> </a:t>
            </a:r>
            <a:r>
              <a:rPr lang="es-MX" dirty="0" err="1"/>
              <a:t>brands</a:t>
            </a:r>
            <a:r>
              <a:rPr lang="es-MX" dirty="0"/>
              <a:t> and marketing </a:t>
            </a:r>
            <a:r>
              <a:rPr lang="es-MX" dirty="0" err="1"/>
              <a:t>plans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7995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2CD3AA-F35D-4B31-86A7-DDFED775D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REAL CASE: </a:t>
            </a:r>
            <a:r>
              <a:rPr lang="es-MX" dirty="0" err="1"/>
              <a:t>Streaming</a:t>
            </a:r>
            <a:r>
              <a:rPr lang="es-MX" dirty="0"/>
              <a:t> </a:t>
            </a:r>
            <a:r>
              <a:rPr lang="es-MX" dirty="0" err="1"/>
              <a:t>Platfoms</a:t>
            </a:r>
            <a:r>
              <a:rPr lang="es-MX" dirty="0"/>
              <a:t> in </a:t>
            </a:r>
            <a:r>
              <a:rPr lang="es-MX" dirty="0" err="1"/>
              <a:t>Mexico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7F06ED-FFD6-4C02-9564-B222B142E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Amazon Prime Video  </a:t>
            </a:r>
            <a:r>
              <a:rPr lang="es-MX" dirty="0">
                <a:highlight>
                  <a:srgbClr val="FFFF00"/>
                </a:highlight>
              </a:rPr>
              <a:t>2013 @</a:t>
            </a:r>
            <a:r>
              <a:rPr lang="es-MX" b="0" i="0" dirty="0">
                <a:solidFill>
                  <a:srgbClr val="536471"/>
                </a:solidFill>
                <a:effectLst/>
                <a:latin typeface="TwitterChirp"/>
              </a:rPr>
              <a:t>PrimeVideoMX</a:t>
            </a:r>
            <a:endParaRPr lang="es-MX" dirty="0">
              <a:highlight>
                <a:srgbClr val="FFFF00"/>
              </a:highlight>
            </a:endParaRPr>
          </a:p>
          <a:p>
            <a:r>
              <a:rPr lang="es-MX" dirty="0"/>
              <a:t>Netflix  </a:t>
            </a:r>
            <a:r>
              <a:rPr lang="es-MX" dirty="0">
                <a:highlight>
                  <a:srgbClr val="FFFF00"/>
                </a:highlight>
              </a:rPr>
              <a:t>2011  @NetflixLAT</a:t>
            </a:r>
          </a:p>
          <a:p>
            <a:r>
              <a:rPr lang="es-MX" dirty="0"/>
              <a:t>Blim </a:t>
            </a:r>
            <a:r>
              <a:rPr lang="es-MX" dirty="0">
                <a:highlight>
                  <a:srgbClr val="FFFF00"/>
                </a:highlight>
              </a:rPr>
              <a:t>22 feb 2016 @blim</a:t>
            </a:r>
          </a:p>
          <a:p>
            <a:pPr algn="l" rtl="0"/>
            <a:r>
              <a:rPr lang="es-MX" dirty="0"/>
              <a:t>Paramount+ </a:t>
            </a:r>
            <a:r>
              <a:rPr lang="es-MX" dirty="0" err="1">
                <a:highlight>
                  <a:srgbClr val="FFFF00"/>
                </a:highlight>
              </a:rPr>
              <a:t>march</a:t>
            </a:r>
            <a:r>
              <a:rPr lang="es-MX" dirty="0">
                <a:highlight>
                  <a:srgbClr val="FFFF00"/>
                </a:highlight>
              </a:rPr>
              <a:t> 4 2021</a:t>
            </a:r>
            <a:r>
              <a:rPr lang="es-MX" dirty="0"/>
              <a:t>	</a:t>
            </a:r>
            <a:r>
              <a:rPr lang="es-MX" b="0" i="0" dirty="0">
                <a:solidFill>
                  <a:srgbClr val="536471"/>
                </a:solidFill>
                <a:effectLst/>
                <a:latin typeface="TwitterChirp"/>
              </a:rPr>
              <a:t>@ParamountPlusLA</a:t>
            </a:r>
            <a:endParaRPr lang="es-MX" dirty="0"/>
          </a:p>
          <a:p>
            <a:r>
              <a:rPr lang="es-MX" dirty="0"/>
              <a:t>Disney plus </a:t>
            </a:r>
            <a:r>
              <a:rPr lang="es-MX" dirty="0">
                <a:highlight>
                  <a:srgbClr val="FFFF00"/>
                </a:highlight>
              </a:rPr>
              <a:t>Nov 17 2020 @</a:t>
            </a:r>
            <a:r>
              <a:rPr lang="es-MX" b="0" i="0" dirty="0">
                <a:solidFill>
                  <a:srgbClr val="536471"/>
                </a:solidFill>
                <a:effectLst/>
                <a:latin typeface="TwitterChirp"/>
              </a:rPr>
              <a:t>disneyplusla</a:t>
            </a:r>
            <a:endParaRPr lang="es-MX" dirty="0">
              <a:highlight>
                <a:srgbClr val="FFFF00"/>
              </a:highlight>
            </a:endParaRPr>
          </a:p>
          <a:p>
            <a:r>
              <a:rPr lang="es-MX" dirty="0">
                <a:solidFill>
                  <a:srgbClr val="FF0000"/>
                </a:solidFill>
              </a:rPr>
              <a:t>Apple TV+ </a:t>
            </a:r>
            <a:r>
              <a:rPr lang="es-MX" dirty="0">
                <a:solidFill>
                  <a:srgbClr val="FF0000"/>
                </a:solidFill>
                <a:highlight>
                  <a:srgbClr val="FFFF00"/>
                </a:highlight>
              </a:rPr>
              <a:t>1 nov 2019</a:t>
            </a:r>
          </a:p>
          <a:p>
            <a:r>
              <a:rPr lang="es-MX" dirty="0"/>
              <a:t>HBO Max </a:t>
            </a:r>
            <a:r>
              <a:rPr lang="es-MX" dirty="0">
                <a:highlight>
                  <a:srgbClr val="FFFF00"/>
                </a:highlight>
              </a:rPr>
              <a:t>29 jun 2021  @HBOMaxLA</a:t>
            </a:r>
          </a:p>
          <a:p>
            <a:r>
              <a:rPr lang="es-MX" b="0" i="0" dirty="0" err="1">
                <a:solidFill>
                  <a:srgbClr val="1D1C1D"/>
                </a:solidFill>
                <a:effectLst/>
                <a:latin typeface="Slack-Lato"/>
              </a:rPr>
              <a:t>Star</a:t>
            </a:r>
            <a:r>
              <a:rPr lang="es-MX" b="0" i="0" dirty="0">
                <a:solidFill>
                  <a:srgbClr val="1D1C1D"/>
                </a:solidFill>
                <a:effectLst/>
                <a:latin typeface="Slack-Lato"/>
              </a:rPr>
              <a:t> + </a:t>
            </a:r>
            <a:r>
              <a:rPr lang="es-MX" b="0" i="0" dirty="0">
                <a:solidFill>
                  <a:srgbClr val="536471"/>
                </a:solidFill>
                <a:effectLst/>
                <a:latin typeface="TwitterChirp"/>
              </a:rPr>
              <a:t>@StarPlusLA 31 agosto</a:t>
            </a:r>
            <a:endParaRPr lang="es-MX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05222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C8268481-CDEA-4DB5-9600-D21E7F786B37}"/>
                  </a:ext>
                </a:extLst>
              </p14:cNvPr>
              <p14:cNvContentPartPr/>
              <p14:nvPr/>
            </p14:nvContentPartPr>
            <p14:xfrm>
              <a:off x="793576" y="5993409"/>
              <a:ext cx="10282680" cy="23904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C8268481-CDEA-4DB5-9600-D21E7F786B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4936" y="5984409"/>
                <a:ext cx="1030032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B5ECDC9F-0AF8-46A4-952D-ED62A7B34990}"/>
                  </a:ext>
                </a:extLst>
              </p14:cNvPr>
              <p14:cNvContentPartPr/>
              <p14:nvPr/>
            </p14:nvContentPartPr>
            <p14:xfrm>
              <a:off x="10698616" y="5818809"/>
              <a:ext cx="406800" cy="41940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B5ECDC9F-0AF8-46A4-952D-ED62A7B3499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89616" y="5810169"/>
                <a:ext cx="424440" cy="4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94F06A2A-66B9-4A8D-8BCA-8063082B0E7E}"/>
                  </a:ext>
                </a:extLst>
              </p14:cNvPr>
              <p14:cNvContentPartPr/>
              <p14:nvPr/>
            </p14:nvContentPartPr>
            <p14:xfrm>
              <a:off x="10201096" y="6354489"/>
              <a:ext cx="281160" cy="32652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94F06A2A-66B9-4A8D-8BCA-8063082B0E7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192096" y="6345489"/>
                <a:ext cx="29880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1E300472-E209-4C4C-8EA8-3B78741D20AB}"/>
                  </a:ext>
                </a:extLst>
              </p14:cNvPr>
              <p14:cNvContentPartPr/>
              <p14:nvPr/>
            </p14:nvContentPartPr>
            <p14:xfrm>
              <a:off x="10548856" y="6442329"/>
              <a:ext cx="174600" cy="20268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1E300472-E209-4C4C-8EA8-3B78741D20A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540216" y="6433689"/>
                <a:ext cx="19224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8897846C-DCE0-4E6A-BA69-67F40E39AFB3}"/>
                  </a:ext>
                </a:extLst>
              </p14:cNvPr>
              <p14:cNvContentPartPr/>
              <p14:nvPr/>
            </p14:nvContentPartPr>
            <p14:xfrm>
              <a:off x="10808416" y="6381489"/>
              <a:ext cx="214920" cy="28476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8897846C-DCE0-4E6A-BA69-67F40E39AFB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799776" y="6372849"/>
                <a:ext cx="23256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F392D737-6FE0-4E4F-9891-7E7011C93D27}"/>
                  </a:ext>
                </a:extLst>
              </p14:cNvPr>
              <p14:cNvContentPartPr/>
              <p14:nvPr/>
            </p14:nvContentPartPr>
            <p14:xfrm>
              <a:off x="11172016" y="6344049"/>
              <a:ext cx="33840" cy="286200"/>
            </p14:xfrm>
          </p:contentPart>
        </mc:Choice>
        <mc:Fallback xmlns=""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F392D737-6FE0-4E4F-9891-7E7011C93D2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163376" y="6335049"/>
                <a:ext cx="5148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Entrada de lápiz 11">
                <a:extLst>
                  <a:ext uri="{FF2B5EF4-FFF2-40B4-BE49-F238E27FC236}">
                    <a16:creationId xmlns:a16="http://schemas.microsoft.com/office/drawing/2014/main" id="{BF3DD582-AF1A-4B2C-BBD4-A94C16C586D4}"/>
                  </a:ext>
                </a:extLst>
              </p14:cNvPr>
              <p14:cNvContentPartPr/>
              <p14:nvPr/>
            </p14:nvContentPartPr>
            <p14:xfrm>
              <a:off x="465616" y="6423969"/>
              <a:ext cx="245880" cy="356400"/>
            </p14:xfrm>
          </p:contentPart>
        </mc:Choice>
        <mc:Fallback xmlns="">
          <p:pic>
            <p:nvPicPr>
              <p:cNvPr id="12" name="Entrada de lápiz 11">
                <a:extLst>
                  <a:ext uri="{FF2B5EF4-FFF2-40B4-BE49-F238E27FC236}">
                    <a16:creationId xmlns:a16="http://schemas.microsoft.com/office/drawing/2014/main" id="{BF3DD582-AF1A-4B2C-BBD4-A94C16C586D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56616" y="6415329"/>
                <a:ext cx="26352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E2BEB940-84B7-4E3F-A749-5664141F4C9B}"/>
                  </a:ext>
                </a:extLst>
              </p14:cNvPr>
              <p14:cNvContentPartPr/>
              <p14:nvPr/>
            </p14:nvContentPartPr>
            <p14:xfrm>
              <a:off x="786016" y="6484449"/>
              <a:ext cx="155160" cy="209520"/>
            </p14:xfrm>
          </p:contentPart>
        </mc:Choice>
        <mc:Fallback xmlns=""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E2BEB940-84B7-4E3F-A749-5664141F4C9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77016" y="6475449"/>
                <a:ext cx="17280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301464C1-43FF-4C70-A3F1-FA02700388C8}"/>
                  </a:ext>
                </a:extLst>
              </p14:cNvPr>
              <p14:cNvContentPartPr/>
              <p14:nvPr/>
            </p14:nvContentPartPr>
            <p14:xfrm>
              <a:off x="985096" y="6463929"/>
              <a:ext cx="22320" cy="266760"/>
            </p14:xfrm>
          </p:contentPart>
        </mc:Choice>
        <mc:Fallback xmlns=""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301464C1-43FF-4C70-A3F1-FA02700388C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76096" y="6454929"/>
                <a:ext cx="3996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F1C0DE7E-E983-4672-8F7C-A5B41769F394}"/>
                  </a:ext>
                </a:extLst>
              </p14:cNvPr>
              <p14:cNvContentPartPr/>
              <p14:nvPr/>
            </p14:nvContentPartPr>
            <p14:xfrm>
              <a:off x="1152136" y="6411009"/>
              <a:ext cx="46440" cy="323640"/>
            </p14:xfrm>
          </p:contentPart>
        </mc:Choice>
        <mc:Fallback xmlns=""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F1C0DE7E-E983-4672-8F7C-A5B41769F39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43496" y="6402369"/>
                <a:ext cx="6408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Entrada de lápiz 16">
                <a:extLst>
                  <a:ext uri="{FF2B5EF4-FFF2-40B4-BE49-F238E27FC236}">
                    <a16:creationId xmlns:a16="http://schemas.microsoft.com/office/drawing/2014/main" id="{69BEDA72-F5B7-4BC7-AC83-4E384259C405}"/>
                  </a:ext>
                </a:extLst>
              </p14:cNvPr>
              <p14:cNvContentPartPr/>
              <p14:nvPr/>
            </p14:nvContentPartPr>
            <p14:xfrm>
              <a:off x="2207656" y="6377889"/>
              <a:ext cx="255960" cy="317880"/>
            </p14:xfrm>
          </p:contentPart>
        </mc:Choice>
        <mc:Fallback xmlns="">
          <p:pic>
            <p:nvPicPr>
              <p:cNvPr id="17" name="Entrada de lápiz 16">
                <a:extLst>
                  <a:ext uri="{FF2B5EF4-FFF2-40B4-BE49-F238E27FC236}">
                    <a16:creationId xmlns:a16="http://schemas.microsoft.com/office/drawing/2014/main" id="{69BEDA72-F5B7-4BC7-AC83-4E384259C40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199016" y="6368889"/>
                <a:ext cx="27360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" name="Entrada de lápiz 17">
                <a:extLst>
                  <a:ext uri="{FF2B5EF4-FFF2-40B4-BE49-F238E27FC236}">
                    <a16:creationId xmlns:a16="http://schemas.microsoft.com/office/drawing/2014/main" id="{51C23F5C-78EE-410A-98A8-7957933245FB}"/>
                  </a:ext>
                </a:extLst>
              </p14:cNvPr>
              <p14:cNvContentPartPr/>
              <p14:nvPr/>
            </p14:nvContentPartPr>
            <p14:xfrm>
              <a:off x="2491336" y="6427569"/>
              <a:ext cx="183600" cy="201600"/>
            </p14:xfrm>
          </p:contentPart>
        </mc:Choice>
        <mc:Fallback xmlns="">
          <p:pic>
            <p:nvPicPr>
              <p:cNvPr id="18" name="Entrada de lápiz 17">
                <a:extLst>
                  <a:ext uri="{FF2B5EF4-FFF2-40B4-BE49-F238E27FC236}">
                    <a16:creationId xmlns:a16="http://schemas.microsoft.com/office/drawing/2014/main" id="{51C23F5C-78EE-410A-98A8-7957933245F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482696" y="6418569"/>
                <a:ext cx="20124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" name="Entrada de lápiz 18">
                <a:extLst>
                  <a:ext uri="{FF2B5EF4-FFF2-40B4-BE49-F238E27FC236}">
                    <a16:creationId xmlns:a16="http://schemas.microsoft.com/office/drawing/2014/main" id="{F7AEE40D-55CE-4F49-9A1E-F9C1F5EDCA0B}"/>
                  </a:ext>
                </a:extLst>
              </p14:cNvPr>
              <p14:cNvContentPartPr/>
              <p14:nvPr/>
            </p14:nvContentPartPr>
            <p14:xfrm>
              <a:off x="2766376" y="6373569"/>
              <a:ext cx="47880" cy="306000"/>
            </p14:xfrm>
          </p:contentPart>
        </mc:Choice>
        <mc:Fallback xmlns="">
          <p:pic>
            <p:nvPicPr>
              <p:cNvPr id="19" name="Entrada de lápiz 18">
                <a:extLst>
                  <a:ext uri="{FF2B5EF4-FFF2-40B4-BE49-F238E27FC236}">
                    <a16:creationId xmlns:a16="http://schemas.microsoft.com/office/drawing/2014/main" id="{F7AEE40D-55CE-4F49-9A1E-F9C1F5EDCA0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757736" y="6364929"/>
                <a:ext cx="6552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80F9516B-E58B-475E-A07C-3EA95F70C808}"/>
                  </a:ext>
                </a:extLst>
              </p14:cNvPr>
              <p14:cNvContentPartPr/>
              <p14:nvPr/>
            </p14:nvContentPartPr>
            <p14:xfrm>
              <a:off x="2861776" y="6473649"/>
              <a:ext cx="360" cy="360"/>
            </p14:xfrm>
          </p:contentPart>
        </mc:Choice>
        <mc:Fallback xmlns=""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80F9516B-E58B-475E-A07C-3EA95F70C80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853136" y="646464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3" name="Entrada de lápiz 22">
                <a:extLst>
                  <a:ext uri="{FF2B5EF4-FFF2-40B4-BE49-F238E27FC236}">
                    <a16:creationId xmlns:a16="http://schemas.microsoft.com/office/drawing/2014/main" id="{A1BA60D8-B0D0-4A71-8A80-E145C9CE1EB3}"/>
                  </a:ext>
                </a:extLst>
              </p14:cNvPr>
              <p14:cNvContentPartPr/>
              <p14:nvPr/>
            </p14:nvContentPartPr>
            <p14:xfrm>
              <a:off x="2847376" y="6409209"/>
              <a:ext cx="177120" cy="324720"/>
            </p14:xfrm>
          </p:contentPart>
        </mc:Choice>
        <mc:Fallback xmlns="">
          <p:pic>
            <p:nvPicPr>
              <p:cNvPr id="23" name="Entrada de lápiz 22">
                <a:extLst>
                  <a:ext uri="{FF2B5EF4-FFF2-40B4-BE49-F238E27FC236}">
                    <a16:creationId xmlns:a16="http://schemas.microsoft.com/office/drawing/2014/main" id="{A1BA60D8-B0D0-4A71-8A80-E145C9CE1EB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838376" y="6400209"/>
                <a:ext cx="19476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5" name="Entrada de lápiz 24">
                <a:extLst>
                  <a:ext uri="{FF2B5EF4-FFF2-40B4-BE49-F238E27FC236}">
                    <a16:creationId xmlns:a16="http://schemas.microsoft.com/office/drawing/2014/main" id="{66D220F4-B340-4585-BE5C-C0BFC96A13FF}"/>
                  </a:ext>
                </a:extLst>
              </p14:cNvPr>
              <p14:cNvContentPartPr/>
              <p14:nvPr/>
            </p14:nvContentPartPr>
            <p14:xfrm>
              <a:off x="3834136" y="6389049"/>
              <a:ext cx="281880" cy="320400"/>
            </p14:xfrm>
          </p:contentPart>
        </mc:Choice>
        <mc:Fallback xmlns="">
          <p:pic>
            <p:nvPicPr>
              <p:cNvPr id="25" name="Entrada de lápiz 24">
                <a:extLst>
                  <a:ext uri="{FF2B5EF4-FFF2-40B4-BE49-F238E27FC236}">
                    <a16:creationId xmlns:a16="http://schemas.microsoft.com/office/drawing/2014/main" id="{66D220F4-B340-4585-BE5C-C0BFC96A13F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825136" y="6380409"/>
                <a:ext cx="29952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6" name="Entrada de lápiz 25">
                <a:extLst>
                  <a:ext uri="{FF2B5EF4-FFF2-40B4-BE49-F238E27FC236}">
                    <a16:creationId xmlns:a16="http://schemas.microsoft.com/office/drawing/2014/main" id="{96AA759E-C0F3-46EC-B4B7-E1657F330344}"/>
                  </a:ext>
                </a:extLst>
              </p14:cNvPr>
              <p14:cNvContentPartPr/>
              <p14:nvPr/>
            </p14:nvContentPartPr>
            <p14:xfrm>
              <a:off x="4110256" y="6412449"/>
              <a:ext cx="152280" cy="222840"/>
            </p14:xfrm>
          </p:contentPart>
        </mc:Choice>
        <mc:Fallback xmlns="">
          <p:pic>
            <p:nvPicPr>
              <p:cNvPr id="26" name="Entrada de lápiz 25">
                <a:extLst>
                  <a:ext uri="{FF2B5EF4-FFF2-40B4-BE49-F238E27FC236}">
                    <a16:creationId xmlns:a16="http://schemas.microsoft.com/office/drawing/2014/main" id="{96AA759E-C0F3-46EC-B4B7-E1657F33034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101256" y="6403449"/>
                <a:ext cx="16992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7" name="Entrada de lápiz 26">
                <a:extLst>
                  <a:ext uri="{FF2B5EF4-FFF2-40B4-BE49-F238E27FC236}">
                    <a16:creationId xmlns:a16="http://schemas.microsoft.com/office/drawing/2014/main" id="{672D641D-DA62-4380-BC7B-BFAFD7C4687A}"/>
                  </a:ext>
                </a:extLst>
              </p14:cNvPr>
              <p14:cNvContentPartPr/>
              <p14:nvPr/>
            </p14:nvContentPartPr>
            <p14:xfrm>
              <a:off x="4344976" y="6403809"/>
              <a:ext cx="6120" cy="250560"/>
            </p14:xfrm>
          </p:contentPart>
        </mc:Choice>
        <mc:Fallback xmlns="">
          <p:pic>
            <p:nvPicPr>
              <p:cNvPr id="27" name="Entrada de lápiz 26">
                <a:extLst>
                  <a:ext uri="{FF2B5EF4-FFF2-40B4-BE49-F238E27FC236}">
                    <a16:creationId xmlns:a16="http://schemas.microsoft.com/office/drawing/2014/main" id="{672D641D-DA62-4380-BC7B-BFAFD7C4687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335976" y="6395169"/>
                <a:ext cx="2376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1" name="Entrada de lápiz 30">
                <a:extLst>
                  <a:ext uri="{FF2B5EF4-FFF2-40B4-BE49-F238E27FC236}">
                    <a16:creationId xmlns:a16="http://schemas.microsoft.com/office/drawing/2014/main" id="{2E0BBB75-00DE-407C-9415-018165606F45}"/>
                  </a:ext>
                </a:extLst>
              </p14:cNvPr>
              <p14:cNvContentPartPr/>
              <p14:nvPr/>
            </p14:nvContentPartPr>
            <p14:xfrm>
              <a:off x="87256" y="5828529"/>
              <a:ext cx="162000" cy="237600"/>
            </p14:xfrm>
          </p:contentPart>
        </mc:Choice>
        <mc:Fallback xmlns="">
          <p:pic>
            <p:nvPicPr>
              <p:cNvPr id="31" name="Entrada de lápiz 30">
                <a:extLst>
                  <a:ext uri="{FF2B5EF4-FFF2-40B4-BE49-F238E27FC236}">
                    <a16:creationId xmlns:a16="http://schemas.microsoft.com/office/drawing/2014/main" id="{2E0BBB75-00DE-407C-9415-018165606F4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8256" y="5819889"/>
                <a:ext cx="17964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2" name="Entrada de lápiz 31">
                <a:extLst>
                  <a:ext uri="{FF2B5EF4-FFF2-40B4-BE49-F238E27FC236}">
                    <a16:creationId xmlns:a16="http://schemas.microsoft.com/office/drawing/2014/main" id="{D988006D-2732-4A27-B83E-428D70B53384}"/>
                  </a:ext>
                </a:extLst>
              </p14:cNvPr>
              <p14:cNvContentPartPr/>
              <p14:nvPr/>
            </p14:nvContentPartPr>
            <p14:xfrm>
              <a:off x="309736" y="5856969"/>
              <a:ext cx="90720" cy="177480"/>
            </p14:xfrm>
          </p:contentPart>
        </mc:Choice>
        <mc:Fallback xmlns="">
          <p:pic>
            <p:nvPicPr>
              <p:cNvPr id="32" name="Entrada de lápiz 31">
                <a:extLst>
                  <a:ext uri="{FF2B5EF4-FFF2-40B4-BE49-F238E27FC236}">
                    <a16:creationId xmlns:a16="http://schemas.microsoft.com/office/drawing/2014/main" id="{D988006D-2732-4A27-B83E-428D70B5338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00736" y="5848329"/>
                <a:ext cx="10836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3" name="Entrada de lápiz 32">
                <a:extLst>
                  <a:ext uri="{FF2B5EF4-FFF2-40B4-BE49-F238E27FC236}">
                    <a16:creationId xmlns:a16="http://schemas.microsoft.com/office/drawing/2014/main" id="{52A79C2B-1EAB-4DBE-AECD-71F74618FFAC}"/>
                  </a:ext>
                </a:extLst>
              </p14:cNvPr>
              <p14:cNvContentPartPr/>
              <p14:nvPr/>
            </p14:nvContentPartPr>
            <p14:xfrm>
              <a:off x="492976" y="5739609"/>
              <a:ext cx="23400" cy="261360"/>
            </p14:xfrm>
          </p:contentPart>
        </mc:Choice>
        <mc:Fallback xmlns="">
          <p:pic>
            <p:nvPicPr>
              <p:cNvPr id="33" name="Entrada de lápiz 32">
                <a:extLst>
                  <a:ext uri="{FF2B5EF4-FFF2-40B4-BE49-F238E27FC236}">
                    <a16:creationId xmlns:a16="http://schemas.microsoft.com/office/drawing/2014/main" id="{52A79C2B-1EAB-4DBE-AECD-71F74618FFA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84336" y="5730609"/>
                <a:ext cx="4104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4" name="Entrada de lápiz 33">
                <a:extLst>
                  <a:ext uri="{FF2B5EF4-FFF2-40B4-BE49-F238E27FC236}">
                    <a16:creationId xmlns:a16="http://schemas.microsoft.com/office/drawing/2014/main" id="{09129477-370B-4E83-840D-90B62DC9F318}"/>
                  </a:ext>
                </a:extLst>
              </p14:cNvPr>
              <p14:cNvContentPartPr/>
              <p14:nvPr/>
            </p14:nvContentPartPr>
            <p14:xfrm>
              <a:off x="446536" y="5761209"/>
              <a:ext cx="204480" cy="414000"/>
            </p14:xfrm>
          </p:contentPart>
        </mc:Choice>
        <mc:Fallback xmlns="">
          <p:pic>
            <p:nvPicPr>
              <p:cNvPr id="34" name="Entrada de lápiz 33">
                <a:extLst>
                  <a:ext uri="{FF2B5EF4-FFF2-40B4-BE49-F238E27FC236}">
                    <a16:creationId xmlns:a16="http://schemas.microsoft.com/office/drawing/2014/main" id="{09129477-370B-4E83-840D-90B62DC9F31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37896" y="5752569"/>
                <a:ext cx="222120" cy="4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5" name="Entrada de lápiz 34">
                <a:extLst>
                  <a:ext uri="{FF2B5EF4-FFF2-40B4-BE49-F238E27FC236}">
                    <a16:creationId xmlns:a16="http://schemas.microsoft.com/office/drawing/2014/main" id="{EC56FA13-1690-4FDF-A397-795BB6685EB7}"/>
                  </a:ext>
                </a:extLst>
              </p14:cNvPr>
              <p14:cNvContentPartPr/>
              <p14:nvPr/>
            </p14:nvContentPartPr>
            <p14:xfrm>
              <a:off x="590176" y="5784969"/>
              <a:ext cx="298800" cy="280440"/>
            </p14:xfrm>
          </p:contentPart>
        </mc:Choice>
        <mc:Fallback xmlns="">
          <p:pic>
            <p:nvPicPr>
              <p:cNvPr id="35" name="Entrada de lápiz 34">
                <a:extLst>
                  <a:ext uri="{FF2B5EF4-FFF2-40B4-BE49-F238E27FC236}">
                    <a16:creationId xmlns:a16="http://schemas.microsoft.com/office/drawing/2014/main" id="{EC56FA13-1690-4FDF-A397-795BB6685EB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81176" y="5775969"/>
                <a:ext cx="31644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6" name="Entrada de lápiz 35">
                <a:extLst>
                  <a:ext uri="{FF2B5EF4-FFF2-40B4-BE49-F238E27FC236}">
                    <a16:creationId xmlns:a16="http://schemas.microsoft.com/office/drawing/2014/main" id="{4A0298FA-5339-470B-B5FA-8B947E115F92}"/>
                  </a:ext>
                </a:extLst>
              </p14:cNvPr>
              <p14:cNvContentPartPr/>
              <p14:nvPr/>
            </p14:nvContentPartPr>
            <p14:xfrm>
              <a:off x="831376" y="5786049"/>
              <a:ext cx="5040" cy="2160"/>
            </p14:xfrm>
          </p:contentPart>
        </mc:Choice>
        <mc:Fallback xmlns="">
          <p:pic>
            <p:nvPicPr>
              <p:cNvPr id="36" name="Entrada de lápiz 35">
                <a:extLst>
                  <a:ext uri="{FF2B5EF4-FFF2-40B4-BE49-F238E27FC236}">
                    <a16:creationId xmlns:a16="http://schemas.microsoft.com/office/drawing/2014/main" id="{4A0298FA-5339-470B-B5FA-8B947E115F9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22376" y="5777409"/>
                <a:ext cx="2268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7" name="Entrada de lápiz 36">
                <a:extLst>
                  <a:ext uri="{FF2B5EF4-FFF2-40B4-BE49-F238E27FC236}">
                    <a16:creationId xmlns:a16="http://schemas.microsoft.com/office/drawing/2014/main" id="{2E9424A2-2DAD-4A68-A8E3-3200CCB5CDFA}"/>
                  </a:ext>
                </a:extLst>
              </p14:cNvPr>
              <p14:cNvContentPartPr/>
              <p14:nvPr/>
            </p14:nvContentPartPr>
            <p14:xfrm>
              <a:off x="934696" y="5911689"/>
              <a:ext cx="137880" cy="168120"/>
            </p14:xfrm>
          </p:contentPart>
        </mc:Choice>
        <mc:Fallback xmlns="">
          <p:pic>
            <p:nvPicPr>
              <p:cNvPr id="37" name="Entrada de lápiz 36">
                <a:extLst>
                  <a:ext uri="{FF2B5EF4-FFF2-40B4-BE49-F238E27FC236}">
                    <a16:creationId xmlns:a16="http://schemas.microsoft.com/office/drawing/2014/main" id="{2E9424A2-2DAD-4A68-A8E3-3200CCB5CDFA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926056" y="5902689"/>
                <a:ext cx="15552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1" name="Entrada de lápiz 50">
                <a:extLst>
                  <a:ext uri="{FF2B5EF4-FFF2-40B4-BE49-F238E27FC236}">
                    <a16:creationId xmlns:a16="http://schemas.microsoft.com/office/drawing/2014/main" id="{EBCAB14A-12AF-48FF-A743-42993A1470E0}"/>
                  </a:ext>
                </a:extLst>
              </p14:cNvPr>
              <p14:cNvContentPartPr/>
              <p14:nvPr/>
            </p14:nvContentPartPr>
            <p14:xfrm>
              <a:off x="4452976" y="6363129"/>
              <a:ext cx="120240" cy="360000"/>
            </p14:xfrm>
          </p:contentPart>
        </mc:Choice>
        <mc:Fallback xmlns="">
          <p:pic>
            <p:nvPicPr>
              <p:cNvPr id="51" name="Entrada de lápiz 50">
                <a:extLst>
                  <a:ext uri="{FF2B5EF4-FFF2-40B4-BE49-F238E27FC236}">
                    <a16:creationId xmlns:a16="http://schemas.microsoft.com/office/drawing/2014/main" id="{EBCAB14A-12AF-48FF-A743-42993A1470E0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443976" y="6354489"/>
                <a:ext cx="13788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57" name="Entrada de lápiz 56">
                <a:extLst>
                  <a:ext uri="{FF2B5EF4-FFF2-40B4-BE49-F238E27FC236}">
                    <a16:creationId xmlns:a16="http://schemas.microsoft.com/office/drawing/2014/main" id="{EF2BBAA3-3DE2-495E-A9D0-1031E2552497}"/>
                  </a:ext>
                </a:extLst>
              </p14:cNvPr>
              <p14:cNvContentPartPr/>
              <p14:nvPr/>
            </p14:nvContentPartPr>
            <p14:xfrm>
              <a:off x="5270896" y="6421809"/>
              <a:ext cx="234720" cy="281160"/>
            </p14:xfrm>
          </p:contentPart>
        </mc:Choice>
        <mc:Fallback xmlns="">
          <p:pic>
            <p:nvPicPr>
              <p:cNvPr id="57" name="Entrada de lápiz 56">
                <a:extLst>
                  <a:ext uri="{FF2B5EF4-FFF2-40B4-BE49-F238E27FC236}">
                    <a16:creationId xmlns:a16="http://schemas.microsoft.com/office/drawing/2014/main" id="{EF2BBAA3-3DE2-495E-A9D0-1031E2552497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261896" y="6412809"/>
                <a:ext cx="25236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58" name="Entrada de lápiz 57">
                <a:extLst>
                  <a:ext uri="{FF2B5EF4-FFF2-40B4-BE49-F238E27FC236}">
                    <a16:creationId xmlns:a16="http://schemas.microsoft.com/office/drawing/2014/main" id="{09EF7180-2C15-4F7D-B8FD-FD4029E6CF2E}"/>
                  </a:ext>
                </a:extLst>
              </p14:cNvPr>
              <p14:cNvContentPartPr/>
              <p14:nvPr/>
            </p14:nvContentPartPr>
            <p14:xfrm>
              <a:off x="5525776" y="6473649"/>
              <a:ext cx="140760" cy="195480"/>
            </p14:xfrm>
          </p:contentPart>
        </mc:Choice>
        <mc:Fallback xmlns="">
          <p:pic>
            <p:nvPicPr>
              <p:cNvPr id="58" name="Entrada de lápiz 57">
                <a:extLst>
                  <a:ext uri="{FF2B5EF4-FFF2-40B4-BE49-F238E27FC236}">
                    <a16:creationId xmlns:a16="http://schemas.microsoft.com/office/drawing/2014/main" id="{09EF7180-2C15-4F7D-B8FD-FD4029E6CF2E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517136" y="6464649"/>
                <a:ext cx="15840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9" name="Entrada de lápiz 58">
                <a:extLst>
                  <a:ext uri="{FF2B5EF4-FFF2-40B4-BE49-F238E27FC236}">
                    <a16:creationId xmlns:a16="http://schemas.microsoft.com/office/drawing/2014/main" id="{46D71260-2179-4FE0-A140-461AD98FA72D}"/>
                  </a:ext>
                </a:extLst>
              </p14:cNvPr>
              <p14:cNvContentPartPr/>
              <p14:nvPr/>
            </p14:nvContentPartPr>
            <p14:xfrm>
              <a:off x="5705056" y="6445929"/>
              <a:ext cx="56160" cy="198720"/>
            </p14:xfrm>
          </p:contentPart>
        </mc:Choice>
        <mc:Fallback xmlns="">
          <p:pic>
            <p:nvPicPr>
              <p:cNvPr id="59" name="Entrada de lápiz 58">
                <a:extLst>
                  <a:ext uri="{FF2B5EF4-FFF2-40B4-BE49-F238E27FC236}">
                    <a16:creationId xmlns:a16="http://schemas.microsoft.com/office/drawing/2014/main" id="{46D71260-2179-4FE0-A140-461AD98FA72D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696416" y="6436929"/>
                <a:ext cx="7380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60" name="Entrada de lápiz 59">
                <a:extLst>
                  <a:ext uri="{FF2B5EF4-FFF2-40B4-BE49-F238E27FC236}">
                    <a16:creationId xmlns:a16="http://schemas.microsoft.com/office/drawing/2014/main" id="{8080BAA0-4FF6-4172-A95C-3301B154DDD9}"/>
                  </a:ext>
                </a:extLst>
              </p14:cNvPr>
              <p14:cNvContentPartPr/>
              <p14:nvPr/>
            </p14:nvContentPartPr>
            <p14:xfrm>
              <a:off x="5840056" y="6414249"/>
              <a:ext cx="178920" cy="263520"/>
            </p14:xfrm>
          </p:contentPart>
        </mc:Choice>
        <mc:Fallback xmlns="">
          <p:pic>
            <p:nvPicPr>
              <p:cNvPr id="60" name="Entrada de lápiz 59">
                <a:extLst>
                  <a:ext uri="{FF2B5EF4-FFF2-40B4-BE49-F238E27FC236}">
                    <a16:creationId xmlns:a16="http://schemas.microsoft.com/office/drawing/2014/main" id="{8080BAA0-4FF6-4172-A95C-3301B154DDD9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831056" y="6405609"/>
                <a:ext cx="1965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67" name="Entrada de lápiz 66">
                <a:extLst>
                  <a:ext uri="{FF2B5EF4-FFF2-40B4-BE49-F238E27FC236}">
                    <a16:creationId xmlns:a16="http://schemas.microsoft.com/office/drawing/2014/main" id="{762EE41A-6172-4DB0-9CBE-963A0ABB378E}"/>
                  </a:ext>
                </a:extLst>
              </p14:cNvPr>
              <p14:cNvContentPartPr/>
              <p14:nvPr/>
            </p14:nvContentPartPr>
            <p14:xfrm>
              <a:off x="7296616" y="6377529"/>
              <a:ext cx="232920" cy="285840"/>
            </p14:xfrm>
          </p:contentPart>
        </mc:Choice>
        <mc:Fallback xmlns="">
          <p:pic>
            <p:nvPicPr>
              <p:cNvPr id="67" name="Entrada de lápiz 66">
                <a:extLst>
                  <a:ext uri="{FF2B5EF4-FFF2-40B4-BE49-F238E27FC236}">
                    <a16:creationId xmlns:a16="http://schemas.microsoft.com/office/drawing/2014/main" id="{762EE41A-6172-4DB0-9CBE-963A0ABB378E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7287616" y="6368529"/>
                <a:ext cx="25056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68" name="Entrada de lápiz 67">
                <a:extLst>
                  <a:ext uri="{FF2B5EF4-FFF2-40B4-BE49-F238E27FC236}">
                    <a16:creationId xmlns:a16="http://schemas.microsoft.com/office/drawing/2014/main" id="{77439891-9AEB-417A-8C45-65B15F83332C}"/>
                  </a:ext>
                </a:extLst>
              </p14:cNvPr>
              <p14:cNvContentPartPr/>
              <p14:nvPr/>
            </p14:nvContentPartPr>
            <p14:xfrm>
              <a:off x="7587496" y="6441969"/>
              <a:ext cx="159480" cy="180720"/>
            </p14:xfrm>
          </p:contentPart>
        </mc:Choice>
        <mc:Fallback xmlns="">
          <p:pic>
            <p:nvPicPr>
              <p:cNvPr id="68" name="Entrada de lápiz 67">
                <a:extLst>
                  <a:ext uri="{FF2B5EF4-FFF2-40B4-BE49-F238E27FC236}">
                    <a16:creationId xmlns:a16="http://schemas.microsoft.com/office/drawing/2014/main" id="{77439891-9AEB-417A-8C45-65B15F83332C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7578856" y="6433329"/>
                <a:ext cx="17712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69" name="Entrada de lápiz 68">
                <a:extLst>
                  <a:ext uri="{FF2B5EF4-FFF2-40B4-BE49-F238E27FC236}">
                    <a16:creationId xmlns:a16="http://schemas.microsoft.com/office/drawing/2014/main" id="{16653CBB-D006-4E67-89E3-C6C9C79D9ABB}"/>
                  </a:ext>
                </a:extLst>
              </p14:cNvPr>
              <p14:cNvContentPartPr/>
              <p14:nvPr/>
            </p14:nvContentPartPr>
            <p14:xfrm>
              <a:off x="7775416" y="6373929"/>
              <a:ext cx="239400" cy="270360"/>
            </p14:xfrm>
          </p:contentPart>
        </mc:Choice>
        <mc:Fallback xmlns="">
          <p:pic>
            <p:nvPicPr>
              <p:cNvPr id="69" name="Entrada de lápiz 68">
                <a:extLst>
                  <a:ext uri="{FF2B5EF4-FFF2-40B4-BE49-F238E27FC236}">
                    <a16:creationId xmlns:a16="http://schemas.microsoft.com/office/drawing/2014/main" id="{16653CBB-D006-4E67-89E3-C6C9C79D9AB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7766776" y="6364929"/>
                <a:ext cx="25704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70" name="Entrada de lápiz 69">
                <a:extLst>
                  <a:ext uri="{FF2B5EF4-FFF2-40B4-BE49-F238E27FC236}">
                    <a16:creationId xmlns:a16="http://schemas.microsoft.com/office/drawing/2014/main" id="{E7AF5BB8-B966-4A84-93E0-2192106BA36E}"/>
                  </a:ext>
                </a:extLst>
              </p14:cNvPr>
              <p14:cNvContentPartPr/>
              <p14:nvPr/>
            </p14:nvContentPartPr>
            <p14:xfrm>
              <a:off x="8015176" y="6399489"/>
              <a:ext cx="181440" cy="245160"/>
            </p14:xfrm>
          </p:contentPart>
        </mc:Choice>
        <mc:Fallback xmlns="">
          <p:pic>
            <p:nvPicPr>
              <p:cNvPr id="70" name="Entrada de lápiz 69">
                <a:extLst>
                  <a:ext uri="{FF2B5EF4-FFF2-40B4-BE49-F238E27FC236}">
                    <a16:creationId xmlns:a16="http://schemas.microsoft.com/office/drawing/2014/main" id="{E7AF5BB8-B966-4A84-93E0-2192106BA36E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8006536" y="6390849"/>
                <a:ext cx="19908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72" name="Entrada de lápiz 71">
                <a:extLst>
                  <a:ext uri="{FF2B5EF4-FFF2-40B4-BE49-F238E27FC236}">
                    <a16:creationId xmlns:a16="http://schemas.microsoft.com/office/drawing/2014/main" id="{4CA38C07-D728-4886-BE5E-16AC442D952B}"/>
                  </a:ext>
                </a:extLst>
              </p14:cNvPr>
              <p14:cNvContentPartPr/>
              <p14:nvPr/>
            </p14:nvContentPartPr>
            <p14:xfrm>
              <a:off x="8966296" y="5669769"/>
              <a:ext cx="197280" cy="195480"/>
            </p14:xfrm>
          </p:contentPart>
        </mc:Choice>
        <mc:Fallback xmlns="">
          <p:pic>
            <p:nvPicPr>
              <p:cNvPr id="72" name="Entrada de lápiz 71">
                <a:extLst>
                  <a:ext uri="{FF2B5EF4-FFF2-40B4-BE49-F238E27FC236}">
                    <a16:creationId xmlns:a16="http://schemas.microsoft.com/office/drawing/2014/main" id="{4CA38C07-D728-4886-BE5E-16AC442D952B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8957296" y="5661129"/>
                <a:ext cx="21492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3" name="Entrada de lápiz 72">
                <a:extLst>
                  <a:ext uri="{FF2B5EF4-FFF2-40B4-BE49-F238E27FC236}">
                    <a16:creationId xmlns:a16="http://schemas.microsoft.com/office/drawing/2014/main" id="{A48361B6-184A-4DD1-A81D-0D4B1F4C09B0}"/>
                  </a:ext>
                </a:extLst>
              </p14:cNvPr>
              <p14:cNvContentPartPr/>
              <p14:nvPr/>
            </p14:nvContentPartPr>
            <p14:xfrm>
              <a:off x="9202456" y="5455569"/>
              <a:ext cx="300960" cy="293760"/>
            </p14:xfrm>
          </p:contentPart>
        </mc:Choice>
        <mc:Fallback xmlns="">
          <p:pic>
            <p:nvPicPr>
              <p:cNvPr id="73" name="Entrada de lápiz 72">
                <a:extLst>
                  <a:ext uri="{FF2B5EF4-FFF2-40B4-BE49-F238E27FC236}">
                    <a16:creationId xmlns:a16="http://schemas.microsoft.com/office/drawing/2014/main" id="{A48361B6-184A-4DD1-A81D-0D4B1F4C09B0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9193456" y="5446569"/>
                <a:ext cx="31860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4" name="Entrada de lápiz 73">
                <a:extLst>
                  <a:ext uri="{FF2B5EF4-FFF2-40B4-BE49-F238E27FC236}">
                    <a16:creationId xmlns:a16="http://schemas.microsoft.com/office/drawing/2014/main" id="{1B91A271-C7DC-445B-BFCE-640EB20B6D7A}"/>
                  </a:ext>
                </a:extLst>
              </p14:cNvPr>
              <p14:cNvContentPartPr/>
              <p14:nvPr/>
            </p14:nvContentPartPr>
            <p14:xfrm>
              <a:off x="9600616" y="5371329"/>
              <a:ext cx="90720" cy="178560"/>
            </p14:xfrm>
          </p:contentPart>
        </mc:Choice>
        <mc:Fallback xmlns="">
          <p:pic>
            <p:nvPicPr>
              <p:cNvPr id="74" name="Entrada de lápiz 73">
                <a:extLst>
                  <a:ext uri="{FF2B5EF4-FFF2-40B4-BE49-F238E27FC236}">
                    <a16:creationId xmlns:a16="http://schemas.microsoft.com/office/drawing/2014/main" id="{1B91A271-C7DC-445B-BFCE-640EB20B6D7A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9591616" y="5362329"/>
                <a:ext cx="10836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5" name="Entrada de lápiz 74">
                <a:extLst>
                  <a:ext uri="{FF2B5EF4-FFF2-40B4-BE49-F238E27FC236}">
                    <a16:creationId xmlns:a16="http://schemas.microsoft.com/office/drawing/2014/main" id="{17ADC122-1222-402A-99EF-24F220382D1F}"/>
                  </a:ext>
                </a:extLst>
              </p14:cNvPr>
              <p14:cNvContentPartPr/>
              <p14:nvPr/>
            </p14:nvContentPartPr>
            <p14:xfrm>
              <a:off x="9663616" y="5321649"/>
              <a:ext cx="49680" cy="397800"/>
            </p14:xfrm>
          </p:contentPart>
        </mc:Choice>
        <mc:Fallback xmlns="">
          <p:pic>
            <p:nvPicPr>
              <p:cNvPr id="75" name="Entrada de lápiz 74">
                <a:extLst>
                  <a:ext uri="{FF2B5EF4-FFF2-40B4-BE49-F238E27FC236}">
                    <a16:creationId xmlns:a16="http://schemas.microsoft.com/office/drawing/2014/main" id="{17ADC122-1222-402A-99EF-24F220382D1F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9654976" y="5313009"/>
                <a:ext cx="6732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7" name="Entrada de lápiz 76">
                <a:extLst>
                  <a:ext uri="{FF2B5EF4-FFF2-40B4-BE49-F238E27FC236}">
                    <a16:creationId xmlns:a16="http://schemas.microsoft.com/office/drawing/2014/main" id="{F17C2156-DE8E-42AC-B763-2B1BDC57334B}"/>
                  </a:ext>
                </a:extLst>
              </p14:cNvPr>
              <p14:cNvContentPartPr/>
              <p14:nvPr/>
            </p14:nvContentPartPr>
            <p14:xfrm>
              <a:off x="8822296" y="5159289"/>
              <a:ext cx="62280" cy="274680"/>
            </p14:xfrm>
          </p:contentPart>
        </mc:Choice>
        <mc:Fallback xmlns="">
          <p:pic>
            <p:nvPicPr>
              <p:cNvPr id="77" name="Entrada de lápiz 76">
                <a:extLst>
                  <a:ext uri="{FF2B5EF4-FFF2-40B4-BE49-F238E27FC236}">
                    <a16:creationId xmlns:a16="http://schemas.microsoft.com/office/drawing/2014/main" id="{F17C2156-DE8E-42AC-B763-2B1BDC57334B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8813656" y="5150289"/>
                <a:ext cx="7992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78" name="Entrada de lápiz 77">
                <a:extLst>
                  <a:ext uri="{FF2B5EF4-FFF2-40B4-BE49-F238E27FC236}">
                    <a16:creationId xmlns:a16="http://schemas.microsoft.com/office/drawing/2014/main" id="{DEC24DFB-7B67-4277-B204-270CB61E87DE}"/>
                  </a:ext>
                </a:extLst>
              </p14:cNvPr>
              <p14:cNvContentPartPr/>
              <p14:nvPr/>
            </p14:nvContentPartPr>
            <p14:xfrm>
              <a:off x="8704216" y="4884969"/>
              <a:ext cx="252720" cy="379080"/>
            </p14:xfrm>
          </p:contentPart>
        </mc:Choice>
        <mc:Fallback xmlns="">
          <p:pic>
            <p:nvPicPr>
              <p:cNvPr id="78" name="Entrada de lápiz 77">
                <a:extLst>
                  <a:ext uri="{FF2B5EF4-FFF2-40B4-BE49-F238E27FC236}">
                    <a16:creationId xmlns:a16="http://schemas.microsoft.com/office/drawing/2014/main" id="{DEC24DFB-7B67-4277-B204-270CB61E87DE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8695576" y="4875969"/>
                <a:ext cx="27036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79" name="Entrada de lápiz 78">
                <a:extLst>
                  <a:ext uri="{FF2B5EF4-FFF2-40B4-BE49-F238E27FC236}">
                    <a16:creationId xmlns:a16="http://schemas.microsoft.com/office/drawing/2014/main" id="{C42614CC-86B0-440D-B6E1-BD4BB896F506}"/>
                  </a:ext>
                </a:extLst>
              </p14:cNvPr>
              <p14:cNvContentPartPr/>
              <p14:nvPr/>
            </p14:nvContentPartPr>
            <p14:xfrm>
              <a:off x="8904736" y="5003769"/>
              <a:ext cx="427320" cy="325800"/>
            </p14:xfrm>
          </p:contentPart>
        </mc:Choice>
        <mc:Fallback xmlns="">
          <p:pic>
            <p:nvPicPr>
              <p:cNvPr id="79" name="Entrada de lápiz 78">
                <a:extLst>
                  <a:ext uri="{FF2B5EF4-FFF2-40B4-BE49-F238E27FC236}">
                    <a16:creationId xmlns:a16="http://schemas.microsoft.com/office/drawing/2014/main" id="{C42614CC-86B0-440D-B6E1-BD4BB896F50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8895736" y="4994769"/>
                <a:ext cx="44496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80" name="Entrada de lápiz 79">
                <a:extLst>
                  <a:ext uri="{FF2B5EF4-FFF2-40B4-BE49-F238E27FC236}">
                    <a16:creationId xmlns:a16="http://schemas.microsoft.com/office/drawing/2014/main" id="{3EADAF97-190D-41C2-93B9-C4966D8BF470}"/>
                  </a:ext>
                </a:extLst>
              </p14:cNvPr>
              <p14:cNvContentPartPr/>
              <p14:nvPr/>
            </p14:nvContentPartPr>
            <p14:xfrm>
              <a:off x="9358696" y="5002689"/>
              <a:ext cx="214200" cy="141480"/>
            </p14:xfrm>
          </p:contentPart>
        </mc:Choice>
        <mc:Fallback xmlns="">
          <p:pic>
            <p:nvPicPr>
              <p:cNvPr id="80" name="Entrada de lápiz 79">
                <a:extLst>
                  <a:ext uri="{FF2B5EF4-FFF2-40B4-BE49-F238E27FC236}">
                    <a16:creationId xmlns:a16="http://schemas.microsoft.com/office/drawing/2014/main" id="{3EADAF97-190D-41C2-93B9-C4966D8BF470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9350056" y="4993689"/>
                <a:ext cx="23184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81" name="Entrada de lápiz 80">
                <a:extLst>
                  <a:ext uri="{FF2B5EF4-FFF2-40B4-BE49-F238E27FC236}">
                    <a16:creationId xmlns:a16="http://schemas.microsoft.com/office/drawing/2014/main" id="{62B6E8EB-59E6-4DCA-A405-C779DF49EA39}"/>
                  </a:ext>
                </a:extLst>
              </p14:cNvPr>
              <p14:cNvContentPartPr/>
              <p14:nvPr/>
            </p14:nvContentPartPr>
            <p14:xfrm>
              <a:off x="9588376" y="4877769"/>
              <a:ext cx="383040" cy="228600"/>
            </p14:xfrm>
          </p:contentPart>
        </mc:Choice>
        <mc:Fallback xmlns="">
          <p:pic>
            <p:nvPicPr>
              <p:cNvPr id="81" name="Entrada de lápiz 80">
                <a:extLst>
                  <a:ext uri="{FF2B5EF4-FFF2-40B4-BE49-F238E27FC236}">
                    <a16:creationId xmlns:a16="http://schemas.microsoft.com/office/drawing/2014/main" id="{62B6E8EB-59E6-4DCA-A405-C779DF49EA39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9579736" y="4868769"/>
                <a:ext cx="40068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82" name="Entrada de lápiz 81">
                <a:extLst>
                  <a:ext uri="{FF2B5EF4-FFF2-40B4-BE49-F238E27FC236}">
                    <a16:creationId xmlns:a16="http://schemas.microsoft.com/office/drawing/2014/main" id="{E59547E7-4794-4155-A75B-344B4F1377D9}"/>
                  </a:ext>
                </a:extLst>
              </p14:cNvPr>
              <p14:cNvContentPartPr/>
              <p14:nvPr/>
            </p14:nvContentPartPr>
            <p14:xfrm>
              <a:off x="9974296" y="4520289"/>
              <a:ext cx="90720" cy="396360"/>
            </p14:xfrm>
          </p:contentPart>
        </mc:Choice>
        <mc:Fallback xmlns="">
          <p:pic>
            <p:nvPicPr>
              <p:cNvPr id="82" name="Entrada de lápiz 81">
                <a:extLst>
                  <a:ext uri="{FF2B5EF4-FFF2-40B4-BE49-F238E27FC236}">
                    <a16:creationId xmlns:a16="http://schemas.microsoft.com/office/drawing/2014/main" id="{E59547E7-4794-4155-A75B-344B4F1377D9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9965296" y="4511649"/>
                <a:ext cx="10836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83" name="Entrada de lápiz 82">
                <a:extLst>
                  <a:ext uri="{FF2B5EF4-FFF2-40B4-BE49-F238E27FC236}">
                    <a16:creationId xmlns:a16="http://schemas.microsoft.com/office/drawing/2014/main" id="{542A2456-FDF7-49DC-8DD4-3C65B4EFA14A}"/>
                  </a:ext>
                </a:extLst>
              </p14:cNvPr>
              <p14:cNvContentPartPr/>
              <p14:nvPr/>
            </p14:nvContentPartPr>
            <p14:xfrm>
              <a:off x="9949456" y="4710009"/>
              <a:ext cx="333720" cy="186120"/>
            </p14:xfrm>
          </p:contentPart>
        </mc:Choice>
        <mc:Fallback xmlns="">
          <p:pic>
            <p:nvPicPr>
              <p:cNvPr id="83" name="Entrada de lápiz 82">
                <a:extLst>
                  <a:ext uri="{FF2B5EF4-FFF2-40B4-BE49-F238E27FC236}">
                    <a16:creationId xmlns:a16="http://schemas.microsoft.com/office/drawing/2014/main" id="{542A2456-FDF7-49DC-8DD4-3C65B4EFA14A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9940816" y="4701369"/>
                <a:ext cx="35136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84" name="Entrada de lápiz 83">
                <a:extLst>
                  <a:ext uri="{FF2B5EF4-FFF2-40B4-BE49-F238E27FC236}">
                    <a16:creationId xmlns:a16="http://schemas.microsoft.com/office/drawing/2014/main" id="{BB5F822F-6F87-47AB-9F4F-66A2D827D237}"/>
                  </a:ext>
                </a:extLst>
              </p14:cNvPr>
              <p14:cNvContentPartPr/>
              <p14:nvPr/>
            </p14:nvContentPartPr>
            <p14:xfrm>
              <a:off x="10143136" y="4778409"/>
              <a:ext cx="159120" cy="69840"/>
            </p14:xfrm>
          </p:contentPart>
        </mc:Choice>
        <mc:Fallback xmlns="">
          <p:pic>
            <p:nvPicPr>
              <p:cNvPr id="84" name="Entrada de lápiz 83">
                <a:extLst>
                  <a:ext uri="{FF2B5EF4-FFF2-40B4-BE49-F238E27FC236}">
                    <a16:creationId xmlns:a16="http://schemas.microsoft.com/office/drawing/2014/main" id="{BB5F822F-6F87-47AB-9F4F-66A2D827D237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0134496" y="4769769"/>
                <a:ext cx="17676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86" name="Entrada de lápiz 85">
                <a:extLst>
                  <a:ext uri="{FF2B5EF4-FFF2-40B4-BE49-F238E27FC236}">
                    <a16:creationId xmlns:a16="http://schemas.microsoft.com/office/drawing/2014/main" id="{5871266E-D940-4CFB-968E-399582CD058D}"/>
                  </a:ext>
                </a:extLst>
              </p14:cNvPr>
              <p14:cNvContentPartPr/>
              <p14:nvPr/>
            </p14:nvContentPartPr>
            <p14:xfrm>
              <a:off x="6903496" y="5394369"/>
              <a:ext cx="28800" cy="357120"/>
            </p14:xfrm>
          </p:contentPart>
        </mc:Choice>
        <mc:Fallback xmlns="">
          <p:pic>
            <p:nvPicPr>
              <p:cNvPr id="86" name="Entrada de lápiz 85">
                <a:extLst>
                  <a:ext uri="{FF2B5EF4-FFF2-40B4-BE49-F238E27FC236}">
                    <a16:creationId xmlns:a16="http://schemas.microsoft.com/office/drawing/2014/main" id="{5871266E-D940-4CFB-968E-399582CD058D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6894496" y="5385369"/>
                <a:ext cx="4644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87" name="Entrada de lápiz 86">
                <a:extLst>
                  <a:ext uri="{FF2B5EF4-FFF2-40B4-BE49-F238E27FC236}">
                    <a16:creationId xmlns:a16="http://schemas.microsoft.com/office/drawing/2014/main" id="{35B9885A-FDD6-46B9-81AB-F9C24392123F}"/>
                  </a:ext>
                </a:extLst>
              </p14:cNvPr>
              <p14:cNvContentPartPr/>
              <p14:nvPr/>
            </p14:nvContentPartPr>
            <p14:xfrm>
              <a:off x="6777496" y="5289609"/>
              <a:ext cx="403560" cy="528840"/>
            </p14:xfrm>
          </p:contentPart>
        </mc:Choice>
        <mc:Fallback xmlns="">
          <p:pic>
            <p:nvPicPr>
              <p:cNvPr id="87" name="Entrada de lápiz 86">
                <a:extLst>
                  <a:ext uri="{FF2B5EF4-FFF2-40B4-BE49-F238E27FC236}">
                    <a16:creationId xmlns:a16="http://schemas.microsoft.com/office/drawing/2014/main" id="{35B9885A-FDD6-46B9-81AB-F9C24392123F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6768496" y="5280969"/>
                <a:ext cx="421200" cy="54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88" name="Entrada de lápiz 87">
                <a:extLst>
                  <a:ext uri="{FF2B5EF4-FFF2-40B4-BE49-F238E27FC236}">
                    <a16:creationId xmlns:a16="http://schemas.microsoft.com/office/drawing/2014/main" id="{992D8C73-A65B-4C68-A401-D4BE448BD4B7}"/>
                  </a:ext>
                </a:extLst>
              </p14:cNvPr>
              <p14:cNvContentPartPr/>
              <p14:nvPr/>
            </p14:nvContentPartPr>
            <p14:xfrm>
              <a:off x="7167016" y="5422089"/>
              <a:ext cx="47880" cy="370440"/>
            </p14:xfrm>
          </p:contentPart>
        </mc:Choice>
        <mc:Fallback xmlns="">
          <p:pic>
            <p:nvPicPr>
              <p:cNvPr id="88" name="Entrada de lápiz 87">
                <a:extLst>
                  <a:ext uri="{FF2B5EF4-FFF2-40B4-BE49-F238E27FC236}">
                    <a16:creationId xmlns:a16="http://schemas.microsoft.com/office/drawing/2014/main" id="{992D8C73-A65B-4C68-A401-D4BE448BD4B7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7158376" y="5413449"/>
                <a:ext cx="6552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89" name="Entrada de lápiz 88">
                <a:extLst>
                  <a:ext uri="{FF2B5EF4-FFF2-40B4-BE49-F238E27FC236}">
                    <a16:creationId xmlns:a16="http://schemas.microsoft.com/office/drawing/2014/main" id="{23434D24-C188-48F8-A2C4-BEC24EFBE6C7}"/>
                  </a:ext>
                </a:extLst>
              </p14:cNvPr>
              <p14:cNvContentPartPr/>
              <p14:nvPr/>
            </p14:nvContentPartPr>
            <p14:xfrm>
              <a:off x="7253416" y="5580129"/>
              <a:ext cx="149040" cy="253080"/>
            </p14:xfrm>
          </p:contentPart>
        </mc:Choice>
        <mc:Fallback xmlns="">
          <p:pic>
            <p:nvPicPr>
              <p:cNvPr id="89" name="Entrada de lápiz 88">
                <a:extLst>
                  <a:ext uri="{FF2B5EF4-FFF2-40B4-BE49-F238E27FC236}">
                    <a16:creationId xmlns:a16="http://schemas.microsoft.com/office/drawing/2014/main" id="{23434D24-C188-48F8-A2C4-BEC24EFBE6C7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7244416" y="5571489"/>
                <a:ext cx="16668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90" name="Entrada de lápiz 89">
                <a:extLst>
                  <a:ext uri="{FF2B5EF4-FFF2-40B4-BE49-F238E27FC236}">
                    <a16:creationId xmlns:a16="http://schemas.microsoft.com/office/drawing/2014/main" id="{F4F74492-A313-46A5-B24A-B5968275D62B}"/>
                  </a:ext>
                </a:extLst>
              </p14:cNvPr>
              <p14:cNvContentPartPr/>
              <p14:nvPr/>
            </p14:nvContentPartPr>
            <p14:xfrm>
              <a:off x="7424416" y="5548809"/>
              <a:ext cx="521280" cy="403560"/>
            </p14:xfrm>
          </p:contentPart>
        </mc:Choice>
        <mc:Fallback xmlns="">
          <p:pic>
            <p:nvPicPr>
              <p:cNvPr id="90" name="Entrada de lápiz 89">
                <a:extLst>
                  <a:ext uri="{FF2B5EF4-FFF2-40B4-BE49-F238E27FC236}">
                    <a16:creationId xmlns:a16="http://schemas.microsoft.com/office/drawing/2014/main" id="{F4F74492-A313-46A5-B24A-B5968275D62B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7415776" y="5539809"/>
                <a:ext cx="538920" cy="4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92" name="Entrada de lápiz 91">
                <a:extLst>
                  <a:ext uri="{FF2B5EF4-FFF2-40B4-BE49-F238E27FC236}">
                    <a16:creationId xmlns:a16="http://schemas.microsoft.com/office/drawing/2014/main" id="{25DE140C-2719-487C-9D12-9A911AF04E6C}"/>
                  </a:ext>
                </a:extLst>
              </p14:cNvPr>
              <p14:cNvContentPartPr/>
              <p14:nvPr/>
            </p14:nvContentPartPr>
            <p14:xfrm>
              <a:off x="10098856" y="5199249"/>
              <a:ext cx="133200" cy="250200"/>
            </p14:xfrm>
          </p:contentPart>
        </mc:Choice>
        <mc:Fallback xmlns="">
          <p:pic>
            <p:nvPicPr>
              <p:cNvPr id="92" name="Entrada de lápiz 91">
                <a:extLst>
                  <a:ext uri="{FF2B5EF4-FFF2-40B4-BE49-F238E27FC236}">
                    <a16:creationId xmlns:a16="http://schemas.microsoft.com/office/drawing/2014/main" id="{25DE140C-2719-487C-9D12-9A911AF04E6C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0090216" y="5190609"/>
                <a:ext cx="15084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93" name="Entrada de lápiz 92">
                <a:extLst>
                  <a:ext uri="{FF2B5EF4-FFF2-40B4-BE49-F238E27FC236}">
                    <a16:creationId xmlns:a16="http://schemas.microsoft.com/office/drawing/2014/main" id="{F6DBAB9E-C440-42F8-877E-90D20530D887}"/>
                  </a:ext>
                </a:extLst>
              </p14:cNvPr>
              <p14:cNvContentPartPr/>
              <p14:nvPr/>
            </p14:nvContentPartPr>
            <p14:xfrm>
              <a:off x="10093816" y="5214009"/>
              <a:ext cx="451080" cy="554040"/>
            </p14:xfrm>
          </p:contentPart>
        </mc:Choice>
        <mc:Fallback xmlns="">
          <p:pic>
            <p:nvPicPr>
              <p:cNvPr id="93" name="Entrada de lápiz 92">
                <a:extLst>
                  <a:ext uri="{FF2B5EF4-FFF2-40B4-BE49-F238E27FC236}">
                    <a16:creationId xmlns:a16="http://schemas.microsoft.com/office/drawing/2014/main" id="{F6DBAB9E-C440-42F8-877E-90D20530D887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10084816" y="5205009"/>
                <a:ext cx="468720" cy="57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95" name="Entrada de lápiz 94">
                <a:extLst>
                  <a:ext uri="{FF2B5EF4-FFF2-40B4-BE49-F238E27FC236}">
                    <a16:creationId xmlns:a16="http://schemas.microsoft.com/office/drawing/2014/main" id="{254145DF-4317-4D76-98DF-D2160A8AFD56}"/>
                  </a:ext>
                </a:extLst>
              </p14:cNvPr>
              <p14:cNvContentPartPr/>
              <p14:nvPr/>
            </p14:nvContentPartPr>
            <p14:xfrm>
              <a:off x="10570816" y="4766169"/>
              <a:ext cx="14760" cy="498600"/>
            </p14:xfrm>
          </p:contentPart>
        </mc:Choice>
        <mc:Fallback xmlns="">
          <p:pic>
            <p:nvPicPr>
              <p:cNvPr id="95" name="Entrada de lápiz 94">
                <a:extLst>
                  <a:ext uri="{FF2B5EF4-FFF2-40B4-BE49-F238E27FC236}">
                    <a16:creationId xmlns:a16="http://schemas.microsoft.com/office/drawing/2014/main" id="{254145DF-4317-4D76-98DF-D2160A8AFD56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10561816" y="4757529"/>
                <a:ext cx="32400" cy="51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96" name="Entrada de lápiz 95">
                <a:extLst>
                  <a:ext uri="{FF2B5EF4-FFF2-40B4-BE49-F238E27FC236}">
                    <a16:creationId xmlns:a16="http://schemas.microsoft.com/office/drawing/2014/main" id="{6B4943E7-CA32-4C42-99B6-DA3B74AA8E0C}"/>
                  </a:ext>
                </a:extLst>
              </p14:cNvPr>
              <p14:cNvContentPartPr/>
              <p14:nvPr/>
            </p14:nvContentPartPr>
            <p14:xfrm>
              <a:off x="10462816" y="4776609"/>
              <a:ext cx="253800" cy="409320"/>
            </p14:xfrm>
          </p:contentPart>
        </mc:Choice>
        <mc:Fallback xmlns="">
          <p:pic>
            <p:nvPicPr>
              <p:cNvPr id="96" name="Entrada de lápiz 95">
                <a:extLst>
                  <a:ext uri="{FF2B5EF4-FFF2-40B4-BE49-F238E27FC236}">
                    <a16:creationId xmlns:a16="http://schemas.microsoft.com/office/drawing/2014/main" id="{6B4943E7-CA32-4C42-99B6-DA3B74AA8E0C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10454176" y="4767969"/>
                <a:ext cx="27144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97" name="Entrada de lápiz 96">
                <a:extLst>
                  <a:ext uri="{FF2B5EF4-FFF2-40B4-BE49-F238E27FC236}">
                    <a16:creationId xmlns:a16="http://schemas.microsoft.com/office/drawing/2014/main" id="{794E9AC1-9159-4F13-8F05-5CB49699CA2C}"/>
                  </a:ext>
                </a:extLst>
              </p14:cNvPr>
              <p14:cNvContentPartPr/>
              <p14:nvPr/>
            </p14:nvContentPartPr>
            <p14:xfrm>
              <a:off x="10770616" y="4718649"/>
              <a:ext cx="205200" cy="360000"/>
            </p14:xfrm>
          </p:contentPart>
        </mc:Choice>
        <mc:Fallback xmlns="">
          <p:pic>
            <p:nvPicPr>
              <p:cNvPr id="97" name="Entrada de lápiz 96">
                <a:extLst>
                  <a:ext uri="{FF2B5EF4-FFF2-40B4-BE49-F238E27FC236}">
                    <a16:creationId xmlns:a16="http://schemas.microsoft.com/office/drawing/2014/main" id="{794E9AC1-9159-4F13-8F05-5CB49699CA2C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10761976" y="4710009"/>
                <a:ext cx="22284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98" name="Entrada de lápiz 97">
                <a:extLst>
                  <a:ext uri="{FF2B5EF4-FFF2-40B4-BE49-F238E27FC236}">
                    <a16:creationId xmlns:a16="http://schemas.microsoft.com/office/drawing/2014/main" id="{84F0FCB4-8D04-47D5-8BF7-14E05003125D}"/>
                  </a:ext>
                </a:extLst>
              </p14:cNvPr>
              <p14:cNvContentPartPr/>
              <p14:nvPr/>
            </p14:nvContentPartPr>
            <p14:xfrm>
              <a:off x="11003536" y="4725849"/>
              <a:ext cx="120240" cy="293400"/>
            </p14:xfrm>
          </p:contentPart>
        </mc:Choice>
        <mc:Fallback xmlns="">
          <p:pic>
            <p:nvPicPr>
              <p:cNvPr id="98" name="Entrada de lápiz 97">
                <a:extLst>
                  <a:ext uri="{FF2B5EF4-FFF2-40B4-BE49-F238E27FC236}">
                    <a16:creationId xmlns:a16="http://schemas.microsoft.com/office/drawing/2014/main" id="{84F0FCB4-8D04-47D5-8BF7-14E05003125D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10994896" y="4716849"/>
                <a:ext cx="13788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00" name="Entrada de lápiz 99">
                <a:extLst>
                  <a:ext uri="{FF2B5EF4-FFF2-40B4-BE49-F238E27FC236}">
                    <a16:creationId xmlns:a16="http://schemas.microsoft.com/office/drawing/2014/main" id="{463E201A-C856-4917-A833-FE14329E6780}"/>
                  </a:ext>
                </a:extLst>
              </p14:cNvPr>
              <p14:cNvContentPartPr/>
              <p14:nvPr/>
            </p14:nvContentPartPr>
            <p14:xfrm>
              <a:off x="11048536" y="5231649"/>
              <a:ext cx="175320" cy="252360"/>
            </p14:xfrm>
          </p:contentPart>
        </mc:Choice>
        <mc:Fallback xmlns="">
          <p:pic>
            <p:nvPicPr>
              <p:cNvPr id="100" name="Entrada de lápiz 99">
                <a:extLst>
                  <a:ext uri="{FF2B5EF4-FFF2-40B4-BE49-F238E27FC236}">
                    <a16:creationId xmlns:a16="http://schemas.microsoft.com/office/drawing/2014/main" id="{463E201A-C856-4917-A833-FE14329E6780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11039536" y="5223009"/>
                <a:ext cx="19296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01" name="Entrada de lápiz 100">
                <a:extLst>
                  <a:ext uri="{FF2B5EF4-FFF2-40B4-BE49-F238E27FC236}">
                    <a16:creationId xmlns:a16="http://schemas.microsoft.com/office/drawing/2014/main" id="{2F9DCF07-F142-446E-8941-5868C579849B}"/>
                  </a:ext>
                </a:extLst>
              </p14:cNvPr>
              <p14:cNvContentPartPr/>
              <p14:nvPr/>
            </p14:nvContentPartPr>
            <p14:xfrm>
              <a:off x="11289376" y="5040849"/>
              <a:ext cx="21960" cy="352800"/>
            </p14:xfrm>
          </p:contentPart>
        </mc:Choice>
        <mc:Fallback xmlns="">
          <p:pic>
            <p:nvPicPr>
              <p:cNvPr id="101" name="Entrada de lápiz 100">
                <a:extLst>
                  <a:ext uri="{FF2B5EF4-FFF2-40B4-BE49-F238E27FC236}">
                    <a16:creationId xmlns:a16="http://schemas.microsoft.com/office/drawing/2014/main" id="{2F9DCF07-F142-446E-8941-5868C579849B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11280736" y="5032209"/>
                <a:ext cx="3960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02" name="Entrada de lápiz 101">
                <a:extLst>
                  <a:ext uri="{FF2B5EF4-FFF2-40B4-BE49-F238E27FC236}">
                    <a16:creationId xmlns:a16="http://schemas.microsoft.com/office/drawing/2014/main" id="{A7B3ACB1-BA84-432F-8F8E-1DA30CCEB7D1}"/>
                  </a:ext>
                </a:extLst>
              </p14:cNvPr>
              <p14:cNvContentPartPr/>
              <p14:nvPr/>
            </p14:nvContentPartPr>
            <p14:xfrm>
              <a:off x="11160136" y="4845369"/>
              <a:ext cx="704160" cy="398520"/>
            </p14:xfrm>
          </p:contentPart>
        </mc:Choice>
        <mc:Fallback xmlns="">
          <p:pic>
            <p:nvPicPr>
              <p:cNvPr id="102" name="Entrada de lápiz 101">
                <a:extLst>
                  <a:ext uri="{FF2B5EF4-FFF2-40B4-BE49-F238E27FC236}">
                    <a16:creationId xmlns:a16="http://schemas.microsoft.com/office/drawing/2014/main" id="{A7B3ACB1-BA84-432F-8F8E-1DA30CCEB7D1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11151136" y="4836729"/>
                <a:ext cx="721800" cy="4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03" name="Entrada de lápiz 102">
                <a:extLst>
                  <a:ext uri="{FF2B5EF4-FFF2-40B4-BE49-F238E27FC236}">
                    <a16:creationId xmlns:a16="http://schemas.microsoft.com/office/drawing/2014/main" id="{FC5AF7CE-A6A0-4289-B103-5EA9315A552E}"/>
                  </a:ext>
                </a:extLst>
              </p14:cNvPr>
              <p14:cNvContentPartPr/>
              <p14:nvPr/>
            </p14:nvContentPartPr>
            <p14:xfrm>
              <a:off x="11290456" y="5455209"/>
              <a:ext cx="460800" cy="345960"/>
            </p14:xfrm>
          </p:contentPart>
        </mc:Choice>
        <mc:Fallback xmlns="">
          <p:pic>
            <p:nvPicPr>
              <p:cNvPr id="103" name="Entrada de lápiz 102">
                <a:extLst>
                  <a:ext uri="{FF2B5EF4-FFF2-40B4-BE49-F238E27FC236}">
                    <a16:creationId xmlns:a16="http://schemas.microsoft.com/office/drawing/2014/main" id="{FC5AF7CE-A6A0-4289-B103-5EA9315A552E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11281456" y="5446209"/>
                <a:ext cx="47844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04" name="Entrada de lápiz 103">
                <a:extLst>
                  <a:ext uri="{FF2B5EF4-FFF2-40B4-BE49-F238E27FC236}">
                    <a16:creationId xmlns:a16="http://schemas.microsoft.com/office/drawing/2014/main" id="{5A085C6D-4253-440A-9C4A-060B5144569A}"/>
                  </a:ext>
                </a:extLst>
              </p14:cNvPr>
              <p14:cNvContentPartPr/>
              <p14:nvPr/>
            </p14:nvContentPartPr>
            <p14:xfrm>
              <a:off x="11924416" y="5739609"/>
              <a:ext cx="10800" cy="13680"/>
            </p14:xfrm>
          </p:contentPart>
        </mc:Choice>
        <mc:Fallback xmlns="">
          <p:pic>
            <p:nvPicPr>
              <p:cNvPr id="104" name="Entrada de lápiz 103">
                <a:extLst>
                  <a:ext uri="{FF2B5EF4-FFF2-40B4-BE49-F238E27FC236}">
                    <a16:creationId xmlns:a16="http://schemas.microsoft.com/office/drawing/2014/main" id="{5A085C6D-4253-440A-9C4A-060B5144569A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11915416" y="5730609"/>
                <a:ext cx="28440" cy="3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1" name="Grupo 120">
            <a:extLst>
              <a:ext uri="{FF2B5EF4-FFF2-40B4-BE49-F238E27FC236}">
                <a16:creationId xmlns:a16="http://schemas.microsoft.com/office/drawing/2014/main" id="{AEF13A7B-9E7D-42BC-ABDA-844EDF6FE227}"/>
              </a:ext>
            </a:extLst>
          </p:cNvPr>
          <p:cNvGrpSpPr/>
          <p:nvPr/>
        </p:nvGrpSpPr>
        <p:grpSpPr>
          <a:xfrm>
            <a:off x="44776" y="561369"/>
            <a:ext cx="1483200" cy="533880"/>
            <a:chOff x="44776" y="561369"/>
            <a:chExt cx="1483200" cy="53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13" name="Entrada de lápiz 112">
                  <a:extLst>
                    <a:ext uri="{FF2B5EF4-FFF2-40B4-BE49-F238E27FC236}">
                      <a16:creationId xmlns:a16="http://schemas.microsoft.com/office/drawing/2014/main" id="{ADE215C9-C23E-41BE-A5BF-7AF6E1EBFE9B}"/>
                    </a:ext>
                  </a:extLst>
                </p14:cNvPr>
                <p14:cNvContentPartPr/>
                <p14:nvPr/>
              </p14:nvContentPartPr>
              <p14:xfrm>
                <a:off x="44776" y="610689"/>
                <a:ext cx="219600" cy="291240"/>
              </p14:xfrm>
            </p:contentPart>
          </mc:Choice>
          <mc:Fallback xmlns="">
            <p:pic>
              <p:nvPicPr>
                <p:cNvPr id="113" name="Entrada de lápiz 112">
                  <a:extLst>
                    <a:ext uri="{FF2B5EF4-FFF2-40B4-BE49-F238E27FC236}">
                      <a16:creationId xmlns:a16="http://schemas.microsoft.com/office/drawing/2014/main" id="{ADE215C9-C23E-41BE-A5BF-7AF6E1EBFE9B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5776" y="601689"/>
                  <a:ext cx="23724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4" name="Entrada de lápiz 113">
                  <a:extLst>
                    <a:ext uri="{FF2B5EF4-FFF2-40B4-BE49-F238E27FC236}">
                      <a16:creationId xmlns:a16="http://schemas.microsoft.com/office/drawing/2014/main" id="{C877694C-CAEE-479E-9642-956E0D20CBAD}"/>
                    </a:ext>
                  </a:extLst>
                </p14:cNvPr>
                <p14:cNvContentPartPr/>
                <p14:nvPr/>
              </p14:nvContentPartPr>
              <p14:xfrm>
                <a:off x="320536" y="751809"/>
                <a:ext cx="132480" cy="136080"/>
              </p14:xfrm>
            </p:contentPart>
          </mc:Choice>
          <mc:Fallback xmlns="">
            <p:pic>
              <p:nvPicPr>
                <p:cNvPr id="114" name="Entrada de lápiz 113">
                  <a:extLst>
                    <a:ext uri="{FF2B5EF4-FFF2-40B4-BE49-F238E27FC236}">
                      <a16:creationId xmlns:a16="http://schemas.microsoft.com/office/drawing/2014/main" id="{C877694C-CAEE-479E-9642-956E0D20CBAD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11896" y="743169"/>
                  <a:ext cx="1501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5" name="Entrada de lápiz 114">
                  <a:extLst>
                    <a:ext uri="{FF2B5EF4-FFF2-40B4-BE49-F238E27FC236}">
                      <a16:creationId xmlns:a16="http://schemas.microsoft.com/office/drawing/2014/main" id="{C481A46D-34E5-42A7-9E55-0AA17BEC572C}"/>
                    </a:ext>
                  </a:extLst>
                </p14:cNvPr>
                <p14:cNvContentPartPr/>
                <p14:nvPr/>
              </p14:nvContentPartPr>
              <p14:xfrm>
                <a:off x="514216" y="561369"/>
                <a:ext cx="48240" cy="275400"/>
              </p14:xfrm>
            </p:contentPart>
          </mc:Choice>
          <mc:Fallback xmlns="">
            <p:pic>
              <p:nvPicPr>
                <p:cNvPr id="115" name="Entrada de lápiz 114">
                  <a:extLst>
                    <a:ext uri="{FF2B5EF4-FFF2-40B4-BE49-F238E27FC236}">
                      <a16:creationId xmlns:a16="http://schemas.microsoft.com/office/drawing/2014/main" id="{C481A46D-34E5-42A7-9E55-0AA17BEC572C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05576" y="552729"/>
                  <a:ext cx="6588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6" name="Entrada de lápiz 115">
                  <a:extLst>
                    <a:ext uri="{FF2B5EF4-FFF2-40B4-BE49-F238E27FC236}">
                      <a16:creationId xmlns:a16="http://schemas.microsoft.com/office/drawing/2014/main" id="{B9DE07B2-6E77-4689-AFB7-29D3848BDA83}"/>
                    </a:ext>
                  </a:extLst>
                </p14:cNvPr>
                <p14:cNvContentPartPr/>
                <p14:nvPr/>
              </p14:nvContentPartPr>
              <p14:xfrm>
                <a:off x="508456" y="768009"/>
                <a:ext cx="142560" cy="36720"/>
              </p14:xfrm>
            </p:contentPart>
          </mc:Choice>
          <mc:Fallback xmlns="">
            <p:pic>
              <p:nvPicPr>
                <p:cNvPr id="116" name="Entrada de lápiz 115">
                  <a:extLst>
                    <a:ext uri="{FF2B5EF4-FFF2-40B4-BE49-F238E27FC236}">
                      <a16:creationId xmlns:a16="http://schemas.microsoft.com/office/drawing/2014/main" id="{B9DE07B2-6E77-4689-AFB7-29D3848BDA83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99456" y="759369"/>
                  <a:ext cx="1602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7" name="Entrada de lápiz 116">
                  <a:extLst>
                    <a:ext uri="{FF2B5EF4-FFF2-40B4-BE49-F238E27FC236}">
                      <a16:creationId xmlns:a16="http://schemas.microsoft.com/office/drawing/2014/main" id="{BD8B9340-62BF-4761-B978-F3B7EC4C283E}"/>
                    </a:ext>
                  </a:extLst>
                </p14:cNvPr>
                <p14:cNvContentPartPr/>
                <p14:nvPr/>
              </p14:nvContentPartPr>
              <p14:xfrm>
                <a:off x="746056" y="562449"/>
                <a:ext cx="126720" cy="532800"/>
              </p14:xfrm>
            </p:contentPart>
          </mc:Choice>
          <mc:Fallback xmlns="">
            <p:pic>
              <p:nvPicPr>
                <p:cNvPr id="117" name="Entrada de lápiz 116">
                  <a:extLst>
                    <a:ext uri="{FF2B5EF4-FFF2-40B4-BE49-F238E27FC236}">
                      <a16:creationId xmlns:a16="http://schemas.microsoft.com/office/drawing/2014/main" id="{BD8B9340-62BF-4761-B978-F3B7EC4C283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37416" y="553449"/>
                  <a:ext cx="14436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8" name="Entrada de lápiz 117">
                  <a:extLst>
                    <a:ext uri="{FF2B5EF4-FFF2-40B4-BE49-F238E27FC236}">
                      <a16:creationId xmlns:a16="http://schemas.microsoft.com/office/drawing/2014/main" id="{F72F2414-5FD5-4317-849F-FC8508CEB322}"/>
                    </a:ext>
                  </a:extLst>
                </p14:cNvPr>
                <p14:cNvContentPartPr/>
                <p14:nvPr/>
              </p14:nvContentPartPr>
              <p14:xfrm>
                <a:off x="739216" y="586929"/>
                <a:ext cx="458640" cy="458280"/>
              </p14:xfrm>
            </p:contentPart>
          </mc:Choice>
          <mc:Fallback xmlns="">
            <p:pic>
              <p:nvPicPr>
                <p:cNvPr id="118" name="Entrada de lápiz 117">
                  <a:extLst>
                    <a:ext uri="{FF2B5EF4-FFF2-40B4-BE49-F238E27FC236}">
                      <a16:creationId xmlns:a16="http://schemas.microsoft.com/office/drawing/2014/main" id="{F72F2414-5FD5-4317-849F-FC8508CEB32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30216" y="578289"/>
                  <a:ext cx="47628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9" name="Entrada de lápiz 118">
                  <a:extLst>
                    <a:ext uri="{FF2B5EF4-FFF2-40B4-BE49-F238E27FC236}">
                      <a16:creationId xmlns:a16="http://schemas.microsoft.com/office/drawing/2014/main" id="{1AB36421-8F12-4690-97FA-7DB93F022437}"/>
                    </a:ext>
                  </a:extLst>
                </p14:cNvPr>
                <p14:cNvContentPartPr/>
                <p14:nvPr/>
              </p14:nvContentPartPr>
              <p14:xfrm>
                <a:off x="1174096" y="597369"/>
                <a:ext cx="258840" cy="302040"/>
              </p14:xfrm>
            </p:contentPart>
          </mc:Choice>
          <mc:Fallback xmlns="">
            <p:pic>
              <p:nvPicPr>
                <p:cNvPr id="119" name="Entrada de lápiz 118">
                  <a:extLst>
                    <a:ext uri="{FF2B5EF4-FFF2-40B4-BE49-F238E27FC236}">
                      <a16:creationId xmlns:a16="http://schemas.microsoft.com/office/drawing/2014/main" id="{1AB36421-8F12-4690-97FA-7DB93F022437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165096" y="588369"/>
                  <a:ext cx="27648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20" name="Entrada de lápiz 119">
                  <a:extLst>
                    <a:ext uri="{FF2B5EF4-FFF2-40B4-BE49-F238E27FC236}">
                      <a16:creationId xmlns:a16="http://schemas.microsoft.com/office/drawing/2014/main" id="{8BA2C949-3F3C-4A96-B57C-4F1325760045}"/>
                    </a:ext>
                  </a:extLst>
                </p14:cNvPr>
                <p14:cNvContentPartPr/>
                <p14:nvPr/>
              </p14:nvContentPartPr>
              <p14:xfrm>
                <a:off x="1353736" y="709329"/>
                <a:ext cx="174240" cy="210600"/>
              </p14:xfrm>
            </p:contentPart>
          </mc:Choice>
          <mc:Fallback xmlns="">
            <p:pic>
              <p:nvPicPr>
                <p:cNvPr id="120" name="Entrada de lápiz 119">
                  <a:extLst>
                    <a:ext uri="{FF2B5EF4-FFF2-40B4-BE49-F238E27FC236}">
                      <a16:creationId xmlns:a16="http://schemas.microsoft.com/office/drawing/2014/main" id="{8BA2C949-3F3C-4A96-B57C-4F1325760045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345096" y="700689"/>
                  <a:ext cx="191880" cy="22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upo 131">
            <a:extLst>
              <a:ext uri="{FF2B5EF4-FFF2-40B4-BE49-F238E27FC236}">
                <a16:creationId xmlns:a16="http://schemas.microsoft.com/office/drawing/2014/main" id="{E518A555-D1FA-437A-B6DC-8C10D94682F7}"/>
              </a:ext>
            </a:extLst>
          </p:cNvPr>
          <p:cNvGrpSpPr/>
          <p:nvPr/>
        </p:nvGrpSpPr>
        <p:grpSpPr>
          <a:xfrm>
            <a:off x="-25064" y="1301889"/>
            <a:ext cx="11544120" cy="2662200"/>
            <a:chOff x="-25064" y="1301889"/>
            <a:chExt cx="11544120" cy="266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22" name="Entrada de lápiz 121">
                  <a:extLst>
                    <a:ext uri="{FF2B5EF4-FFF2-40B4-BE49-F238E27FC236}">
                      <a16:creationId xmlns:a16="http://schemas.microsoft.com/office/drawing/2014/main" id="{5DCA0D56-D514-4F86-8273-D540C2C5930E}"/>
                    </a:ext>
                  </a:extLst>
                </p14:cNvPr>
                <p14:cNvContentPartPr/>
                <p14:nvPr/>
              </p14:nvContentPartPr>
              <p14:xfrm>
                <a:off x="1027936" y="1301889"/>
                <a:ext cx="10491120" cy="2662200"/>
              </p14:xfrm>
            </p:contentPart>
          </mc:Choice>
          <mc:Fallback xmlns="">
            <p:pic>
              <p:nvPicPr>
                <p:cNvPr id="122" name="Entrada de lápiz 121">
                  <a:extLst>
                    <a:ext uri="{FF2B5EF4-FFF2-40B4-BE49-F238E27FC236}">
                      <a16:creationId xmlns:a16="http://schemas.microsoft.com/office/drawing/2014/main" id="{5DCA0D56-D514-4F86-8273-D540C2C5930E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19296" y="1293249"/>
                  <a:ext cx="10508760" cy="267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23" name="Entrada de lápiz 122">
                  <a:extLst>
                    <a:ext uri="{FF2B5EF4-FFF2-40B4-BE49-F238E27FC236}">
                      <a16:creationId xmlns:a16="http://schemas.microsoft.com/office/drawing/2014/main" id="{339ACE29-AAB9-4ABE-9396-E45F6BCED75C}"/>
                    </a:ext>
                  </a:extLst>
                </p14:cNvPr>
                <p14:cNvContentPartPr/>
                <p14:nvPr/>
              </p14:nvContentPartPr>
              <p14:xfrm>
                <a:off x="-25064" y="2677809"/>
                <a:ext cx="142560" cy="421200"/>
              </p14:xfrm>
            </p:contentPart>
          </mc:Choice>
          <mc:Fallback xmlns="">
            <p:pic>
              <p:nvPicPr>
                <p:cNvPr id="123" name="Entrada de lápiz 122">
                  <a:extLst>
                    <a:ext uri="{FF2B5EF4-FFF2-40B4-BE49-F238E27FC236}">
                      <a16:creationId xmlns:a16="http://schemas.microsoft.com/office/drawing/2014/main" id="{339ACE29-AAB9-4ABE-9396-E45F6BCED75C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-33704" y="2668809"/>
                  <a:ext cx="16020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24" name="Entrada de lápiz 123">
                  <a:extLst>
                    <a:ext uri="{FF2B5EF4-FFF2-40B4-BE49-F238E27FC236}">
                      <a16:creationId xmlns:a16="http://schemas.microsoft.com/office/drawing/2014/main" id="{70A37F13-4FF2-40BC-AF7C-4083BF80439C}"/>
                    </a:ext>
                  </a:extLst>
                </p14:cNvPr>
                <p14:cNvContentPartPr/>
                <p14:nvPr/>
              </p14:nvContentPartPr>
              <p14:xfrm>
                <a:off x="42661" y="2886969"/>
                <a:ext cx="106200" cy="189720"/>
              </p14:xfrm>
            </p:contentPart>
          </mc:Choice>
          <mc:Fallback xmlns="">
            <p:pic>
              <p:nvPicPr>
                <p:cNvPr id="124" name="Entrada de lápiz 123">
                  <a:extLst>
                    <a:ext uri="{FF2B5EF4-FFF2-40B4-BE49-F238E27FC236}">
                      <a16:creationId xmlns:a16="http://schemas.microsoft.com/office/drawing/2014/main" id="{70A37F13-4FF2-40BC-AF7C-4083BF80439C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3661" y="2878329"/>
                  <a:ext cx="1238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25" name="Entrada de lápiz 124">
                  <a:extLst>
                    <a:ext uri="{FF2B5EF4-FFF2-40B4-BE49-F238E27FC236}">
                      <a16:creationId xmlns:a16="http://schemas.microsoft.com/office/drawing/2014/main" id="{1A14A75B-CFFE-48B7-943C-DC07D5D62BFE}"/>
                    </a:ext>
                  </a:extLst>
                </p14:cNvPr>
                <p14:cNvContentPartPr/>
                <p14:nvPr/>
              </p14:nvContentPartPr>
              <p14:xfrm>
                <a:off x="164701" y="2723529"/>
                <a:ext cx="75240" cy="284760"/>
              </p14:xfrm>
            </p:contentPart>
          </mc:Choice>
          <mc:Fallback xmlns="">
            <p:pic>
              <p:nvPicPr>
                <p:cNvPr id="125" name="Entrada de lápiz 124">
                  <a:extLst>
                    <a:ext uri="{FF2B5EF4-FFF2-40B4-BE49-F238E27FC236}">
                      <a16:creationId xmlns:a16="http://schemas.microsoft.com/office/drawing/2014/main" id="{1A14A75B-CFFE-48B7-943C-DC07D5D62BF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56061" y="2714529"/>
                  <a:ext cx="9288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26" name="Entrada de lápiz 125">
                  <a:extLst>
                    <a:ext uri="{FF2B5EF4-FFF2-40B4-BE49-F238E27FC236}">
                      <a16:creationId xmlns:a16="http://schemas.microsoft.com/office/drawing/2014/main" id="{3485262B-810F-428A-937D-842E953A46AE}"/>
                    </a:ext>
                  </a:extLst>
                </p14:cNvPr>
                <p14:cNvContentPartPr/>
                <p14:nvPr/>
              </p14:nvContentPartPr>
              <p14:xfrm>
                <a:off x="283861" y="2790129"/>
                <a:ext cx="100080" cy="194760"/>
              </p14:xfrm>
            </p:contentPart>
          </mc:Choice>
          <mc:Fallback xmlns="">
            <p:pic>
              <p:nvPicPr>
                <p:cNvPr id="126" name="Entrada de lápiz 125">
                  <a:extLst>
                    <a:ext uri="{FF2B5EF4-FFF2-40B4-BE49-F238E27FC236}">
                      <a16:creationId xmlns:a16="http://schemas.microsoft.com/office/drawing/2014/main" id="{3485262B-810F-428A-937D-842E953A46AE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75221" y="2781489"/>
                  <a:ext cx="1177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27" name="Entrada de lápiz 126">
                  <a:extLst>
                    <a:ext uri="{FF2B5EF4-FFF2-40B4-BE49-F238E27FC236}">
                      <a16:creationId xmlns:a16="http://schemas.microsoft.com/office/drawing/2014/main" id="{FC575250-5FA2-45C4-9E31-05079D8871EC}"/>
                    </a:ext>
                  </a:extLst>
                </p14:cNvPr>
                <p14:cNvContentPartPr/>
                <p14:nvPr/>
              </p14:nvContentPartPr>
              <p14:xfrm>
                <a:off x="364861" y="2557569"/>
                <a:ext cx="69120" cy="308160"/>
              </p14:xfrm>
            </p:contentPart>
          </mc:Choice>
          <mc:Fallback xmlns="">
            <p:pic>
              <p:nvPicPr>
                <p:cNvPr id="127" name="Entrada de lápiz 126">
                  <a:extLst>
                    <a:ext uri="{FF2B5EF4-FFF2-40B4-BE49-F238E27FC236}">
                      <a16:creationId xmlns:a16="http://schemas.microsoft.com/office/drawing/2014/main" id="{FC575250-5FA2-45C4-9E31-05079D8871EC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56221" y="2548569"/>
                  <a:ext cx="8676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28" name="Entrada de lápiz 127">
                  <a:extLst>
                    <a:ext uri="{FF2B5EF4-FFF2-40B4-BE49-F238E27FC236}">
                      <a16:creationId xmlns:a16="http://schemas.microsoft.com/office/drawing/2014/main" id="{B85D5DA4-3A8A-4807-98C4-4DE6ED9BD4CB}"/>
                    </a:ext>
                  </a:extLst>
                </p14:cNvPr>
                <p14:cNvContentPartPr/>
                <p14:nvPr/>
              </p14:nvContentPartPr>
              <p14:xfrm>
                <a:off x="512461" y="2511849"/>
                <a:ext cx="447840" cy="379080"/>
              </p14:xfrm>
            </p:contentPart>
          </mc:Choice>
          <mc:Fallback xmlns="">
            <p:pic>
              <p:nvPicPr>
                <p:cNvPr id="128" name="Entrada de lápiz 127">
                  <a:extLst>
                    <a:ext uri="{FF2B5EF4-FFF2-40B4-BE49-F238E27FC236}">
                      <a16:creationId xmlns:a16="http://schemas.microsoft.com/office/drawing/2014/main" id="{B85D5DA4-3A8A-4807-98C4-4DE6ED9BD4CB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03461" y="2502849"/>
                  <a:ext cx="46548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29" name="Entrada de lápiz 128">
                  <a:extLst>
                    <a:ext uri="{FF2B5EF4-FFF2-40B4-BE49-F238E27FC236}">
                      <a16:creationId xmlns:a16="http://schemas.microsoft.com/office/drawing/2014/main" id="{B2CEE14D-6DCF-4A85-938F-859864A928D3}"/>
                    </a:ext>
                  </a:extLst>
                </p14:cNvPr>
                <p14:cNvContentPartPr/>
                <p14:nvPr/>
              </p14:nvContentPartPr>
              <p14:xfrm>
                <a:off x="861301" y="2419689"/>
                <a:ext cx="34920" cy="86400"/>
              </p14:xfrm>
            </p:contentPart>
          </mc:Choice>
          <mc:Fallback xmlns="">
            <p:pic>
              <p:nvPicPr>
                <p:cNvPr id="129" name="Entrada de lápiz 128">
                  <a:extLst>
                    <a:ext uri="{FF2B5EF4-FFF2-40B4-BE49-F238E27FC236}">
                      <a16:creationId xmlns:a16="http://schemas.microsoft.com/office/drawing/2014/main" id="{B2CEE14D-6DCF-4A85-938F-859864A928D3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52301" y="2410689"/>
                  <a:ext cx="525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30" name="Entrada de lápiz 129">
                  <a:extLst>
                    <a:ext uri="{FF2B5EF4-FFF2-40B4-BE49-F238E27FC236}">
                      <a16:creationId xmlns:a16="http://schemas.microsoft.com/office/drawing/2014/main" id="{5CA05967-F606-4A7C-9794-5183669D5ABD}"/>
                    </a:ext>
                  </a:extLst>
                </p14:cNvPr>
                <p14:cNvContentPartPr/>
                <p14:nvPr/>
              </p14:nvContentPartPr>
              <p14:xfrm>
                <a:off x="936901" y="2171289"/>
                <a:ext cx="136800" cy="423720"/>
              </p14:xfrm>
            </p:contentPart>
          </mc:Choice>
          <mc:Fallback xmlns="">
            <p:pic>
              <p:nvPicPr>
                <p:cNvPr id="130" name="Entrada de lápiz 129">
                  <a:extLst>
                    <a:ext uri="{FF2B5EF4-FFF2-40B4-BE49-F238E27FC236}">
                      <a16:creationId xmlns:a16="http://schemas.microsoft.com/office/drawing/2014/main" id="{5CA05967-F606-4A7C-9794-5183669D5AB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27901" y="2162649"/>
                  <a:ext cx="15444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31" name="Entrada de lápiz 130">
                  <a:extLst>
                    <a:ext uri="{FF2B5EF4-FFF2-40B4-BE49-F238E27FC236}">
                      <a16:creationId xmlns:a16="http://schemas.microsoft.com/office/drawing/2014/main" id="{01F18EED-F064-4A2F-8432-E9ECC458853F}"/>
                    </a:ext>
                  </a:extLst>
                </p14:cNvPr>
                <p14:cNvContentPartPr/>
                <p14:nvPr/>
              </p14:nvContentPartPr>
              <p14:xfrm>
                <a:off x="999901" y="2354169"/>
                <a:ext cx="313920" cy="279720"/>
              </p14:xfrm>
            </p:contentPart>
          </mc:Choice>
          <mc:Fallback xmlns="">
            <p:pic>
              <p:nvPicPr>
                <p:cNvPr id="131" name="Entrada de lápiz 130">
                  <a:extLst>
                    <a:ext uri="{FF2B5EF4-FFF2-40B4-BE49-F238E27FC236}">
                      <a16:creationId xmlns:a16="http://schemas.microsoft.com/office/drawing/2014/main" id="{01F18EED-F064-4A2F-8432-E9ECC458853F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90901" y="2345529"/>
                  <a:ext cx="331560" cy="29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upo 138">
            <a:extLst>
              <a:ext uri="{FF2B5EF4-FFF2-40B4-BE49-F238E27FC236}">
                <a16:creationId xmlns:a16="http://schemas.microsoft.com/office/drawing/2014/main" id="{BC40AC32-B602-4D34-B8BA-0E8FB007777A}"/>
              </a:ext>
            </a:extLst>
          </p:cNvPr>
          <p:cNvGrpSpPr/>
          <p:nvPr/>
        </p:nvGrpSpPr>
        <p:grpSpPr>
          <a:xfrm>
            <a:off x="1520101" y="352929"/>
            <a:ext cx="10438560" cy="3604680"/>
            <a:chOff x="1520101" y="352929"/>
            <a:chExt cx="10438560" cy="36046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1">
              <p14:nvContentPartPr>
                <p14:cNvPr id="133" name="Entrada de lápiz 132">
                  <a:extLst>
                    <a:ext uri="{FF2B5EF4-FFF2-40B4-BE49-F238E27FC236}">
                      <a16:creationId xmlns:a16="http://schemas.microsoft.com/office/drawing/2014/main" id="{1A39A905-9EAE-4CB1-A53D-3892DBE47BD2}"/>
                    </a:ext>
                  </a:extLst>
                </p14:cNvPr>
                <p14:cNvContentPartPr/>
                <p14:nvPr/>
              </p14:nvContentPartPr>
              <p14:xfrm>
                <a:off x="1520101" y="732729"/>
                <a:ext cx="9144000" cy="3224880"/>
              </p14:xfrm>
            </p:contentPart>
          </mc:Choice>
          <mc:Fallback xmlns="">
            <p:pic>
              <p:nvPicPr>
                <p:cNvPr id="133" name="Entrada de lápiz 132">
                  <a:extLst>
                    <a:ext uri="{FF2B5EF4-FFF2-40B4-BE49-F238E27FC236}">
                      <a16:creationId xmlns:a16="http://schemas.microsoft.com/office/drawing/2014/main" id="{1A39A905-9EAE-4CB1-A53D-3892DBE47BD2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511461" y="723729"/>
                  <a:ext cx="9161640" cy="324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3">
              <p14:nvContentPartPr>
                <p14:cNvPr id="134" name="Entrada de lápiz 133">
                  <a:extLst>
                    <a:ext uri="{FF2B5EF4-FFF2-40B4-BE49-F238E27FC236}">
                      <a16:creationId xmlns:a16="http://schemas.microsoft.com/office/drawing/2014/main" id="{6C775748-1342-451F-B796-70C0B5E60551}"/>
                    </a:ext>
                  </a:extLst>
                </p14:cNvPr>
                <p14:cNvContentPartPr/>
                <p14:nvPr/>
              </p14:nvContentPartPr>
              <p14:xfrm>
                <a:off x="10696861" y="359049"/>
                <a:ext cx="292680" cy="405360"/>
              </p14:xfrm>
            </p:contentPart>
          </mc:Choice>
          <mc:Fallback xmlns="">
            <p:pic>
              <p:nvPicPr>
                <p:cNvPr id="134" name="Entrada de lápiz 133">
                  <a:extLst>
                    <a:ext uri="{FF2B5EF4-FFF2-40B4-BE49-F238E27FC236}">
                      <a16:creationId xmlns:a16="http://schemas.microsoft.com/office/drawing/2014/main" id="{6C775748-1342-451F-B796-70C0B5E6055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688221" y="350409"/>
                  <a:ext cx="31032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5">
              <p14:nvContentPartPr>
                <p14:cNvPr id="135" name="Entrada de lápiz 134">
                  <a:extLst>
                    <a:ext uri="{FF2B5EF4-FFF2-40B4-BE49-F238E27FC236}">
                      <a16:creationId xmlns:a16="http://schemas.microsoft.com/office/drawing/2014/main" id="{A7D3DB79-B0E5-435F-A935-5A8F3EF2ACB1}"/>
                    </a:ext>
                  </a:extLst>
                </p14:cNvPr>
                <p14:cNvContentPartPr/>
                <p14:nvPr/>
              </p14:nvContentPartPr>
              <p14:xfrm>
                <a:off x="11044981" y="451209"/>
                <a:ext cx="187560" cy="314640"/>
              </p14:xfrm>
            </p:contentPart>
          </mc:Choice>
          <mc:Fallback xmlns="">
            <p:pic>
              <p:nvPicPr>
                <p:cNvPr id="135" name="Entrada de lápiz 134">
                  <a:extLst>
                    <a:ext uri="{FF2B5EF4-FFF2-40B4-BE49-F238E27FC236}">
                      <a16:creationId xmlns:a16="http://schemas.microsoft.com/office/drawing/2014/main" id="{A7D3DB79-B0E5-435F-A935-5A8F3EF2ACB1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1036341" y="442569"/>
                  <a:ext cx="20520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7">
              <p14:nvContentPartPr>
                <p14:cNvPr id="136" name="Entrada de lápiz 135">
                  <a:extLst>
                    <a:ext uri="{FF2B5EF4-FFF2-40B4-BE49-F238E27FC236}">
                      <a16:creationId xmlns:a16="http://schemas.microsoft.com/office/drawing/2014/main" id="{8CEF712D-FC9F-45EC-ADB3-520ECC94DC30}"/>
                    </a:ext>
                  </a:extLst>
                </p14:cNvPr>
                <p14:cNvContentPartPr/>
                <p14:nvPr/>
              </p14:nvContentPartPr>
              <p14:xfrm>
                <a:off x="11341981" y="352929"/>
                <a:ext cx="209520" cy="381600"/>
              </p14:xfrm>
            </p:contentPart>
          </mc:Choice>
          <mc:Fallback xmlns="">
            <p:pic>
              <p:nvPicPr>
                <p:cNvPr id="136" name="Entrada de lápiz 135">
                  <a:extLst>
                    <a:ext uri="{FF2B5EF4-FFF2-40B4-BE49-F238E27FC236}">
                      <a16:creationId xmlns:a16="http://schemas.microsoft.com/office/drawing/2014/main" id="{8CEF712D-FC9F-45EC-ADB3-520ECC94DC30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1333341" y="344289"/>
                  <a:ext cx="22716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9">
              <p14:nvContentPartPr>
                <p14:cNvPr id="137" name="Entrada de lápiz 136">
                  <a:extLst>
                    <a:ext uri="{FF2B5EF4-FFF2-40B4-BE49-F238E27FC236}">
                      <a16:creationId xmlns:a16="http://schemas.microsoft.com/office/drawing/2014/main" id="{029975D0-BE3C-4239-A117-8618BD7C91DA}"/>
                    </a:ext>
                  </a:extLst>
                </p14:cNvPr>
                <p14:cNvContentPartPr/>
                <p14:nvPr/>
              </p14:nvContentPartPr>
              <p14:xfrm>
                <a:off x="11320021" y="445809"/>
                <a:ext cx="467640" cy="269280"/>
              </p14:xfrm>
            </p:contentPart>
          </mc:Choice>
          <mc:Fallback xmlns="">
            <p:pic>
              <p:nvPicPr>
                <p:cNvPr id="137" name="Entrada de lápiz 136">
                  <a:extLst>
                    <a:ext uri="{FF2B5EF4-FFF2-40B4-BE49-F238E27FC236}">
                      <a16:creationId xmlns:a16="http://schemas.microsoft.com/office/drawing/2014/main" id="{029975D0-BE3C-4239-A117-8618BD7C91DA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1311381" y="436809"/>
                  <a:ext cx="48528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1">
              <p14:nvContentPartPr>
                <p14:cNvPr id="138" name="Entrada de lápiz 137">
                  <a:extLst>
                    <a:ext uri="{FF2B5EF4-FFF2-40B4-BE49-F238E27FC236}">
                      <a16:creationId xmlns:a16="http://schemas.microsoft.com/office/drawing/2014/main" id="{4796BE2D-D7AD-48C1-8379-F93A72FB6106}"/>
                    </a:ext>
                  </a:extLst>
                </p14:cNvPr>
                <p14:cNvContentPartPr/>
                <p14:nvPr/>
              </p14:nvContentPartPr>
              <p14:xfrm>
                <a:off x="11651581" y="423129"/>
                <a:ext cx="307080" cy="54000"/>
              </p14:xfrm>
            </p:contentPart>
          </mc:Choice>
          <mc:Fallback xmlns="">
            <p:pic>
              <p:nvPicPr>
                <p:cNvPr id="138" name="Entrada de lápiz 137">
                  <a:extLst>
                    <a:ext uri="{FF2B5EF4-FFF2-40B4-BE49-F238E27FC236}">
                      <a16:creationId xmlns:a16="http://schemas.microsoft.com/office/drawing/2014/main" id="{4796BE2D-D7AD-48C1-8379-F93A72FB6106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1642581" y="414489"/>
                  <a:ext cx="324720" cy="71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40" name="Entrada de lápiz 139">
                <a:extLst>
                  <a:ext uri="{FF2B5EF4-FFF2-40B4-BE49-F238E27FC236}">
                    <a16:creationId xmlns:a16="http://schemas.microsoft.com/office/drawing/2014/main" id="{3AF0F2CA-A5AA-4F58-A5EB-46DD48A94CB8}"/>
                  </a:ext>
                </a:extLst>
              </p14:cNvPr>
              <p14:cNvContentPartPr/>
              <p14:nvPr/>
            </p14:nvContentPartPr>
            <p14:xfrm>
              <a:off x="1179181" y="445089"/>
              <a:ext cx="10735200" cy="3564720"/>
            </p14:xfrm>
          </p:contentPart>
        </mc:Choice>
        <mc:Fallback xmlns="">
          <p:pic>
            <p:nvPicPr>
              <p:cNvPr id="140" name="Entrada de lápiz 139">
                <a:extLst>
                  <a:ext uri="{FF2B5EF4-FFF2-40B4-BE49-F238E27FC236}">
                    <a16:creationId xmlns:a16="http://schemas.microsoft.com/office/drawing/2014/main" id="{3AF0F2CA-A5AA-4F58-A5EB-46DD48A94CB8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1125181" y="337089"/>
                <a:ext cx="10842840" cy="37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141" name="Entrada de lápiz 140">
                <a:extLst>
                  <a:ext uri="{FF2B5EF4-FFF2-40B4-BE49-F238E27FC236}">
                    <a16:creationId xmlns:a16="http://schemas.microsoft.com/office/drawing/2014/main" id="{840B8A2A-70B8-4A4F-8CAE-E46F293CF5A6}"/>
                  </a:ext>
                </a:extLst>
              </p14:cNvPr>
              <p14:cNvContentPartPr/>
              <p14:nvPr/>
            </p14:nvContentPartPr>
            <p14:xfrm>
              <a:off x="7381" y="523569"/>
              <a:ext cx="1613160" cy="585720"/>
            </p14:xfrm>
          </p:contentPart>
        </mc:Choice>
        <mc:Fallback xmlns="">
          <p:pic>
            <p:nvPicPr>
              <p:cNvPr id="141" name="Entrada de lápiz 140">
                <a:extLst>
                  <a:ext uri="{FF2B5EF4-FFF2-40B4-BE49-F238E27FC236}">
                    <a16:creationId xmlns:a16="http://schemas.microsoft.com/office/drawing/2014/main" id="{840B8A2A-70B8-4A4F-8CAE-E46F293CF5A6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-46619" y="415569"/>
                <a:ext cx="1720800" cy="80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8" name="Grupo 147">
            <a:extLst>
              <a:ext uri="{FF2B5EF4-FFF2-40B4-BE49-F238E27FC236}">
                <a16:creationId xmlns:a16="http://schemas.microsoft.com/office/drawing/2014/main" id="{1978B05F-43D5-46DE-904B-B6B97D6E6249}"/>
              </a:ext>
            </a:extLst>
          </p:cNvPr>
          <p:cNvGrpSpPr/>
          <p:nvPr/>
        </p:nvGrpSpPr>
        <p:grpSpPr>
          <a:xfrm>
            <a:off x="1646776" y="5635209"/>
            <a:ext cx="1495080" cy="459000"/>
            <a:chOff x="1646776" y="5635209"/>
            <a:chExt cx="1495080" cy="45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7A936F68-0534-4080-8AEC-A2FB71671C92}"/>
                    </a:ext>
                  </a:extLst>
                </p14:cNvPr>
                <p14:cNvContentPartPr/>
                <p14:nvPr/>
              </p14:nvContentPartPr>
              <p14:xfrm>
                <a:off x="1782856" y="5860569"/>
                <a:ext cx="15840" cy="233640"/>
              </p14:xfrm>
            </p:contentPart>
          </mc:Choice>
          <mc:Fallback xmlns=""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7A936F68-0534-4080-8AEC-A2FB71671C92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773856" y="5851929"/>
                  <a:ext cx="334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7CF0CC00-9F86-4411-83C7-F9A39051D02D}"/>
                    </a:ext>
                  </a:extLst>
                </p14:cNvPr>
                <p14:cNvContentPartPr/>
                <p14:nvPr/>
              </p14:nvContentPartPr>
              <p14:xfrm>
                <a:off x="1646776" y="5635209"/>
                <a:ext cx="287640" cy="340920"/>
              </p14:xfrm>
            </p:contentPart>
          </mc:Choice>
          <mc:Fallback xmlns=""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7CF0CC00-9F86-4411-83C7-F9A39051D02D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638136" y="5626209"/>
                  <a:ext cx="30528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413A09FE-A39A-48DC-A42F-5949C3AB8B26}"/>
                    </a:ext>
                  </a:extLst>
                </p14:cNvPr>
                <p14:cNvContentPartPr/>
                <p14:nvPr/>
              </p14:nvContentPartPr>
              <p14:xfrm>
                <a:off x="1934416" y="5821329"/>
                <a:ext cx="190080" cy="234000"/>
              </p14:xfrm>
            </p:contentPart>
          </mc:Choice>
          <mc:Fallback xmlns=""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413A09FE-A39A-48DC-A42F-5949C3AB8B26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925416" y="5812329"/>
                  <a:ext cx="20772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A3533312-358A-4174-8BDF-F0020AE0D29F}"/>
                    </a:ext>
                  </a:extLst>
                </p14:cNvPr>
                <p14:cNvContentPartPr/>
                <p14:nvPr/>
              </p14:nvContentPartPr>
              <p14:xfrm>
                <a:off x="2107936" y="5799369"/>
                <a:ext cx="14760" cy="10800"/>
              </p14:xfrm>
            </p:contentPart>
          </mc:Choice>
          <mc:Fallback xmlns=""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A3533312-358A-4174-8BDF-F0020AE0D29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098936" y="5790729"/>
                  <a:ext cx="324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1532CDD0-E137-4A6C-9E3F-593F9A7F2523}"/>
                    </a:ext>
                  </a:extLst>
                </p14:cNvPr>
                <p14:cNvContentPartPr/>
                <p14:nvPr/>
              </p14:nvContentPartPr>
              <p14:xfrm>
                <a:off x="2197936" y="5894049"/>
                <a:ext cx="209880" cy="119520"/>
              </p14:xfrm>
            </p:contentPart>
          </mc:Choice>
          <mc:Fallback xmlns=""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1532CDD0-E137-4A6C-9E3F-593F9A7F2523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189296" y="5885049"/>
                  <a:ext cx="2275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44" name="Entrada de lápiz 43">
                  <a:extLst>
                    <a:ext uri="{FF2B5EF4-FFF2-40B4-BE49-F238E27FC236}">
                      <a16:creationId xmlns:a16="http://schemas.microsoft.com/office/drawing/2014/main" id="{ED586DC7-A662-4BA1-822B-752DBBCA40F4}"/>
                    </a:ext>
                  </a:extLst>
                </p14:cNvPr>
                <p14:cNvContentPartPr/>
                <p14:nvPr/>
              </p14:nvContentPartPr>
              <p14:xfrm>
                <a:off x="2472256" y="5709369"/>
                <a:ext cx="89640" cy="288000"/>
              </p14:xfrm>
            </p:contentPart>
          </mc:Choice>
          <mc:Fallback xmlns="">
            <p:pic>
              <p:nvPicPr>
                <p:cNvPr id="44" name="Entrada de lápiz 43">
                  <a:extLst>
                    <a:ext uri="{FF2B5EF4-FFF2-40B4-BE49-F238E27FC236}">
                      <a16:creationId xmlns:a16="http://schemas.microsoft.com/office/drawing/2014/main" id="{ED586DC7-A662-4BA1-822B-752DBBCA40F4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463256" y="5700369"/>
                  <a:ext cx="10728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45" name="Entrada de lápiz 44">
                  <a:extLst>
                    <a:ext uri="{FF2B5EF4-FFF2-40B4-BE49-F238E27FC236}">
                      <a16:creationId xmlns:a16="http://schemas.microsoft.com/office/drawing/2014/main" id="{D7A96B6F-EAE3-4E91-B50C-AE532DA43DBA}"/>
                    </a:ext>
                  </a:extLst>
                </p14:cNvPr>
                <p14:cNvContentPartPr/>
                <p14:nvPr/>
              </p14:nvContentPartPr>
              <p14:xfrm>
                <a:off x="2614096" y="5926089"/>
                <a:ext cx="42120" cy="114120"/>
              </p14:xfrm>
            </p:contentPart>
          </mc:Choice>
          <mc:Fallback xmlns="">
            <p:pic>
              <p:nvPicPr>
                <p:cNvPr id="45" name="Entrada de lápiz 44">
                  <a:extLst>
                    <a:ext uri="{FF2B5EF4-FFF2-40B4-BE49-F238E27FC236}">
                      <a16:creationId xmlns:a16="http://schemas.microsoft.com/office/drawing/2014/main" id="{D7A96B6F-EAE3-4E91-B50C-AE532DA43DBA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605456" y="5917089"/>
                  <a:ext cx="597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0D272EE6-9FA5-49C4-9D3E-E9B8C1842126}"/>
                    </a:ext>
                  </a:extLst>
                </p14:cNvPr>
                <p14:cNvContentPartPr/>
                <p14:nvPr/>
              </p14:nvContentPartPr>
              <p14:xfrm>
                <a:off x="2646856" y="5735289"/>
                <a:ext cx="16560" cy="22320"/>
              </p14:xfrm>
            </p:contentPart>
          </mc:Choice>
          <mc:Fallback xmlns=""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0D272EE6-9FA5-49C4-9D3E-E9B8C1842126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637856" y="5726649"/>
                  <a:ext cx="342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47" name="Entrada de lápiz 46">
                  <a:extLst>
                    <a:ext uri="{FF2B5EF4-FFF2-40B4-BE49-F238E27FC236}">
                      <a16:creationId xmlns:a16="http://schemas.microsoft.com/office/drawing/2014/main" id="{5E2108F7-1AA2-4C20-B0EA-45D30EE2DD06}"/>
                    </a:ext>
                  </a:extLst>
                </p14:cNvPr>
                <p14:cNvContentPartPr/>
                <p14:nvPr/>
              </p14:nvContentPartPr>
              <p14:xfrm>
                <a:off x="2712016" y="5650689"/>
                <a:ext cx="282960" cy="424440"/>
              </p14:xfrm>
            </p:contentPart>
          </mc:Choice>
          <mc:Fallback xmlns="">
            <p:pic>
              <p:nvPicPr>
                <p:cNvPr id="47" name="Entrada de lápiz 46">
                  <a:extLst>
                    <a:ext uri="{FF2B5EF4-FFF2-40B4-BE49-F238E27FC236}">
                      <a16:creationId xmlns:a16="http://schemas.microsoft.com/office/drawing/2014/main" id="{5E2108F7-1AA2-4C20-B0EA-45D30EE2DD06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703016" y="5641689"/>
                  <a:ext cx="3006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8C04D069-CDEE-4FB0-9C70-E901FC5AFFAB}"/>
                    </a:ext>
                  </a:extLst>
                </p14:cNvPr>
                <p14:cNvContentPartPr/>
                <p14:nvPr/>
              </p14:nvContentPartPr>
              <p14:xfrm>
                <a:off x="3040336" y="5900169"/>
                <a:ext cx="101520" cy="150840"/>
              </p14:xfrm>
            </p:contentPart>
          </mc:Choice>
          <mc:Fallback xmlns=""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8C04D069-CDEE-4FB0-9C70-E901FC5AFFAB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031696" y="5891169"/>
                  <a:ext cx="1191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49" name="Entrada de lápiz 48">
                  <a:extLst>
                    <a:ext uri="{FF2B5EF4-FFF2-40B4-BE49-F238E27FC236}">
                      <a16:creationId xmlns:a16="http://schemas.microsoft.com/office/drawing/2014/main" id="{5CD7CC1F-987A-4FAA-B1B2-AFC935A36E95}"/>
                    </a:ext>
                  </a:extLst>
                </p14:cNvPr>
                <p14:cNvContentPartPr/>
                <p14:nvPr/>
              </p14:nvContentPartPr>
              <p14:xfrm>
                <a:off x="2307736" y="5878209"/>
                <a:ext cx="138600" cy="212400"/>
              </p14:xfrm>
            </p:contentPart>
          </mc:Choice>
          <mc:Fallback xmlns="">
            <p:pic>
              <p:nvPicPr>
                <p:cNvPr id="49" name="Entrada de lápiz 48">
                  <a:extLst>
                    <a:ext uri="{FF2B5EF4-FFF2-40B4-BE49-F238E27FC236}">
                      <a16:creationId xmlns:a16="http://schemas.microsoft.com/office/drawing/2014/main" id="{5CD7CC1F-987A-4FAA-B1B2-AFC935A36E95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298736" y="5869209"/>
                  <a:ext cx="156240" cy="23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upo 146">
            <a:extLst>
              <a:ext uri="{FF2B5EF4-FFF2-40B4-BE49-F238E27FC236}">
                <a16:creationId xmlns:a16="http://schemas.microsoft.com/office/drawing/2014/main" id="{C8B7CE2F-7E24-4D63-A6E6-3888F507C312}"/>
              </a:ext>
            </a:extLst>
          </p:cNvPr>
          <p:cNvGrpSpPr/>
          <p:nvPr/>
        </p:nvGrpSpPr>
        <p:grpSpPr>
          <a:xfrm>
            <a:off x="3851776" y="5459889"/>
            <a:ext cx="909720" cy="476640"/>
            <a:chOff x="3851776" y="5459889"/>
            <a:chExt cx="909720" cy="47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52" name="Entrada de lápiz 51">
                  <a:extLst>
                    <a:ext uri="{FF2B5EF4-FFF2-40B4-BE49-F238E27FC236}">
                      <a16:creationId xmlns:a16="http://schemas.microsoft.com/office/drawing/2014/main" id="{008687AC-518E-4BB9-A7B2-051B2AE3F96A}"/>
                    </a:ext>
                  </a:extLst>
                </p14:cNvPr>
                <p14:cNvContentPartPr/>
                <p14:nvPr/>
              </p14:nvContentPartPr>
              <p14:xfrm>
                <a:off x="3851776" y="5459889"/>
                <a:ext cx="266400" cy="473040"/>
              </p14:xfrm>
            </p:contentPart>
          </mc:Choice>
          <mc:Fallback xmlns="">
            <p:pic>
              <p:nvPicPr>
                <p:cNvPr id="52" name="Entrada de lápiz 51">
                  <a:extLst>
                    <a:ext uri="{FF2B5EF4-FFF2-40B4-BE49-F238E27FC236}">
                      <a16:creationId xmlns:a16="http://schemas.microsoft.com/office/drawing/2014/main" id="{008687AC-518E-4BB9-A7B2-051B2AE3F96A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842776" y="5450889"/>
                  <a:ext cx="28404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53" name="Entrada de lápiz 52">
                  <a:extLst>
                    <a:ext uri="{FF2B5EF4-FFF2-40B4-BE49-F238E27FC236}">
                      <a16:creationId xmlns:a16="http://schemas.microsoft.com/office/drawing/2014/main" id="{AAA3D185-0C52-4E46-A293-7746A51C2BE2}"/>
                    </a:ext>
                  </a:extLst>
                </p14:cNvPr>
                <p14:cNvContentPartPr/>
                <p14:nvPr/>
              </p14:nvContentPartPr>
              <p14:xfrm>
                <a:off x="4168936" y="5542689"/>
                <a:ext cx="238680" cy="393840"/>
              </p14:xfrm>
            </p:contentPart>
          </mc:Choice>
          <mc:Fallback xmlns="">
            <p:pic>
              <p:nvPicPr>
                <p:cNvPr id="53" name="Entrada de lápiz 52">
                  <a:extLst>
                    <a:ext uri="{FF2B5EF4-FFF2-40B4-BE49-F238E27FC236}">
                      <a16:creationId xmlns:a16="http://schemas.microsoft.com/office/drawing/2014/main" id="{AAA3D185-0C52-4E46-A293-7746A51C2BE2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159936" y="5534049"/>
                  <a:ext cx="25632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54" name="Entrada de lápiz 53">
                  <a:extLst>
                    <a:ext uri="{FF2B5EF4-FFF2-40B4-BE49-F238E27FC236}">
                      <a16:creationId xmlns:a16="http://schemas.microsoft.com/office/drawing/2014/main" id="{838E53F4-EA0B-48B0-8AF4-820B465E151A}"/>
                    </a:ext>
                  </a:extLst>
                </p14:cNvPr>
                <p14:cNvContentPartPr/>
                <p14:nvPr/>
              </p14:nvContentPartPr>
              <p14:xfrm>
                <a:off x="4334536" y="5567169"/>
                <a:ext cx="9000" cy="8280"/>
              </p14:xfrm>
            </p:contentPart>
          </mc:Choice>
          <mc:Fallback xmlns="">
            <p:pic>
              <p:nvPicPr>
                <p:cNvPr id="54" name="Entrada de lápiz 53">
                  <a:extLst>
                    <a:ext uri="{FF2B5EF4-FFF2-40B4-BE49-F238E27FC236}">
                      <a16:creationId xmlns:a16="http://schemas.microsoft.com/office/drawing/2014/main" id="{838E53F4-EA0B-48B0-8AF4-820B465E151A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4325536" y="5558169"/>
                  <a:ext cx="266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55" name="Entrada de lápiz 54">
                  <a:extLst>
                    <a:ext uri="{FF2B5EF4-FFF2-40B4-BE49-F238E27FC236}">
                      <a16:creationId xmlns:a16="http://schemas.microsoft.com/office/drawing/2014/main" id="{C611D2E7-1501-4996-884C-9EF41C80A89B}"/>
                    </a:ext>
                  </a:extLst>
                </p14:cNvPr>
                <p14:cNvContentPartPr/>
                <p14:nvPr/>
              </p14:nvContentPartPr>
              <p14:xfrm>
                <a:off x="4461616" y="5704329"/>
                <a:ext cx="299880" cy="194040"/>
              </p14:xfrm>
            </p:contentPart>
          </mc:Choice>
          <mc:Fallback xmlns="">
            <p:pic>
              <p:nvPicPr>
                <p:cNvPr id="55" name="Entrada de lápiz 54">
                  <a:extLst>
                    <a:ext uri="{FF2B5EF4-FFF2-40B4-BE49-F238E27FC236}">
                      <a16:creationId xmlns:a16="http://schemas.microsoft.com/office/drawing/2014/main" id="{C611D2E7-1501-4996-884C-9EF41C80A89B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4452976" y="5695689"/>
                  <a:ext cx="317520" cy="21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734064A5-F22F-49AA-910B-7E4F6CAD9F3A}"/>
              </a:ext>
            </a:extLst>
          </p:cNvPr>
          <p:cNvGrpSpPr/>
          <p:nvPr/>
        </p:nvGrpSpPr>
        <p:grpSpPr>
          <a:xfrm>
            <a:off x="5210416" y="5427489"/>
            <a:ext cx="1237680" cy="485640"/>
            <a:chOff x="5210416" y="5427489"/>
            <a:chExt cx="1237680" cy="48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06" name="Entrada de lápiz 105">
                  <a:extLst>
                    <a:ext uri="{FF2B5EF4-FFF2-40B4-BE49-F238E27FC236}">
                      <a16:creationId xmlns:a16="http://schemas.microsoft.com/office/drawing/2014/main" id="{82F3692F-7686-4581-9941-99675FFF55F5}"/>
                    </a:ext>
                  </a:extLst>
                </p14:cNvPr>
                <p14:cNvContentPartPr/>
                <p14:nvPr/>
              </p14:nvContentPartPr>
              <p14:xfrm>
                <a:off x="5274136" y="5427489"/>
                <a:ext cx="151200" cy="485640"/>
              </p14:xfrm>
            </p:contentPart>
          </mc:Choice>
          <mc:Fallback xmlns="">
            <p:pic>
              <p:nvPicPr>
                <p:cNvPr id="106" name="Entrada de lápiz 105">
                  <a:extLst>
                    <a:ext uri="{FF2B5EF4-FFF2-40B4-BE49-F238E27FC236}">
                      <a16:creationId xmlns:a16="http://schemas.microsoft.com/office/drawing/2014/main" id="{82F3692F-7686-4581-9941-99675FFF55F5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265136" y="5418849"/>
                  <a:ext cx="168840" cy="50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07" name="Entrada de lápiz 106">
                  <a:extLst>
                    <a:ext uri="{FF2B5EF4-FFF2-40B4-BE49-F238E27FC236}">
                      <a16:creationId xmlns:a16="http://schemas.microsoft.com/office/drawing/2014/main" id="{10DFCAB6-144E-416D-A603-32B23C464393}"/>
                    </a:ext>
                  </a:extLst>
                </p14:cNvPr>
                <p14:cNvContentPartPr/>
                <p14:nvPr/>
              </p14:nvContentPartPr>
              <p14:xfrm>
                <a:off x="5210416" y="5488329"/>
                <a:ext cx="349920" cy="363600"/>
              </p14:xfrm>
            </p:contentPart>
          </mc:Choice>
          <mc:Fallback xmlns="">
            <p:pic>
              <p:nvPicPr>
                <p:cNvPr id="107" name="Entrada de lápiz 106">
                  <a:extLst>
                    <a:ext uri="{FF2B5EF4-FFF2-40B4-BE49-F238E27FC236}">
                      <a16:creationId xmlns:a16="http://schemas.microsoft.com/office/drawing/2014/main" id="{10DFCAB6-144E-416D-A603-32B23C464393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5201776" y="5479329"/>
                  <a:ext cx="36756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08" name="Entrada de lápiz 107">
                  <a:extLst>
                    <a:ext uri="{FF2B5EF4-FFF2-40B4-BE49-F238E27FC236}">
                      <a16:creationId xmlns:a16="http://schemas.microsoft.com/office/drawing/2014/main" id="{1D1DA907-FC08-4467-A32F-93BD36C27B2D}"/>
                    </a:ext>
                  </a:extLst>
                </p14:cNvPr>
                <p14:cNvContentPartPr/>
                <p14:nvPr/>
              </p14:nvContentPartPr>
              <p14:xfrm>
                <a:off x="5561056" y="5473209"/>
                <a:ext cx="113760" cy="423000"/>
              </p14:xfrm>
            </p:contentPart>
          </mc:Choice>
          <mc:Fallback xmlns="">
            <p:pic>
              <p:nvPicPr>
                <p:cNvPr id="108" name="Entrada de lápiz 107">
                  <a:extLst>
                    <a:ext uri="{FF2B5EF4-FFF2-40B4-BE49-F238E27FC236}">
                      <a16:creationId xmlns:a16="http://schemas.microsoft.com/office/drawing/2014/main" id="{1D1DA907-FC08-4467-A32F-93BD36C27B2D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5552416" y="5464209"/>
                  <a:ext cx="13140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09" name="Entrada de lápiz 108">
                  <a:extLst>
                    <a:ext uri="{FF2B5EF4-FFF2-40B4-BE49-F238E27FC236}">
                      <a16:creationId xmlns:a16="http://schemas.microsoft.com/office/drawing/2014/main" id="{E19F7317-AD53-4BC4-ADD8-9874EF9A7182}"/>
                    </a:ext>
                  </a:extLst>
                </p14:cNvPr>
                <p14:cNvContentPartPr/>
                <p14:nvPr/>
              </p14:nvContentPartPr>
              <p14:xfrm>
                <a:off x="5709376" y="5512449"/>
                <a:ext cx="288360" cy="387360"/>
              </p14:xfrm>
            </p:contentPart>
          </mc:Choice>
          <mc:Fallback xmlns="">
            <p:pic>
              <p:nvPicPr>
                <p:cNvPr id="109" name="Entrada de lápiz 108">
                  <a:extLst>
                    <a:ext uri="{FF2B5EF4-FFF2-40B4-BE49-F238E27FC236}">
                      <a16:creationId xmlns:a16="http://schemas.microsoft.com/office/drawing/2014/main" id="{E19F7317-AD53-4BC4-ADD8-9874EF9A7182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700376" y="5503449"/>
                  <a:ext cx="30600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10" name="Entrada de lápiz 109">
                  <a:extLst>
                    <a:ext uri="{FF2B5EF4-FFF2-40B4-BE49-F238E27FC236}">
                      <a16:creationId xmlns:a16="http://schemas.microsoft.com/office/drawing/2014/main" id="{CF765425-CB62-4268-8077-9DEDD10D6F85}"/>
                    </a:ext>
                  </a:extLst>
                </p14:cNvPr>
                <p14:cNvContentPartPr/>
                <p14:nvPr/>
              </p14:nvContentPartPr>
              <p14:xfrm>
                <a:off x="6146056" y="5588049"/>
                <a:ext cx="36000" cy="277200"/>
              </p14:xfrm>
            </p:contentPart>
          </mc:Choice>
          <mc:Fallback xmlns="">
            <p:pic>
              <p:nvPicPr>
                <p:cNvPr id="110" name="Entrada de lápiz 109">
                  <a:extLst>
                    <a:ext uri="{FF2B5EF4-FFF2-40B4-BE49-F238E27FC236}">
                      <a16:creationId xmlns:a16="http://schemas.microsoft.com/office/drawing/2014/main" id="{CF765425-CB62-4268-8077-9DEDD10D6F85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6137416" y="5579409"/>
                  <a:ext cx="536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11" name="Entrada de lápiz 110">
                  <a:extLst>
                    <a:ext uri="{FF2B5EF4-FFF2-40B4-BE49-F238E27FC236}">
                      <a16:creationId xmlns:a16="http://schemas.microsoft.com/office/drawing/2014/main" id="{18DA2E5A-032B-4E68-8D18-8EE3832EFDD2}"/>
                    </a:ext>
                  </a:extLst>
                </p14:cNvPr>
                <p14:cNvContentPartPr/>
                <p14:nvPr/>
              </p14:nvContentPartPr>
              <p14:xfrm>
                <a:off x="6064336" y="5545569"/>
                <a:ext cx="383760" cy="299880"/>
              </p14:xfrm>
            </p:contentPart>
          </mc:Choice>
          <mc:Fallback xmlns="">
            <p:pic>
              <p:nvPicPr>
                <p:cNvPr id="111" name="Entrada de lápiz 110">
                  <a:extLst>
                    <a:ext uri="{FF2B5EF4-FFF2-40B4-BE49-F238E27FC236}">
                      <a16:creationId xmlns:a16="http://schemas.microsoft.com/office/drawing/2014/main" id="{18DA2E5A-032B-4E68-8D18-8EE3832EFDD2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6055696" y="5536929"/>
                  <a:ext cx="401400" cy="317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56642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upo 84">
            <a:extLst>
              <a:ext uri="{FF2B5EF4-FFF2-40B4-BE49-F238E27FC236}">
                <a16:creationId xmlns:a16="http://schemas.microsoft.com/office/drawing/2014/main" id="{B0DB89B8-6F64-4FAA-9A54-2E8F96545B1E}"/>
              </a:ext>
            </a:extLst>
          </p:cNvPr>
          <p:cNvGrpSpPr/>
          <p:nvPr/>
        </p:nvGrpSpPr>
        <p:grpSpPr>
          <a:xfrm>
            <a:off x="1759096" y="176855"/>
            <a:ext cx="10622475" cy="6765120"/>
            <a:chOff x="1759096" y="176855"/>
            <a:chExt cx="10622475" cy="676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59C4ED65-9C1D-4CF4-A846-DC674624D339}"/>
                    </a:ext>
                  </a:extLst>
                </p14:cNvPr>
                <p14:cNvContentPartPr/>
                <p14:nvPr/>
              </p14:nvContentPartPr>
              <p14:xfrm>
                <a:off x="2222776" y="6200735"/>
                <a:ext cx="403200" cy="470880"/>
              </p14:xfrm>
            </p:contentPart>
          </mc:Choice>
          <mc:Fallback xmlns=""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59C4ED65-9C1D-4CF4-A846-DC674624D33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14136" y="6192095"/>
                  <a:ext cx="42084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7D3D6FF5-21D8-4971-8D85-910F7560DBA0}"/>
                    </a:ext>
                  </a:extLst>
                </p14:cNvPr>
                <p14:cNvContentPartPr/>
                <p14:nvPr/>
              </p14:nvContentPartPr>
              <p14:xfrm>
                <a:off x="2574856" y="6231335"/>
                <a:ext cx="218160" cy="347040"/>
              </p14:xfrm>
            </p:contentPart>
          </mc:Choice>
          <mc:Fallback xmlns=""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7D3D6FF5-21D8-4971-8D85-910F7560DBA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65856" y="6222335"/>
                  <a:ext cx="23580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270B8A51-D041-4EAB-831A-50132485AFD8}"/>
                    </a:ext>
                  </a:extLst>
                </p14:cNvPr>
                <p14:cNvContentPartPr/>
                <p14:nvPr/>
              </p14:nvContentPartPr>
              <p14:xfrm>
                <a:off x="2919376" y="6193175"/>
                <a:ext cx="56160" cy="411840"/>
              </p14:xfrm>
            </p:contentPart>
          </mc:Choice>
          <mc:Fallback xmlns=""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270B8A51-D041-4EAB-831A-50132485AFD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10376" y="6184175"/>
                  <a:ext cx="7380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4FCA9712-F328-4DAD-B19F-71486B1D677C}"/>
                    </a:ext>
                  </a:extLst>
                </p14:cNvPr>
                <p14:cNvContentPartPr/>
                <p14:nvPr/>
              </p14:nvContentPartPr>
              <p14:xfrm>
                <a:off x="3169216" y="6202535"/>
                <a:ext cx="264960" cy="470880"/>
              </p14:xfrm>
            </p:contentPart>
          </mc:Choice>
          <mc:Fallback xmlns=""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4FCA9712-F328-4DAD-B19F-71486B1D677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60576" y="6193895"/>
                  <a:ext cx="28260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7D737CF3-4987-41A3-88DF-1798122F14E8}"/>
                    </a:ext>
                  </a:extLst>
                </p14:cNvPr>
                <p14:cNvContentPartPr/>
                <p14:nvPr/>
              </p14:nvContentPartPr>
              <p14:xfrm>
                <a:off x="2791576" y="4936775"/>
                <a:ext cx="116640" cy="145440"/>
              </p14:xfrm>
            </p:contentPart>
          </mc:Choice>
          <mc:Fallback xmlns=""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7D737CF3-4987-41A3-88DF-1798122F14E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82936" y="4927775"/>
                  <a:ext cx="1342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38F80B24-D42A-475A-8CEA-B371E281684C}"/>
                    </a:ext>
                  </a:extLst>
                </p14:cNvPr>
                <p14:cNvContentPartPr/>
                <p14:nvPr/>
              </p14:nvContentPartPr>
              <p14:xfrm>
                <a:off x="2736136" y="3846335"/>
                <a:ext cx="97920" cy="107280"/>
              </p14:xfrm>
            </p:contentPart>
          </mc:Choice>
          <mc:Fallback xmlns=""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38F80B24-D42A-475A-8CEA-B371E281684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27496" y="3837335"/>
                  <a:ext cx="1155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E83D3418-83C2-435E-B83E-B887B7A75098}"/>
                    </a:ext>
                  </a:extLst>
                </p14:cNvPr>
                <p14:cNvContentPartPr/>
                <p14:nvPr/>
              </p14:nvContentPartPr>
              <p14:xfrm>
                <a:off x="2732176" y="2561135"/>
                <a:ext cx="105120" cy="117720"/>
              </p14:xfrm>
            </p:contentPart>
          </mc:Choice>
          <mc:Fallback xmlns=""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E83D3418-83C2-435E-B83E-B887B7A7509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23176" y="2552495"/>
                  <a:ext cx="1227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A7E9CB8D-C728-4A1B-8C8F-0531CB929B48}"/>
                    </a:ext>
                  </a:extLst>
                </p14:cNvPr>
                <p14:cNvContentPartPr/>
                <p14:nvPr/>
              </p14:nvContentPartPr>
              <p14:xfrm>
                <a:off x="1818136" y="2411015"/>
                <a:ext cx="222840" cy="441720"/>
              </p14:xfrm>
            </p:contentPart>
          </mc:Choice>
          <mc:Fallback xmlns=""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A7E9CB8D-C728-4A1B-8C8F-0531CB929B4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809136" y="2402375"/>
                  <a:ext cx="24048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A88ADEFE-5C0A-4A4A-B22E-4BE115379D92}"/>
                    </a:ext>
                  </a:extLst>
                </p14:cNvPr>
                <p14:cNvContentPartPr/>
                <p14:nvPr/>
              </p14:nvContentPartPr>
              <p14:xfrm>
                <a:off x="1759096" y="3607295"/>
                <a:ext cx="191880" cy="438840"/>
              </p14:xfrm>
            </p:contentPart>
          </mc:Choice>
          <mc:Fallback xmlns=""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A88ADEFE-5C0A-4A4A-B22E-4BE115379D9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750096" y="3598295"/>
                  <a:ext cx="20952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F1A7E23B-8E69-4B59-8DA5-BC210DB7A90C}"/>
                    </a:ext>
                  </a:extLst>
                </p14:cNvPr>
                <p14:cNvContentPartPr/>
                <p14:nvPr/>
              </p14:nvContentPartPr>
              <p14:xfrm>
                <a:off x="1950256" y="3533135"/>
                <a:ext cx="154800" cy="423360"/>
              </p14:xfrm>
            </p:contentPart>
          </mc:Choice>
          <mc:Fallback xmlns=""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F1A7E23B-8E69-4B59-8DA5-BC210DB7A90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41616" y="3524495"/>
                  <a:ext cx="17244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480B5CE9-4DB4-4868-9780-C1F3341E6B2F}"/>
                    </a:ext>
                  </a:extLst>
                </p14:cNvPr>
                <p14:cNvContentPartPr/>
                <p14:nvPr/>
              </p14:nvContentPartPr>
              <p14:xfrm>
                <a:off x="1992016" y="4879175"/>
                <a:ext cx="324720" cy="461160"/>
              </p14:xfrm>
            </p:contentPart>
          </mc:Choice>
          <mc:Fallback xmlns=""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480B5CE9-4DB4-4868-9780-C1F3341E6B2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83016" y="4870175"/>
                  <a:ext cx="342360" cy="47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5CA4CEA6-2C8F-4504-AA15-55138F114FA0}"/>
                    </a:ext>
                  </a:extLst>
                </p14:cNvPr>
                <p14:cNvContentPartPr/>
                <p14:nvPr/>
              </p14:nvContentPartPr>
              <p14:xfrm>
                <a:off x="2813896" y="2054255"/>
                <a:ext cx="43560" cy="288720"/>
              </p14:xfrm>
            </p:contentPart>
          </mc:Choice>
          <mc:Fallback xmlns=""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5CA4CEA6-2C8F-4504-AA15-55138F114FA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05256" y="2045615"/>
                  <a:ext cx="6120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9E16C1AD-ABAF-419F-BA35-8D3B80498E18}"/>
                    </a:ext>
                  </a:extLst>
                </p14:cNvPr>
                <p14:cNvContentPartPr/>
                <p14:nvPr/>
              </p14:nvContentPartPr>
              <p14:xfrm>
                <a:off x="2957896" y="2006375"/>
                <a:ext cx="154800" cy="307440"/>
              </p14:xfrm>
            </p:contentPart>
          </mc:Choice>
          <mc:Fallback xmlns=""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9E16C1AD-ABAF-419F-BA35-8D3B80498E1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49256" y="1997735"/>
                  <a:ext cx="17244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89607352-6480-482C-886D-C92E1BB69F9A}"/>
                    </a:ext>
                  </a:extLst>
                </p14:cNvPr>
                <p14:cNvContentPartPr/>
                <p14:nvPr/>
              </p14:nvContentPartPr>
              <p14:xfrm>
                <a:off x="3020536" y="1924655"/>
                <a:ext cx="128160" cy="82080"/>
              </p14:xfrm>
            </p:contentPart>
          </mc:Choice>
          <mc:Fallback xmlns=""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89607352-6480-482C-886D-C92E1BB69F9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011536" y="1916015"/>
                  <a:ext cx="1458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5B4B0F65-63D2-4080-8FB5-5A887A8B006D}"/>
                    </a:ext>
                  </a:extLst>
                </p14:cNvPr>
                <p14:cNvContentPartPr/>
                <p14:nvPr/>
              </p14:nvContentPartPr>
              <p14:xfrm>
                <a:off x="3225736" y="1797935"/>
                <a:ext cx="175680" cy="336600"/>
              </p14:xfrm>
            </p:contentPart>
          </mc:Choice>
          <mc:Fallback xmlns=""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5B4B0F65-63D2-4080-8FB5-5A887A8B006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217096" y="1789295"/>
                  <a:ext cx="19332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0DDC94DD-430D-4327-8E5D-054A71AB43E9}"/>
                    </a:ext>
                  </a:extLst>
                </p14:cNvPr>
                <p14:cNvContentPartPr/>
                <p14:nvPr/>
              </p14:nvContentPartPr>
              <p14:xfrm>
                <a:off x="3462256" y="1969655"/>
                <a:ext cx="102240" cy="139320"/>
              </p14:xfrm>
            </p:contentPart>
          </mc:Choice>
          <mc:Fallback xmlns=""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0DDC94DD-430D-4327-8E5D-054A71AB43E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53616" y="1960655"/>
                  <a:ext cx="1198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C384E6A3-1FC0-4DB5-825E-FFF0D4324A64}"/>
                    </a:ext>
                  </a:extLst>
                </p14:cNvPr>
                <p14:cNvContentPartPr/>
                <p14:nvPr/>
              </p14:nvContentPartPr>
              <p14:xfrm>
                <a:off x="3020536" y="3570935"/>
                <a:ext cx="231480" cy="290160"/>
              </p14:xfrm>
            </p:contentPart>
          </mc:Choice>
          <mc:Fallback xmlns=""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C384E6A3-1FC0-4DB5-825E-FFF0D4324A6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011536" y="3561935"/>
                  <a:ext cx="24912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FFAE42A4-09F2-4D84-B3C7-CDDB4661952D}"/>
                    </a:ext>
                  </a:extLst>
                </p14:cNvPr>
                <p14:cNvContentPartPr/>
                <p14:nvPr/>
              </p14:nvContentPartPr>
              <p14:xfrm>
                <a:off x="3002896" y="3454655"/>
                <a:ext cx="209880" cy="144360"/>
              </p14:xfrm>
            </p:contentPart>
          </mc:Choice>
          <mc:Fallback xmlns=""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FFAE42A4-09F2-4D84-B3C7-CDDB4661952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994256" y="3445655"/>
                  <a:ext cx="2275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388EA50D-AF57-4727-A05D-7E8B0CB41FE8}"/>
                    </a:ext>
                  </a:extLst>
                </p14:cNvPr>
                <p14:cNvContentPartPr/>
                <p14:nvPr/>
              </p14:nvContentPartPr>
              <p14:xfrm>
                <a:off x="3326896" y="3269255"/>
                <a:ext cx="221040" cy="366840"/>
              </p14:xfrm>
            </p:contentPart>
          </mc:Choice>
          <mc:Fallback xmlns=""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388EA50D-AF57-4727-A05D-7E8B0CB41FE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317896" y="3260255"/>
                  <a:ext cx="23868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79FCB292-7A1F-447B-8269-FFFACBF1B871}"/>
                    </a:ext>
                  </a:extLst>
                </p14:cNvPr>
                <p14:cNvContentPartPr/>
                <p14:nvPr/>
              </p14:nvContentPartPr>
              <p14:xfrm>
                <a:off x="3587896" y="3487775"/>
                <a:ext cx="92520" cy="162720"/>
              </p14:xfrm>
            </p:contentPart>
          </mc:Choice>
          <mc:Fallback xmlns=""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79FCB292-7A1F-447B-8269-FFFACBF1B87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578896" y="3479135"/>
                  <a:ext cx="1101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5FF14B9D-8042-4819-BDF1-5A435156720C}"/>
                    </a:ext>
                  </a:extLst>
                </p14:cNvPr>
                <p14:cNvContentPartPr/>
                <p14:nvPr/>
              </p14:nvContentPartPr>
              <p14:xfrm>
                <a:off x="3168136" y="4813295"/>
                <a:ext cx="69840" cy="323640"/>
              </p14:xfrm>
            </p:contentPart>
          </mc:Choice>
          <mc:Fallback xmlns=""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5FF14B9D-8042-4819-BDF1-5A435156720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159496" y="4804295"/>
                  <a:ext cx="8748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8F5BFE5F-FA45-4489-B356-D5BCEB4D0F2B}"/>
                    </a:ext>
                  </a:extLst>
                </p14:cNvPr>
                <p14:cNvContentPartPr/>
                <p14:nvPr/>
              </p14:nvContentPartPr>
              <p14:xfrm>
                <a:off x="3430216" y="4517375"/>
                <a:ext cx="193680" cy="340200"/>
              </p14:xfrm>
            </p:contentPart>
          </mc:Choice>
          <mc:Fallback xmlns=""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8F5BFE5F-FA45-4489-B356-D5BCEB4D0F2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421576" y="4508735"/>
                  <a:ext cx="21132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E77EEF59-1441-4749-A4DD-56A874F45021}"/>
                    </a:ext>
                  </a:extLst>
                </p14:cNvPr>
                <p14:cNvContentPartPr/>
                <p14:nvPr/>
              </p14:nvContentPartPr>
              <p14:xfrm>
                <a:off x="3688336" y="4723295"/>
                <a:ext cx="107640" cy="160920"/>
              </p14:xfrm>
            </p:contentPart>
          </mc:Choice>
          <mc:Fallback xmlns=""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E77EEF59-1441-4749-A4DD-56A874F4502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679336" y="4714655"/>
                  <a:ext cx="1252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0F952A79-3221-4CB9-9901-1383B84A6011}"/>
                    </a:ext>
                  </a:extLst>
                </p14:cNvPr>
                <p14:cNvContentPartPr/>
                <p14:nvPr/>
              </p14:nvContentPartPr>
              <p14:xfrm>
                <a:off x="5138416" y="681935"/>
                <a:ext cx="255600" cy="5235840"/>
              </p14:xfrm>
            </p:contentPart>
          </mc:Choice>
          <mc:Fallback xmlns=""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0F952A79-3221-4CB9-9901-1383B84A601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129776" y="673295"/>
                  <a:ext cx="273240" cy="525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2CD65DB6-B45E-410B-9968-128A05FC6375}"/>
                    </a:ext>
                  </a:extLst>
                </p14:cNvPr>
                <p14:cNvContentPartPr/>
                <p14:nvPr/>
              </p14:nvContentPartPr>
              <p14:xfrm>
                <a:off x="5473936" y="6511775"/>
                <a:ext cx="18360" cy="248040"/>
              </p14:xfrm>
            </p:contentPart>
          </mc:Choice>
          <mc:Fallback xmlns=""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2CD65DB6-B45E-410B-9968-128A05FC637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464936" y="6502775"/>
                  <a:ext cx="3600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A75AC798-C54C-44C4-B1DC-1D85DE9CA30B}"/>
                    </a:ext>
                  </a:extLst>
                </p14:cNvPr>
                <p14:cNvContentPartPr/>
                <p14:nvPr/>
              </p14:nvContentPartPr>
              <p14:xfrm>
                <a:off x="7775416" y="862655"/>
                <a:ext cx="257400" cy="6079320"/>
              </p14:xfrm>
            </p:contentPart>
          </mc:Choice>
          <mc:Fallback xmlns=""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A75AC798-C54C-44C4-B1DC-1D85DE9CA30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766776" y="853655"/>
                  <a:ext cx="275040" cy="609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6B4DBA70-958B-4CD2-BD4E-FBA38194CE3A}"/>
                    </a:ext>
                  </a:extLst>
                </p14:cNvPr>
                <p14:cNvContentPartPr/>
                <p14:nvPr/>
              </p14:nvContentPartPr>
              <p14:xfrm>
                <a:off x="10571176" y="176855"/>
                <a:ext cx="128160" cy="6703920"/>
              </p14:xfrm>
            </p:contentPart>
          </mc:Choice>
          <mc:Fallback xmlns=""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6B4DBA70-958B-4CD2-BD4E-FBA38194CE3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562176" y="168215"/>
                  <a:ext cx="145800" cy="67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28454BB8-2CF8-43B5-BBD0-CAE9AEE00112}"/>
                    </a:ext>
                  </a:extLst>
                </p14:cNvPr>
                <p14:cNvContentPartPr/>
                <p14:nvPr/>
              </p14:nvContentPartPr>
              <p14:xfrm>
                <a:off x="6023296" y="6374615"/>
                <a:ext cx="316440" cy="326880"/>
              </p14:xfrm>
            </p:contentPart>
          </mc:Choice>
          <mc:Fallback xmlns=""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28454BB8-2CF8-43B5-BBD0-CAE9AEE0011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014296" y="6365975"/>
                  <a:ext cx="33408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3E7EBDAF-6DBE-4810-BAF6-A4039A80C118}"/>
                    </a:ext>
                  </a:extLst>
                </p14:cNvPr>
                <p14:cNvContentPartPr/>
                <p14:nvPr/>
              </p14:nvContentPartPr>
              <p14:xfrm>
                <a:off x="6424696" y="6470015"/>
                <a:ext cx="144360" cy="180000"/>
              </p14:xfrm>
            </p:contentPart>
          </mc:Choice>
          <mc:Fallback xmlns=""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3E7EBDAF-6DBE-4810-BAF6-A4039A80C11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415696" y="6461015"/>
                  <a:ext cx="1620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309DEEE1-643B-429B-BFF4-E8BF4E822D4D}"/>
                    </a:ext>
                  </a:extLst>
                </p14:cNvPr>
                <p14:cNvContentPartPr/>
                <p14:nvPr/>
              </p14:nvContentPartPr>
              <p14:xfrm>
                <a:off x="6655456" y="6420335"/>
                <a:ext cx="289440" cy="268920"/>
              </p14:xfrm>
            </p:contentPart>
          </mc:Choice>
          <mc:Fallback xmlns=""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309DEEE1-643B-429B-BFF4-E8BF4E822D4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646456" y="6411335"/>
                  <a:ext cx="30708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23FE6DE5-B800-490C-B616-900BE4873815}"/>
                    </a:ext>
                  </a:extLst>
                </p14:cNvPr>
                <p14:cNvContentPartPr/>
                <p14:nvPr/>
              </p14:nvContentPartPr>
              <p14:xfrm>
                <a:off x="7083136" y="6437615"/>
                <a:ext cx="158760" cy="207720"/>
              </p14:xfrm>
            </p:contentPart>
          </mc:Choice>
          <mc:Fallback xmlns=""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23FE6DE5-B800-490C-B616-900BE487381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074136" y="6428975"/>
                  <a:ext cx="17640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DF01060B-D431-4D2B-95FB-8309512F9D54}"/>
                    </a:ext>
                  </a:extLst>
                </p14:cNvPr>
                <p14:cNvContentPartPr/>
                <p14:nvPr/>
              </p14:nvContentPartPr>
              <p14:xfrm>
                <a:off x="8546896" y="6428615"/>
                <a:ext cx="449640" cy="309240"/>
              </p14:xfrm>
            </p:contentPart>
          </mc:Choice>
          <mc:Fallback xmlns=""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DF01060B-D431-4D2B-95FB-8309512F9D5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537896" y="6419975"/>
                  <a:ext cx="46728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F075AE52-69B2-4FCF-91FF-C67B29F419FD}"/>
                    </a:ext>
                  </a:extLst>
                </p14:cNvPr>
                <p14:cNvContentPartPr/>
                <p14:nvPr/>
              </p14:nvContentPartPr>
              <p14:xfrm>
                <a:off x="9051976" y="6439055"/>
                <a:ext cx="149400" cy="230040"/>
              </p14:xfrm>
            </p:contentPart>
          </mc:Choice>
          <mc:Fallback xmlns=""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F075AE52-69B2-4FCF-91FF-C67B29F419F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042976" y="6430055"/>
                  <a:ext cx="1670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20DB5832-11FB-4867-A520-6E22CF91AE08}"/>
                    </a:ext>
                  </a:extLst>
                </p14:cNvPr>
                <p14:cNvContentPartPr/>
                <p14:nvPr/>
              </p14:nvContentPartPr>
              <p14:xfrm>
                <a:off x="9284536" y="6401615"/>
                <a:ext cx="427680" cy="282240"/>
              </p14:xfrm>
            </p:contentPart>
          </mc:Choice>
          <mc:Fallback xmlns=""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20DB5832-11FB-4867-A520-6E22CF91AE0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275896" y="6392975"/>
                  <a:ext cx="44532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45BE9775-A7D0-453B-9439-3913A719AC0A}"/>
                    </a:ext>
                  </a:extLst>
                </p14:cNvPr>
                <p14:cNvContentPartPr/>
                <p14:nvPr/>
              </p14:nvContentPartPr>
              <p14:xfrm>
                <a:off x="3310696" y="2241455"/>
                <a:ext cx="7151040" cy="1015560"/>
              </p14:xfrm>
            </p:contentPart>
          </mc:Choice>
          <mc:Fallback xmlns=""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45BE9775-A7D0-453B-9439-3913A719AC0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301696" y="2232815"/>
                  <a:ext cx="7168680" cy="10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A72290D9-CC81-425A-B10C-8624F96B7A78}"/>
                    </a:ext>
                  </a:extLst>
                </p14:cNvPr>
                <p14:cNvContentPartPr/>
                <p14:nvPr/>
              </p14:nvContentPartPr>
              <p14:xfrm>
                <a:off x="3549736" y="3361775"/>
                <a:ext cx="6834600" cy="489240"/>
              </p14:xfrm>
            </p:contentPart>
          </mc:Choice>
          <mc:Fallback xmlns=""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A72290D9-CC81-425A-B10C-8624F96B7A7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541096" y="3352775"/>
                  <a:ext cx="685224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C3327F4B-20BE-46B3-A4DB-64CE096C9C72}"/>
                    </a:ext>
                  </a:extLst>
                </p14:cNvPr>
                <p14:cNvContentPartPr/>
                <p14:nvPr/>
              </p14:nvContentPartPr>
              <p14:xfrm>
                <a:off x="4054816" y="5044775"/>
                <a:ext cx="6599880" cy="1401480"/>
              </p14:xfrm>
            </p:contentPart>
          </mc:Choice>
          <mc:Fallback xmlns=""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C3327F4B-20BE-46B3-A4DB-64CE096C9C7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046176" y="5036135"/>
                  <a:ext cx="6617520" cy="14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1" name="Entrada de lápiz 50">
                  <a:extLst>
                    <a:ext uri="{FF2B5EF4-FFF2-40B4-BE49-F238E27FC236}">
                      <a16:creationId xmlns:a16="http://schemas.microsoft.com/office/drawing/2014/main" id="{D402CA1E-B0DB-4F3E-8A9F-0B87723A5D01}"/>
                    </a:ext>
                  </a:extLst>
                </p14:cNvPr>
                <p14:cNvContentPartPr/>
                <p14:nvPr/>
              </p14:nvContentPartPr>
              <p14:xfrm>
                <a:off x="10909576" y="6363815"/>
                <a:ext cx="173520" cy="234360"/>
              </p14:xfrm>
            </p:contentPart>
          </mc:Choice>
          <mc:Fallback xmlns="">
            <p:pic>
              <p:nvPicPr>
                <p:cNvPr id="51" name="Entrada de lápiz 50">
                  <a:extLst>
                    <a:ext uri="{FF2B5EF4-FFF2-40B4-BE49-F238E27FC236}">
                      <a16:creationId xmlns:a16="http://schemas.microsoft.com/office/drawing/2014/main" id="{D402CA1E-B0DB-4F3E-8A9F-0B87723A5D0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900936" y="6354815"/>
                  <a:ext cx="19116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2" name="Entrada de lápiz 51">
                  <a:extLst>
                    <a:ext uri="{FF2B5EF4-FFF2-40B4-BE49-F238E27FC236}">
                      <a16:creationId xmlns:a16="http://schemas.microsoft.com/office/drawing/2014/main" id="{2DE22DA1-EB6C-47DB-B67B-B113DDEE752F}"/>
                    </a:ext>
                  </a:extLst>
                </p14:cNvPr>
                <p14:cNvContentPartPr/>
                <p14:nvPr/>
              </p14:nvContentPartPr>
              <p14:xfrm>
                <a:off x="11119816" y="6254375"/>
                <a:ext cx="326880" cy="325080"/>
              </p14:xfrm>
            </p:contentPart>
          </mc:Choice>
          <mc:Fallback xmlns="">
            <p:pic>
              <p:nvPicPr>
                <p:cNvPr id="52" name="Entrada de lápiz 51">
                  <a:extLst>
                    <a:ext uri="{FF2B5EF4-FFF2-40B4-BE49-F238E27FC236}">
                      <a16:creationId xmlns:a16="http://schemas.microsoft.com/office/drawing/2014/main" id="{2DE22DA1-EB6C-47DB-B67B-B113DDEE752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110816" y="6245375"/>
                  <a:ext cx="34452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3" name="Entrada de lápiz 52">
                  <a:extLst>
                    <a:ext uri="{FF2B5EF4-FFF2-40B4-BE49-F238E27FC236}">
                      <a16:creationId xmlns:a16="http://schemas.microsoft.com/office/drawing/2014/main" id="{149A3DF8-02CA-4582-854B-384B47383573}"/>
                    </a:ext>
                  </a:extLst>
                </p14:cNvPr>
                <p14:cNvContentPartPr/>
                <p14:nvPr/>
              </p14:nvContentPartPr>
              <p14:xfrm>
                <a:off x="11555056" y="6463895"/>
                <a:ext cx="35280" cy="106920"/>
              </p14:xfrm>
            </p:contentPart>
          </mc:Choice>
          <mc:Fallback xmlns="">
            <p:pic>
              <p:nvPicPr>
                <p:cNvPr id="53" name="Entrada de lápiz 52">
                  <a:extLst>
                    <a:ext uri="{FF2B5EF4-FFF2-40B4-BE49-F238E27FC236}">
                      <a16:creationId xmlns:a16="http://schemas.microsoft.com/office/drawing/2014/main" id="{149A3DF8-02CA-4582-854B-384B4738357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546416" y="6454895"/>
                  <a:ext cx="529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5" name="Entrada de lápiz 54">
                  <a:extLst>
                    <a:ext uri="{FF2B5EF4-FFF2-40B4-BE49-F238E27FC236}">
                      <a16:creationId xmlns:a16="http://schemas.microsoft.com/office/drawing/2014/main" id="{7B2D281B-E01E-4DF0-A219-D12A1F925A62}"/>
                    </a:ext>
                  </a:extLst>
                </p14:cNvPr>
                <p14:cNvContentPartPr/>
                <p14:nvPr/>
              </p14:nvContentPartPr>
              <p14:xfrm>
                <a:off x="4285576" y="1551695"/>
                <a:ext cx="4810680" cy="4490280"/>
              </p14:xfrm>
            </p:contentPart>
          </mc:Choice>
          <mc:Fallback xmlns="">
            <p:pic>
              <p:nvPicPr>
                <p:cNvPr id="55" name="Entrada de lápiz 54">
                  <a:extLst>
                    <a:ext uri="{FF2B5EF4-FFF2-40B4-BE49-F238E27FC236}">
                      <a16:creationId xmlns:a16="http://schemas.microsoft.com/office/drawing/2014/main" id="{7B2D281B-E01E-4DF0-A219-D12A1F925A6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276936" y="1543055"/>
                  <a:ext cx="4828320" cy="450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7" name="Entrada de lápiz 56">
                  <a:extLst>
                    <a:ext uri="{FF2B5EF4-FFF2-40B4-BE49-F238E27FC236}">
                      <a16:creationId xmlns:a16="http://schemas.microsoft.com/office/drawing/2014/main" id="{D7355ACF-D870-4120-BEB4-933C106BDF63}"/>
                    </a:ext>
                  </a:extLst>
                </p14:cNvPr>
                <p14:cNvContentPartPr/>
                <p14:nvPr/>
              </p14:nvContentPartPr>
              <p14:xfrm>
                <a:off x="9086536" y="774095"/>
                <a:ext cx="9720" cy="457560"/>
              </p14:xfrm>
            </p:contentPart>
          </mc:Choice>
          <mc:Fallback xmlns="">
            <p:pic>
              <p:nvPicPr>
                <p:cNvPr id="57" name="Entrada de lápiz 56">
                  <a:extLst>
                    <a:ext uri="{FF2B5EF4-FFF2-40B4-BE49-F238E27FC236}">
                      <a16:creationId xmlns:a16="http://schemas.microsoft.com/office/drawing/2014/main" id="{D7355ACF-D870-4120-BEB4-933C106BDF6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077536" y="765455"/>
                  <a:ext cx="2736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8" name="Entrada de lápiz 57">
                  <a:extLst>
                    <a:ext uri="{FF2B5EF4-FFF2-40B4-BE49-F238E27FC236}">
                      <a16:creationId xmlns:a16="http://schemas.microsoft.com/office/drawing/2014/main" id="{F80DC6A4-EC8B-4109-AC0E-F54144B9F6E0}"/>
                    </a:ext>
                  </a:extLst>
                </p14:cNvPr>
                <p14:cNvContentPartPr/>
                <p14:nvPr/>
              </p14:nvContentPartPr>
              <p14:xfrm>
                <a:off x="8997256" y="740975"/>
                <a:ext cx="381600" cy="425520"/>
              </p14:xfrm>
            </p:contentPart>
          </mc:Choice>
          <mc:Fallback xmlns="">
            <p:pic>
              <p:nvPicPr>
                <p:cNvPr id="58" name="Entrada de lápiz 57">
                  <a:extLst>
                    <a:ext uri="{FF2B5EF4-FFF2-40B4-BE49-F238E27FC236}">
                      <a16:creationId xmlns:a16="http://schemas.microsoft.com/office/drawing/2014/main" id="{F80DC6A4-EC8B-4109-AC0E-F54144B9F6E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988616" y="731975"/>
                  <a:ext cx="39924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8EFD31D4-E1B2-45A7-B3C0-B66FED221952}"/>
                    </a:ext>
                  </a:extLst>
                </p14:cNvPr>
                <p14:cNvContentPartPr/>
                <p14:nvPr/>
              </p14:nvContentPartPr>
              <p14:xfrm>
                <a:off x="9445096" y="935735"/>
                <a:ext cx="49320" cy="212760"/>
              </p14:xfrm>
            </p:contentPart>
          </mc:Choice>
          <mc:Fallback xmlns=""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8EFD31D4-E1B2-45A7-B3C0-B66FED22195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436096" y="927095"/>
                  <a:ext cx="669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7E341C4D-5C3E-46EA-984C-0ADC322BDAD0}"/>
                    </a:ext>
                  </a:extLst>
                </p14:cNvPr>
                <p14:cNvContentPartPr/>
                <p14:nvPr/>
              </p14:nvContentPartPr>
              <p14:xfrm>
                <a:off x="9520696" y="791735"/>
                <a:ext cx="6480" cy="62640"/>
              </p14:xfrm>
            </p:contentPart>
          </mc:Choice>
          <mc:Fallback xmlns=""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7E341C4D-5C3E-46EA-984C-0ADC322BDAD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511696" y="782735"/>
                  <a:ext cx="241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8598CDB5-2E20-45AE-8F4A-AD0CC5148C21}"/>
                    </a:ext>
                  </a:extLst>
                </p14:cNvPr>
                <p14:cNvContentPartPr/>
                <p14:nvPr/>
              </p14:nvContentPartPr>
              <p14:xfrm>
                <a:off x="9600616" y="832415"/>
                <a:ext cx="129960" cy="264240"/>
              </p14:xfrm>
            </p:contentPart>
          </mc:Choice>
          <mc:Fallback xmlns=""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8598CDB5-2E20-45AE-8F4A-AD0CC5148C2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591976" y="823415"/>
                  <a:ext cx="1476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2" name="Entrada de lápiz 61">
                  <a:extLst>
                    <a:ext uri="{FF2B5EF4-FFF2-40B4-BE49-F238E27FC236}">
                      <a16:creationId xmlns:a16="http://schemas.microsoft.com/office/drawing/2014/main" id="{2A735E53-2F51-4623-A6C0-09873557B4B6}"/>
                    </a:ext>
                  </a:extLst>
                </p14:cNvPr>
                <p14:cNvContentPartPr/>
                <p14:nvPr/>
              </p14:nvContentPartPr>
              <p14:xfrm>
                <a:off x="9799336" y="855455"/>
                <a:ext cx="608400" cy="267480"/>
              </p14:xfrm>
            </p:contentPart>
          </mc:Choice>
          <mc:Fallback xmlns="">
            <p:pic>
              <p:nvPicPr>
                <p:cNvPr id="62" name="Entrada de lápiz 61">
                  <a:extLst>
                    <a:ext uri="{FF2B5EF4-FFF2-40B4-BE49-F238E27FC236}">
                      <a16:creationId xmlns:a16="http://schemas.microsoft.com/office/drawing/2014/main" id="{2A735E53-2F51-4623-A6C0-09873557B4B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790696" y="846455"/>
                  <a:ext cx="62604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4" name="Entrada de lápiz 63">
                  <a:extLst>
                    <a:ext uri="{FF2B5EF4-FFF2-40B4-BE49-F238E27FC236}">
                      <a16:creationId xmlns:a16="http://schemas.microsoft.com/office/drawing/2014/main" id="{7D5F72A8-81DD-4379-876E-A0F4F9259F0B}"/>
                    </a:ext>
                  </a:extLst>
                </p14:cNvPr>
                <p14:cNvContentPartPr/>
                <p14:nvPr/>
              </p14:nvContentPartPr>
              <p14:xfrm>
                <a:off x="8198056" y="1750415"/>
                <a:ext cx="3104640" cy="3981600"/>
              </p14:xfrm>
            </p:contentPart>
          </mc:Choice>
          <mc:Fallback xmlns="">
            <p:pic>
              <p:nvPicPr>
                <p:cNvPr id="64" name="Entrada de lápiz 63">
                  <a:extLst>
                    <a:ext uri="{FF2B5EF4-FFF2-40B4-BE49-F238E27FC236}">
                      <a16:creationId xmlns:a16="http://schemas.microsoft.com/office/drawing/2014/main" id="{7D5F72A8-81DD-4379-876E-A0F4F9259F0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189056" y="1741415"/>
                  <a:ext cx="3122280" cy="39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5" name="Entrada de lápiz 64">
                  <a:extLst>
                    <a:ext uri="{FF2B5EF4-FFF2-40B4-BE49-F238E27FC236}">
                      <a16:creationId xmlns:a16="http://schemas.microsoft.com/office/drawing/2014/main" id="{6F49F8C9-EC1B-466D-AD00-7FBE5A524162}"/>
                    </a:ext>
                  </a:extLst>
                </p14:cNvPr>
                <p14:cNvContentPartPr/>
                <p14:nvPr/>
              </p14:nvContentPartPr>
              <p14:xfrm>
                <a:off x="10871056" y="1282415"/>
                <a:ext cx="225720" cy="338760"/>
              </p14:xfrm>
            </p:contentPart>
          </mc:Choice>
          <mc:Fallback xmlns="">
            <p:pic>
              <p:nvPicPr>
                <p:cNvPr id="65" name="Entrada de lápiz 64">
                  <a:extLst>
                    <a:ext uri="{FF2B5EF4-FFF2-40B4-BE49-F238E27FC236}">
                      <a16:creationId xmlns:a16="http://schemas.microsoft.com/office/drawing/2014/main" id="{6F49F8C9-EC1B-466D-AD00-7FBE5A52416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862416" y="1273415"/>
                  <a:ext cx="24336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6" name="Entrada de lápiz 65">
                  <a:extLst>
                    <a:ext uri="{FF2B5EF4-FFF2-40B4-BE49-F238E27FC236}">
                      <a16:creationId xmlns:a16="http://schemas.microsoft.com/office/drawing/2014/main" id="{2C3E59AA-A0DB-48B3-80E8-72500507EEF9}"/>
                    </a:ext>
                  </a:extLst>
                </p14:cNvPr>
                <p14:cNvContentPartPr/>
                <p14:nvPr/>
              </p14:nvContentPartPr>
              <p14:xfrm>
                <a:off x="11239336" y="1263335"/>
                <a:ext cx="60840" cy="207360"/>
              </p14:xfrm>
            </p:contentPart>
          </mc:Choice>
          <mc:Fallback xmlns="">
            <p:pic>
              <p:nvPicPr>
                <p:cNvPr id="66" name="Entrada de lápiz 65">
                  <a:extLst>
                    <a:ext uri="{FF2B5EF4-FFF2-40B4-BE49-F238E27FC236}">
                      <a16:creationId xmlns:a16="http://schemas.microsoft.com/office/drawing/2014/main" id="{2C3E59AA-A0DB-48B3-80E8-72500507EEF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230696" y="1254695"/>
                  <a:ext cx="7848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7" name="Entrada de lápiz 66">
                  <a:extLst>
                    <a:ext uri="{FF2B5EF4-FFF2-40B4-BE49-F238E27FC236}">
                      <a16:creationId xmlns:a16="http://schemas.microsoft.com/office/drawing/2014/main" id="{DF3F9631-5733-449B-AC82-1BDD00AA929D}"/>
                    </a:ext>
                  </a:extLst>
                </p14:cNvPr>
                <p14:cNvContentPartPr/>
                <p14:nvPr/>
              </p14:nvContentPartPr>
              <p14:xfrm>
                <a:off x="11108296" y="1084055"/>
                <a:ext cx="618480" cy="348480"/>
              </p14:xfrm>
            </p:contentPart>
          </mc:Choice>
          <mc:Fallback xmlns="">
            <p:pic>
              <p:nvPicPr>
                <p:cNvPr id="67" name="Entrada de lápiz 66">
                  <a:extLst>
                    <a:ext uri="{FF2B5EF4-FFF2-40B4-BE49-F238E27FC236}">
                      <a16:creationId xmlns:a16="http://schemas.microsoft.com/office/drawing/2014/main" id="{DF3F9631-5733-449B-AC82-1BDD00AA929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099656" y="1075415"/>
                  <a:ext cx="63612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8" name="Entrada de lápiz 67">
                  <a:extLst>
                    <a:ext uri="{FF2B5EF4-FFF2-40B4-BE49-F238E27FC236}">
                      <a16:creationId xmlns:a16="http://schemas.microsoft.com/office/drawing/2014/main" id="{F8B0CBDB-D8DD-4BAB-BDD5-7046A6C7B4AB}"/>
                    </a:ext>
                  </a:extLst>
                </p14:cNvPr>
                <p14:cNvContentPartPr/>
                <p14:nvPr/>
              </p14:nvContentPartPr>
              <p14:xfrm>
                <a:off x="11506456" y="1190975"/>
                <a:ext cx="233640" cy="90720"/>
              </p14:xfrm>
            </p:contentPart>
          </mc:Choice>
          <mc:Fallback xmlns="">
            <p:pic>
              <p:nvPicPr>
                <p:cNvPr id="68" name="Entrada de lápiz 67">
                  <a:extLst>
                    <a:ext uri="{FF2B5EF4-FFF2-40B4-BE49-F238E27FC236}">
                      <a16:creationId xmlns:a16="http://schemas.microsoft.com/office/drawing/2014/main" id="{F8B0CBDB-D8DD-4BAB-BDD5-7046A6C7B4A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497456" y="1181975"/>
                  <a:ext cx="2512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9" name="Entrada de lápiz 68">
                  <a:extLst>
                    <a:ext uri="{FF2B5EF4-FFF2-40B4-BE49-F238E27FC236}">
                      <a16:creationId xmlns:a16="http://schemas.microsoft.com/office/drawing/2014/main" id="{230BB955-A0DA-43D2-BCFC-41B18C3CDE23}"/>
                    </a:ext>
                  </a:extLst>
                </p14:cNvPr>
                <p14:cNvContentPartPr/>
                <p14:nvPr/>
              </p14:nvContentPartPr>
              <p14:xfrm>
                <a:off x="11824336" y="992615"/>
                <a:ext cx="243360" cy="298800"/>
              </p14:xfrm>
            </p:contentPart>
          </mc:Choice>
          <mc:Fallback xmlns="">
            <p:pic>
              <p:nvPicPr>
                <p:cNvPr id="69" name="Entrada de lápiz 68">
                  <a:extLst>
                    <a:ext uri="{FF2B5EF4-FFF2-40B4-BE49-F238E27FC236}">
                      <a16:creationId xmlns:a16="http://schemas.microsoft.com/office/drawing/2014/main" id="{230BB955-A0DA-43D2-BCFC-41B18C3CDE2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815336" y="983975"/>
                  <a:ext cx="2610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1" name="Entrada de lápiz 70">
                  <a:extLst>
                    <a:ext uri="{FF2B5EF4-FFF2-40B4-BE49-F238E27FC236}">
                      <a16:creationId xmlns:a16="http://schemas.microsoft.com/office/drawing/2014/main" id="{0F77B596-6456-4514-A6DD-C101C43ADEC1}"/>
                    </a:ext>
                  </a:extLst>
                </p14:cNvPr>
                <p14:cNvContentPartPr/>
                <p14:nvPr/>
              </p14:nvContentPartPr>
              <p14:xfrm>
                <a:off x="12186856" y="972095"/>
                <a:ext cx="43200" cy="290520"/>
              </p14:xfrm>
            </p:contentPart>
          </mc:Choice>
          <mc:Fallback xmlns="">
            <p:pic>
              <p:nvPicPr>
                <p:cNvPr id="71" name="Entrada de lápiz 70">
                  <a:extLst>
                    <a:ext uri="{FF2B5EF4-FFF2-40B4-BE49-F238E27FC236}">
                      <a16:creationId xmlns:a16="http://schemas.microsoft.com/office/drawing/2014/main" id="{0F77B596-6456-4514-A6DD-C101C43ADEC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2178216" y="963455"/>
                  <a:ext cx="608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2" name="Entrada de lápiz 71">
                  <a:extLst>
                    <a:ext uri="{FF2B5EF4-FFF2-40B4-BE49-F238E27FC236}">
                      <a16:creationId xmlns:a16="http://schemas.microsoft.com/office/drawing/2014/main" id="{53C72700-6BDF-45CB-93CA-06C4B8F76D25}"/>
                    </a:ext>
                  </a:extLst>
                </p14:cNvPr>
                <p14:cNvContentPartPr/>
                <p14:nvPr/>
              </p14:nvContentPartPr>
              <p14:xfrm>
                <a:off x="12154411" y="1093415"/>
                <a:ext cx="227160" cy="78480"/>
              </p14:xfrm>
            </p:contentPart>
          </mc:Choice>
          <mc:Fallback xmlns="">
            <p:pic>
              <p:nvPicPr>
                <p:cNvPr id="72" name="Entrada de lápiz 71">
                  <a:extLst>
                    <a:ext uri="{FF2B5EF4-FFF2-40B4-BE49-F238E27FC236}">
                      <a16:creationId xmlns:a16="http://schemas.microsoft.com/office/drawing/2014/main" id="{53C72700-6BDF-45CB-93CA-06C4B8F76D2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2145411" y="1084415"/>
                  <a:ext cx="2448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4" name="Entrada de lápiz 73">
                  <a:extLst>
                    <a:ext uri="{FF2B5EF4-FFF2-40B4-BE49-F238E27FC236}">
                      <a16:creationId xmlns:a16="http://schemas.microsoft.com/office/drawing/2014/main" id="{326E52E4-D4D0-4789-A318-660F5B17DAD5}"/>
                    </a:ext>
                  </a:extLst>
                </p14:cNvPr>
                <p14:cNvContentPartPr/>
                <p14:nvPr/>
              </p14:nvContentPartPr>
              <p14:xfrm>
                <a:off x="6635611" y="2036461"/>
                <a:ext cx="3227400" cy="3803760"/>
              </p14:xfrm>
            </p:contentPart>
          </mc:Choice>
          <mc:Fallback xmlns="">
            <p:pic>
              <p:nvPicPr>
                <p:cNvPr id="74" name="Entrada de lápiz 73">
                  <a:extLst>
                    <a:ext uri="{FF2B5EF4-FFF2-40B4-BE49-F238E27FC236}">
                      <a16:creationId xmlns:a16="http://schemas.microsoft.com/office/drawing/2014/main" id="{326E52E4-D4D0-4789-A318-660F5B17DAD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626611" y="2027821"/>
                  <a:ext cx="3245040" cy="38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5" name="Entrada de lápiz 74">
                  <a:extLst>
                    <a:ext uri="{FF2B5EF4-FFF2-40B4-BE49-F238E27FC236}">
                      <a16:creationId xmlns:a16="http://schemas.microsoft.com/office/drawing/2014/main" id="{243AD758-029B-4A2B-A14C-439BCAC0BD6C}"/>
                    </a:ext>
                  </a:extLst>
                </p14:cNvPr>
                <p14:cNvContentPartPr/>
                <p14:nvPr/>
              </p14:nvContentPartPr>
              <p14:xfrm>
                <a:off x="9422731" y="1772221"/>
                <a:ext cx="58680" cy="340920"/>
              </p14:xfrm>
            </p:contentPart>
          </mc:Choice>
          <mc:Fallback xmlns="">
            <p:pic>
              <p:nvPicPr>
                <p:cNvPr id="75" name="Entrada de lápiz 74">
                  <a:extLst>
                    <a:ext uri="{FF2B5EF4-FFF2-40B4-BE49-F238E27FC236}">
                      <a16:creationId xmlns:a16="http://schemas.microsoft.com/office/drawing/2014/main" id="{243AD758-029B-4A2B-A14C-439BCAC0BD6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414091" y="1763221"/>
                  <a:ext cx="7632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6" name="Entrada de lápiz 75">
                  <a:extLst>
                    <a:ext uri="{FF2B5EF4-FFF2-40B4-BE49-F238E27FC236}">
                      <a16:creationId xmlns:a16="http://schemas.microsoft.com/office/drawing/2014/main" id="{218A008E-2C21-4643-986A-454CB8A810A6}"/>
                    </a:ext>
                  </a:extLst>
                </p14:cNvPr>
                <p14:cNvContentPartPr/>
                <p14:nvPr/>
              </p14:nvContentPartPr>
              <p14:xfrm>
                <a:off x="9364051" y="1606261"/>
                <a:ext cx="337680" cy="499320"/>
              </p14:xfrm>
            </p:contentPart>
          </mc:Choice>
          <mc:Fallback xmlns="">
            <p:pic>
              <p:nvPicPr>
                <p:cNvPr id="76" name="Entrada de lápiz 75">
                  <a:extLst>
                    <a:ext uri="{FF2B5EF4-FFF2-40B4-BE49-F238E27FC236}">
                      <a16:creationId xmlns:a16="http://schemas.microsoft.com/office/drawing/2014/main" id="{218A008E-2C21-4643-986A-454CB8A810A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355411" y="1597261"/>
                  <a:ext cx="35532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7" name="Entrada de lápiz 76">
                  <a:extLst>
                    <a:ext uri="{FF2B5EF4-FFF2-40B4-BE49-F238E27FC236}">
                      <a16:creationId xmlns:a16="http://schemas.microsoft.com/office/drawing/2014/main" id="{78D634D3-B0D2-4605-AAD9-87219E6BB2AE}"/>
                    </a:ext>
                  </a:extLst>
                </p14:cNvPr>
                <p14:cNvContentPartPr/>
                <p14:nvPr/>
              </p14:nvContentPartPr>
              <p14:xfrm>
                <a:off x="9807211" y="1478461"/>
                <a:ext cx="401040" cy="384120"/>
              </p14:xfrm>
            </p:contentPart>
          </mc:Choice>
          <mc:Fallback xmlns="">
            <p:pic>
              <p:nvPicPr>
                <p:cNvPr id="77" name="Entrada de lápiz 76">
                  <a:extLst>
                    <a:ext uri="{FF2B5EF4-FFF2-40B4-BE49-F238E27FC236}">
                      <a16:creationId xmlns:a16="http://schemas.microsoft.com/office/drawing/2014/main" id="{78D634D3-B0D2-4605-AAD9-87219E6BB2A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798571" y="1469821"/>
                  <a:ext cx="41868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8" name="Entrada de lápiz 77">
                  <a:extLst>
                    <a:ext uri="{FF2B5EF4-FFF2-40B4-BE49-F238E27FC236}">
                      <a16:creationId xmlns:a16="http://schemas.microsoft.com/office/drawing/2014/main" id="{DDF4BF90-A03D-44A2-9FAC-6B5033928056}"/>
                    </a:ext>
                  </a:extLst>
                </p14:cNvPr>
                <p14:cNvContentPartPr/>
                <p14:nvPr/>
              </p14:nvContentPartPr>
              <p14:xfrm>
                <a:off x="10271971" y="1617421"/>
                <a:ext cx="41400" cy="3240"/>
              </p14:xfrm>
            </p:contentPart>
          </mc:Choice>
          <mc:Fallback xmlns="">
            <p:pic>
              <p:nvPicPr>
                <p:cNvPr id="78" name="Entrada de lápiz 77">
                  <a:extLst>
                    <a:ext uri="{FF2B5EF4-FFF2-40B4-BE49-F238E27FC236}">
                      <a16:creationId xmlns:a16="http://schemas.microsoft.com/office/drawing/2014/main" id="{DDF4BF90-A03D-44A2-9FAC-6B503392805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262971" y="1608421"/>
                  <a:ext cx="590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0" name="Entrada de lápiz 79">
                  <a:extLst>
                    <a:ext uri="{FF2B5EF4-FFF2-40B4-BE49-F238E27FC236}">
                      <a16:creationId xmlns:a16="http://schemas.microsoft.com/office/drawing/2014/main" id="{DF16AE98-D571-424E-911B-2F2721BBC723}"/>
                    </a:ext>
                  </a:extLst>
                </p14:cNvPr>
                <p14:cNvContentPartPr/>
                <p14:nvPr/>
              </p14:nvContentPartPr>
              <p14:xfrm>
                <a:off x="5083651" y="5527381"/>
                <a:ext cx="124560" cy="128880"/>
              </p14:xfrm>
            </p:contentPart>
          </mc:Choice>
          <mc:Fallback xmlns="">
            <p:pic>
              <p:nvPicPr>
                <p:cNvPr id="80" name="Entrada de lápiz 79">
                  <a:extLst>
                    <a:ext uri="{FF2B5EF4-FFF2-40B4-BE49-F238E27FC236}">
                      <a16:creationId xmlns:a16="http://schemas.microsoft.com/office/drawing/2014/main" id="{DF16AE98-D571-424E-911B-2F2721BBC72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074651" y="5518381"/>
                  <a:ext cx="1422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1" name="Entrada de lápiz 80">
                  <a:extLst>
                    <a:ext uri="{FF2B5EF4-FFF2-40B4-BE49-F238E27FC236}">
                      <a16:creationId xmlns:a16="http://schemas.microsoft.com/office/drawing/2014/main" id="{37A743CD-148B-477B-AAC8-EBCA0139E3CE}"/>
                    </a:ext>
                  </a:extLst>
                </p14:cNvPr>
                <p14:cNvContentPartPr/>
                <p14:nvPr/>
              </p14:nvContentPartPr>
              <p14:xfrm>
                <a:off x="7808851" y="3101701"/>
                <a:ext cx="14760" cy="32400"/>
              </p14:xfrm>
            </p:contentPart>
          </mc:Choice>
          <mc:Fallback xmlns="">
            <p:pic>
              <p:nvPicPr>
                <p:cNvPr id="81" name="Entrada de lápiz 80">
                  <a:extLst>
                    <a:ext uri="{FF2B5EF4-FFF2-40B4-BE49-F238E27FC236}">
                      <a16:creationId xmlns:a16="http://schemas.microsoft.com/office/drawing/2014/main" id="{37A743CD-148B-477B-AAC8-EBCA0139E3C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799851" y="3093061"/>
                  <a:ext cx="324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2" name="Entrada de lápiz 81">
                  <a:extLst>
                    <a:ext uri="{FF2B5EF4-FFF2-40B4-BE49-F238E27FC236}">
                      <a16:creationId xmlns:a16="http://schemas.microsoft.com/office/drawing/2014/main" id="{6B60BE3E-773D-44F6-A317-E9375B344547}"/>
                    </a:ext>
                  </a:extLst>
                </p14:cNvPr>
                <p14:cNvContentPartPr/>
                <p14:nvPr/>
              </p14:nvContentPartPr>
              <p14:xfrm>
                <a:off x="8877331" y="1847821"/>
                <a:ext cx="8640" cy="51480"/>
              </p14:xfrm>
            </p:contentPart>
          </mc:Choice>
          <mc:Fallback xmlns="">
            <p:pic>
              <p:nvPicPr>
                <p:cNvPr id="82" name="Entrada de lápiz 81">
                  <a:extLst>
                    <a:ext uri="{FF2B5EF4-FFF2-40B4-BE49-F238E27FC236}">
                      <a16:creationId xmlns:a16="http://schemas.microsoft.com/office/drawing/2014/main" id="{6B60BE3E-773D-44F6-A317-E9375B34454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868331" y="1839181"/>
                  <a:ext cx="262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4" name="Entrada de lápiz 83">
                  <a:extLst>
                    <a:ext uri="{FF2B5EF4-FFF2-40B4-BE49-F238E27FC236}">
                      <a16:creationId xmlns:a16="http://schemas.microsoft.com/office/drawing/2014/main" id="{D5BE53F7-A6B2-497E-9497-0551AE647F61}"/>
                    </a:ext>
                  </a:extLst>
                </p14:cNvPr>
                <p14:cNvContentPartPr/>
                <p14:nvPr/>
              </p14:nvContentPartPr>
              <p14:xfrm>
                <a:off x="2642131" y="628501"/>
                <a:ext cx="240480" cy="6003720"/>
              </p14:xfrm>
            </p:contentPart>
          </mc:Choice>
          <mc:Fallback xmlns="">
            <p:pic>
              <p:nvPicPr>
                <p:cNvPr id="84" name="Entrada de lápiz 83">
                  <a:extLst>
                    <a:ext uri="{FF2B5EF4-FFF2-40B4-BE49-F238E27FC236}">
                      <a16:creationId xmlns:a16="http://schemas.microsoft.com/office/drawing/2014/main" id="{D5BE53F7-A6B2-497E-9497-0551AE647F6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633131" y="619501"/>
                  <a:ext cx="258120" cy="602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upo 89">
            <a:extLst>
              <a:ext uri="{FF2B5EF4-FFF2-40B4-BE49-F238E27FC236}">
                <a16:creationId xmlns:a16="http://schemas.microsoft.com/office/drawing/2014/main" id="{4C64810F-8FD1-4335-B40D-55A7AC529882}"/>
              </a:ext>
            </a:extLst>
          </p:cNvPr>
          <p:cNvGrpSpPr/>
          <p:nvPr/>
        </p:nvGrpSpPr>
        <p:grpSpPr>
          <a:xfrm>
            <a:off x="11479411" y="2842861"/>
            <a:ext cx="345240" cy="605520"/>
            <a:chOff x="11479411" y="2842861"/>
            <a:chExt cx="345240" cy="60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6" name="Entrada de lápiz 85">
                  <a:extLst>
                    <a:ext uri="{FF2B5EF4-FFF2-40B4-BE49-F238E27FC236}">
                      <a16:creationId xmlns:a16="http://schemas.microsoft.com/office/drawing/2014/main" id="{0E1C2CF4-D328-4062-BDE5-132A85826758}"/>
                    </a:ext>
                  </a:extLst>
                </p14:cNvPr>
                <p14:cNvContentPartPr/>
                <p14:nvPr/>
              </p14:nvContentPartPr>
              <p14:xfrm>
                <a:off x="11551411" y="2979661"/>
                <a:ext cx="80640" cy="445680"/>
              </p14:xfrm>
            </p:contentPart>
          </mc:Choice>
          <mc:Fallback xmlns="">
            <p:pic>
              <p:nvPicPr>
                <p:cNvPr id="86" name="Entrada de lápiz 85">
                  <a:extLst>
                    <a:ext uri="{FF2B5EF4-FFF2-40B4-BE49-F238E27FC236}">
                      <a16:creationId xmlns:a16="http://schemas.microsoft.com/office/drawing/2014/main" id="{0E1C2CF4-D328-4062-BDE5-132A8582675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542771" y="2971021"/>
                  <a:ext cx="9828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7" name="Entrada de lápiz 86">
                  <a:extLst>
                    <a:ext uri="{FF2B5EF4-FFF2-40B4-BE49-F238E27FC236}">
                      <a16:creationId xmlns:a16="http://schemas.microsoft.com/office/drawing/2014/main" id="{5847DAA3-9D57-4498-85B1-6C3DEC93FEED}"/>
                    </a:ext>
                  </a:extLst>
                </p14:cNvPr>
                <p14:cNvContentPartPr/>
                <p14:nvPr/>
              </p14:nvContentPartPr>
              <p14:xfrm>
                <a:off x="11508931" y="2985421"/>
                <a:ext cx="90720" cy="403560"/>
              </p14:xfrm>
            </p:contentPart>
          </mc:Choice>
          <mc:Fallback xmlns="">
            <p:pic>
              <p:nvPicPr>
                <p:cNvPr id="87" name="Entrada de lápiz 86">
                  <a:extLst>
                    <a:ext uri="{FF2B5EF4-FFF2-40B4-BE49-F238E27FC236}">
                      <a16:creationId xmlns:a16="http://schemas.microsoft.com/office/drawing/2014/main" id="{5847DAA3-9D57-4498-85B1-6C3DEC93FEE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500291" y="2976781"/>
                  <a:ext cx="10836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8" name="Entrada de lápiz 87">
                  <a:extLst>
                    <a:ext uri="{FF2B5EF4-FFF2-40B4-BE49-F238E27FC236}">
                      <a16:creationId xmlns:a16="http://schemas.microsoft.com/office/drawing/2014/main" id="{BB633216-72BB-4362-87DD-04F3E681B4F8}"/>
                    </a:ext>
                  </a:extLst>
                </p14:cNvPr>
                <p14:cNvContentPartPr/>
                <p14:nvPr/>
              </p14:nvContentPartPr>
              <p14:xfrm>
                <a:off x="11609011" y="2921341"/>
                <a:ext cx="46800" cy="477000"/>
              </p14:xfrm>
            </p:contentPart>
          </mc:Choice>
          <mc:Fallback xmlns="">
            <p:pic>
              <p:nvPicPr>
                <p:cNvPr id="88" name="Entrada de lápiz 87">
                  <a:extLst>
                    <a:ext uri="{FF2B5EF4-FFF2-40B4-BE49-F238E27FC236}">
                      <a16:creationId xmlns:a16="http://schemas.microsoft.com/office/drawing/2014/main" id="{BB633216-72BB-4362-87DD-04F3E681B4F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600371" y="2912341"/>
                  <a:ext cx="6444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9" name="Entrada de lápiz 88">
                  <a:extLst>
                    <a:ext uri="{FF2B5EF4-FFF2-40B4-BE49-F238E27FC236}">
                      <a16:creationId xmlns:a16="http://schemas.microsoft.com/office/drawing/2014/main" id="{29F4900C-360F-460E-8805-F1C10EBC6DE3}"/>
                    </a:ext>
                  </a:extLst>
                </p14:cNvPr>
                <p14:cNvContentPartPr/>
                <p14:nvPr/>
              </p14:nvContentPartPr>
              <p14:xfrm>
                <a:off x="11479411" y="2842861"/>
                <a:ext cx="345240" cy="605520"/>
              </p14:xfrm>
            </p:contentPart>
          </mc:Choice>
          <mc:Fallback xmlns="">
            <p:pic>
              <p:nvPicPr>
                <p:cNvPr id="89" name="Entrada de lápiz 88">
                  <a:extLst>
                    <a:ext uri="{FF2B5EF4-FFF2-40B4-BE49-F238E27FC236}">
                      <a16:creationId xmlns:a16="http://schemas.microsoft.com/office/drawing/2014/main" id="{29F4900C-360F-460E-8805-F1C10EBC6DE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470771" y="2833861"/>
                  <a:ext cx="362880" cy="623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41387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DB9FD0-8D9E-4CCF-BAB3-BD5D92E9E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440" y="675902"/>
            <a:ext cx="10515600" cy="1325563"/>
          </a:xfrm>
        </p:spPr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92ABF0-0B91-4B46-A6B1-60DB36487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grpSp>
        <p:nvGrpSpPr>
          <p:cNvPr id="42" name="Grupo 41">
            <a:extLst>
              <a:ext uri="{FF2B5EF4-FFF2-40B4-BE49-F238E27FC236}">
                <a16:creationId xmlns:a16="http://schemas.microsoft.com/office/drawing/2014/main" id="{BF5C11CC-5876-41E8-BBAD-7DBBF9419E90}"/>
              </a:ext>
            </a:extLst>
          </p:cNvPr>
          <p:cNvGrpSpPr/>
          <p:nvPr/>
        </p:nvGrpSpPr>
        <p:grpSpPr>
          <a:xfrm>
            <a:off x="20296" y="8769"/>
            <a:ext cx="7461720" cy="3546000"/>
            <a:chOff x="20296" y="8769"/>
            <a:chExt cx="7461720" cy="354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ADDAACAB-2916-404D-ADD4-2F987667A553}"/>
                    </a:ext>
                  </a:extLst>
                </p14:cNvPr>
                <p14:cNvContentPartPr/>
                <p14:nvPr/>
              </p14:nvContentPartPr>
              <p14:xfrm>
                <a:off x="111376" y="568209"/>
                <a:ext cx="109080" cy="392040"/>
              </p14:xfrm>
            </p:contentPart>
          </mc:Choice>
          <mc:Fallback xmlns=""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ADDAACAB-2916-404D-ADD4-2F987667A55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2736" y="559569"/>
                  <a:ext cx="12672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04EF713C-2486-4300-A20D-D5CA5A06F381}"/>
                    </a:ext>
                  </a:extLst>
                </p14:cNvPr>
                <p14:cNvContentPartPr/>
                <p14:nvPr/>
              </p14:nvContentPartPr>
              <p14:xfrm>
                <a:off x="20296" y="443289"/>
                <a:ext cx="360000" cy="407880"/>
              </p14:xfrm>
            </p:contentPart>
          </mc:Choice>
          <mc:Fallback xmlns=""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04EF713C-2486-4300-A20D-D5CA5A06F38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296" y="434289"/>
                  <a:ext cx="37764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4B1A231E-7724-4FEC-A932-4815BD2D6637}"/>
                    </a:ext>
                  </a:extLst>
                </p14:cNvPr>
                <p14:cNvContentPartPr/>
                <p14:nvPr/>
              </p14:nvContentPartPr>
              <p14:xfrm>
                <a:off x="377056" y="714369"/>
                <a:ext cx="128880" cy="250560"/>
              </p14:xfrm>
            </p:contentPart>
          </mc:Choice>
          <mc:Fallback xmlns=""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4B1A231E-7724-4FEC-A932-4815BD2D663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8056" y="705369"/>
                  <a:ext cx="1465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FAAD9CC3-CCB6-46BF-9115-47742705DD3A}"/>
                    </a:ext>
                  </a:extLst>
                </p14:cNvPr>
                <p14:cNvContentPartPr/>
                <p14:nvPr/>
              </p14:nvContentPartPr>
              <p14:xfrm>
                <a:off x="540856" y="451209"/>
                <a:ext cx="177120" cy="481320"/>
              </p14:xfrm>
            </p:contentPart>
          </mc:Choice>
          <mc:Fallback xmlns=""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FAAD9CC3-CCB6-46BF-9115-47742705DD3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2216" y="442569"/>
                  <a:ext cx="19476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278450FB-4942-4776-A73D-6FF95166A989}"/>
                    </a:ext>
                  </a:extLst>
                </p14:cNvPr>
                <p14:cNvContentPartPr/>
                <p14:nvPr/>
              </p14:nvContentPartPr>
              <p14:xfrm>
                <a:off x="838216" y="463449"/>
                <a:ext cx="171000" cy="387360"/>
              </p14:xfrm>
            </p:contentPart>
          </mc:Choice>
          <mc:Fallback xmlns=""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278450FB-4942-4776-A73D-6FF95166A98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29216" y="454809"/>
                  <a:ext cx="18864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863E4136-3846-49C2-A4E6-CF0A123BE145}"/>
                    </a:ext>
                  </a:extLst>
                </p14:cNvPr>
                <p14:cNvContentPartPr/>
                <p14:nvPr/>
              </p14:nvContentPartPr>
              <p14:xfrm>
                <a:off x="1111456" y="312249"/>
                <a:ext cx="286920" cy="316440"/>
              </p14:xfrm>
            </p:contentPart>
          </mc:Choice>
          <mc:Fallback xmlns=""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863E4136-3846-49C2-A4E6-CF0A123BE14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02816" y="303249"/>
                  <a:ext cx="30456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AC431337-0FE1-4B62-A82F-0DA693FEAB27}"/>
                    </a:ext>
                  </a:extLst>
                </p14:cNvPr>
                <p14:cNvContentPartPr/>
                <p14:nvPr/>
              </p14:nvContentPartPr>
              <p14:xfrm>
                <a:off x="1396936" y="216849"/>
                <a:ext cx="221400" cy="317160"/>
              </p14:xfrm>
            </p:contentPart>
          </mc:Choice>
          <mc:Fallback xmlns=""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AC431337-0FE1-4B62-A82F-0DA693FEAB2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87936" y="208209"/>
                  <a:ext cx="23904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C5B93736-F31D-4A14-8CE1-6E99338F3097}"/>
                    </a:ext>
                  </a:extLst>
                </p14:cNvPr>
                <p14:cNvContentPartPr/>
                <p14:nvPr/>
              </p14:nvContentPartPr>
              <p14:xfrm>
                <a:off x="1374976" y="165729"/>
                <a:ext cx="736560" cy="392040"/>
              </p14:xfrm>
            </p:contentPart>
          </mc:Choice>
          <mc:Fallback xmlns=""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C5B93736-F31D-4A14-8CE1-6E99338F309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66336" y="157089"/>
                  <a:ext cx="75420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A7AB7BA5-902D-4D43-B707-E016FC8915DB}"/>
                    </a:ext>
                  </a:extLst>
                </p14:cNvPr>
                <p14:cNvContentPartPr/>
                <p14:nvPr/>
              </p14:nvContentPartPr>
              <p14:xfrm>
                <a:off x="1966816" y="178329"/>
                <a:ext cx="81000" cy="17640"/>
              </p14:xfrm>
            </p:contentPart>
          </mc:Choice>
          <mc:Fallback xmlns=""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A7AB7BA5-902D-4D43-B707-E016FC8915D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957816" y="169329"/>
                  <a:ext cx="986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6A230846-DE75-4330-8D15-AAB2C70FA619}"/>
                    </a:ext>
                  </a:extLst>
                </p14:cNvPr>
                <p14:cNvContentPartPr/>
                <p14:nvPr/>
              </p14:nvContentPartPr>
              <p14:xfrm>
                <a:off x="2217736" y="85089"/>
                <a:ext cx="90360" cy="437040"/>
              </p14:xfrm>
            </p:contentPart>
          </mc:Choice>
          <mc:Fallback xmlns=""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6A230846-DE75-4330-8D15-AAB2C70FA61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208736" y="76089"/>
                  <a:ext cx="10800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7E22DAE5-E877-4E20-A457-B9E86788719F}"/>
                    </a:ext>
                  </a:extLst>
                </p14:cNvPr>
                <p14:cNvContentPartPr/>
                <p14:nvPr/>
              </p14:nvContentPartPr>
              <p14:xfrm>
                <a:off x="2216296" y="262929"/>
                <a:ext cx="502920" cy="196560"/>
              </p14:xfrm>
            </p:contentPart>
          </mc:Choice>
          <mc:Fallback xmlns=""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7E22DAE5-E877-4E20-A457-B9E86788719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07296" y="254289"/>
                  <a:ext cx="5205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6C436306-AEDE-43EC-9943-AC63F7B3963D}"/>
                    </a:ext>
                  </a:extLst>
                </p14:cNvPr>
                <p14:cNvContentPartPr/>
                <p14:nvPr/>
              </p14:nvContentPartPr>
              <p14:xfrm>
                <a:off x="3876256" y="281289"/>
                <a:ext cx="40680" cy="340920"/>
              </p14:xfrm>
            </p:contentPart>
          </mc:Choice>
          <mc:Fallback xmlns=""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6C436306-AEDE-43EC-9943-AC63F7B3963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867256" y="272289"/>
                  <a:ext cx="5832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607621BC-B8BC-4EF7-96ED-79AAFF0ABA89}"/>
                    </a:ext>
                  </a:extLst>
                </p14:cNvPr>
                <p14:cNvContentPartPr/>
                <p14:nvPr/>
              </p14:nvContentPartPr>
              <p14:xfrm>
                <a:off x="3704536" y="194529"/>
                <a:ext cx="587880" cy="362160"/>
              </p14:xfrm>
            </p:contentPart>
          </mc:Choice>
          <mc:Fallback xmlns=""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607621BC-B8BC-4EF7-96ED-79AAFF0ABA8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695896" y="185529"/>
                  <a:ext cx="60552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62BCB5DC-0B3B-4477-A3EC-3CCC2ADF0224}"/>
                    </a:ext>
                  </a:extLst>
                </p14:cNvPr>
                <p14:cNvContentPartPr/>
                <p14:nvPr/>
              </p14:nvContentPartPr>
              <p14:xfrm>
                <a:off x="4394656" y="144849"/>
                <a:ext cx="257040" cy="400320"/>
              </p14:xfrm>
            </p:contentPart>
          </mc:Choice>
          <mc:Fallback xmlns=""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62BCB5DC-0B3B-4477-A3EC-3CCC2ADF022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85656" y="136209"/>
                  <a:ext cx="27468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067672A0-A9DE-4ED4-8319-8F8A668F1865}"/>
                    </a:ext>
                  </a:extLst>
                </p14:cNvPr>
                <p14:cNvContentPartPr/>
                <p14:nvPr/>
              </p14:nvContentPartPr>
              <p14:xfrm>
                <a:off x="4754296" y="143049"/>
                <a:ext cx="233640" cy="417960"/>
              </p14:xfrm>
            </p:contentPart>
          </mc:Choice>
          <mc:Fallback xmlns=""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067672A0-A9DE-4ED4-8319-8F8A668F186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745656" y="134049"/>
                  <a:ext cx="25128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EC0C4167-F4D4-4772-9619-FF0D9ADE4676}"/>
                    </a:ext>
                  </a:extLst>
                </p14:cNvPr>
                <p14:cNvContentPartPr/>
                <p14:nvPr/>
              </p14:nvContentPartPr>
              <p14:xfrm>
                <a:off x="4811536" y="337089"/>
                <a:ext cx="228240" cy="73080"/>
              </p14:xfrm>
            </p:contentPart>
          </mc:Choice>
          <mc:Fallback xmlns=""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EC0C4167-F4D4-4772-9619-FF0D9ADE467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802896" y="328089"/>
                  <a:ext cx="2458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3A005181-2C75-4954-BC02-D347FAF3B6EB}"/>
                    </a:ext>
                  </a:extLst>
                </p14:cNvPr>
                <p14:cNvContentPartPr/>
                <p14:nvPr/>
              </p14:nvContentPartPr>
              <p14:xfrm>
                <a:off x="5195296" y="136929"/>
                <a:ext cx="282600" cy="485280"/>
              </p14:xfrm>
            </p:contentPart>
          </mc:Choice>
          <mc:Fallback xmlns=""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3A005181-2C75-4954-BC02-D347FAF3B6E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186296" y="128289"/>
                  <a:ext cx="30024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B73A79F1-77F4-4A9C-9E9A-54E63302F402}"/>
                    </a:ext>
                  </a:extLst>
                </p14:cNvPr>
                <p14:cNvContentPartPr/>
                <p14:nvPr/>
              </p14:nvContentPartPr>
              <p14:xfrm>
                <a:off x="6031576" y="50169"/>
                <a:ext cx="368640" cy="484200"/>
              </p14:xfrm>
            </p:contentPart>
          </mc:Choice>
          <mc:Fallback xmlns=""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B73A79F1-77F4-4A9C-9E9A-54E63302F40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022576" y="41529"/>
                  <a:ext cx="38628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C6A63577-F131-42EE-8276-35BEE69F5F04}"/>
                    </a:ext>
                  </a:extLst>
                </p14:cNvPr>
                <p14:cNvContentPartPr/>
                <p14:nvPr/>
              </p14:nvContentPartPr>
              <p14:xfrm>
                <a:off x="6260536" y="309009"/>
                <a:ext cx="205560" cy="54360"/>
              </p14:xfrm>
            </p:contentPart>
          </mc:Choice>
          <mc:Fallback xmlns=""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C6A63577-F131-42EE-8276-35BEE69F5F0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251896" y="300369"/>
                  <a:ext cx="2232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0C3C8C98-B4CB-4907-952A-39D61D4BC538}"/>
                    </a:ext>
                  </a:extLst>
                </p14:cNvPr>
                <p14:cNvContentPartPr/>
                <p14:nvPr/>
              </p14:nvContentPartPr>
              <p14:xfrm>
                <a:off x="6832936" y="8769"/>
                <a:ext cx="649080" cy="459360"/>
              </p14:xfrm>
            </p:contentPart>
          </mc:Choice>
          <mc:Fallback xmlns=""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0C3C8C98-B4CB-4907-952A-39D61D4BC53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823936" y="-231"/>
                  <a:ext cx="66672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442F0C73-D544-49CF-AD2A-ED45AD295962}"/>
                    </a:ext>
                  </a:extLst>
                </p14:cNvPr>
                <p14:cNvContentPartPr/>
                <p14:nvPr/>
              </p14:nvContentPartPr>
              <p14:xfrm>
                <a:off x="1872496" y="772329"/>
                <a:ext cx="1499040" cy="2042640"/>
              </p14:xfrm>
            </p:contentPart>
          </mc:Choice>
          <mc:Fallback xmlns=""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442F0C73-D544-49CF-AD2A-ED45AD29596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63496" y="763689"/>
                  <a:ext cx="1516680" cy="20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C1905283-303E-4698-AC85-934B53A04E70}"/>
                    </a:ext>
                  </a:extLst>
                </p14:cNvPr>
                <p14:cNvContentPartPr/>
                <p14:nvPr/>
              </p14:nvContentPartPr>
              <p14:xfrm>
                <a:off x="3170656" y="2534889"/>
                <a:ext cx="358920" cy="375480"/>
              </p14:xfrm>
            </p:contentPart>
          </mc:Choice>
          <mc:Fallback xmlns=""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C1905283-303E-4698-AC85-934B53A04E7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161656" y="2526249"/>
                  <a:ext cx="37656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C324A7A7-3BC8-43DF-8D5B-E59D2253FF14}"/>
                    </a:ext>
                  </a:extLst>
                </p14:cNvPr>
                <p14:cNvContentPartPr/>
                <p14:nvPr/>
              </p14:nvContentPartPr>
              <p14:xfrm>
                <a:off x="3452896" y="3154449"/>
                <a:ext cx="951120" cy="400320"/>
              </p14:xfrm>
            </p:contentPart>
          </mc:Choice>
          <mc:Fallback xmlns=""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C324A7A7-3BC8-43DF-8D5B-E59D2253FF1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444256" y="3145809"/>
                  <a:ext cx="96876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FC5FFA9B-FF82-4AA1-B2F8-D5239D857483}"/>
                    </a:ext>
                  </a:extLst>
                </p14:cNvPr>
                <p14:cNvContentPartPr/>
                <p14:nvPr/>
              </p14:nvContentPartPr>
              <p14:xfrm>
                <a:off x="4443976" y="3131409"/>
                <a:ext cx="84960" cy="371880"/>
              </p14:xfrm>
            </p:contentPart>
          </mc:Choice>
          <mc:Fallback xmlns=""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FC5FFA9B-FF82-4AA1-B2F8-D5239D85748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434976" y="3122409"/>
                  <a:ext cx="10260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B76956FC-4236-4018-8C39-71FED52EB7A9}"/>
                    </a:ext>
                  </a:extLst>
                </p14:cNvPr>
                <p14:cNvContentPartPr/>
                <p14:nvPr/>
              </p14:nvContentPartPr>
              <p14:xfrm>
                <a:off x="4525336" y="2947089"/>
                <a:ext cx="459000" cy="490680"/>
              </p14:xfrm>
            </p:contentPart>
          </mc:Choice>
          <mc:Fallback xmlns=""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B76956FC-4236-4018-8C39-71FED52EB7A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516696" y="2938449"/>
                  <a:ext cx="476640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308F97A6-470A-4FFA-B642-85C0462AF06F}"/>
                    </a:ext>
                  </a:extLst>
                </p14:cNvPr>
                <p14:cNvContentPartPr/>
                <p14:nvPr/>
              </p14:nvContentPartPr>
              <p14:xfrm>
                <a:off x="4895416" y="3199089"/>
                <a:ext cx="218520" cy="90000"/>
              </p14:xfrm>
            </p:contentPart>
          </mc:Choice>
          <mc:Fallback xmlns=""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308F97A6-470A-4FFA-B642-85C0462AF06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886776" y="3190089"/>
                  <a:ext cx="2361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391BA625-55CD-44FA-A1CF-7AEDE884E93C}"/>
                    </a:ext>
                  </a:extLst>
                </p14:cNvPr>
                <p14:cNvContentPartPr/>
                <p14:nvPr/>
              </p14:nvContentPartPr>
              <p14:xfrm>
                <a:off x="5536216" y="2893089"/>
                <a:ext cx="266400" cy="541440"/>
              </p14:xfrm>
            </p:contentPart>
          </mc:Choice>
          <mc:Fallback xmlns=""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391BA625-55CD-44FA-A1CF-7AEDE884E93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527216" y="2884449"/>
                  <a:ext cx="28404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0484A82E-236D-43B6-95D4-029D187D146B}"/>
                    </a:ext>
                  </a:extLst>
                </p14:cNvPr>
                <p14:cNvContentPartPr/>
                <p14:nvPr/>
              </p14:nvContentPartPr>
              <p14:xfrm>
                <a:off x="5886856" y="2907849"/>
                <a:ext cx="1093680" cy="461520"/>
              </p14:xfrm>
            </p:contentPart>
          </mc:Choice>
          <mc:Fallback xmlns=""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0484A82E-236D-43B6-95D4-029D187D146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77856" y="2899209"/>
                  <a:ext cx="111132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0C35629C-BB5E-4750-B2A5-AA0BAE63BB88}"/>
                    </a:ext>
                  </a:extLst>
                </p14:cNvPr>
                <p14:cNvContentPartPr/>
                <p14:nvPr/>
              </p14:nvContentPartPr>
              <p14:xfrm>
                <a:off x="7167016" y="3187209"/>
                <a:ext cx="74160" cy="23760"/>
              </p14:xfrm>
            </p:contentPart>
          </mc:Choice>
          <mc:Fallback xmlns=""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0C35629C-BB5E-4750-B2A5-AA0BAE63BB8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158376" y="3178569"/>
                  <a:ext cx="91800" cy="41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455124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354</Words>
  <Application>Microsoft Office PowerPoint</Application>
  <PresentationFormat>Panorámica</PresentationFormat>
  <Paragraphs>47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Slack-Lato</vt:lpstr>
      <vt:lpstr>TwitterChirp</vt:lpstr>
      <vt:lpstr>Tema de Office</vt:lpstr>
      <vt:lpstr>Streaming Platforms</vt:lpstr>
      <vt:lpstr>“Cool Name here”</vt:lpstr>
      <vt:lpstr>Popularity</vt:lpstr>
      <vt:lpstr>NSAT</vt:lpstr>
      <vt:lpstr>Presentación de PowerPoint</vt:lpstr>
      <vt:lpstr>REAL CASE: Streaming Platfoms in Mexico</vt:lpstr>
      <vt:lpstr>Presentación de PowerPoint</vt:lpstr>
      <vt:lpstr>Presentación de PowerPoint</vt:lpstr>
      <vt:lpstr>Presentación de PowerPoint</vt:lpstr>
      <vt:lpstr>Hipotesis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Streaming Platforms</dc:title>
  <dc:creator>Roberto Miranda</dc:creator>
  <cp:lastModifiedBy>Roberto Miranda</cp:lastModifiedBy>
  <cp:revision>1</cp:revision>
  <dcterms:created xsi:type="dcterms:W3CDTF">2021-08-25T21:49:25Z</dcterms:created>
  <dcterms:modified xsi:type="dcterms:W3CDTF">2021-08-26T01:43:19Z</dcterms:modified>
</cp:coreProperties>
</file>