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98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20406">
        <p:wheel spokes="1"/>
      </p:transition>
    </mc:Choice>
    <mc:Fallback xmlns="">
      <p:transition spd="slow" advClick="0" advTm="20406">
        <p:wheel spokes="1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49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20406">
        <p:wheel spokes="1"/>
      </p:transition>
    </mc:Choice>
    <mc:Fallback xmlns="">
      <p:transition spd="slow" advClick="0" advTm="20406">
        <p:wheel spokes="1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764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20406">
        <p:wheel spokes="1"/>
      </p:transition>
    </mc:Choice>
    <mc:Fallback xmlns="">
      <p:transition spd="slow" advClick="0" advTm="20406">
        <p:wheel spokes="1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89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20406">
        <p:wheel spokes="1"/>
      </p:transition>
    </mc:Choice>
    <mc:Fallback xmlns="">
      <p:transition spd="slow" advClick="0" advTm="20406">
        <p:wheel spokes="1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179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20406">
        <p:wheel spokes="1"/>
      </p:transition>
    </mc:Choice>
    <mc:Fallback xmlns="">
      <p:transition spd="slow" advClick="0" advTm="20406">
        <p:wheel spokes="1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15.04.2019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040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20406">
        <p:wheel spokes="1"/>
      </p:transition>
    </mc:Choice>
    <mc:Fallback xmlns="">
      <p:transition spd="slow" advClick="0" advTm="20406">
        <p:wheel spokes="1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15.04.2019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254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20406">
        <p:wheel spokes="1"/>
      </p:transition>
    </mc:Choice>
    <mc:Fallback xmlns="">
      <p:transition spd="slow" advClick="0" advTm="20406">
        <p:wheel spokes="1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917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20406">
        <p:wheel spokes="1"/>
      </p:transition>
    </mc:Choice>
    <mc:Fallback xmlns="">
      <p:transition spd="slow" advClick="0" advTm="20406">
        <p:wheel spokes="1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685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20406">
        <p:wheel spokes="1"/>
      </p:transition>
    </mc:Choice>
    <mc:Fallback xmlns="">
      <p:transition spd="slow" advClick="0" advTm="20406">
        <p:wheel spokes="1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19140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20406">
        <p:wheel spokes="1"/>
      </p:transition>
    </mc:Choice>
    <mc:Fallback xmlns="">
      <p:transition spd="slow" advClick="0" advTm="20406">
        <p:wheel spokes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235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20406">
        <p:wheel spokes="1"/>
      </p:transition>
    </mc:Choice>
    <mc:Fallback xmlns="">
      <p:transition spd="slow" advClick="0" advTm="20406">
        <p:wheel spokes="1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0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20406">
        <p:wheel spokes="1"/>
      </p:transition>
    </mc:Choice>
    <mc:Fallback xmlns="">
      <p:transition spd="slow" advClick="0" advTm="20406">
        <p:wheel spokes="1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821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20406">
        <p:wheel spokes="1"/>
      </p:transition>
    </mc:Choice>
    <mc:Fallback xmlns="">
      <p:transition spd="slow" advClick="0" advTm="20406">
        <p:wheel spokes="1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15.04.2019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73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20406">
        <p:wheel spokes="1"/>
      </p:transition>
    </mc:Choice>
    <mc:Fallback xmlns="">
      <p:transition spd="slow" advClick="0" advTm="20406">
        <p:wheel spokes="1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15.04.2019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82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20406">
        <p:wheel spokes="1"/>
      </p:transition>
    </mc:Choice>
    <mc:Fallback xmlns="">
      <p:transition spd="slow" advClick="0" advTm="20406">
        <p:wheel spokes="1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15.04.2019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71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20406">
        <p:wheel spokes="1"/>
      </p:transition>
    </mc:Choice>
    <mc:Fallback xmlns="">
      <p:transition spd="slow" advClick="0" advTm="20406">
        <p:wheel spokes="1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15.04.2019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93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20406">
        <p:wheel spokes="1"/>
      </p:transition>
    </mc:Choice>
    <mc:Fallback xmlns="">
      <p:transition spd="slow" advClick="0" advTm="20406">
        <p:wheel spokes="1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348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20406">
        <p:wheel spokes="1"/>
      </p:transition>
    </mc:Choice>
    <mc:Fallback xmlns="">
      <p:transition spd="slow" advClick="0" advTm="20406">
        <p:wheel spokes="1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15.04.2019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10886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  <p:sldLayoutId id="2147483709" r:id="rId18"/>
  </p:sldLayoutIdLst>
  <mc:AlternateContent xmlns:mc="http://schemas.openxmlformats.org/markup-compatibility/2006" xmlns:p14="http://schemas.microsoft.com/office/powerpoint/2010/main">
    <mc:Choice Requires="p14">
      <p:transition spd="slow" p14:dur="3000" advClick="0" advTm="20406">
        <p:wheel spokes="1"/>
      </p:transition>
    </mc:Choice>
    <mc:Fallback xmlns="">
      <p:transition spd="slow" advClick="0" advTm="20406">
        <p:wheel spokes="1"/>
      </p:transition>
    </mc:Fallback>
  </mc:AlternateConten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1412776"/>
            <a:ext cx="7377966" cy="3329581"/>
          </a:xfrm>
        </p:spPr>
        <p:txBody>
          <a:bodyPr/>
          <a:lstStyle/>
          <a:p>
            <a:r>
              <a:rPr lang="ru-RU" dirty="0" smtClean="0"/>
              <a:t>Проект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FlaskGameStore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300192" y="6237312"/>
            <a:ext cx="6620968" cy="861420"/>
          </a:xfrm>
        </p:spPr>
        <p:txBody>
          <a:bodyPr/>
          <a:lstStyle/>
          <a:p>
            <a:r>
              <a:rPr lang="ru-RU" dirty="0" smtClean="0"/>
              <a:t>Сделал Илья Цап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589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20406">
        <p:wheel spokes="1"/>
      </p:transition>
    </mc:Choice>
    <mc:Fallback xmlns="">
      <p:transition spd="slow" advClick="0" advTm="20406">
        <p:wheel spokes="1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Мой проект - модель веб сервера предназначенная для работы с сервисом продажи цифровых товаров, а именно игр на платформу ПК.</a:t>
            </a:r>
          </a:p>
          <a:p>
            <a:r>
              <a:rPr lang="ru-RU" dirty="0" smtClean="0"/>
              <a:t>Идея проекта была выбрана в связи с моим хобби.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7511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20406">
        <p:wheel spokes="1"/>
      </p:transition>
    </mc:Choice>
    <mc:Fallback xmlns="">
      <p:transition spd="slow" advClick="0" advTm="20406">
        <p:wheel spokes="1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 и библиотеки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Основой приложения является </a:t>
            </a:r>
            <a:r>
              <a:rPr lang="ru-RU" dirty="0" err="1" smtClean="0"/>
              <a:t>фреймворк</a:t>
            </a:r>
            <a:r>
              <a:rPr lang="ru-RU" dirty="0" smtClean="0"/>
              <a:t> для создания веб-приложений – </a:t>
            </a:r>
            <a:r>
              <a:rPr lang="en-US" dirty="0" smtClean="0"/>
              <a:t>Flask</a:t>
            </a:r>
          </a:p>
          <a:p>
            <a:r>
              <a:rPr lang="ru-RU" dirty="0" smtClean="0"/>
              <a:t>Из дополнительных библиотек этого </a:t>
            </a:r>
            <a:r>
              <a:rPr lang="ru-RU" dirty="0" err="1" smtClean="0"/>
              <a:t>фреймворка</a:t>
            </a:r>
            <a:r>
              <a:rPr lang="ru-RU" dirty="0" smtClean="0"/>
              <a:t> использованы</a:t>
            </a:r>
            <a:r>
              <a:rPr lang="en-US" dirty="0" smtClean="0"/>
              <a:t>:</a:t>
            </a:r>
          </a:p>
          <a:p>
            <a:r>
              <a:rPr lang="en-US" dirty="0" smtClean="0"/>
              <a:t>1.</a:t>
            </a:r>
            <a:r>
              <a:rPr lang="ru-RU" dirty="0" smtClean="0"/>
              <a:t> </a:t>
            </a:r>
            <a:r>
              <a:rPr lang="en-US" dirty="0" smtClean="0"/>
              <a:t>Flask-WTF </a:t>
            </a:r>
            <a:r>
              <a:rPr lang="ru-RU" dirty="0" smtClean="0"/>
              <a:t>для создания различных форм</a:t>
            </a:r>
          </a:p>
          <a:p>
            <a:r>
              <a:rPr lang="ru-RU" dirty="0" smtClean="0"/>
              <a:t>2. </a:t>
            </a:r>
            <a:r>
              <a:rPr lang="en-US" dirty="0" smtClean="0"/>
              <a:t>Flask-</a:t>
            </a:r>
            <a:r>
              <a:rPr lang="en-US" dirty="0" err="1" smtClean="0"/>
              <a:t>SQLAlchemy</a:t>
            </a:r>
            <a:r>
              <a:rPr lang="en-US" dirty="0" smtClean="0"/>
              <a:t> </a:t>
            </a:r>
            <a:r>
              <a:rPr lang="ru-RU" dirty="0" smtClean="0"/>
              <a:t>для более удобной работы с базами данных</a:t>
            </a:r>
            <a:endParaRPr lang="en-US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093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20406">
        <p:wheel spokes="1"/>
      </p:transition>
    </mc:Choice>
    <mc:Fallback xmlns="">
      <p:transition spd="slow" advClick="0" advTm="20406">
        <p:wheel spokes="1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908720"/>
            <a:ext cx="6711654" cy="4195481"/>
          </a:xfrm>
        </p:spPr>
        <p:txBody>
          <a:bodyPr/>
          <a:lstStyle/>
          <a:p>
            <a:r>
              <a:rPr lang="ru-RU" dirty="0" smtClean="0"/>
              <a:t>Также использованы модули</a:t>
            </a:r>
            <a:r>
              <a:rPr lang="en-US" dirty="0" smtClean="0"/>
              <a:t>:</a:t>
            </a:r>
          </a:p>
          <a:p>
            <a:r>
              <a:rPr lang="en-US" dirty="0" smtClean="0"/>
              <a:t>1. </a:t>
            </a:r>
            <a:r>
              <a:rPr lang="en-US" dirty="0" err="1" smtClean="0"/>
              <a:t>os</a:t>
            </a:r>
            <a:endParaRPr lang="en-US" dirty="0" smtClean="0"/>
          </a:p>
          <a:p>
            <a:r>
              <a:rPr lang="en-US" dirty="0" smtClean="0"/>
              <a:t>2. PIL </a:t>
            </a:r>
            <a:r>
              <a:rPr lang="ru-RU" dirty="0" smtClean="0"/>
              <a:t>для работы с файлами</a:t>
            </a:r>
          </a:p>
          <a:p>
            <a:r>
              <a:rPr lang="en-US" dirty="0" smtClean="0"/>
              <a:t>3. </a:t>
            </a:r>
            <a:r>
              <a:rPr lang="en-US" dirty="0" err="1" smtClean="0"/>
              <a:t>datetime</a:t>
            </a:r>
            <a:r>
              <a:rPr lang="en-US" dirty="0" smtClean="0"/>
              <a:t> </a:t>
            </a:r>
            <a:r>
              <a:rPr lang="ru-RU" dirty="0" smtClean="0"/>
              <a:t>для получение времени и даты</a:t>
            </a:r>
          </a:p>
          <a:p>
            <a:r>
              <a:rPr lang="ru-RU" dirty="0" smtClean="0"/>
              <a:t>4. </a:t>
            </a:r>
            <a:r>
              <a:rPr lang="en-US" dirty="0" err="1" smtClean="0"/>
              <a:t>werkzeug</a:t>
            </a:r>
            <a:r>
              <a:rPr lang="ru-RU" dirty="0" smtClean="0"/>
              <a:t> для защиты данных пользователя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369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20406">
        <p:wheel spokes="1"/>
      </p:transition>
    </mc:Choice>
    <mc:Fallback xmlns="">
      <p:transition spd="slow" advClick="0" advTm="20406">
        <p:wheel spokes="1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196752"/>
            <a:ext cx="8208912" cy="5400600"/>
          </a:xfrm>
        </p:spPr>
        <p:txBody>
          <a:bodyPr>
            <a:normAutofit/>
          </a:bodyPr>
          <a:lstStyle/>
          <a:p>
            <a:r>
              <a:rPr lang="ru-RU" dirty="0" smtClean="0"/>
              <a:t>Реализованы технологии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dirty="0" smtClean="0"/>
              <a:t>1.</a:t>
            </a:r>
            <a:r>
              <a:rPr lang="ru-RU" dirty="0"/>
              <a:t> Реализованы четыре сущности: Пользователи, игры, жанры, </a:t>
            </a:r>
            <a:r>
              <a:rPr lang="ru-RU" dirty="0" smtClean="0"/>
              <a:t>покупки</a:t>
            </a:r>
            <a:r>
              <a:rPr lang="ru-RU" dirty="0"/>
              <a:t/>
            </a:r>
            <a:br>
              <a:rPr lang="ru-RU" dirty="0"/>
            </a:br>
            <a:r>
              <a:rPr lang="en-US" dirty="0" smtClean="0"/>
              <a:t>2.</a:t>
            </a:r>
            <a:r>
              <a:rPr lang="ru-RU" dirty="0"/>
              <a:t> Авторизация и регистрация пользователей</a:t>
            </a:r>
            <a:r>
              <a:rPr lang="ru-RU" dirty="0"/>
              <a:t/>
            </a:r>
            <a:br>
              <a:rPr lang="ru-RU" dirty="0"/>
            </a:br>
            <a:r>
              <a:rPr lang="en-US" dirty="0" smtClean="0"/>
              <a:t>3.</a:t>
            </a:r>
            <a:r>
              <a:rPr lang="ru-RU" dirty="0"/>
              <a:t> Имеется разделение сайта на открытую и закрытую часть(доступную только зарегистрированным пользователям)</a:t>
            </a:r>
            <a:r>
              <a:rPr lang="ru-RU" dirty="0"/>
              <a:t/>
            </a:r>
            <a:br>
              <a:rPr lang="ru-RU" dirty="0"/>
            </a:br>
            <a:r>
              <a:rPr lang="en-US" dirty="0" smtClean="0"/>
              <a:t>4.</a:t>
            </a:r>
            <a:r>
              <a:rPr lang="ru-RU" dirty="0"/>
              <a:t> Реализован понятный пользователю интерфейс с </a:t>
            </a:r>
            <a:r>
              <a:rPr lang="ru-RU" dirty="0" err="1"/>
              <a:t>минималистичным</a:t>
            </a:r>
            <a:r>
              <a:rPr lang="ru-RU" dirty="0"/>
              <a:t> дизайном</a:t>
            </a:r>
            <a:r>
              <a:rPr lang="ru-RU" dirty="0"/>
              <a:t/>
            </a:r>
            <a:br>
              <a:rPr lang="ru-RU" dirty="0"/>
            </a:br>
            <a:r>
              <a:rPr lang="en-US" dirty="0" smtClean="0"/>
              <a:t>5.</a:t>
            </a:r>
            <a:r>
              <a:rPr lang="ru-RU" dirty="0"/>
              <a:t> Имеется возможность сортировать и фильтровать товары</a:t>
            </a:r>
            <a:r>
              <a:rPr lang="ru-RU" dirty="0"/>
              <a:t/>
            </a:r>
            <a:br>
              <a:rPr lang="ru-RU" dirty="0"/>
            </a:br>
            <a:r>
              <a:rPr lang="en-US" dirty="0" smtClean="0"/>
              <a:t>6.</a:t>
            </a:r>
            <a:r>
              <a:rPr lang="ru-RU" dirty="0"/>
              <a:t> Реализована бизнес-логика</a:t>
            </a:r>
            <a:r>
              <a:rPr lang="ru-RU" dirty="0"/>
              <a:t/>
            </a:r>
            <a:br>
              <a:rPr lang="ru-RU" dirty="0"/>
            </a:br>
            <a:r>
              <a:rPr lang="en-US" dirty="0" smtClean="0"/>
              <a:t>7.</a:t>
            </a:r>
            <a:r>
              <a:rPr lang="ru-RU" dirty="0"/>
              <a:t> Реализована работа с файлами</a:t>
            </a:r>
            <a:r>
              <a:rPr lang="ru-RU" dirty="0"/>
              <a:t/>
            </a:r>
            <a:br>
              <a:rPr lang="ru-RU" dirty="0"/>
            </a:br>
            <a:r>
              <a:rPr lang="en-US" dirty="0" smtClean="0"/>
              <a:t>8.</a:t>
            </a:r>
            <a:r>
              <a:rPr lang="ru-RU" dirty="0"/>
              <a:t> Реализовано редактирование сайта администратором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52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20406">
        <p:wheel spokes="1"/>
      </p:transition>
    </mc:Choice>
    <mc:Fallback xmlns="">
      <p:transition spd="slow" advClick="0" advTm="20406">
        <p:wheel spokes="1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980729"/>
            <a:ext cx="7215826" cy="5267678"/>
          </a:xfrm>
        </p:spPr>
        <p:txBody>
          <a:bodyPr/>
          <a:lstStyle/>
          <a:p>
            <a:r>
              <a:rPr lang="ru-RU" dirty="0" smtClean="0"/>
              <a:t>Планируется реализовать</a:t>
            </a:r>
            <a:r>
              <a:rPr lang="en-US" dirty="0" smtClean="0"/>
              <a:t>:</a:t>
            </a:r>
          </a:p>
          <a:p>
            <a:r>
              <a:rPr lang="en-US" dirty="0" smtClean="0"/>
              <a:t>1. </a:t>
            </a:r>
            <a:r>
              <a:rPr lang="ru-RU" dirty="0" smtClean="0"/>
              <a:t>Внедрение </a:t>
            </a:r>
            <a:r>
              <a:rPr lang="ru-RU" dirty="0"/>
              <a:t>в проект API функционала</a:t>
            </a:r>
            <a:r>
              <a:rPr lang="ru-RU" dirty="0"/>
              <a:t/>
            </a:r>
            <a:br>
              <a:rPr lang="ru-RU" dirty="0"/>
            </a:br>
            <a:r>
              <a:rPr lang="en-US" dirty="0" smtClean="0"/>
              <a:t>2. </a:t>
            </a:r>
            <a:r>
              <a:rPr lang="ru-RU" dirty="0" smtClean="0"/>
              <a:t>Наличие </a:t>
            </a:r>
            <a:r>
              <a:rPr lang="ru-RU" dirty="0"/>
              <a:t>тестов для API</a:t>
            </a:r>
            <a:r>
              <a:rPr lang="ru-RU" dirty="0"/>
              <a:t/>
            </a:r>
            <a:br>
              <a:rPr lang="ru-RU" dirty="0"/>
            </a:br>
            <a:r>
              <a:rPr lang="en-US" dirty="0" smtClean="0"/>
              <a:t>3.</a:t>
            </a:r>
            <a:r>
              <a:rPr lang="ru-RU" dirty="0"/>
              <a:t> Доработать визуальную </a:t>
            </a:r>
            <a:r>
              <a:rPr lang="ru-RU" dirty="0" err="1"/>
              <a:t>состовляющую</a:t>
            </a:r>
            <a:r>
              <a:rPr lang="ru-RU" dirty="0"/>
              <a:t/>
            </a:r>
            <a:br>
              <a:rPr lang="ru-RU" dirty="0"/>
            </a:br>
            <a:r>
              <a:rPr lang="en-US" dirty="0" smtClean="0"/>
              <a:t>4. </a:t>
            </a:r>
            <a:r>
              <a:rPr lang="ru-RU" dirty="0" smtClean="0"/>
              <a:t>Улучшить </a:t>
            </a:r>
            <a:r>
              <a:rPr lang="ru-RU" dirty="0"/>
              <a:t>работу сайта с пользователем, путем всплывающих окон и </a:t>
            </a:r>
            <a:r>
              <a:rPr lang="ru-RU" dirty="0" err="1"/>
              <a:t>тд</a:t>
            </a:r>
            <a:r>
              <a:rPr lang="ru-RU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014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20406">
        <p:wheel spokes="1"/>
      </p:transition>
    </mc:Choice>
    <mc:Fallback xmlns="">
      <p:transition spd="slow" advClick="0" advTm="20406">
        <p:wheel spokes="1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1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5</TotalTime>
  <Words>117</Words>
  <Application>Microsoft Office PowerPoint</Application>
  <PresentationFormat>Экран (4:3)</PresentationFormat>
  <Paragraphs>19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Тема1</vt:lpstr>
      <vt:lpstr>Проект  FlaskGameStore</vt:lpstr>
      <vt:lpstr>Введение</vt:lpstr>
      <vt:lpstr>Технологии и библиотеки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 FlaskGameStore</dc:title>
  <dc:creator>Анна Цап</dc:creator>
  <cp:lastModifiedBy>Анна Цап</cp:lastModifiedBy>
  <cp:revision>2</cp:revision>
  <dcterms:created xsi:type="dcterms:W3CDTF">2019-04-15T15:23:54Z</dcterms:created>
  <dcterms:modified xsi:type="dcterms:W3CDTF">2019-04-15T16:57:38Z</dcterms:modified>
</cp:coreProperties>
</file>