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1" d="100"/>
          <a:sy n="111" d="100"/>
        </p:scale>
        <p:origin x="-97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8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4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64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79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4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5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7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85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91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3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21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7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8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1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3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48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088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412776"/>
            <a:ext cx="7377966" cy="3329581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Geo Helper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00192" y="6237312"/>
            <a:ext cx="6620968" cy="861420"/>
          </a:xfrm>
        </p:spPr>
        <p:txBody>
          <a:bodyPr/>
          <a:lstStyle/>
          <a:p>
            <a:r>
              <a:rPr lang="ru-RU" dirty="0" smtClean="0"/>
              <a:t>Сделал Илья Цап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89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wheel spokes="1"/>
      </p:transition>
    </mc:Choice>
    <mc:Fallback>
      <p:transition spd="slow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Мой проект </a:t>
            </a:r>
            <a:r>
              <a:rPr lang="ru-RU" dirty="0" smtClean="0"/>
              <a:t>– навык для голосового помощника </a:t>
            </a:r>
            <a:r>
              <a:rPr lang="en-US" dirty="0" smtClean="0"/>
              <a:t>“</a:t>
            </a:r>
            <a:r>
              <a:rPr lang="ru-RU" dirty="0" smtClean="0"/>
              <a:t>Алиса</a:t>
            </a:r>
            <a:r>
              <a:rPr lang="en-US" dirty="0" smtClean="0"/>
              <a:t>”</a:t>
            </a:r>
            <a:r>
              <a:rPr lang="ru-RU" dirty="0" smtClean="0"/>
              <a:t>, который может находить нужные пользователя места.</a:t>
            </a:r>
          </a:p>
          <a:p>
            <a:r>
              <a:rPr lang="ru-RU" dirty="0" smtClean="0"/>
              <a:t>Идея проекта зародилась давно, как наиболее экономный к силам способ реализации задачи. Тем более что многие </a:t>
            </a:r>
            <a:r>
              <a:rPr lang="en-US" dirty="0" smtClean="0"/>
              <a:t>API </a:t>
            </a:r>
            <a:r>
              <a:rPr lang="ru-RU" dirty="0" smtClean="0"/>
              <a:t>закрыты в бесплатном доступе.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5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Основой приложения является </a:t>
            </a:r>
            <a:r>
              <a:rPr lang="ru-RU" dirty="0" err="1" smtClean="0"/>
              <a:t>фреймворк</a:t>
            </a:r>
            <a:r>
              <a:rPr lang="ru-RU" dirty="0" smtClean="0"/>
              <a:t> для создания веб-приложений – </a:t>
            </a:r>
            <a:r>
              <a:rPr lang="en-US" dirty="0" smtClean="0"/>
              <a:t>Flask</a:t>
            </a:r>
          </a:p>
          <a:p>
            <a:r>
              <a:rPr lang="ru-RU" dirty="0" smtClean="0"/>
              <a:t>Также использованы библиотеки</a:t>
            </a:r>
            <a:r>
              <a:rPr lang="en-US" dirty="0" smtClean="0"/>
              <a:t>:</a:t>
            </a:r>
          </a:p>
          <a:p>
            <a:r>
              <a:rPr lang="en-US" dirty="0"/>
              <a:t>m</a:t>
            </a:r>
            <a:r>
              <a:rPr lang="en-US" dirty="0" smtClean="0"/>
              <a:t>ath</a:t>
            </a:r>
          </a:p>
          <a:p>
            <a:r>
              <a:rPr lang="en-US" dirty="0"/>
              <a:t>r</a:t>
            </a:r>
            <a:r>
              <a:rPr lang="en-US" dirty="0" smtClean="0"/>
              <a:t>andom</a:t>
            </a:r>
          </a:p>
          <a:p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requests</a:t>
            </a:r>
            <a:endParaRPr lang="ru-RU" dirty="0" smtClean="0"/>
          </a:p>
          <a:p>
            <a:r>
              <a:rPr lang="en-US" dirty="0" smtClean="0"/>
              <a:t>logging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93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208912" cy="5400600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Реализованы технологии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1.</a:t>
            </a:r>
            <a:r>
              <a:rPr lang="ru-RU" dirty="0"/>
              <a:t> </a:t>
            </a:r>
            <a:r>
              <a:rPr lang="ru-RU" dirty="0" smtClean="0"/>
              <a:t>Использование карточек с фотографиями городов.</a:t>
            </a:r>
          </a:p>
          <a:p>
            <a:pPr marL="0" indent="0">
              <a:buNone/>
            </a:pPr>
            <a:r>
              <a:rPr lang="ru-RU" dirty="0" smtClean="0"/>
              <a:t>2. Взаимодействие со </a:t>
            </a:r>
            <a:r>
              <a:rPr lang="en-US" dirty="0" smtClean="0"/>
              <a:t>“Static API”, “</a:t>
            </a:r>
            <a:r>
              <a:rPr lang="ru-RU" dirty="0" err="1" smtClean="0"/>
              <a:t>Геокодер</a:t>
            </a:r>
            <a:r>
              <a:rPr lang="ru-RU" dirty="0" smtClean="0"/>
              <a:t> </a:t>
            </a:r>
            <a:r>
              <a:rPr lang="en-US" dirty="0" smtClean="0"/>
              <a:t>API” </a:t>
            </a:r>
            <a:r>
              <a:rPr lang="ru-RU" dirty="0" smtClean="0"/>
              <a:t>и </a:t>
            </a:r>
            <a:r>
              <a:rPr lang="en-US" dirty="0" smtClean="0"/>
              <a:t>“</a:t>
            </a:r>
            <a:r>
              <a:rPr lang="ru-RU" dirty="0" smtClean="0"/>
              <a:t>Поиск по организациям </a:t>
            </a:r>
            <a:r>
              <a:rPr lang="en-US" dirty="0" smtClean="0"/>
              <a:t>API”</a:t>
            </a:r>
            <a:r>
              <a:rPr lang="ru-RU" dirty="0" smtClean="0"/>
              <a:t>, которые являются </a:t>
            </a:r>
            <a:r>
              <a:rPr lang="en-US" dirty="0" smtClean="0"/>
              <a:t>API </a:t>
            </a:r>
            <a:r>
              <a:rPr lang="ru-RU" dirty="0" err="1" smtClean="0"/>
              <a:t>Яндекс.Карт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3. Реализовано поэтапное меню </a:t>
            </a:r>
            <a:r>
              <a:rPr lang="en-US" dirty="0" smtClean="0"/>
              <a:t>“</a:t>
            </a:r>
            <a:r>
              <a:rPr lang="ru-RU" dirty="0" smtClean="0"/>
              <a:t>Помощь</a:t>
            </a:r>
            <a:r>
              <a:rPr lang="en-US" dirty="0" smtClean="0"/>
              <a:t>”</a:t>
            </a:r>
            <a:r>
              <a:rPr lang="ru-RU" dirty="0" smtClean="0"/>
              <a:t> с необходимой для пользователя информацией на некотором этапе диалога.</a:t>
            </a:r>
          </a:p>
          <a:p>
            <a:pPr marL="0" indent="0">
              <a:buNone/>
            </a:pPr>
            <a:r>
              <a:rPr lang="ru-RU" dirty="0" smtClean="0"/>
              <a:t>4. Реализована вариативность ответов Алисы в некоторых моментах диалога.</a:t>
            </a:r>
          </a:p>
        </p:txBody>
      </p:sp>
    </p:spTree>
    <p:extLst>
      <p:ext uri="{BB962C8B-B14F-4D97-AF65-F5344CB8AC3E}">
        <p14:creationId xmlns:p14="http://schemas.microsoft.com/office/powerpoint/2010/main" val="3005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9"/>
            <a:ext cx="7215826" cy="5267678"/>
          </a:xfrm>
        </p:spPr>
        <p:txBody>
          <a:bodyPr/>
          <a:lstStyle/>
          <a:p>
            <a:r>
              <a:rPr lang="ru-RU" dirty="0" smtClean="0"/>
              <a:t>Планируется реализовать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</a:t>
            </a:r>
            <a:r>
              <a:rPr lang="ru-RU" dirty="0" smtClean="0"/>
              <a:t>Советовать пользователю интересные места в его </a:t>
            </a:r>
            <a:r>
              <a:rPr lang="ru-RU" smtClean="0"/>
              <a:t>городе.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14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20406">
        <p:wheel spokes="1"/>
      </p:transition>
    </mc:Choice>
    <mc:Fallback xmlns="">
      <p:transition spd="slow" advClick="0" advTm="20406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29</TotalTime>
  <Words>87</Words>
  <Application>Microsoft Office PowerPoint</Application>
  <PresentationFormat>Экран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Проект  Geo Helper</vt:lpstr>
      <vt:lpstr>Введение</vt:lpstr>
      <vt:lpstr>Технологии и библиотеки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FlaskGameStore</dc:title>
  <dc:creator>Анна Цап</dc:creator>
  <cp:lastModifiedBy>Анна Цап</cp:lastModifiedBy>
  <cp:revision>4</cp:revision>
  <dcterms:created xsi:type="dcterms:W3CDTF">2019-04-15T15:23:54Z</dcterms:created>
  <dcterms:modified xsi:type="dcterms:W3CDTF">2019-04-26T16:06:46Z</dcterms:modified>
</cp:coreProperties>
</file>