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4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6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7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4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8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91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3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2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1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088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Doodle Jump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104" y="6237312"/>
            <a:ext cx="6400800" cy="1752600"/>
          </a:xfrm>
        </p:spPr>
        <p:txBody>
          <a:bodyPr/>
          <a:lstStyle/>
          <a:p>
            <a:r>
              <a:rPr lang="ru-RU" dirty="0" smtClean="0"/>
              <a:t>Цап Илья Максимович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1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реплики популярной игры </a:t>
            </a:r>
            <a:r>
              <a:rPr lang="en-US" dirty="0" smtClean="0"/>
              <a:t>Doodle Jump</a:t>
            </a:r>
            <a:endParaRPr lang="ru-RU" dirty="0" smtClean="0"/>
          </a:p>
          <a:p>
            <a:r>
              <a:rPr lang="ru-RU" dirty="0" smtClean="0"/>
              <a:t>Идея проекта зародилась во время просмотра сайтов с онлайн играми. </a:t>
            </a:r>
          </a:p>
          <a:p>
            <a:r>
              <a:rPr lang="ru-RU" dirty="0" smtClean="0"/>
              <a:t>Я искал игры, которую мог бы реализовать в качестве проекта, и данная игра показалась мне наиболее интересной.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91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программе реализовано несколько классов кнопок, с которыми можно взаимодействовать.</a:t>
            </a:r>
          </a:p>
          <a:p>
            <a:r>
              <a:rPr lang="ru-RU" dirty="0" smtClean="0"/>
              <a:t>Также имеется класс персонажа, платформ и самой игры.</a:t>
            </a:r>
          </a:p>
          <a:p>
            <a:r>
              <a:rPr lang="ru-RU" dirty="0" smtClean="0"/>
              <a:t>В игре реализовано 5 окон (начало игры, сама игра, конец игры, меню настроек, таблица рекордов).</a:t>
            </a:r>
          </a:p>
        </p:txBody>
      </p:sp>
    </p:spTree>
    <p:extLst>
      <p:ext uri="{BB962C8B-B14F-4D97-AF65-F5344CB8AC3E}">
        <p14:creationId xmlns:p14="http://schemas.microsoft.com/office/powerpoint/2010/main" val="39668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Планируется доделать функционал игры, добавить недостающие элементы </a:t>
            </a:r>
            <a:r>
              <a:rPr lang="ru-RU" dirty="0" err="1" smtClean="0"/>
              <a:t>геймплея</a:t>
            </a:r>
            <a:r>
              <a:rPr lang="ru-RU" dirty="0" smtClean="0"/>
              <a:t> оригинала.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0</TotalTime>
  <Words>99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Тема1</vt:lpstr>
      <vt:lpstr>Doodle Jump</vt:lpstr>
      <vt:lpstr>Идея</vt:lpstr>
      <vt:lpstr>Реализация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Jump</dc:title>
  <dc:creator>Анна Цап</dc:creator>
  <cp:lastModifiedBy>Анна Цап</cp:lastModifiedBy>
  <cp:revision>1</cp:revision>
  <dcterms:created xsi:type="dcterms:W3CDTF">2019-02-11T16:08:33Z</dcterms:created>
  <dcterms:modified xsi:type="dcterms:W3CDTF">2019-02-11T16:18:37Z</dcterms:modified>
</cp:coreProperties>
</file>