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8000" dirty="0" smtClean="0"/>
              <a:t>Graphic Creator</a:t>
            </a:r>
            <a:endParaRPr lang="ru-RU" sz="8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55776" y="4941168"/>
            <a:ext cx="6400800" cy="1752600"/>
          </a:xfrm>
        </p:spPr>
        <p:txBody>
          <a:bodyPr/>
          <a:lstStyle/>
          <a:p>
            <a:r>
              <a:rPr lang="ru-RU" dirty="0" smtClean="0"/>
              <a:t>Автор</a:t>
            </a:r>
            <a:r>
              <a:rPr lang="en-US" dirty="0" smtClean="0"/>
              <a:t>: </a:t>
            </a:r>
            <a:r>
              <a:rPr lang="ru-RU" dirty="0" smtClean="0"/>
              <a:t>Цап Илья Максимович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120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r>
              <a:rPr lang="en-US" dirty="0" smtClean="0"/>
              <a:t>:</a:t>
            </a:r>
            <a:r>
              <a:rPr lang="ru-RU" dirty="0" smtClean="0"/>
              <a:t> Сделать удобный и понятный редактор графиков функции </a:t>
            </a:r>
            <a:r>
              <a:rPr lang="en-US" dirty="0" smtClean="0"/>
              <a:t>F(x).</a:t>
            </a:r>
            <a:endParaRPr lang="ru-RU" dirty="0" smtClean="0"/>
          </a:p>
          <a:p>
            <a:r>
              <a:rPr lang="ru-RU" dirty="0" smtClean="0"/>
              <a:t>Приложение создано для наглядного представления значений функции </a:t>
            </a:r>
            <a:r>
              <a:rPr lang="en-US" dirty="0" smtClean="0"/>
              <a:t>F(x)</a:t>
            </a:r>
            <a:endParaRPr lang="ru-RU" dirty="0" smtClean="0"/>
          </a:p>
          <a:p>
            <a:r>
              <a:rPr lang="ru-RU" dirty="0" smtClean="0"/>
              <a:t> В приложении пользователь может покрасить график в уникальный цвет, задать определенный диапазон значений и др.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403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Проект состоит из </a:t>
            </a:r>
            <a:r>
              <a:rPr lang="en-US" dirty="0" smtClean="0"/>
              <a:t>4</a:t>
            </a:r>
            <a:r>
              <a:rPr lang="ru-RU" dirty="0" smtClean="0"/>
              <a:t> различных окон. </a:t>
            </a:r>
          </a:p>
          <a:p>
            <a:r>
              <a:rPr lang="ru-RU" dirty="0" smtClean="0"/>
              <a:t>1. Главное окно, которое содержит поле для вывода графиков, горизонтальное меню, в котором имеются функции просмотра справки и выхода из приложения, кнопка, отвечающая за создание</a:t>
            </a:r>
            <a:r>
              <a:rPr lang="en-US" dirty="0" smtClean="0"/>
              <a:t> </a:t>
            </a:r>
            <a:r>
              <a:rPr lang="ru-RU" dirty="0" smtClean="0"/>
              <a:t>графика</a:t>
            </a:r>
            <a:r>
              <a:rPr lang="en-US" dirty="0" smtClean="0"/>
              <a:t>(“</a:t>
            </a:r>
            <a:r>
              <a:rPr lang="ru-RU" dirty="0"/>
              <a:t>Добавить новый график</a:t>
            </a:r>
            <a:r>
              <a:rPr lang="en-US" dirty="0" smtClean="0"/>
              <a:t>”</a:t>
            </a:r>
            <a:r>
              <a:rPr lang="ru-RU" dirty="0" smtClean="0"/>
              <a:t>)</a:t>
            </a:r>
            <a:r>
              <a:rPr lang="en-US" dirty="0" smtClean="0"/>
              <a:t>, </a:t>
            </a:r>
            <a:r>
              <a:rPr lang="ru-RU" dirty="0" smtClean="0"/>
              <a:t>кнопка с функцией отчистки поля и кнопка для просмотра имеющихся графиков.</a:t>
            </a:r>
          </a:p>
        </p:txBody>
      </p:sp>
    </p:spTree>
    <p:extLst>
      <p:ext uri="{BB962C8B-B14F-4D97-AF65-F5344CB8AC3E}">
        <p14:creationId xmlns:p14="http://schemas.microsoft.com/office/powerpoint/2010/main" val="118367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ru-RU" dirty="0" smtClean="0"/>
              <a:t>Окно создания графика, которое содержит поле для ввода функции, поле для ввода диапазона </a:t>
            </a:r>
            <a:r>
              <a:rPr lang="en-US" dirty="0" smtClean="0"/>
              <a:t>X</a:t>
            </a:r>
            <a:r>
              <a:rPr lang="ru-RU" dirty="0" smtClean="0"/>
              <a:t>, кнопка для выбора цвета графика, 2 флажка, отвечающие за дополнительные функции, кнопка для подтверждения построения графика и кнопка отмены.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633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3. Окно</a:t>
            </a:r>
            <a:r>
              <a:rPr lang="ru-RU" dirty="0"/>
              <a:t> </a:t>
            </a:r>
            <a:r>
              <a:rPr lang="ru-RU" dirty="0" smtClean="0"/>
              <a:t>просмотра таблицы графиков, в которой содержится информация о функции, минимальном и максимальном значении </a:t>
            </a:r>
            <a:r>
              <a:rPr lang="en-US" dirty="0" smtClean="0"/>
              <a:t>X</a:t>
            </a:r>
            <a:r>
              <a:rPr lang="ru-RU" dirty="0" smtClean="0"/>
              <a:t>, о цвете функции и его коде, а также о наличие знака(-</a:t>
            </a:r>
            <a:r>
              <a:rPr lang="ru-RU" dirty="0" err="1" smtClean="0"/>
              <a:t>ов</a:t>
            </a:r>
            <a:r>
              <a:rPr lang="ru-RU" dirty="0" smtClean="0"/>
              <a:t>) на каждом целом значении </a:t>
            </a:r>
            <a:r>
              <a:rPr lang="en-US" dirty="0" smtClean="0"/>
              <a:t>X. </a:t>
            </a:r>
            <a:r>
              <a:rPr lang="ru-RU" dirty="0" smtClean="0"/>
              <a:t>А также в окне имеется кнопка для обновления данных о графиках, для выхода и для просмотра подробных значений </a:t>
            </a:r>
            <a:r>
              <a:rPr lang="en-US" dirty="0" smtClean="0"/>
              <a:t>X </a:t>
            </a:r>
            <a:r>
              <a:rPr lang="ru-RU" dirty="0" smtClean="0"/>
              <a:t>и </a:t>
            </a:r>
            <a:r>
              <a:rPr lang="en-US" dirty="0" smtClean="0"/>
              <a:t>Y.</a:t>
            </a:r>
          </a:p>
        </p:txBody>
      </p:sp>
    </p:spTree>
    <p:extLst>
      <p:ext uri="{BB962C8B-B14F-4D97-AF65-F5344CB8AC3E}">
        <p14:creationId xmlns:p14="http://schemas.microsoft.com/office/powerpoint/2010/main" val="190848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4.</a:t>
            </a:r>
            <a:r>
              <a:rPr lang="ru-RU" dirty="0" smtClean="0"/>
              <a:t> Окно для просмотра подробной информации об одном графике, а также для поиска общих точек среди двух графиков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603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проекте использовались </a:t>
            </a:r>
            <a:r>
              <a:rPr lang="ru-RU" dirty="0" err="1" smtClean="0"/>
              <a:t>виджеты</a:t>
            </a:r>
            <a:r>
              <a:rPr lang="ru-RU" dirty="0" smtClean="0"/>
              <a:t> </a:t>
            </a:r>
            <a:r>
              <a:rPr lang="en-US" dirty="0" err="1" smtClean="0"/>
              <a:t>QColorDialog</a:t>
            </a:r>
            <a:r>
              <a:rPr lang="ru-RU" dirty="0" smtClean="0"/>
              <a:t>, </a:t>
            </a:r>
            <a:r>
              <a:rPr lang="en-US" dirty="0" err="1" smtClean="0"/>
              <a:t>QMessageBox</a:t>
            </a:r>
            <a:r>
              <a:rPr lang="ru-RU" dirty="0" smtClean="0"/>
              <a:t>, </a:t>
            </a:r>
            <a:r>
              <a:rPr lang="en-US" dirty="0" err="1" smtClean="0"/>
              <a:t>QTableWidget</a:t>
            </a:r>
            <a:r>
              <a:rPr lang="ru-RU" dirty="0" smtClean="0"/>
              <a:t>, </a:t>
            </a:r>
            <a:r>
              <a:rPr lang="en-US" dirty="0" err="1" smtClean="0"/>
              <a:t>QPlainTextEdit</a:t>
            </a:r>
            <a:r>
              <a:rPr lang="ru-RU" dirty="0" smtClean="0"/>
              <a:t>, </a:t>
            </a:r>
            <a:r>
              <a:rPr lang="en-US" dirty="0" err="1" smtClean="0"/>
              <a:t>QTextEdit</a:t>
            </a:r>
            <a:r>
              <a:rPr lang="ru-RU" dirty="0" smtClean="0"/>
              <a:t>, </a:t>
            </a:r>
            <a:r>
              <a:rPr lang="en-US" dirty="0" err="1" smtClean="0"/>
              <a:t>QPushButton</a:t>
            </a:r>
            <a:r>
              <a:rPr lang="ru-RU" dirty="0" smtClean="0"/>
              <a:t>, </a:t>
            </a:r>
            <a:r>
              <a:rPr lang="en-US" dirty="0" err="1" smtClean="0"/>
              <a:t>Q</a:t>
            </a:r>
            <a:r>
              <a:rPr lang="en-US" dirty="0" err="1"/>
              <a:t>L</a:t>
            </a:r>
            <a:r>
              <a:rPr lang="en-US" dirty="0" err="1" smtClean="0"/>
              <a:t>abel</a:t>
            </a:r>
            <a:r>
              <a:rPr lang="ru-RU" dirty="0" smtClean="0"/>
              <a:t>, </a:t>
            </a:r>
            <a:r>
              <a:rPr lang="en-US" dirty="0" err="1" smtClean="0"/>
              <a:t>PlotWidget</a:t>
            </a:r>
            <a:r>
              <a:rPr lang="ru-RU" dirty="0" smtClean="0"/>
              <a:t>, </a:t>
            </a:r>
            <a:r>
              <a:rPr lang="en-US" dirty="0" err="1" smtClean="0"/>
              <a:t>QMenuBar</a:t>
            </a:r>
            <a:r>
              <a:rPr lang="ru-RU" dirty="0" smtClean="0"/>
              <a:t>, </a:t>
            </a:r>
            <a:r>
              <a:rPr lang="en-US" dirty="0" err="1" smtClean="0"/>
              <a:t>QCheckBox</a:t>
            </a:r>
            <a:r>
              <a:rPr lang="ru-RU" dirty="0" smtClean="0"/>
              <a:t>.</a:t>
            </a:r>
          </a:p>
          <a:p>
            <a:r>
              <a:rPr lang="ru-RU" dirty="0" smtClean="0"/>
              <a:t>А также классы </a:t>
            </a:r>
            <a:r>
              <a:rPr lang="en-US" dirty="0" err="1" smtClean="0"/>
              <a:t>QColor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QIcon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781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040560"/>
          </a:xfrm>
        </p:spPr>
        <p:txBody>
          <a:bodyPr>
            <a:normAutofit/>
          </a:bodyPr>
          <a:lstStyle/>
          <a:p>
            <a:r>
              <a:rPr lang="ru-RU" dirty="0" smtClean="0"/>
              <a:t>Вывод</a:t>
            </a:r>
            <a:r>
              <a:rPr lang="en-US" dirty="0" smtClean="0"/>
              <a:t>: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Было сделано приложение для построения графиков. Я подробно изучил возможности </a:t>
            </a:r>
            <a:r>
              <a:rPr lang="ru-RU" dirty="0" err="1" smtClean="0"/>
              <a:t>виджета</a:t>
            </a:r>
            <a:r>
              <a:rPr lang="ru-RU" dirty="0" smtClean="0"/>
              <a:t> </a:t>
            </a:r>
            <a:r>
              <a:rPr lang="en-US" dirty="0" err="1" smtClean="0"/>
              <a:t>PlotWidget</a:t>
            </a:r>
            <a:r>
              <a:rPr lang="ru-RU" dirty="0" smtClean="0"/>
              <a:t> и др. Также я получил опыт в создании приложений и дизайна.</a:t>
            </a:r>
          </a:p>
          <a:p>
            <a:r>
              <a:rPr lang="ru-RU" dirty="0" smtClean="0"/>
              <a:t>В дальнейшем можно будет добавить больше маленьких функций, для более подробного представления графика, а также улучшить дизайн и удобство приложения.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82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58</TotalTime>
  <Words>317</Words>
  <Application>Microsoft Office PowerPoint</Application>
  <PresentationFormat>Экран (4:3)</PresentationFormat>
  <Paragraphs>18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Техническая</vt:lpstr>
      <vt:lpstr>Graphic Creator</vt:lpstr>
      <vt:lpstr>Введение</vt:lpstr>
      <vt:lpstr>Описание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 Creator</dc:title>
  <dc:creator>Анна Цап</dc:creator>
  <cp:lastModifiedBy>Анна Цап</cp:lastModifiedBy>
  <cp:revision>6</cp:revision>
  <dcterms:created xsi:type="dcterms:W3CDTF">2018-12-14T15:59:17Z</dcterms:created>
  <dcterms:modified xsi:type="dcterms:W3CDTF">2018-12-14T17:34:08Z</dcterms:modified>
</cp:coreProperties>
</file>