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78" r:id="rId4"/>
    <p:sldId id="260" r:id="rId5"/>
    <p:sldId id="280" r:id="rId6"/>
    <p:sldId id="279" r:id="rId7"/>
  </p:sldIdLst>
  <p:sldSz cx="9144000" cy="5143500" type="screen16x9"/>
  <p:notesSz cx="6858000" cy="9144000"/>
  <p:embeddedFontLst>
    <p:embeddedFont>
      <p:font typeface="Dosis" panose="020B0604020202020204" charset="0"/>
      <p:regular r:id="rId9"/>
      <p:bold r:id="rId10"/>
    </p:embeddedFont>
    <p:embeddedFont>
      <p:font typeface="Snigle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189D4-9ADD-422E-84BF-3D179D298E7B}">
  <a:tblStyle styleId="{E6E189D4-9ADD-422E-84BF-3D179D298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8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</a:t>
            </a:r>
            <a:r>
              <a:rPr lang="en" dirty="0"/>
              <a:t>Computer Aided Design and Dfarting</a:t>
            </a:r>
            <a:br>
              <a:rPr lang="en" dirty="0"/>
            </a:br>
            <a:r>
              <a:rPr lang="en" dirty="0"/>
              <a:t>presentation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3"/>
            <a:ext cx="464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540" name="Google Shape;540;p14"/>
          <p:cNvSpPr txBox="1">
            <a:spLocks noGrp="1"/>
          </p:cNvSpPr>
          <p:nvPr>
            <p:ph type="body" idx="4294967295"/>
          </p:nvPr>
        </p:nvSpPr>
        <p:spPr>
          <a:xfrm>
            <a:off x="1922812" y="2126213"/>
            <a:ext cx="5298375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Momtahin AHAMMED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-US" sz="2000" dirty="0"/>
              <a:t>Department : EEE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 Section :  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 ID : 19-40698-1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Submitted to : Nafish Sarwar Islam Assistant Professor, EEE</a:t>
            </a:r>
            <a:endParaRPr lang="en" sz="2000" dirty="0"/>
          </a:p>
        </p:txBody>
      </p:sp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4"/>
          <p:cNvSpPr txBox="1">
            <a:spLocks noGrp="1"/>
          </p:cNvSpPr>
          <p:nvPr>
            <p:ph type="body" idx="1"/>
          </p:nvPr>
        </p:nvSpPr>
        <p:spPr>
          <a:xfrm>
            <a:off x="747925" y="1297050"/>
            <a:ext cx="22548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This is my first civil drawing</a:t>
            </a:r>
          </a:p>
          <a:p>
            <a:pPr marL="0" lvl="0" indent="0">
              <a:buNone/>
            </a:pPr>
            <a:r>
              <a:rPr lang="en-US" sz="1800" dirty="0"/>
              <a:t>Where I have three</a:t>
            </a:r>
          </a:p>
          <a:p>
            <a:pPr marL="0" lvl="0" indent="0">
              <a:buNone/>
            </a:pPr>
            <a:r>
              <a:rPr lang="en-US" sz="1800" dirty="0"/>
              <a:t>Bed rooms with one </a:t>
            </a:r>
          </a:p>
          <a:p>
            <a:pPr marL="0" lvl="0" indent="0">
              <a:buNone/>
            </a:pPr>
            <a:r>
              <a:rPr lang="en-US" sz="1800" dirty="0"/>
              <a:t>Dinning and one drawings.</a:t>
            </a:r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727" name="Google Shape;727;p3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D4678-234C-4682-88F0-4DA8EA8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81" y="-1"/>
            <a:ext cx="6484620" cy="5143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1428780" y="3940750"/>
            <a:ext cx="628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is my second civil drawing with all loads like fans, lights, three pin and two pin sockets</a:t>
            </a:r>
            <a:endParaRPr dirty="0"/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6CBDA-A9E9-449A-86D8-B5FFE299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80" y="152400"/>
            <a:ext cx="6835140" cy="384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55FBDB-29A3-47A1-B523-EF0E4F40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4070" y="0"/>
            <a:ext cx="3947160" cy="809162"/>
          </a:xfrm>
        </p:spPr>
        <p:txBody>
          <a:bodyPr/>
          <a:lstStyle/>
          <a:p>
            <a:pPr marL="69850" indent="0">
              <a:buNone/>
            </a:pPr>
            <a:r>
              <a:rPr lang="en-US" dirty="0"/>
              <a:t>This is my third picture with all loads connections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02D8C-0A27-4690-9878-D68E03DBB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CBA9-0259-43BA-B8DB-F0ED4DBB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62"/>
            <a:ext cx="9144000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33" name="Google Shape;733;p35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find me at @amomtahin@gmail.com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4" name="Google Shape;734;p35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On-screen Show (16:9)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Dosis</vt:lpstr>
      <vt:lpstr>Sniglet</vt:lpstr>
      <vt:lpstr>Friar template</vt:lpstr>
      <vt:lpstr>Welcome to Computer Aided Design and Dfarting presentation</vt:lpstr>
      <vt:lpstr>HELLO!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Computer Aided Design and Dfarting presentation</dc:title>
  <dc:creator>Momtahin Arman</dc:creator>
  <cp:lastModifiedBy>Momtahin Ahammed</cp:lastModifiedBy>
  <cp:revision>11</cp:revision>
  <dcterms:modified xsi:type="dcterms:W3CDTF">2021-08-03T14:10:47Z</dcterms:modified>
</cp:coreProperties>
</file>