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4"/>
  </p:notesMasterIdLst>
  <p:sldIdLst>
    <p:sldId id="259" r:id="rId2"/>
    <p:sldId id="260" r:id="rId3"/>
  </p:sldIdLst>
  <p:sldSz cx="23042563" cy="17281525"/>
  <p:notesSz cx="6858000" cy="9144000"/>
  <p:embeddedFontLst>
    <p:embeddedFont>
      <p:font typeface="Inconsolata" pitchFamily="1" charset="0"/>
      <p:regular r:id="rId5"/>
      <p:bold r:id="rId6"/>
    </p:embeddedFont>
    <p:embeddedFont>
      <p:font typeface="Space Mono" panose="020B060402020202020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E2C"/>
    <a:srgbClr val="2A283D"/>
    <a:srgbClr val="DFE1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5C1E35-589B-4A3F-8B64-06507EB31163}">
  <a:tblStyle styleId="{505C1E35-589B-4A3F-8B64-06507EB311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4" d="100"/>
          <a:sy n="34" d="100"/>
        </p:scale>
        <p:origin x="140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c7b2d40501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c7b2d4050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c7b2d40501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c7b2d4050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527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785484" y="7226852"/>
            <a:ext cx="21471900" cy="2828400"/>
          </a:xfrm>
          <a:prstGeom prst="rect">
            <a:avLst/>
          </a:prstGeom>
        </p:spPr>
        <p:txBody>
          <a:bodyPr spcFirstLastPara="1" wrap="square" lIns="256000" tIns="256000" rIns="256000" bIns="256000" anchor="ctr" anchorCtr="0">
            <a:noAutofit/>
          </a:bodyPr>
          <a:lstStyle>
            <a:lvl1pPr lvl="0" algn="ctr">
              <a:spcBef>
                <a:spcPts val="0"/>
              </a:spcBef>
              <a:spcAft>
                <a:spcPts val="0"/>
              </a:spcAft>
              <a:buSzPts val="10100"/>
              <a:buNone/>
              <a:defRPr sz="10100"/>
            </a:lvl1pPr>
            <a:lvl2pPr lvl="1" algn="ctr">
              <a:spcBef>
                <a:spcPts val="0"/>
              </a:spcBef>
              <a:spcAft>
                <a:spcPts val="0"/>
              </a:spcAft>
              <a:buSzPts val="10100"/>
              <a:buNone/>
              <a:defRPr sz="10100"/>
            </a:lvl2pPr>
            <a:lvl3pPr lvl="2" algn="ctr">
              <a:spcBef>
                <a:spcPts val="0"/>
              </a:spcBef>
              <a:spcAft>
                <a:spcPts val="0"/>
              </a:spcAft>
              <a:buSzPts val="10100"/>
              <a:buNone/>
              <a:defRPr sz="10100"/>
            </a:lvl3pPr>
            <a:lvl4pPr lvl="3" algn="ctr">
              <a:spcBef>
                <a:spcPts val="0"/>
              </a:spcBef>
              <a:spcAft>
                <a:spcPts val="0"/>
              </a:spcAft>
              <a:buSzPts val="10100"/>
              <a:buNone/>
              <a:defRPr sz="10100"/>
            </a:lvl4pPr>
            <a:lvl5pPr lvl="4" algn="ctr">
              <a:spcBef>
                <a:spcPts val="0"/>
              </a:spcBef>
              <a:spcAft>
                <a:spcPts val="0"/>
              </a:spcAft>
              <a:buSzPts val="10100"/>
              <a:buNone/>
              <a:defRPr sz="10100"/>
            </a:lvl5pPr>
            <a:lvl6pPr lvl="5" algn="ctr">
              <a:spcBef>
                <a:spcPts val="0"/>
              </a:spcBef>
              <a:spcAft>
                <a:spcPts val="0"/>
              </a:spcAft>
              <a:buSzPts val="10100"/>
              <a:buNone/>
              <a:defRPr sz="10100"/>
            </a:lvl6pPr>
            <a:lvl7pPr lvl="6" algn="ctr">
              <a:spcBef>
                <a:spcPts val="0"/>
              </a:spcBef>
              <a:spcAft>
                <a:spcPts val="0"/>
              </a:spcAft>
              <a:buSzPts val="10100"/>
              <a:buNone/>
              <a:defRPr sz="10100"/>
            </a:lvl7pPr>
            <a:lvl8pPr lvl="7" algn="ctr">
              <a:spcBef>
                <a:spcPts val="0"/>
              </a:spcBef>
              <a:spcAft>
                <a:spcPts val="0"/>
              </a:spcAft>
              <a:buSzPts val="10100"/>
              <a:buNone/>
              <a:defRPr sz="10100"/>
            </a:lvl8pPr>
            <a:lvl9pPr lvl="8" algn="ctr">
              <a:spcBef>
                <a:spcPts val="0"/>
              </a:spcBef>
              <a:spcAft>
                <a:spcPts val="0"/>
              </a:spcAft>
              <a:buSzPts val="10100"/>
              <a:buNone/>
              <a:defRPr sz="101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1 1 1 1">
  <p:cSld name="CUSTOM_2_1_1_1">
    <p:spTree>
      <p:nvGrpSpPr>
        <p:cNvPr id="1" name="Shape 141"/>
        <p:cNvGrpSpPr/>
        <p:nvPr/>
      </p:nvGrpSpPr>
      <p:grpSpPr>
        <a:xfrm>
          <a:off x="0" y="0"/>
          <a:ext cx="0" cy="0"/>
          <a:chOff x="0" y="0"/>
          <a:chExt cx="0" cy="0"/>
        </a:xfrm>
      </p:grpSpPr>
      <p:sp>
        <p:nvSpPr>
          <p:cNvPr id="142" name="Google Shape;142;p16"/>
          <p:cNvSpPr txBox="1">
            <a:spLocks noGrp="1"/>
          </p:cNvSpPr>
          <p:nvPr>
            <p:ph type="title"/>
          </p:nvPr>
        </p:nvSpPr>
        <p:spPr>
          <a:xfrm>
            <a:off x="785484" y="429768"/>
            <a:ext cx="21471900" cy="1924200"/>
          </a:xfrm>
          <a:prstGeom prst="rect">
            <a:avLst/>
          </a:prstGeom>
        </p:spPr>
        <p:txBody>
          <a:bodyPr spcFirstLastPara="1" wrap="square" lIns="256000" tIns="256000" rIns="256000" bIns="256000" anchor="t" anchorCtr="0">
            <a:noAutofit/>
          </a:bodyPr>
          <a:lstStyle>
            <a:lvl1pPr lvl="0" algn="ctr" rtl="0">
              <a:spcBef>
                <a:spcPts val="0"/>
              </a:spcBef>
              <a:spcAft>
                <a:spcPts val="0"/>
              </a:spcAft>
              <a:buSzPts val="7800"/>
              <a:buNone/>
              <a:defRPr b="1"/>
            </a:lvl1pPr>
            <a:lvl2pPr lvl="1" rtl="0">
              <a:spcBef>
                <a:spcPts val="0"/>
              </a:spcBef>
              <a:spcAft>
                <a:spcPts val="0"/>
              </a:spcAft>
              <a:buSzPts val="7800"/>
              <a:buNone/>
              <a:defRPr/>
            </a:lvl2pPr>
            <a:lvl3pPr lvl="2" rtl="0">
              <a:spcBef>
                <a:spcPts val="0"/>
              </a:spcBef>
              <a:spcAft>
                <a:spcPts val="0"/>
              </a:spcAft>
              <a:buSzPts val="7800"/>
              <a:buNone/>
              <a:defRPr/>
            </a:lvl3pPr>
            <a:lvl4pPr lvl="3" rtl="0">
              <a:spcBef>
                <a:spcPts val="0"/>
              </a:spcBef>
              <a:spcAft>
                <a:spcPts val="0"/>
              </a:spcAft>
              <a:buSzPts val="7800"/>
              <a:buNone/>
              <a:defRPr/>
            </a:lvl4pPr>
            <a:lvl5pPr lvl="4" rtl="0">
              <a:spcBef>
                <a:spcPts val="0"/>
              </a:spcBef>
              <a:spcAft>
                <a:spcPts val="0"/>
              </a:spcAft>
              <a:buSzPts val="7800"/>
              <a:buNone/>
              <a:defRPr/>
            </a:lvl5pPr>
            <a:lvl6pPr lvl="5" rtl="0">
              <a:spcBef>
                <a:spcPts val="0"/>
              </a:spcBef>
              <a:spcAft>
                <a:spcPts val="0"/>
              </a:spcAft>
              <a:buSzPts val="7800"/>
              <a:buNone/>
              <a:defRPr/>
            </a:lvl6pPr>
            <a:lvl7pPr lvl="6" rtl="0">
              <a:spcBef>
                <a:spcPts val="0"/>
              </a:spcBef>
              <a:spcAft>
                <a:spcPts val="0"/>
              </a:spcAft>
              <a:buSzPts val="7800"/>
              <a:buNone/>
              <a:defRPr/>
            </a:lvl7pPr>
            <a:lvl8pPr lvl="7" rtl="0">
              <a:spcBef>
                <a:spcPts val="0"/>
              </a:spcBef>
              <a:spcAft>
                <a:spcPts val="0"/>
              </a:spcAft>
              <a:buSzPts val="7800"/>
              <a:buNone/>
              <a:defRPr/>
            </a:lvl8pPr>
            <a:lvl9pPr lvl="8" rtl="0">
              <a:spcBef>
                <a:spcPts val="0"/>
              </a:spcBef>
              <a:spcAft>
                <a:spcPts val="0"/>
              </a:spcAft>
              <a:buSzPts val="7800"/>
              <a:buNone/>
              <a:defRPr/>
            </a:lvl9pPr>
          </a:lstStyle>
          <a:p>
            <a:endParaRPr/>
          </a:p>
        </p:txBody>
      </p:sp>
      <p:cxnSp>
        <p:nvCxnSpPr>
          <p:cNvPr id="143" name="Google Shape;143;p16"/>
          <p:cNvCxnSpPr/>
          <p:nvPr/>
        </p:nvCxnSpPr>
        <p:spPr>
          <a:xfrm>
            <a:off x="-211800" y="16843561"/>
            <a:ext cx="23466600" cy="0"/>
          </a:xfrm>
          <a:prstGeom prst="straightConnector1">
            <a:avLst/>
          </a:prstGeom>
          <a:noFill/>
          <a:ln w="19050" cap="flat" cmpd="sng">
            <a:solidFill>
              <a:schemeClr val="dk1"/>
            </a:solidFill>
            <a:prstDash val="solid"/>
            <a:round/>
            <a:headEnd type="none" w="med" len="med"/>
            <a:tailEnd type="none" w="med" len="med"/>
          </a:ln>
        </p:spPr>
      </p:cxnSp>
      <p:grpSp>
        <p:nvGrpSpPr>
          <p:cNvPr id="144" name="Google Shape;144;p16"/>
          <p:cNvGrpSpPr/>
          <p:nvPr/>
        </p:nvGrpSpPr>
        <p:grpSpPr>
          <a:xfrm>
            <a:off x="-211800" y="484698"/>
            <a:ext cx="23466600" cy="16358864"/>
            <a:chOff x="-211800" y="484698"/>
            <a:chExt cx="23466600" cy="16358864"/>
          </a:xfrm>
        </p:grpSpPr>
        <p:cxnSp>
          <p:nvCxnSpPr>
            <p:cNvPr id="145" name="Google Shape;145;p16"/>
            <p:cNvCxnSpPr/>
            <p:nvPr/>
          </p:nvCxnSpPr>
          <p:spPr>
            <a:xfrm>
              <a:off x="-211800" y="484698"/>
              <a:ext cx="23466600" cy="0"/>
            </a:xfrm>
            <a:prstGeom prst="straightConnector1">
              <a:avLst/>
            </a:prstGeom>
            <a:noFill/>
            <a:ln w="19050" cap="flat" cmpd="sng">
              <a:solidFill>
                <a:schemeClr val="dk1"/>
              </a:solidFill>
              <a:prstDash val="solid"/>
              <a:round/>
              <a:headEnd type="none" w="med" len="med"/>
              <a:tailEnd type="none" w="med" len="med"/>
            </a:ln>
          </p:spPr>
        </p:cxnSp>
        <p:cxnSp>
          <p:nvCxnSpPr>
            <p:cNvPr id="146" name="Google Shape;146;p16"/>
            <p:cNvCxnSpPr/>
            <p:nvPr/>
          </p:nvCxnSpPr>
          <p:spPr>
            <a:xfrm>
              <a:off x="-211800" y="16843561"/>
              <a:ext cx="234666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1 1 1 1 1">
  <p:cSld name="CUSTOM_2_1_1_1_1">
    <p:spTree>
      <p:nvGrpSpPr>
        <p:cNvPr id="1" name="Shape 147"/>
        <p:cNvGrpSpPr/>
        <p:nvPr/>
      </p:nvGrpSpPr>
      <p:grpSpPr>
        <a:xfrm>
          <a:off x="0" y="0"/>
          <a:ext cx="0" cy="0"/>
          <a:chOff x="0" y="0"/>
          <a:chExt cx="0" cy="0"/>
        </a:xfrm>
      </p:grpSpPr>
      <p:sp>
        <p:nvSpPr>
          <p:cNvPr id="148" name="Google Shape;148;p17"/>
          <p:cNvSpPr txBox="1">
            <a:spLocks noGrp="1"/>
          </p:cNvSpPr>
          <p:nvPr>
            <p:ph type="title"/>
          </p:nvPr>
        </p:nvSpPr>
        <p:spPr>
          <a:xfrm>
            <a:off x="785484" y="429768"/>
            <a:ext cx="21471900" cy="1924200"/>
          </a:xfrm>
          <a:prstGeom prst="rect">
            <a:avLst/>
          </a:prstGeom>
        </p:spPr>
        <p:txBody>
          <a:bodyPr spcFirstLastPara="1" wrap="square" lIns="256000" tIns="256000" rIns="256000" bIns="256000" anchor="t" anchorCtr="0">
            <a:noAutofit/>
          </a:bodyPr>
          <a:lstStyle>
            <a:lvl1pPr lvl="0" algn="ctr" rtl="0">
              <a:spcBef>
                <a:spcPts val="0"/>
              </a:spcBef>
              <a:spcAft>
                <a:spcPts val="0"/>
              </a:spcAft>
              <a:buSzPts val="7800"/>
              <a:buNone/>
              <a:defRPr b="1"/>
            </a:lvl1pPr>
            <a:lvl2pPr lvl="1" rtl="0">
              <a:spcBef>
                <a:spcPts val="0"/>
              </a:spcBef>
              <a:spcAft>
                <a:spcPts val="0"/>
              </a:spcAft>
              <a:buSzPts val="7800"/>
              <a:buNone/>
              <a:defRPr/>
            </a:lvl2pPr>
            <a:lvl3pPr lvl="2" rtl="0">
              <a:spcBef>
                <a:spcPts val="0"/>
              </a:spcBef>
              <a:spcAft>
                <a:spcPts val="0"/>
              </a:spcAft>
              <a:buSzPts val="7800"/>
              <a:buNone/>
              <a:defRPr/>
            </a:lvl3pPr>
            <a:lvl4pPr lvl="3" rtl="0">
              <a:spcBef>
                <a:spcPts val="0"/>
              </a:spcBef>
              <a:spcAft>
                <a:spcPts val="0"/>
              </a:spcAft>
              <a:buSzPts val="7800"/>
              <a:buNone/>
              <a:defRPr/>
            </a:lvl4pPr>
            <a:lvl5pPr lvl="4" rtl="0">
              <a:spcBef>
                <a:spcPts val="0"/>
              </a:spcBef>
              <a:spcAft>
                <a:spcPts val="0"/>
              </a:spcAft>
              <a:buSzPts val="7800"/>
              <a:buNone/>
              <a:defRPr/>
            </a:lvl5pPr>
            <a:lvl6pPr lvl="5" rtl="0">
              <a:spcBef>
                <a:spcPts val="0"/>
              </a:spcBef>
              <a:spcAft>
                <a:spcPts val="0"/>
              </a:spcAft>
              <a:buSzPts val="7800"/>
              <a:buNone/>
              <a:defRPr/>
            </a:lvl6pPr>
            <a:lvl7pPr lvl="6" rtl="0">
              <a:spcBef>
                <a:spcPts val="0"/>
              </a:spcBef>
              <a:spcAft>
                <a:spcPts val="0"/>
              </a:spcAft>
              <a:buSzPts val="7800"/>
              <a:buNone/>
              <a:defRPr/>
            </a:lvl7pPr>
            <a:lvl8pPr lvl="7" rtl="0">
              <a:spcBef>
                <a:spcPts val="0"/>
              </a:spcBef>
              <a:spcAft>
                <a:spcPts val="0"/>
              </a:spcAft>
              <a:buSzPts val="7800"/>
              <a:buNone/>
              <a:defRPr/>
            </a:lvl8pPr>
            <a:lvl9pPr lvl="8" rtl="0">
              <a:spcBef>
                <a:spcPts val="0"/>
              </a:spcBef>
              <a:spcAft>
                <a:spcPts val="0"/>
              </a:spcAft>
              <a:buSzPts val="7800"/>
              <a:buNone/>
              <a:defRPr/>
            </a:lvl9pPr>
          </a:lstStyle>
          <a:p>
            <a:endParaRPr/>
          </a:p>
        </p:txBody>
      </p:sp>
      <p:cxnSp>
        <p:nvCxnSpPr>
          <p:cNvPr id="149" name="Google Shape;149;p17"/>
          <p:cNvCxnSpPr/>
          <p:nvPr/>
        </p:nvCxnSpPr>
        <p:spPr>
          <a:xfrm>
            <a:off x="-211800" y="16843561"/>
            <a:ext cx="23466600" cy="0"/>
          </a:xfrm>
          <a:prstGeom prst="straightConnector1">
            <a:avLst/>
          </a:prstGeom>
          <a:noFill/>
          <a:ln w="19050" cap="flat" cmpd="sng">
            <a:solidFill>
              <a:schemeClr val="dk1"/>
            </a:solidFill>
            <a:prstDash val="solid"/>
            <a:round/>
            <a:headEnd type="none" w="med" len="med"/>
            <a:tailEnd type="none" w="med" len="med"/>
          </a:ln>
        </p:spPr>
      </p:cxnSp>
      <p:grpSp>
        <p:nvGrpSpPr>
          <p:cNvPr id="150" name="Google Shape;150;p17"/>
          <p:cNvGrpSpPr/>
          <p:nvPr/>
        </p:nvGrpSpPr>
        <p:grpSpPr>
          <a:xfrm>
            <a:off x="-211800" y="484698"/>
            <a:ext cx="23466600" cy="16358864"/>
            <a:chOff x="-211800" y="484698"/>
            <a:chExt cx="23466600" cy="16358864"/>
          </a:xfrm>
        </p:grpSpPr>
        <p:cxnSp>
          <p:nvCxnSpPr>
            <p:cNvPr id="151" name="Google Shape;151;p17"/>
            <p:cNvCxnSpPr/>
            <p:nvPr/>
          </p:nvCxnSpPr>
          <p:spPr>
            <a:xfrm>
              <a:off x="-211800" y="484698"/>
              <a:ext cx="23466600" cy="0"/>
            </a:xfrm>
            <a:prstGeom prst="straightConnector1">
              <a:avLst/>
            </a:prstGeom>
            <a:noFill/>
            <a:ln w="19050" cap="flat" cmpd="sng">
              <a:solidFill>
                <a:schemeClr val="dk1"/>
              </a:solidFill>
              <a:prstDash val="solid"/>
              <a:round/>
              <a:headEnd type="none" w="med" len="med"/>
              <a:tailEnd type="none" w="med" len="med"/>
            </a:ln>
          </p:spPr>
        </p:cxnSp>
        <p:cxnSp>
          <p:nvCxnSpPr>
            <p:cNvPr id="152" name="Google Shape;152;p17"/>
            <p:cNvCxnSpPr/>
            <p:nvPr/>
          </p:nvCxnSpPr>
          <p:spPr>
            <a:xfrm>
              <a:off x="-211800" y="16843561"/>
              <a:ext cx="234666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85484" y="429768"/>
            <a:ext cx="21471900" cy="1924200"/>
          </a:xfrm>
          <a:prstGeom prst="rect">
            <a:avLst/>
          </a:prstGeom>
        </p:spPr>
        <p:txBody>
          <a:bodyPr spcFirstLastPara="1" wrap="square" lIns="256000" tIns="256000" rIns="256000" bIns="256000" anchor="t" anchorCtr="0">
            <a:noAutofit/>
          </a:bodyPr>
          <a:lstStyle>
            <a:lvl1pPr lvl="0">
              <a:spcBef>
                <a:spcPts val="0"/>
              </a:spcBef>
              <a:spcAft>
                <a:spcPts val="0"/>
              </a:spcAft>
              <a:buSzPts val="7800"/>
              <a:buNone/>
              <a:defRPr/>
            </a:lvl1pPr>
            <a:lvl2pPr lvl="1">
              <a:spcBef>
                <a:spcPts val="0"/>
              </a:spcBef>
              <a:spcAft>
                <a:spcPts val="0"/>
              </a:spcAft>
              <a:buSzPts val="7800"/>
              <a:buNone/>
              <a:defRPr/>
            </a:lvl2pPr>
            <a:lvl3pPr lvl="2">
              <a:spcBef>
                <a:spcPts val="0"/>
              </a:spcBef>
              <a:spcAft>
                <a:spcPts val="0"/>
              </a:spcAft>
              <a:buSzPts val="7800"/>
              <a:buNone/>
              <a:defRPr/>
            </a:lvl3pPr>
            <a:lvl4pPr lvl="3">
              <a:spcBef>
                <a:spcPts val="0"/>
              </a:spcBef>
              <a:spcAft>
                <a:spcPts val="0"/>
              </a:spcAft>
              <a:buSzPts val="7800"/>
              <a:buNone/>
              <a:defRPr/>
            </a:lvl4pPr>
            <a:lvl5pPr lvl="4">
              <a:spcBef>
                <a:spcPts val="0"/>
              </a:spcBef>
              <a:spcAft>
                <a:spcPts val="0"/>
              </a:spcAft>
              <a:buSzPts val="7800"/>
              <a:buNone/>
              <a:defRPr/>
            </a:lvl5pPr>
            <a:lvl6pPr lvl="5">
              <a:spcBef>
                <a:spcPts val="0"/>
              </a:spcBef>
              <a:spcAft>
                <a:spcPts val="0"/>
              </a:spcAft>
              <a:buSzPts val="7800"/>
              <a:buNone/>
              <a:defRPr/>
            </a:lvl6pPr>
            <a:lvl7pPr lvl="6">
              <a:spcBef>
                <a:spcPts val="0"/>
              </a:spcBef>
              <a:spcAft>
                <a:spcPts val="0"/>
              </a:spcAft>
              <a:buSzPts val="7800"/>
              <a:buNone/>
              <a:defRPr/>
            </a:lvl7pPr>
            <a:lvl8pPr lvl="7">
              <a:spcBef>
                <a:spcPts val="0"/>
              </a:spcBef>
              <a:spcAft>
                <a:spcPts val="0"/>
              </a:spcAft>
              <a:buSzPts val="7800"/>
              <a:buNone/>
              <a:defRPr/>
            </a:lvl8pPr>
            <a:lvl9pPr lvl="8">
              <a:spcBef>
                <a:spcPts val="0"/>
              </a:spcBef>
              <a:spcAft>
                <a:spcPts val="0"/>
              </a:spcAft>
              <a:buSzPts val="7800"/>
              <a:buNone/>
              <a:defRPr/>
            </a:lvl9pPr>
          </a:lstStyle>
          <a:p>
            <a:endParaRPr/>
          </a:p>
        </p:txBody>
      </p:sp>
      <p:sp>
        <p:nvSpPr>
          <p:cNvPr id="29" name="Google Shape;29;p4"/>
          <p:cNvSpPr txBox="1">
            <a:spLocks noGrp="1"/>
          </p:cNvSpPr>
          <p:nvPr>
            <p:ph type="body" idx="1"/>
          </p:nvPr>
        </p:nvSpPr>
        <p:spPr>
          <a:xfrm>
            <a:off x="466325" y="2697025"/>
            <a:ext cx="22110300" cy="8096100"/>
          </a:xfrm>
          <a:prstGeom prst="rect">
            <a:avLst/>
          </a:prstGeom>
        </p:spPr>
        <p:txBody>
          <a:bodyPr spcFirstLastPara="1" wrap="square" lIns="256000" tIns="256000" rIns="256000" bIns="256000" anchor="t" anchorCtr="0">
            <a:noAutofit/>
          </a:bodyPr>
          <a:lstStyle>
            <a:lvl1pPr marL="457200" lvl="0" indent="-450850">
              <a:lnSpc>
                <a:spcPct val="100000"/>
              </a:lnSpc>
              <a:spcBef>
                <a:spcPts val="0"/>
              </a:spcBef>
              <a:spcAft>
                <a:spcPts val="0"/>
              </a:spcAft>
              <a:buClr>
                <a:srgbClr val="AAB7BA"/>
              </a:buClr>
              <a:buSzPts val="3500"/>
              <a:buFont typeface="Inconsolata"/>
              <a:buChar char="○"/>
              <a:defRPr sz="3500"/>
            </a:lvl1pPr>
            <a:lvl2pPr marL="914400" lvl="1" indent="-450850">
              <a:lnSpc>
                <a:spcPct val="100000"/>
              </a:lnSpc>
              <a:spcBef>
                <a:spcPts val="0"/>
              </a:spcBef>
              <a:spcAft>
                <a:spcPts val="0"/>
              </a:spcAft>
              <a:buClr>
                <a:srgbClr val="434343"/>
              </a:buClr>
              <a:buSzPts val="3500"/>
              <a:buFont typeface="Inconsolata"/>
              <a:buChar char="○"/>
              <a:defRPr/>
            </a:lvl2pPr>
            <a:lvl3pPr marL="1371600" lvl="2" indent="-450850">
              <a:lnSpc>
                <a:spcPct val="100000"/>
              </a:lnSpc>
              <a:spcBef>
                <a:spcPts val="0"/>
              </a:spcBef>
              <a:spcAft>
                <a:spcPts val="0"/>
              </a:spcAft>
              <a:buClr>
                <a:srgbClr val="434343"/>
              </a:buClr>
              <a:buSzPts val="3500"/>
              <a:buFont typeface="Inconsolata"/>
              <a:buChar char="■"/>
              <a:defRPr/>
            </a:lvl3pPr>
            <a:lvl4pPr marL="1828800" lvl="3" indent="-450850">
              <a:lnSpc>
                <a:spcPct val="100000"/>
              </a:lnSpc>
              <a:spcBef>
                <a:spcPts val="0"/>
              </a:spcBef>
              <a:spcAft>
                <a:spcPts val="0"/>
              </a:spcAft>
              <a:buClr>
                <a:srgbClr val="434343"/>
              </a:buClr>
              <a:buSzPts val="3500"/>
              <a:buFont typeface="Inconsolata"/>
              <a:buChar char="●"/>
              <a:defRPr/>
            </a:lvl4pPr>
            <a:lvl5pPr marL="2286000" lvl="4" indent="-450850">
              <a:lnSpc>
                <a:spcPct val="100000"/>
              </a:lnSpc>
              <a:spcBef>
                <a:spcPts val="0"/>
              </a:spcBef>
              <a:spcAft>
                <a:spcPts val="0"/>
              </a:spcAft>
              <a:buClr>
                <a:srgbClr val="434343"/>
              </a:buClr>
              <a:buSzPts val="3500"/>
              <a:buFont typeface="Inconsolata"/>
              <a:buChar char="○"/>
              <a:defRPr/>
            </a:lvl5pPr>
            <a:lvl6pPr marL="2743200" lvl="5" indent="-450850">
              <a:lnSpc>
                <a:spcPct val="100000"/>
              </a:lnSpc>
              <a:spcBef>
                <a:spcPts val="0"/>
              </a:spcBef>
              <a:spcAft>
                <a:spcPts val="0"/>
              </a:spcAft>
              <a:buClr>
                <a:srgbClr val="434343"/>
              </a:buClr>
              <a:buSzPts val="3500"/>
              <a:buFont typeface="Inconsolata"/>
              <a:buChar char="■"/>
              <a:defRPr/>
            </a:lvl6pPr>
            <a:lvl7pPr marL="3200400" lvl="6" indent="-450850">
              <a:lnSpc>
                <a:spcPct val="100000"/>
              </a:lnSpc>
              <a:spcBef>
                <a:spcPts val="0"/>
              </a:spcBef>
              <a:spcAft>
                <a:spcPts val="0"/>
              </a:spcAft>
              <a:buClr>
                <a:srgbClr val="434343"/>
              </a:buClr>
              <a:buSzPts val="3500"/>
              <a:buFont typeface="Inconsolata"/>
              <a:buChar char="●"/>
              <a:defRPr/>
            </a:lvl7pPr>
            <a:lvl8pPr marL="3657600" lvl="7" indent="-450850">
              <a:lnSpc>
                <a:spcPct val="100000"/>
              </a:lnSpc>
              <a:spcBef>
                <a:spcPts val="0"/>
              </a:spcBef>
              <a:spcAft>
                <a:spcPts val="0"/>
              </a:spcAft>
              <a:buClr>
                <a:srgbClr val="434343"/>
              </a:buClr>
              <a:buSzPts val="3500"/>
              <a:buFont typeface="Inconsolata"/>
              <a:buChar char="○"/>
              <a:defRPr/>
            </a:lvl8pPr>
            <a:lvl9pPr marL="4114800" lvl="8" indent="-450850">
              <a:lnSpc>
                <a:spcPct val="100000"/>
              </a:lnSpc>
              <a:spcBef>
                <a:spcPts val="0"/>
              </a:spcBef>
              <a:spcAft>
                <a:spcPts val="0"/>
              </a:spcAft>
              <a:buClr>
                <a:srgbClr val="434343"/>
              </a:buClr>
              <a:buSzPts val="3500"/>
              <a:buFont typeface="Inconsolata"/>
              <a:buChar char="■"/>
              <a:defRPr/>
            </a:lvl9pPr>
          </a:lstStyle>
          <a:p>
            <a:endParaRPr/>
          </a:p>
        </p:txBody>
      </p:sp>
      <p:grpSp>
        <p:nvGrpSpPr>
          <p:cNvPr id="30" name="Google Shape;30;p4"/>
          <p:cNvGrpSpPr/>
          <p:nvPr/>
        </p:nvGrpSpPr>
        <p:grpSpPr>
          <a:xfrm>
            <a:off x="-211800" y="484698"/>
            <a:ext cx="23466600" cy="16358864"/>
            <a:chOff x="-211800" y="484698"/>
            <a:chExt cx="23466600" cy="16358864"/>
          </a:xfrm>
        </p:grpSpPr>
        <p:cxnSp>
          <p:nvCxnSpPr>
            <p:cNvPr id="31" name="Google Shape;31;p4"/>
            <p:cNvCxnSpPr/>
            <p:nvPr/>
          </p:nvCxnSpPr>
          <p:spPr>
            <a:xfrm>
              <a:off x="-211800" y="484698"/>
              <a:ext cx="23466600" cy="0"/>
            </a:xfrm>
            <a:prstGeom prst="straightConnector1">
              <a:avLst/>
            </a:prstGeom>
            <a:noFill/>
            <a:ln w="19050" cap="flat" cmpd="sng">
              <a:solidFill>
                <a:schemeClr val="dk1"/>
              </a:solidFill>
              <a:prstDash val="solid"/>
              <a:round/>
              <a:headEnd type="none" w="med" len="med"/>
              <a:tailEnd type="none" w="med" len="med"/>
            </a:ln>
          </p:spPr>
        </p:cxnSp>
        <p:cxnSp>
          <p:nvCxnSpPr>
            <p:cNvPr id="32" name="Google Shape;32;p4"/>
            <p:cNvCxnSpPr/>
            <p:nvPr/>
          </p:nvCxnSpPr>
          <p:spPr>
            <a:xfrm>
              <a:off x="-211800" y="16843561"/>
              <a:ext cx="234666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785484" y="1495283"/>
            <a:ext cx="21471900" cy="1924200"/>
          </a:xfrm>
          <a:prstGeom prst="rect">
            <a:avLst/>
          </a:prstGeom>
        </p:spPr>
        <p:txBody>
          <a:bodyPr spcFirstLastPara="1" wrap="square" lIns="256000" tIns="256000" rIns="256000" bIns="256000" anchor="t" anchorCtr="0">
            <a:noAutofit/>
          </a:bodyPr>
          <a:lstStyle>
            <a:lvl1pPr lvl="0">
              <a:spcBef>
                <a:spcPts val="0"/>
              </a:spcBef>
              <a:spcAft>
                <a:spcPts val="0"/>
              </a:spcAft>
              <a:buSzPts val="7800"/>
              <a:buNone/>
              <a:defRPr/>
            </a:lvl1pPr>
            <a:lvl2pPr lvl="1">
              <a:spcBef>
                <a:spcPts val="0"/>
              </a:spcBef>
              <a:spcAft>
                <a:spcPts val="0"/>
              </a:spcAft>
              <a:buSzPts val="7800"/>
              <a:buNone/>
              <a:defRPr/>
            </a:lvl2pPr>
            <a:lvl3pPr lvl="2">
              <a:spcBef>
                <a:spcPts val="0"/>
              </a:spcBef>
              <a:spcAft>
                <a:spcPts val="0"/>
              </a:spcAft>
              <a:buSzPts val="7800"/>
              <a:buNone/>
              <a:defRPr/>
            </a:lvl3pPr>
            <a:lvl4pPr lvl="3">
              <a:spcBef>
                <a:spcPts val="0"/>
              </a:spcBef>
              <a:spcAft>
                <a:spcPts val="0"/>
              </a:spcAft>
              <a:buSzPts val="7800"/>
              <a:buNone/>
              <a:defRPr/>
            </a:lvl4pPr>
            <a:lvl5pPr lvl="4">
              <a:spcBef>
                <a:spcPts val="0"/>
              </a:spcBef>
              <a:spcAft>
                <a:spcPts val="0"/>
              </a:spcAft>
              <a:buSzPts val="7800"/>
              <a:buNone/>
              <a:defRPr/>
            </a:lvl5pPr>
            <a:lvl6pPr lvl="5">
              <a:spcBef>
                <a:spcPts val="0"/>
              </a:spcBef>
              <a:spcAft>
                <a:spcPts val="0"/>
              </a:spcAft>
              <a:buSzPts val="7800"/>
              <a:buNone/>
              <a:defRPr/>
            </a:lvl6pPr>
            <a:lvl7pPr lvl="6">
              <a:spcBef>
                <a:spcPts val="0"/>
              </a:spcBef>
              <a:spcAft>
                <a:spcPts val="0"/>
              </a:spcAft>
              <a:buSzPts val="7800"/>
              <a:buNone/>
              <a:defRPr/>
            </a:lvl7pPr>
            <a:lvl8pPr lvl="7">
              <a:spcBef>
                <a:spcPts val="0"/>
              </a:spcBef>
              <a:spcAft>
                <a:spcPts val="0"/>
              </a:spcAft>
              <a:buSzPts val="7800"/>
              <a:buNone/>
              <a:defRPr/>
            </a:lvl8pPr>
            <a:lvl9pPr lvl="8">
              <a:spcBef>
                <a:spcPts val="0"/>
              </a:spcBef>
              <a:spcAft>
                <a:spcPts val="0"/>
              </a:spcAft>
              <a:buSzPts val="7800"/>
              <a:buNone/>
              <a:defRPr/>
            </a:lvl9pPr>
          </a:lstStyle>
          <a:p>
            <a:endParaRPr/>
          </a:p>
        </p:txBody>
      </p:sp>
      <p:sp>
        <p:nvSpPr>
          <p:cNvPr id="35" name="Google Shape;35;p5"/>
          <p:cNvSpPr txBox="1">
            <a:spLocks noGrp="1"/>
          </p:cNvSpPr>
          <p:nvPr>
            <p:ph type="body" idx="1"/>
          </p:nvPr>
        </p:nvSpPr>
        <p:spPr>
          <a:xfrm>
            <a:off x="785484" y="3872314"/>
            <a:ext cx="10079700" cy="11479200"/>
          </a:xfrm>
          <a:prstGeom prst="rect">
            <a:avLst/>
          </a:prstGeom>
        </p:spPr>
        <p:txBody>
          <a:bodyPr spcFirstLastPara="1" wrap="square" lIns="256000" tIns="256000" rIns="256000" bIns="256000" anchor="t" anchorCtr="0">
            <a:noAutofit/>
          </a:bodyPr>
          <a:lstStyle>
            <a:lvl1pPr marL="457200" lvl="0" indent="-476250">
              <a:spcBef>
                <a:spcPts val="0"/>
              </a:spcBef>
              <a:spcAft>
                <a:spcPts val="0"/>
              </a:spcAft>
              <a:buSzPts val="3900"/>
              <a:buChar char="●"/>
              <a:defRPr sz="39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36" name="Google Shape;36;p5"/>
          <p:cNvSpPr txBox="1">
            <a:spLocks noGrp="1"/>
          </p:cNvSpPr>
          <p:nvPr>
            <p:ph type="body" idx="2"/>
          </p:nvPr>
        </p:nvSpPr>
        <p:spPr>
          <a:xfrm>
            <a:off x="12177645" y="3872314"/>
            <a:ext cx="10079700" cy="11479200"/>
          </a:xfrm>
          <a:prstGeom prst="rect">
            <a:avLst/>
          </a:prstGeom>
        </p:spPr>
        <p:txBody>
          <a:bodyPr spcFirstLastPara="1" wrap="square" lIns="256000" tIns="256000" rIns="256000" bIns="256000" anchor="t" anchorCtr="0">
            <a:noAutofit/>
          </a:bodyPr>
          <a:lstStyle>
            <a:lvl1pPr marL="457200" lvl="0" indent="-476250">
              <a:spcBef>
                <a:spcPts val="0"/>
              </a:spcBef>
              <a:spcAft>
                <a:spcPts val="0"/>
              </a:spcAft>
              <a:buSzPts val="3900"/>
              <a:buChar char="●"/>
              <a:defRPr sz="39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sp>
        <p:nvSpPr>
          <p:cNvPr id="90" name="Google Shape;90;p8"/>
          <p:cNvSpPr txBox="1">
            <a:spLocks noGrp="1"/>
          </p:cNvSpPr>
          <p:nvPr>
            <p:ph type="title"/>
          </p:nvPr>
        </p:nvSpPr>
        <p:spPr>
          <a:xfrm>
            <a:off x="1235430" y="1512503"/>
            <a:ext cx="16047000" cy="13745100"/>
          </a:xfrm>
          <a:prstGeom prst="rect">
            <a:avLst/>
          </a:prstGeom>
        </p:spPr>
        <p:txBody>
          <a:bodyPr spcFirstLastPara="1" wrap="square" lIns="256000" tIns="256000" rIns="256000" bIns="256000" anchor="ctr" anchorCtr="0">
            <a:noAutofit/>
          </a:bodyPr>
          <a:lstStyle>
            <a:lvl1pPr lvl="0">
              <a:spcBef>
                <a:spcPts val="0"/>
              </a:spcBef>
              <a:spcAft>
                <a:spcPts val="0"/>
              </a:spcAft>
              <a:buSzPts val="13400"/>
              <a:buNone/>
              <a:defRPr sz="13400"/>
            </a:lvl1pPr>
            <a:lvl2pPr lvl="1">
              <a:spcBef>
                <a:spcPts val="0"/>
              </a:spcBef>
              <a:spcAft>
                <a:spcPts val="0"/>
              </a:spcAft>
              <a:buSzPts val="13400"/>
              <a:buNone/>
              <a:defRPr sz="13400"/>
            </a:lvl2pPr>
            <a:lvl3pPr lvl="2">
              <a:spcBef>
                <a:spcPts val="0"/>
              </a:spcBef>
              <a:spcAft>
                <a:spcPts val="0"/>
              </a:spcAft>
              <a:buSzPts val="13400"/>
              <a:buNone/>
              <a:defRPr sz="13400"/>
            </a:lvl3pPr>
            <a:lvl4pPr lvl="3">
              <a:spcBef>
                <a:spcPts val="0"/>
              </a:spcBef>
              <a:spcAft>
                <a:spcPts val="0"/>
              </a:spcAft>
              <a:buSzPts val="13400"/>
              <a:buNone/>
              <a:defRPr sz="13400"/>
            </a:lvl4pPr>
            <a:lvl5pPr lvl="4">
              <a:spcBef>
                <a:spcPts val="0"/>
              </a:spcBef>
              <a:spcAft>
                <a:spcPts val="0"/>
              </a:spcAft>
              <a:buSzPts val="13400"/>
              <a:buNone/>
              <a:defRPr sz="13400"/>
            </a:lvl5pPr>
            <a:lvl6pPr lvl="5">
              <a:spcBef>
                <a:spcPts val="0"/>
              </a:spcBef>
              <a:spcAft>
                <a:spcPts val="0"/>
              </a:spcAft>
              <a:buSzPts val="13400"/>
              <a:buNone/>
              <a:defRPr sz="13400"/>
            </a:lvl6pPr>
            <a:lvl7pPr lvl="6">
              <a:spcBef>
                <a:spcPts val="0"/>
              </a:spcBef>
              <a:spcAft>
                <a:spcPts val="0"/>
              </a:spcAft>
              <a:buSzPts val="13400"/>
              <a:buNone/>
              <a:defRPr sz="13400"/>
            </a:lvl7pPr>
            <a:lvl8pPr lvl="7">
              <a:spcBef>
                <a:spcPts val="0"/>
              </a:spcBef>
              <a:spcAft>
                <a:spcPts val="0"/>
              </a:spcAft>
              <a:buSzPts val="13400"/>
              <a:buNone/>
              <a:defRPr sz="13400"/>
            </a:lvl8pPr>
            <a:lvl9pPr lvl="8">
              <a:spcBef>
                <a:spcPts val="0"/>
              </a:spcBef>
              <a:spcAft>
                <a:spcPts val="0"/>
              </a:spcAft>
              <a:buSzPts val="13400"/>
              <a:buNone/>
              <a:defRPr sz="13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9"/>
          <p:cNvSpPr/>
          <p:nvPr/>
        </p:nvSpPr>
        <p:spPr>
          <a:xfrm>
            <a:off x="11521438" y="-420"/>
            <a:ext cx="11521500" cy="17282100"/>
          </a:xfrm>
          <a:prstGeom prst="rect">
            <a:avLst/>
          </a:prstGeom>
          <a:solidFill>
            <a:schemeClr val="lt2"/>
          </a:solidFill>
          <a:ln>
            <a:noFill/>
          </a:ln>
        </p:spPr>
        <p:txBody>
          <a:bodyPr spcFirstLastPara="1" wrap="square" lIns="256000" tIns="256000" rIns="256000" bIns="256000" anchor="ctr" anchorCtr="0">
            <a:noAutofit/>
          </a:bodyPr>
          <a:lstStyle/>
          <a:p>
            <a:pPr marL="0" lvl="0" indent="0" algn="l" rtl="0">
              <a:spcBef>
                <a:spcPts val="0"/>
              </a:spcBef>
              <a:spcAft>
                <a:spcPts val="0"/>
              </a:spcAft>
              <a:buNone/>
            </a:pPr>
            <a:endParaRPr/>
          </a:p>
        </p:txBody>
      </p:sp>
      <p:sp>
        <p:nvSpPr>
          <p:cNvPr id="93" name="Google Shape;93;p9"/>
          <p:cNvSpPr txBox="1">
            <a:spLocks noGrp="1"/>
          </p:cNvSpPr>
          <p:nvPr>
            <p:ph type="title"/>
          </p:nvPr>
        </p:nvSpPr>
        <p:spPr>
          <a:xfrm>
            <a:off x="669060" y="4143466"/>
            <a:ext cx="10194000" cy="4980600"/>
          </a:xfrm>
          <a:prstGeom prst="rect">
            <a:avLst/>
          </a:prstGeom>
        </p:spPr>
        <p:txBody>
          <a:bodyPr spcFirstLastPara="1" wrap="square" lIns="256000" tIns="256000" rIns="256000" bIns="256000" anchor="b" anchorCtr="0">
            <a:noAutofit/>
          </a:bodyPr>
          <a:lstStyle>
            <a:lvl1pPr lvl="0" algn="ctr">
              <a:spcBef>
                <a:spcPts val="0"/>
              </a:spcBef>
              <a:spcAft>
                <a:spcPts val="0"/>
              </a:spcAft>
              <a:buSzPts val="11800"/>
              <a:buNone/>
              <a:defRPr sz="11800"/>
            </a:lvl1pPr>
            <a:lvl2pPr lvl="1" algn="ctr">
              <a:spcBef>
                <a:spcPts val="0"/>
              </a:spcBef>
              <a:spcAft>
                <a:spcPts val="0"/>
              </a:spcAft>
              <a:buSzPts val="11800"/>
              <a:buNone/>
              <a:defRPr sz="11800"/>
            </a:lvl2pPr>
            <a:lvl3pPr lvl="2" algn="ctr">
              <a:spcBef>
                <a:spcPts val="0"/>
              </a:spcBef>
              <a:spcAft>
                <a:spcPts val="0"/>
              </a:spcAft>
              <a:buSzPts val="11800"/>
              <a:buNone/>
              <a:defRPr sz="11800"/>
            </a:lvl3pPr>
            <a:lvl4pPr lvl="3" algn="ctr">
              <a:spcBef>
                <a:spcPts val="0"/>
              </a:spcBef>
              <a:spcAft>
                <a:spcPts val="0"/>
              </a:spcAft>
              <a:buSzPts val="11800"/>
              <a:buNone/>
              <a:defRPr sz="11800"/>
            </a:lvl4pPr>
            <a:lvl5pPr lvl="4" algn="ctr">
              <a:spcBef>
                <a:spcPts val="0"/>
              </a:spcBef>
              <a:spcAft>
                <a:spcPts val="0"/>
              </a:spcAft>
              <a:buSzPts val="11800"/>
              <a:buNone/>
              <a:defRPr sz="11800"/>
            </a:lvl5pPr>
            <a:lvl6pPr lvl="5" algn="ctr">
              <a:spcBef>
                <a:spcPts val="0"/>
              </a:spcBef>
              <a:spcAft>
                <a:spcPts val="0"/>
              </a:spcAft>
              <a:buSzPts val="11800"/>
              <a:buNone/>
              <a:defRPr sz="11800"/>
            </a:lvl6pPr>
            <a:lvl7pPr lvl="6" algn="ctr">
              <a:spcBef>
                <a:spcPts val="0"/>
              </a:spcBef>
              <a:spcAft>
                <a:spcPts val="0"/>
              </a:spcAft>
              <a:buSzPts val="11800"/>
              <a:buNone/>
              <a:defRPr sz="11800"/>
            </a:lvl7pPr>
            <a:lvl8pPr lvl="7" algn="ctr">
              <a:spcBef>
                <a:spcPts val="0"/>
              </a:spcBef>
              <a:spcAft>
                <a:spcPts val="0"/>
              </a:spcAft>
              <a:buSzPts val="11800"/>
              <a:buNone/>
              <a:defRPr sz="11800"/>
            </a:lvl8pPr>
            <a:lvl9pPr lvl="8" algn="ctr">
              <a:spcBef>
                <a:spcPts val="0"/>
              </a:spcBef>
              <a:spcAft>
                <a:spcPts val="0"/>
              </a:spcAft>
              <a:buSzPts val="11800"/>
              <a:buNone/>
              <a:defRPr sz="11800"/>
            </a:lvl9pPr>
          </a:lstStyle>
          <a:p>
            <a:endParaRPr/>
          </a:p>
        </p:txBody>
      </p:sp>
      <p:sp>
        <p:nvSpPr>
          <p:cNvPr id="94" name="Google Shape;94;p9"/>
          <p:cNvSpPr txBox="1">
            <a:spLocks noGrp="1"/>
          </p:cNvSpPr>
          <p:nvPr>
            <p:ph type="subTitle" idx="1"/>
          </p:nvPr>
        </p:nvSpPr>
        <p:spPr>
          <a:xfrm>
            <a:off x="669060" y="9418327"/>
            <a:ext cx="10194000" cy="4149900"/>
          </a:xfrm>
          <a:prstGeom prst="rect">
            <a:avLst/>
          </a:prstGeom>
        </p:spPr>
        <p:txBody>
          <a:bodyPr spcFirstLastPara="1" wrap="square" lIns="256000" tIns="256000" rIns="256000" bIns="256000" anchor="t" anchorCtr="0">
            <a:noAutofit/>
          </a:bodyPr>
          <a:lstStyle>
            <a:lvl1pPr lvl="0" algn="ctr">
              <a:lnSpc>
                <a:spcPct val="100000"/>
              </a:lnSpc>
              <a:spcBef>
                <a:spcPts val="0"/>
              </a:spcBef>
              <a:spcAft>
                <a:spcPts val="0"/>
              </a:spcAft>
              <a:buSzPts val="5900"/>
              <a:buNone/>
              <a:defRPr sz="5900"/>
            </a:lvl1pPr>
            <a:lvl2pPr lvl="1" algn="ctr">
              <a:lnSpc>
                <a:spcPct val="100000"/>
              </a:lnSpc>
              <a:spcBef>
                <a:spcPts val="0"/>
              </a:spcBef>
              <a:spcAft>
                <a:spcPts val="0"/>
              </a:spcAft>
              <a:buSzPts val="5900"/>
              <a:buNone/>
              <a:defRPr sz="5900"/>
            </a:lvl2pPr>
            <a:lvl3pPr lvl="2" algn="ctr">
              <a:lnSpc>
                <a:spcPct val="100000"/>
              </a:lnSpc>
              <a:spcBef>
                <a:spcPts val="0"/>
              </a:spcBef>
              <a:spcAft>
                <a:spcPts val="0"/>
              </a:spcAft>
              <a:buSzPts val="5900"/>
              <a:buNone/>
              <a:defRPr sz="5900"/>
            </a:lvl3pPr>
            <a:lvl4pPr lvl="3" algn="ctr">
              <a:lnSpc>
                <a:spcPct val="100000"/>
              </a:lnSpc>
              <a:spcBef>
                <a:spcPts val="0"/>
              </a:spcBef>
              <a:spcAft>
                <a:spcPts val="0"/>
              </a:spcAft>
              <a:buSzPts val="5900"/>
              <a:buNone/>
              <a:defRPr sz="5900"/>
            </a:lvl4pPr>
            <a:lvl5pPr lvl="4" algn="ctr">
              <a:lnSpc>
                <a:spcPct val="100000"/>
              </a:lnSpc>
              <a:spcBef>
                <a:spcPts val="0"/>
              </a:spcBef>
              <a:spcAft>
                <a:spcPts val="0"/>
              </a:spcAft>
              <a:buSzPts val="5900"/>
              <a:buNone/>
              <a:defRPr sz="5900"/>
            </a:lvl5pPr>
            <a:lvl6pPr lvl="5" algn="ctr">
              <a:lnSpc>
                <a:spcPct val="100000"/>
              </a:lnSpc>
              <a:spcBef>
                <a:spcPts val="0"/>
              </a:spcBef>
              <a:spcAft>
                <a:spcPts val="0"/>
              </a:spcAft>
              <a:buSzPts val="5900"/>
              <a:buNone/>
              <a:defRPr sz="5900"/>
            </a:lvl6pPr>
            <a:lvl7pPr lvl="6" algn="ctr">
              <a:lnSpc>
                <a:spcPct val="100000"/>
              </a:lnSpc>
              <a:spcBef>
                <a:spcPts val="0"/>
              </a:spcBef>
              <a:spcAft>
                <a:spcPts val="0"/>
              </a:spcAft>
              <a:buSzPts val="5900"/>
              <a:buNone/>
              <a:defRPr sz="5900"/>
            </a:lvl7pPr>
            <a:lvl8pPr lvl="7" algn="ctr">
              <a:lnSpc>
                <a:spcPct val="100000"/>
              </a:lnSpc>
              <a:spcBef>
                <a:spcPts val="0"/>
              </a:spcBef>
              <a:spcAft>
                <a:spcPts val="0"/>
              </a:spcAft>
              <a:buSzPts val="5900"/>
              <a:buNone/>
              <a:defRPr sz="5900"/>
            </a:lvl8pPr>
            <a:lvl9pPr lvl="8" algn="ctr">
              <a:lnSpc>
                <a:spcPct val="100000"/>
              </a:lnSpc>
              <a:spcBef>
                <a:spcPts val="0"/>
              </a:spcBef>
              <a:spcAft>
                <a:spcPts val="0"/>
              </a:spcAft>
              <a:buSzPts val="5900"/>
              <a:buNone/>
              <a:defRPr sz="5900"/>
            </a:lvl9pPr>
          </a:lstStyle>
          <a:p>
            <a:endParaRPr/>
          </a:p>
        </p:txBody>
      </p:sp>
      <p:sp>
        <p:nvSpPr>
          <p:cNvPr id="95" name="Google Shape;95;p9"/>
          <p:cNvSpPr txBox="1">
            <a:spLocks noGrp="1"/>
          </p:cNvSpPr>
          <p:nvPr>
            <p:ph type="body" idx="2"/>
          </p:nvPr>
        </p:nvSpPr>
        <p:spPr>
          <a:xfrm>
            <a:off x="12447537" y="2432891"/>
            <a:ext cx="9669300" cy="12415500"/>
          </a:xfrm>
          <a:prstGeom prst="rect">
            <a:avLst/>
          </a:prstGeom>
        </p:spPr>
        <p:txBody>
          <a:bodyPr spcFirstLastPara="1" wrap="square" lIns="256000" tIns="256000" rIns="256000" bIns="256000" anchor="ctr" anchorCtr="0">
            <a:noAutofit/>
          </a:bodyPr>
          <a:lstStyle>
            <a:lvl1pPr marL="457200" lvl="0" indent="-425450">
              <a:spcBef>
                <a:spcPts val="0"/>
              </a:spcBef>
              <a:spcAft>
                <a:spcPts val="0"/>
              </a:spcAft>
              <a:buSzPts val="3100"/>
              <a:buChar char="●"/>
              <a:defRPr/>
            </a:lvl1pPr>
            <a:lvl2pPr marL="914400" lvl="1" indent="-425450">
              <a:spcBef>
                <a:spcPts val="0"/>
              </a:spcBef>
              <a:spcAft>
                <a:spcPts val="0"/>
              </a:spcAft>
              <a:buSzPts val="3100"/>
              <a:buChar char="○"/>
              <a:defRPr/>
            </a:lvl2pPr>
            <a:lvl3pPr marL="1371600" lvl="2" indent="-425450">
              <a:spcBef>
                <a:spcPts val="0"/>
              </a:spcBef>
              <a:spcAft>
                <a:spcPts val="0"/>
              </a:spcAft>
              <a:buSzPts val="3100"/>
              <a:buChar char="■"/>
              <a:defRPr/>
            </a:lvl3pPr>
            <a:lvl4pPr marL="1828800" lvl="3" indent="-425450">
              <a:spcBef>
                <a:spcPts val="0"/>
              </a:spcBef>
              <a:spcAft>
                <a:spcPts val="0"/>
              </a:spcAft>
              <a:buSzPts val="3100"/>
              <a:buChar char="●"/>
              <a:defRPr/>
            </a:lvl4pPr>
            <a:lvl5pPr marL="2286000" lvl="4" indent="-425450">
              <a:spcBef>
                <a:spcPts val="0"/>
              </a:spcBef>
              <a:spcAft>
                <a:spcPts val="0"/>
              </a:spcAft>
              <a:buSzPts val="3100"/>
              <a:buChar char="○"/>
              <a:defRPr/>
            </a:lvl5pPr>
            <a:lvl6pPr marL="2743200" lvl="5" indent="-425450">
              <a:spcBef>
                <a:spcPts val="0"/>
              </a:spcBef>
              <a:spcAft>
                <a:spcPts val="0"/>
              </a:spcAft>
              <a:buSzPts val="3100"/>
              <a:buChar char="■"/>
              <a:defRPr/>
            </a:lvl6pPr>
            <a:lvl7pPr marL="3200400" lvl="6" indent="-425450">
              <a:spcBef>
                <a:spcPts val="0"/>
              </a:spcBef>
              <a:spcAft>
                <a:spcPts val="0"/>
              </a:spcAft>
              <a:buSzPts val="3100"/>
              <a:buChar char="●"/>
              <a:defRPr/>
            </a:lvl7pPr>
            <a:lvl8pPr marL="3657600" lvl="7" indent="-425450">
              <a:spcBef>
                <a:spcPts val="0"/>
              </a:spcBef>
              <a:spcAft>
                <a:spcPts val="0"/>
              </a:spcAft>
              <a:buSzPts val="3100"/>
              <a:buChar char="○"/>
              <a:defRPr/>
            </a:lvl8pPr>
            <a:lvl9pPr marL="4114800" lvl="8" indent="-425450">
              <a:spcBef>
                <a:spcPts val="0"/>
              </a:spcBef>
              <a:spcAft>
                <a:spcPts val="0"/>
              </a:spcAft>
              <a:buSzPts val="31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6"/>
        <p:cNvGrpSpPr/>
        <p:nvPr/>
      </p:nvGrpSpPr>
      <p:grpSpPr>
        <a:xfrm>
          <a:off x="0" y="0"/>
          <a:ext cx="0" cy="0"/>
          <a:chOff x="0" y="0"/>
          <a:chExt cx="0" cy="0"/>
        </a:xfrm>
      </p:grpSpPr>
      <p:sp>
        <p:nvSpPr>
          <p:cNvPr id="97" name="Google Shape;97;p10"/>
          <p:cNvSpPr txBox="1">
            <a:spLocks noGrp="1"/>
          </p:cNvSpPr>
          <p:nvPr>
            <p:ph type="body" idx="1"/>
          </p:nvPr>
        </p:nvSpPr>
        <p:spPr>
          <a:xfrm>
            <a:off x="785484" y="14214724"/>
            <a:ext cx="15117000" cy="2033100"/>
          </a:xfrm>
          <a:prstGeom prst="rect">
            <a:avLst/>
          </a:prstGeom>
        </p:spPr>
        <p:txBody>
          <a:bodyPr spcFirstLastPara="1" wrap="square" lIns="256000" tIns="256000" rIns="256000" bIns="256000" anchor="ctr" anchorCtr="0">
            <a:noAutofit/>
          </a:bodyPr>
          <a:lstStyle>
            <a:lvl1pPr marL="457200" lvl="0" indent="-228600">
              <a:lnSpc>
                <a:spcPct val="100000"/>
              </a:lnSpc>
              <a:spcBef>
                <a:spcPts val="0"/>
              </a:spcBef>
              <a:spcAft>
                <a:spcPts val="0"/>
              </a:spcAft>
              <a:buSzPts val="3100"/>
              <a:buNone/>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8"/>
        <p:cNvGrpSpPr/>
        <p:nvPr/>
      </p:nvGrpSpPr>
      <p:grpSpPr>
        <a:xfrm>
          <a:off x="0" y="0"/>
          <a:ext cx="0" cy="0"/>
          <a:chOff x="0" y="0"/>
          <a:chExt cx="0" cy="0"/>
        </a:xfrm>
      </p:grpSpPr>
      <p:sp>
        <p:nvSpPr>
          <p:cNvPr id="99" name="Google Shape;99;p11"/>
          <p:cNvSpPr txBox="1">
            <a:spLocks noGrp="1"/>
          </p:cNvSpPr>
          <p:nvPr>
            <p:ph type="title" hasCustomPrompt="1"/>
          </p:nvPr>
        </p:nvSpPr>
        <p:spPr>
          <a:xfrm>
            <a:off x="785484" y="3716578"/>
            <a:ext cx="21471900" cy="6597300"/>
          </a:xfrm>
          <a:prstGeom prst="rect">
            <a:avLst/>
          </a:prstGeom>
        </p:spPr>
        <p:txBody>
          <a:bodyPr spcFirstLastPara="1" wrap="square" lIns="256000" tIns="256000" rIns="256000" bIns="256000" anchor="b" anchorCtr="0">
            <a:noAutofit/>
          </a:bodyPr>
          <a:lstStyle>
            <a:lvl1pPr lvl="0" algn="ctr">
              <a:spcBef>
                <a:spcPts val="0"/>
              </a:spcBef>
              <a:spcAft>
                <a:spcPts val="0"/>
              </a:spcAft>
              <a:buSzPts val="33600"/>
              <a:buNone/>
              <a:defRPr sz="33600"/>
            </a:lvl1pPr>
            <a:lvl2pPr lvl="1" algn="ctr">
              <a:spcBef>
                <a:spcPts val="0"/>
              </a:spcBef>
              <a:spcAft>
                <a:spcPts val="0"/>
              </a:spcAft>
              <a:buSzPts val="33600"/>
              <a:buNone/>
              <a:defRPr sz="33600"/>
            </a:lvl2pPr>
            <a:lvl3pPr lvl="2" algn="ctr">
              <a:spcBef>
                <a:spcPts val="0"/>
              </a:spcBef>
              <a:spcAft>
                <a:spcPts val="0"/>
              </a:spcAft>
              <a:buSzPts val="33600"/>
              <a:buNone/>
              <a:defRPr sz="33600"/>
            </a:lvl3pPr>
            <a:lvl4pPr lvl="3" algn="ctr">
              <a:spcBef>
                <a:spcPts val="0"/>
              </a:spcBef>
              <a:spcAft>
                <a:spcPts val="0"/>
              </a:spcAft>
              <a:buSzPts val="33600"/>
              <a:buNone/>
              <a:defRPr sz="33600"/>
            </a:lvl4pPr>
            <a:lvl5pPr lvl="4" algn="ctr">
              <a:spcBef>
                <a:spcPts val="0"/>
              </a:spcBef>
              <a:spcAft>
                <a:spcPts val="0"/>
              </a:spcAft>
              <a:buSzPts val="33600"/>
              <a:buNone/>
              <a:defRPr sz="33600"/>
            </a:lvl5pPr>
            <a:lvl6pPr lvl="5" algn="ctr">
              <a:spcBef>
                <a:spcPts val="0"/>
              </a:spcBef>
              <a:spcAft>
                <a:spcPts val="0"/>
              </a:spcAft>
              <a:buSzPts val="33600"/>
              <a:buNone/>
              <a:defRPr sz="33600"/>
            </a:lvl6pPr>
            <a:lvl7pPr lvl="6" algn="ctr">
              <a:spcBef>
                <a:spcPts val="0"/>
              </a:spcBef>
              <a:spcAft>
                <a:spcPts val="0"/>
              </a:spcAft>
              <a:buSzPts val="33600"/>
              <a:buNone/>
              <a:defRPr sz="33600"/>
            </a:lvl7pPr>
            <a:lvl8pPr lvl="7" algn="ctr">
              <a:spcBef>
                <a:spcPts val="0"/>
              </a:spcBef>
              <a:spcAft>
                <a:spcPts val="0"/>
              </a:spcAft>
              <a:buSzPts val="33600"/>
              <a:buNone/>
              <a:defRPr sz="33600"/>
            </a:lvl8pPr>
            <a:lvl9pPr lvl="8" algn="ctr">
              <a:spcBef>
                <a:spcPts val="0"/>
              </a:spcBef>
              <a:spcAft>
                <a:spcPts val="0"/>
              </a:spcAft>
              <a:buSzPts val="33600"/>
              <a:buNone/>
              <a:defRPr sz="33600"/>
            </a:lvl9pPr>
          </a:lstStyle>
          <a:p>
            <a:r>
              <a:t>xx%</a:t>
            </a:r>
          </a:p>
        </p:txBody>
      </p:sp>
      <p:sp>
        <p:nvSpPr>
          <p:cNvPr id="100" name="Google Shape;100;p11"/>
          <p:cNvSpPr txBox="1">
            <a:spLocks noGrp="1"/>
          </p:cNvSpPr>
          <p:nvPr>
            <p:ph type="body" idx="1"/>
          </p:nvPr>
        </p:nvSpPr>
        <p:spPr>
          <a:xfrm>
            <a:off x="785484" y="10591470"/>
            <a:ext cx="21471900" cy="4370700"/>
          </a:xfrm>
          <a:prstGeom prst="rect">
            <a:avLst/>
          </a:prstGeom>
        </p:spPr>
        <p:txBody>
          <a:bodyPr spcFirstLastPara="1" wrap="square" lIns="256000" tIns="256000" rIns="256000" bIns="256000" anchor="t" anchorCtr="0">
            <a:noAutofit/>
          </a:bodyPr>
          <a:lstStyle>
            <a:lvl1pPr marL="457200" lvl="0" indent="-425450" algn="ctr">
              <a:spcBef>
                <a:spcPts val="0"/>
              </a:spcBef>
              <a:spcAft>
                <a:spcPts val="0"/>
              </a:spcAft>
              <a:buSzPts val="3100"/>
              <a:buChar char="●"/>
              <a:defRPr/>
            </a:lvl1pPr>
            <a:lvl2pPr marL="914400" lvl="1" indent="-425450" algn="ctr">
              <a:spcBef>
                <a:spcPts val="0"/>
              </a:spcBef>
              <a:spcAft>
                <a:spcPts val="0"/>
              </a:spcAft>
              <a:buSzPts val="3100"/>
              <a:buChar char="○"/>
              <a:defRPr/>
            </a:lvl2pPr>
            <a:lvl3pPr marL="1371600" lvl="2" indent="-425450" algn="ctr">
              <a:spcBef>
                <a:spcPts val="0"/>
              </a:spcBef>
              <a:spcAft>
                <a:spcPts val="0"/>
              </a:spcAft>
              <a:buSzPts val="3100"/>
              <a:buChar char="■"/>
              <a:defRPr/>
            </a:lvl3pPr>
            <a:lvl4pPr marL="1828800" lvl="3" indent="-425450" algn="ctr">
              <a:spcBef>
                <a:spcPts val="0"/>
              </a:spcBef>
              <a:spcAft>
                <a:spcPts val="0"/>
              </a:spcAft>
              <a:buSzPts val="3100"/>
              <a:buChar char="●"/>
              <a:defRPr/>
            </a:lvl4pPr>
            <a:lvl5pPr marL="2286000" lvl="4" indent="-425450" algn="ctr">
              <a:spcBef>
                <a:spcPts val="0"/>
              </a:spcBef>
              <a:spcAft>
                <a:spcPts val="0"/>
              </a:spcAft>
              <a:buSzPts val="3100"/>
              <a:buChar char="○"/>
              <a:defRPr/>
            </a:lvl5pPr>
            <a:lvl6pPr marL="2743200" lvl="5" indent="-425450" algn="ctr">
              <a:spcBef>
                <a:spcPts val="0"/>
              </a:spcBef>
              <a:spcAft>
                <a:spcPts val="0"/>
              </a:spcAft>
              <a:buSzPts val="3100"/>
              <a:buChar char="■"/>
              <a:defRPr/>
            </a:lvl6pPr>
            <a:lvl7pPr marL="3200400" lvl="6" indent="-425450" algn="ctr">
              <a:spcBef>
                <a:spcPts val="0"/>
              </a:spcBef>
              <a:spcAft>
                <a:spcPts val="0"/>
              </a:spcAft>
              <a:buSzPts val="3100"/>
              <a:buChar char="●"/>
              <a:defRPr/>
            </a:lvl7pPr>
            <a:lvl8pPr marL="3657600" lvl="7" indent="-425450" algn="ctr">
              <a:spcBef>
                <a:spcPts val="0"/>
              </a:spcBef>
              <a:spcAft>
                <a:spcPts val="0"/>
              </a:spcAft>
              <a:buSzPts val="3100"/>
              <a:buChar char="○"/>
              <a:defRPr/>
            </a:lvl8pPr>
            <a:lvl9pPr marL="4114800" lvl="8" indent="-425450" algn="ctr">
              <a:spcBef>
                <a:spcPts val="0"/>
              </a:spcBef>
              <a:spcAft>
                <a:spcPts val="0"/>
              </a:spcAft>
              <a:buSzPts val="31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102"/>
        <p:cNvGrpSpPr/>
        <p:nvPr/>
      </p:nvGrpSpPr>
      <p:grpSpPr>
        <a:xfrm>
          <a:off x="0" y="0"/>
          <a:ext cx="0" cy="0"/>
          <a:chOff x="0" y="0"/>
          <a:chExt cx="0" cy="0"/>
        </a:xfrm>
      </p:grpSpPr>
      <p:sp>
        <p:nvSpPr>
          <p:cNvPr id="103" name="Google Shape;103;p13"/>
          <p:cNvSpPr txBox="1">
            <a:spLocks noGrp="1"/>
          </p:cNvSpPr>
          <p:nvPr>
            <p:ph type="title"/>
          </p:nvPr>
        </p:nvSpPr>
        <p:spPr>
          <a:xfrm>
            <a:off x="785484" y="429768"/>
            <a:ext cx="21471900" cy="1924200"/>
          </a:xfrm>
          <a:prstGeom prst="rect">
            <a:avLst/>
          </a:prstGeom>
        </p:spPr>
        <p:txBody>
          <a:bodyPr spcFirstLastPara="1" wrap="square" lIns="256000" tIns="256000" rIns="256000" bIns="256000" anchor="t" anchorCtr="0">
            <a:noAutofit/>
          </a:bodyPr>
          <a:lstStyle>
            <a:lvl1pPr lvl="0" algn="ctr" rtl="0">
              <a:spcBef>
                <a:spcPts val="0"/>
              </a:spcBef>
              <a:spcAft>
                <a:spcPts val="0"/>
              </a:spcAft>
              <a:buSzPts val="7800"/>
              <a:buNone/>
              <a:defRPr b="1"/>
            </a:lvl1pPr>
            <a:lvl2pPr lvl="1" rtl="0">
              <a:spcBef>
                <a:spcPts val="0"/>
              </a:spcBef>
              <a:spcAft>
                <a:spcPts val="0"/>
              </a:spcAft>
              <a:buSzPts val="7800"/>
              <a:buNone/>
              <a:defRPr/>
            </a:lvl2pPr>
            <a:lvl3pPr lvl="2" rtl="0">
              <a:spcBef>
                <a:spcPts val="0"/>
              </a:spcBef>
              <a:spcAft>
                <a:spcPts val="0"/>
              </a:spcAft>
              <a:buSzPts val="7800"/>
              <a:buNone/>
              <a:defRPr/>
            </a:lvl3pPr>
            <a:lvl4pPr lvl="3" rtl="0">
              <a:spcBef>
                <a:spcPts val="0"/>
              </a:spcBef>
              <a:spcAft>
                <a:spcPts val="0"/>
              </a:spcAft>
              <a:buSzPts val="7800"/>
              <a:buNone/>
              <a:defRPr/>
            </a:lvl4pPr>
            <a:lvl5pPr lvl="4" rtl="0">
              <a:spcBef>
                <a:spcPts val="0"/>
              </a:spcBef>
              <a:spcAft>
                <a:spcPts val="0"/>
              </a:spcAft>
              <a:buSzPts val="7800"/>
              <a:buNone/>
              <a:defRPr/>
            </a:lvl5pPr>
            <a:lvl6pPr lvl="5" rtl="0">
              <a:spcBef>
                <a:spcPts val="0"/>
              </a:spcBef>
              <a:spcAft>
                <a:spcPts val="0"/>
              </a:spcAft>
              <a:buSzPts val="7800"/>
              <a:buNone/>
              <a:defRPr/>
            </a:lvl6pPr>
            <a:lvl7pPr lvl="6" rtl="0">
              <a:spcBef>
                <a:spcPts val="0"/>
              </a:spcBef>
              <a:spcAft>
                <a:spcPts val="0"/>
              </a:spcAft>
              <a:buSzPts val="7800"/>
              <a:buNone/>
              <a:defRPr/>
            </a:lvl7pPr>
            <a:lvl8pPr lvl="7" rtl="0">
              <a:spcBef>
                <a:spcPts val="0"/>
              </a:spcBef>
              <a:spcAft>
                <a:spcPts val="0"/>
              </a:spcAft>
              <a:buSzPts val="7800"/>
              <a:buNone/>
              <a:defRPr/>
            </a:lvl8pPr>
            <a:lvl9pPr lvl="8" rtl="0">
              <a:spcBef>
                <a:spcPts val="0"/>
              </a:spcBef>
              <a:spcAft>
                <a:spcPts val="0"/>
              </a:spcAft>
              <a:buSzPts val="7800"/>
              <a:buNone/>
              <a:defRPr/>
            </a:lvl9pPr>
          </a:lstStyle>
          <a:p>
            <a:endParaRPr/>
          </a:p>
        </p:txBody>
      </p:sp>
      <p:cxnSp>
        <p:nvCxnSpPr>
          <p:cNvPr id="104" name="Google Shape;104;p13"/>
          <p:cNvCxnSpPr/>
          <p:nvPr/>
        </p:nvCxnSpPr>
        <p:spPr>
          <a:xfrm>
            <a:off x="-211800" y="16843561"/>
            <a:ext cx="23466600" cy="0"/>
          </a:xfrm>
          <a:prstGeom prst="straightConnector1">
            <a:avLst/>
          </a:prstGeom>
          <a:noFill/>
          <a:ln w="19050" cap="flat" cmpd="sng">
            <a:solidFill>
              <a:schemeClr val="dk1"/>
            </a:solidFill>
            <a:prstDash val="solid"/>
            <a:round/>
            <a:headEnd type="none" w="med" len="med"/>
            <a:tailEnd type="none" w="med" len="med"/>
          </a:ln>
        </p:spPr>
      </p:cxnSp>
      <p:grpSp>
        <p:nvGrpSpPr>
          <p:cNvPr id="105" name="Google Shape;105;p13"/>
          <p:cNvGrpSpPr/>
          <p:nvPr/>
        </p:nvGrpSpPr>
        <p:grpSpPr>
          <a:xfrm>
            <a:off x="-211800" y="484698"/>
            <a:ext cx="23466600" cy="16358864"/>
            <a:chOff x="-211800" y="484698"/>
            <a:chExt cx="23466600" cy="16358864"/>
          </a:xfrm>
        </p:grpSpPr>
        <p:cxnSp>
          <p:nvCxnSpPr>
            <p:cNvPr id="106" name="Google Shape;106;p13"/>
            <p:cNvCxnSpPr/>
            <p:nvPr/>
          </p:nvCxnSpPr>
          <p:spPr>
            <a:xfrm>
              <a:off x="-211800" y="484698"/>
              <a:ext cx="23466600" cy="0"/>
            </a:xfrm>
            <a:prstGeom prst="straightConnector1">
              <a:avLst/>
            </a:prstGeom>
            <a:noFill/>
            <a:ln w="19050" cap="flat" cmpd="sng">
              <a:solidFill>
                <a:schemeClr val="dk1"/>
              </a:solidFill>
              <a:prstDash val="solid"/>
              <a:round/>
              <a:headEnd type="none" w="med" len="med"/>
              <a:tailEnd type="none" w="med" len="med"/>
            </a:ln>
          </p:spPr>
        </p:cxnSp>
        <p:cxnSp>
          <p:nvCxnSpPr>
            <p:cNvPr id="107" name="Google Shape;107;p13"/>
            <p:cNvCxnSpPr/>
            <p:nvPr/>
          </p:nvCxnSpPr>
          <p:spPr>
            <a:xfrm>
              <a:off x="-211800" y="16843561"/>
              <a:ext cx="23466600" cy="0"/>
            </a:xfrm>
            <a:prstGeom prst="straightConnector1">
              <a:avLst/>
            </a:prstGeom>
            <a:noFill/>
            <a:ln w="19050" cap="flat" cmpd="sng">
              <a:solidFill>
                <a:schemeClr val="dk1"/>
              </a:solidFill>
              <a:prstDash val="solid"/>
              <a:round/>
              <a:headEnd type="none" w="med" len="med"/>
              <a:tailEnd type="none" w="med" len="med"/>
            </a:ln>
          </p:spPr>
        </p:cxnSp>
      </p:grpSp>
      <p:pic>
        <p:nvPicPr>
          <p:cNvPr id="108" name="Google Shape;108;p13"/>
          <p:cNvPicPr preferRelativeResize="0"/>
          <p:nvPr/>
        </p:nvPicPr>
        <p:blipFill>
          <a:blip r:embed="rId2">
            <a:alphaModFix/>
          </a:blip>
          <a:stretch>
            <a:fillRect/>
          </a:stretch>
        </p:blipFill>
        <p:spPr>
          <a:xfrm rot="-3699173">
            <a:off x="-5514987" y="5547276"/>
            <a:ext cx="8486774" cy="933450"/>
          </a:xfrm>
          <a:prstGeom prst="rect">
            <a:avLst/>
          </a:prstGeom>
          <a:noFill/>
          <a:ln>
            <a:noFill/>
          </a:ln>
        </p:spPr>
      </p:pic>
      <p:grpSp>
        <p:nvGrpSpPr>
          <p:cNvPr id="109" name="Google Shape;109;p13"/>
          <p:cNvGrpSpPr/>
          <p:nvPr/>
        </p:nvGrpSpPr>
        <p:grpSpPr>
          <a:xfrm>
            <a:off x="22108756" y="1418069"/>
            <a:ext cx="2616109" cy="2224753"/>
            <a:chOff x="3089625" y="1360075"/>
            <a:chExt cx="1869050" cy="1589450"/>
          </a:xfrm>
        </p:grpSpPr>
        <p:sp>
          <p:nvSpPr>
            <p:cNvPr id="110" name="Google Shape;110;p13"/>
            <p:cNvSpPr/>
            <p:nvPr/>
          </p:nvSpPr>
          <p:spPr>
            <a:xfrm>
              <a:off x="3089625" y="1360075"/>
              <a:ext cx="1406675" cy="1589450"/>
            </a:xfrm>
            <a:custGeom>
              <a:avLst/>
              <a:gdLst/>
              <a:ahLst/>
              <a:cxnLst/>
              <a:rect l="l" t="t" r="r" b="b"/>
              <a:pathLst>
                <a:path w="56267" h="63578" extrusionOk="0">
                  <a:moveTo>
                    <a:pt x="29845" y="0"/>
                  </a:moveTo>
                  <a:lnTo>
                    <a:pt x="1" y="49685"/>
                  </a:lnTo>
                  <a:lnTo>
                    <a:pt x="26422" y="63577"/>
                  </a:lnTo>
                  <a:lnTo>
                    <a:pt x="56267" y="13892"/>
                  </a:lnTo>
                  <a:lnTo>
                    <a:pt x="29845"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3835750" y="1360075"/>
              <a:ext cx="1122925" cy="1509275"/>
            </a:xfrm>
            <a:custGeom>
              <a:avLst/>
              <a:gdLst/>
              <a:ahLst/>
              <a:cxnLst/>
              <a:rect l="l" t="t" r="r" b="b"/>
              <a:pathLst>
                <a:path w="44917" h="60371" extrusionOk="0">
                  <a:moveTo>
                    <a:pt x="0" y="0"/>
                  </a:moveTo>
                  <a:lnTo>
                    <a:pt x="18495" y="46478"/>
                  </a:lnTo>
                  <a:lnTo>
                    <a:pt x="44917" y="60370"/>
                  </a:lnTo>
                  <a:lnTo>
                    <a:pt x="26422" y="13892"/>
                  </a:lnTo>
                  <a:lnTo>
                    <a:pt x="0"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3089625" y="2522025"/>
              <a:ext cx="1869050" cy="427500"/>
            </a:xfrm>
            <a:custGeom>
              <a:avLst/>
              <a:gdLst/>
              <a:ahLst/>
              <a:cxnLst/>
              <a:rect l="l" t="t" r="r" b="b"/>
              <a:pathLst>
                <a:path w="74762" h="17100" extrusionOk="0">
                  <a:moveTo>
                    <a:pt x="48340" y="0"/>
                  </a:moveTo>
                  <a:lnTo>
                    <a:pt x="1" y="3207"/>
                  </a:lnTo>
                  <a:lnTo>
                    <a:pt x="26422" y="17099"/>
                  </a:lnTo>
                  <a:lnTo>
                    <a:pt x="74762" y="13892"/>
                  </a:lnTo>
                  <a:lnTo>
                    <a:pt x="48340"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3089625" y="1360075"/>
              <a:ext cx="1208525" cy="1242150"/>
            </a:xfrm>
            <a:custGeom>
              <a:avLst/>
              <a:gdLst/>
              <a:ahLst/>
              <a:cxnLst/>
              <a:rect l="l" t="t" r="r" b="b"/>
              <a:pathLst>
                <a:path w="48341" h="49686" extrusionOk="0">
                  <a:moveTo>
                    <a:pt x="29845" y="0"/>
                  </a:moveTo>
                  <a:lnTo>
                    <a:pt x="1" y="49685"/>
                  </a:lnTo>
                  <a:lnTo>
                    <a:pt x="48340" y="46478"/>
                  </a:lnTo>
                  <a:lnTo>
                    <a:pt x="29845" y="0"/>
                  </a:lnTo>
                  <a:close/>
                </a:path>
              </a:pathLst>
            </a:custGeom>
            <a:solidFill>
              <a:schemeClr val="lt1"/>
            </a:solidFill>
            <a:ln w="15775" cap="flat" cmpd="sng">
              <a:solidFill>
                <a:schemeClr val="dk1"/>
              </a:solidFill>
              <a:prstDash val="solid"/>
              <a:miter lim="1661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5484" y="1495283"/>
            <a:ext cx="21471900" cy="1924200"/>
          </a:xfrm>
          <a:prstGeom prst="rect">
            <a:avLst/>
          </a:prstGeom>
          <a:noFill/>
          <a:ln>
            <a:noFill/>
          </a:ln>
        </p:spPr>
        <p:txBody>
          <a:bodyPr spcFirstLastPara="1" wrap="square" lIns="256000" tIns="256000" rIns="256000" bIns="256000" anchor="t" anchorCtr="0">
            <a:noAutofit/>
          </a:bodyPr>
          <a:lstStyle>
            <a:lvl1pPr lvl="0" algn="ctr">
              <a:spcBef>
                <a:spcPts val="0"/>
              </a:spcBef>
              <a:spcAft>
                <a:spcPts val="0"/>
              </a:spcAft>
              <a:buClr>
                <a:schemeClr val="dk1"/>
              </a:buClr>
              <a:buSzPts val="7800"/>
              <a:buFont typeface="Space Mono"/>
              <a:buNone/>
              <a:defRPr sz="7800" b="1">
                <a:solidFill>
                  <a:schemeClr val="dk1"/>
                </a:solidFill>
                <a:latin typeface="Space Mono"/>
                <a:ea typeface="Space Mono"/>
                <a:cs typeface="Space Mono"/>
                <a:sym typeface="Space Mono"/>
              </a:defRPr>
            </a:lvl1pPr>
            <a:lvl2pPr lvl="1" algn="ctr">
              <a:spcBef>
                <a:spcPts val="0"/>
              </a:spcBef>
              <a:spcAft>
                <a:spcPts val="0"/>
              </a:spcAft>
              <a:buClr>
                <a:schemeClr val="dk1"/>
              </a:buClr>
              <a:buSzPts val="7800"/>
              <a:buFont typeface="Space Mono"/>
              <a:buNone/>
              <a:defRPr sz="7800" b="1">
                <a:solidFill>
                  <a:schemeClr val="dk1"/>
                </a:solidFill>
                <a:latin typeface="Space Mono"/>
                <a:ea typeface="Space Mono"/>
                <a:cs typeface="Space Mono"/>
                <a:sym typeface="Space Mono"/>
              </a:defRPr>
            </a:lvl2pPr>
            <a:lvl3pPr lvl="2" algn="ctr">
              <a:spcBef>
                <a:spcPts val="0"/>
              </a:spcBef>
              <a:spcAft>
                <a:spcPts val="0"/>
              </a:spcAft>
              <a:buClr>
                <a:schemeClr val="dk1"/>
              </a:buClr>
              <a:buSzPts val="7800"/>
              <a:buFont typeface="Space Mono"/>
              <a:buNone/>
              <a:defRPr sz="7800" b="1">
                <a:solidFill>
                  <a:schemeClr val="dk1"/>
                </a:solidFill>
                <a:latin typeface="Space Mono"/>
                <a:ea typeface="Space Mono"/>
                <a:cs typeface="Space Mono"/>
                <a:sym typeface="Space Mono"/>
              </a:defRPr>
            </a:lvl3pPr>
            <a:lvl4pPr lvl="3" algn="ctr">
              <a:spcBef>
                <a:spcPts val="0"/>
              </a:spcBef>
              <a:spcAft>
                <a:spcPts val="0"/>
              </a:spcAft>
              <a:buClr>
                <a:schemeClr val="dk1"/>
              </a:buClr>
              <a:buSzPts val="7800"/>
              <a:buFont typeface="Space Mono"/>
              <a:buNone/>
              <a:defRPr sz="7800" b="1">
                <a:solidFill>
                  <a:schemeClr val="dk1"/>
                </a:solidFill>
                <a:latin typeface="Space Mono"/>
                <a:ea typeface="Space Mono"/>
                <a:cs typeface="Space Mono"/>
                <a:sym typeface="Space Mono"/>
              </a:defRPr>
            </a:lvl4pPr>
            <a:lvl5pPr lvl="4" algn="ctr">
              <a:spcBef>
                <a:spcPts val="0"/>
              </a:spcBef>
              <a:spcAft>
                <a:spcPts val="0"/>
              </a:spcAft>
              <a:buClr>
                <a:schemeClr val="dk1"/>
              </a:buClr>
              <a:buSzPts val="7800"/>
              <a:buFont typeface="Space Mono"/>
              <a:buNone/>
              <a:defRPr sz="7800" b="1">
                <a:solidFill>
                  <a:schemeClr val="dk1"/>
                </a:solidFill>
                <a:latin typeface="Space Mono"/>
                <a:ea typeface="Space Mono"/>
                <a:cs typeface="Space Mono"/>
                <a:sym typeface="Space Mono"/>
              </a:defRPr>
            </a:lvl5pPr>
            <a:lvl6pPr lvl="5" algn="ctr">
              <a:spcBef>
                <a:spcPts val="0"/>
              </a:spcBef>
              <a:spcAft>
                <a:spcPts val="0"/>
              </a:spcAft>
              <a:buClr>
                <a:schemeClr val="dk1"/>
              </a:buClr>
              <a:buSzPts val="7800"/>
              <a:buFont typeface="Space Mono"/>
              <a:buNone/>
              <a:defRPr sz="7800" b="1">
                <a:solidFill>
                  <a:schemeClr val="dk1"/>
                </a:solidFill>
                <a:latin typeface="Space Mono"/>
                <a:ea typeface="Space Mono"/>
                <a:cs typeface="Space Mono"/>
                <a:sym typeface="Space Mono"/>
              </a:defRPr>
            </a:lvl6pPr>
            <a:lvl7pPr lvl="6" algn="ctr">
              <a:spcBef>
                <a:spcPts val="0"/>
              </a:spcBef>
              <a:spcAft>
                <a:spcPts val="0"/>
              </a:spcAft>
              <a:buClr>
                <a:schemeClr val="dk1"/>
              </a:buClr>
              <a:buSzPts val="7800"/>
              <a:buFont typeface="Space Mono"/>
              <a:buNone/>
              <a:defRPr sz="7800" b="1">
                <a:solidFill>
                  <a:schemeClr val="dk1"/>
                </a:solidFill>
                <a:latin typeface="Space Mono"/>
                <a:ea typeface="Space Mono"/>
                <a:cs typeface="Space Mono"/>
                <a:sym typeface="Space Mono"/>
              </a:defRPr>
            </a:lvl7pPr>
            <a:lvl8pPr lvl="7" algn="ctr">
              <a:spcBef>
                <a:spcPts val="0"/>
              </a:spcBef>
              <a:spcAft>
                <a:spcPts val="0"/>
              </a:spcAft>
              <a:buClr>
                <a:schemeClr val="dk1"/>
              </a:buClr>
              <a:buSzPts val="7800"/>
              <a:buFont typeface="Space Mono"/>
              <a:buNone/>
              <a:defRPr sz="7800" b="1">
                <a:solidFill>
                  <a:schemeClr val="dk1"/>
                </a:solidFill>
                <a:latin typeface="Space Mono"/>
                <a:ea typeface="Space Mono"/>
                <a:cs typeface="Space Mono"/>
                <a:sym typeface="Space Mono"/>
              </a:defRPr>
            </a:lvl8pPr>
            <a:lvl9pPr lvl="8" algn="ctr">
              <a:spcBef>
                <a:spcPts val="0"/>
              </a:spcBef>
              <a:spcAft>
                <a:spcPts val="0"/>
              </a:spcAft>
              <a:buClr>
                <a:schemeClr val="dk1"/>
              </a:buClr>
              <a:buSzPts val="7800"/>
              <a:buFont typeface="Space Mono"/>
              <a:buNone/>
              <a:defRPr sz="7800" b="1">
                <a:solidFill>
                  <a:schemeClr val="dk1"/>
                </a:solidFill>
                <a:latin typeface="Space Mono"/>
                <a:ea typeface="Space Mono"/>
                <a:cs typeface="Space Mono"/>
                <a:sym typeface="Space Mono"/>
              </a:defRPr>
            </a:lvl9pPr>
          </a:lstStyle>
          <a:p>
            <a:endParaRPr/>
          </a:p>
        </p:txBody>
      </p:sp>
      <p:sp>
        <p:nvSpPr>
          <p:cNvPr id="7" name="Google Shape;7;p1"/>
          <p:cNvSpPr txBox="1">
            <a:spLocks noGrp="1"/>
          </p:cNvSpPr>
          <p:nvPr>
            <p:ph type="body" idx="1"/>
          </p:nvPr>
        </p:nvSpPr>
        <p:spPr>
          <a:xfrm>
            <a:off x="785475" y="3872326"/>
            <a:ext cx="21471900" cy="12952500"/>
          </a:xfrm>
          <a:prstGeom prst="rect">
            <a:avLst/>
          </a:prstGeom>
          <a:noFill/>
          <a:ln>
            <a:noFill/>
          </a:ln>
        </p:spPr>
        <p:txBody>
          <a:bodyPr spcFirstLastPara="1" wrap="square" lIns="256000" tIns="256000" rIns="256000" bIns="256000" anchor="t" anchorCtr="0">
            <a:noAutofit/>
          </a:bodyPr>
          <a:lstStyle>
            <a:lvl1pPr marL="457200" lvl="0" indent="-425450">
              <a:lnSpc>
                <a:spcPct val="115000"/>
              </a:lnSpc>
              <a:spcBef>
                <a:spcPts val="0"/>
              </a:spcBef>
              <a:spcAft>
                <a:spcPts val="0"/>
              </a:spcAft>
              <a:buClr>
                <a:schemeClr val="dk1"/>
              </a:buClr>
              <a:buSzPts val="3100"/>
              <a:buFont typeface="Space Mono"/>
              <a:buChar char="●"/>
              <a:defRPr sz="3100">
                <a:solidFill>
                  <a:schemeClr val="dk1"/>
                </a:solidFill>
                <a:latin typeface="Space Mono"/>
                <a:ea typeface="Space Mono"/>
                <a:cs typeface="Space Mono"/>
                <a:sym typeface="Space Mono"/>
              </a:defRPr>
            </a:lvl1pPr>
            <a:lvl2pPr marL="914400" lvl="1" indent="-425450">
              <a:lnSpc>
                <a:spcPct val="115000"/>
              </a:lnSpc>
              <a:spcBef>
                <a:spcPts val="0"/>
              </a:spcBef>
              <a:spcAft>
                <a:spcPts val="0"/>
              </a:spcAft>
              <a:buClr>
                <a:schemeClr val="dk1"/>
              </a:buClr>
              <a:buSzPts val="3100"/>
              <a:buFont typeface="Space Mono"/>
              <a:buChar char="○"/>
              <a:defRPr sz="3100">
                <a:solidFill>
                  <a:schemeClr val="dk1"/>
                </a:solidFill>
                <a:latin typeface="Space Mono"/>
                <a:ea typeface="Space Mono"/>
                <a:cs typeface="Space Mono"/>
                <a:sym typeface="Space Mono"/>
              </a:defRPr>
            </a:lvl2pPr>
            <a:lvl3pPr marL="1371600" lvl="2" indent="-425450">
              <a:lnSpc>
                <a:spcPct val="115000"/>
              </a:lnSpc>
              <a:spcBef>
                <a:spcPts val="0"/>
              </a:spcBef>
              <a:spcAft>
                <a:spcPts val="0"/>
              </a:spcAft>
              <a:buClr>
                <a:schemeClr val="dk1"/>
              </a:buClr>
              <a:buSzPts val="3100"/>
              <a:buFont typeface="Space Mono"/>
              <a:buChar char="■"/>
              <a:defRPr sz="3100">
                <a:solidFill>
                  <a:schemeClr val="dk1"/>
                </a:solidFill>
                <a:latin typeface="Space Mono"/>
                <a:ea typeface="Space Mono"/>
                <a:cs typeface="Space Mono"/>
                <a:sym typeface="Space Mono"/>
              </a:defRPr>
            </a:lvl3pPr>
            <a:lvl4pPr marL="1828800" lvl="3" indent="-425450">
              <a:lnSpc>
                <a:spcPct val="115000"/>
              </a:lnSpc>
              <a:spcBef>
                <a:spcPts val="0"/>
              </a:spcBef>
              <a:spcAft>
                <a:spcPts val="0"/>
              </a:spcAft>
              <a:buClr>
                <a:schemeClr val="dk1"/>
              </a:buClr>
              <a:buSzPts val="3100"/>
              <a:buFont typeface="Space Mono"/>
              <a:buChar char="●"/>
              <a:defRPr sz="3100">
                <a:solidFill>
                  <a:schemeClr val="dk1"/>
                </a:solidFill>
                <a:latin typeface="Space Mono"/>
                <a:ea typeface="Space Mono"/>
                <a:cs typeface="Space Mono"/>
                <a:sym typeface="Space Mono"/>
              </a:defRPr>
            </a:lvl4pPr>
            <a:lvl5pPr marL="2286000" lvl="4" indent="-425450">
              <a:lnSpc>
                <a:spcPct val="115000"/>
              </a:lnSpc>
              <a:spcBef>
                <a:spcPts val="0"/>
              </a:spcBef>
              <a:spcAft>
                <a:spcPts val="0"/>
              </a:spcAft>
              <a:buClr>
                <a:schemeClr val="dk1"/>
              </a:buClr>
              <a:buSzPts val="3100"/>
              <a:buFont typeface="Space Mono"/>
              <a:buChar char="○"/>
              <a:defRPr sz="3100">
                <a:solidFill>
                  <a:schemeClr val="dk1"/>
                </a:solidFill>
                <a:latin typeface="Space Mono"/>
                <a:ea typeface="Space Mono"/>
                <a:cs typeface="Space Mono"/>
                <a:sym typeface="Space Mono"/>
              </a:defRPr>
            </a:lvl5pPr>
            <a:lvl6pPr marL="2743200" lvl="5" indent="-425450">
              <a:lnSpc>
                <a:spcPct val="115000"/>
              </a:lnSpc>
              <a:spcBef>
                <a:spcPts val="0"/>
              </a:spcBef>
              <a:spcAft>
                <a:spcPts val="0"/>
              </a:spcAft>
              <a:buClr>
                <a:schemeClr val="dk1"/>
              </a:buClr>
              <a:buSzPts val="3100"/>
              <a:buFont typeface="Space Mono"/>
              <a:buChar char="■"/>
              <a:defRPr sz="3100">
                <a:solidFill>
                  <a:schemeClr val="dk1"/>
                </a:solidFill>
                <a:latin typeface="Space Mono"/>
                <a:ea typeface="Space Mono"/>
                <a:cs typeface="Space Mono"/>
                <a:sym typeface="Space Mono"/>
              </a:defRPr>
            </a:lvl6pPr>
            <a:lvl7pPr marL="3200400" lvl="6" indent="-425450">
              <a:lnSpc>
                <a:spcPct val="115000"/>
              </a:lnSpc>
              <a:spcBef>
                <a:spcPts val="0"/>
              </a:spcBef>
              <a:spcAft>
                <a:spcPts val="0"/>
              </a:spcAft>
              <a:buClr>
                <a:schemeClr val="dk1"/>
              </a:buClr>
              <a:buSzPts val="3100"/>
              <a:buFont typeface="Space Mono"/>
              <a:buChar char="●"/>
              <a:defRPr sz="3100">
                <a:solidFill>
                  <a:schemeClr val="dk1"/>
                </a:solidFill>
                <a:latin typeface="Space Mono"/>
                <a:ea typeface="Space Mono"/>
                <a:cs typeface="Space Mono"/>
                <a:sym typeface="Space Mono"/>
              </a:defRPr>
            </a:lvl7pPr>
            <a:lvl8pPr marL="3657600" lvl="7" indent="-425450">
              <a:lnSpc>
                <a:spcPct val="115000"/>
              </a:lnSpc>
              <a:spcBef>
                <a:spcPts val="0"/>
              </a:spcBef>
              <a:spcAft>
                <a:spcPts val="0"/>
              </a:spcAft>
              <a:buClr>
                <a:schemeClr val="dk1"/>
              </a:buClr>
              <a:buSzPts val="3100"/>
              <a:buFont typeface="Space Mono"/>
              <a:buChar char="○"/>
              <a:defRPr sz="3100">
                <a:solidFill>
                  <a:schemeClr val="dk1"/>
                </a:solidFill>
                <a:latin typeface="Space Mono"/>
                <a:ea typeface="Space Mono"/>
                <a:cs typeface="Space Mono"/>
                <a:sym typeface="Space Mono"/>
              </a:defRPr>
            </a:lvl8pPr>
            <a:lvl9pPr marL="4114800" lvl="8" indent="-425450">
              <a:lnSpc>
                <a:spcPct val="115000"/>
              </a:lnSpc>
              <a:spcBef>
                <a:spcPts val="0"/>
              </a:spcBef>
              <a:spcAft>
                <a:spcPts val="0"/>
              </a:spcAft>
              <a:buClr>
                <a:schemeClr val="dk1"/>
              </a:buClr>
              <a:buSzPts val="3100"/>
              <a:buFont typeface="Space Mono"/>
              <a:buChar char="■"/>
              <a:defRPr sz="3100">
                <a:solidFill>
                  <a:schemeClr val="dk1"/>
                </a:solidFill>
                <a:latin typeface="Space Mono"/>
                <a:ea typeface="Space Mono"/>
                <a:cs typeface="Space Mono"/>
                <a:sym typeface="Space Mon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 id="2147483658" r:id="rId8"/>
    <p:sldLayoutId id="2147483659" r:id="rId9"/>
    <p:sldLayoutId id="2147483662"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1F1E2C"/>
        </a:solidFill>
        <a:effectLst/>
      </p:bgPr>
    </p:bg>
    <p:spTree>
      <p:nvGrpSpPr>
        <p:cNvPr id="1" name="Shape 306"/>
        <p:cNvGrpSpPr/>
        <p:nvPr/>
      </p:nvGrpSpPr>
      <p:grpSpPr>
        <a:xfrm>
          <a:off x="0" y="0"/>
          <a:ext cx="0" cy="0"/>
          <a:chOff x="0" y="0"/>
          <a:chExt cx="0" cy="0"/>
        </a:xfrm>
      </p:grpSpPr>
      <p:cxnSp>
        <p:nvCxnSpPr>
          <p:cNvPr id="307" name="Google Shape;307;p26"/>
          <p:cNvCxnSpPr>
            <a:cxnSpLocks/>
          </p:cNvCxnSpPr>
          <p:nvPr/>
        </p:nvCxnSpPr>
        <p:spPr>
          <a:xfrm>
            <a:off x="-211800" y="2002891"/>
            <a:ext cx="23466600" cy="0"/>
          </a:xfrm>
          <a:prstGeom prst="straightConnector1">
            <a:avLst/>
          </a:prstGeom>
          <a:noFill/>
          <a:ln w="19050" cap="rnd" cmpd="sng">
            <a:solidFill>
              <a:srgbClr val="DFE1E0"/>
            </a:solidFill>
            <a:prstDash val="solid"/>
            <a:bevel/>
            <a:headEnd type="none" w="med" len="med"/>
            <a:tailEnd type="none" w="med" len="med"/>
          </a:ln>
          <a:effectLst>
            <a:outerShdw blurRad="50800" dist="50800" dir="5400000" algn="ctr" rotWithShape="0">
              <a:srgbClr val="DFE1E0"/>
            </a:outerShdw>
          </a:effectLst>
        </p:spPr>
      </p:cxnSp>
      <p:sp>
        <p:nvSpPr>
          <p:cNvPr id="308" name="Google Shape;308;p26"/>
          <p:cNvSpPr/>
          <p:nvPr/>
        </p:nvSpPr>
        <p:spPr>
          <a:xfrm>
            <a:off x="17244725" y="4111475"/>
            <a:ext cx="5331900" cy="12713400"/>
          </a:xfrm>
          <a:prstGeom prst="rect">
            <a:avLst/>
          </a:prstGeom>
          <a:solidFill>
            <a:srgbClr val="2A283D"/>
          </a:solidFill>
          <a:ln w="19050" cap="flat" cmpd="sng">
            <a:noFill/>
            <a:prstDash val="solid"/>
            <a:round/>
            <a:headEnd type="none" w="sm" len="sm"/>
            <a:tailEnd type="none" w="sm" len="sm"/>
            <a:extLst>
              <a:ext uri="{C807C97D-BFC1-408E-A445-0C87EB9F89A2}">
                <ask:lineSketchStyleProps xmlns:ask="http://schemas.microsoft.com/office/drawing/2018/sketchyshapes" sd="1219033472">
                  <a:custGeom>
                    <a:avLst/>
                    <a:gdLst>
                      <a:gd name="connsiteX0" fmla="*/ 0 w 5331900"/>
                      <a:gd name="connsiteY0" fmla="*/ 0 h 12713400"/>
                      <a:gd name="connsiteX1" fmla="*/ 5331900 w 5331900"/>
                      <a:gd name="connsiteY1" fmla="*/ 0 h 12713400"/>
                      <a:gd name="connsiteX2" fmla="*/ 5331900 w 5331900"/>
                      <a:gd name="connsiteY2" fmla="*/ 12713400 h 12713400"/>
                      <a:gd name="connsiteX3" fmla="*/ 0 w 5331900"/>
                      <a:gd name="connsiteY3" fmla="*/ 12713400 h 12713400"/>
                      <a:gd name="connsiteX4" fmla="*/ 0 w 5331900"/>
                      <a:gd name="connsiteY4" fmla="*/ 0 h 1271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1900" h="12713400" extrusionOk="0">
                        <a:moveTo>
                          <a:pt x="0" y="0"/>
                        </a:moveTo>
                        <a:cubicBezTo>
                          <a:pt x="1506953" y="118645"/>
                          <a:pt x="3531764" y="116012"/>
                          <a:pt x="5331900" y="0"/>
                        </a:cubicBezTo>
                        <a:cubicBezTo>
                          <a:pt x="5199018" y="3415683"/>
                          <a:pt x="5416851" y="8528174"/>
                          <a:pt x="5331900" y="12713400"/>
                        </a:cubicBezTo>
                        <a:cubicBezTo>
                          <a:pt x="3864873" y="12848000"/>
                          <a:pt x="928280" y="12556204"/>
                          <a:pt x="0" y="12713400"/>
                        </a:cubicBezTo>
                        <a:cubicBezTo>
                          <a:pt x="-20187" y="9830861"/>
                          <a:pt x="-152480" y="4688075"/>
                          <a:pt x="0" y="0"/>
                        </a:cubicBezTo>
                        <a:close/>
                      </a:path>
                    </a:pathLst>
                  </a:custGeom>
                  <ask:type>
                    <ask:lineSketchNone/>
                  </ask:type>
                </ask:lineSketchStyleProps>
              </a:ext>
            </a:extLst>
          </a:ln>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FE1E0"/>
              </a:solidFill>
            </a:endParaRPr>
          </a:p>
        </p:txBody>
      </p:sp>
      <p:sp>
        <p:nvSpPr>
          <p:cNvPr id="309" name="Google Shape;309;p26"/>
          <p:cNvSpPr txBox="1">
            <a:spLocks noGrp="1"/>
          </p:cNvSpPr>
          <p:nvPr>
            <p:ph type="title"/>
          </p:nvPr>
        </p:nvSpPr>
        <p:spPr>
          <a:xfrm>
            <a:off x="785484" y="429768"/>
            <a:ext cx="21471900" cy="1924200"/>
          </a:xfrm>
          <a:prstGeom prst="rect">
            <a:avLst/>
          </a:prstGeom>
        </p:spPr>
        <p:txBody>
          <a:bodyPr spcFirstLastPara="1" wrap="square" lIns="256000" tIns="256000" rIns="256000" bIns="256000" anchor="t" anchorCtr="0">
            <a:noAutofit/>
          </a:bodyPr>
          <a:lstStyle/>
          <a:p>
            <a:pPr marL="0" lvl="0" indent="0" algn="ctr" rtl="0">
              <a:spcBef>
                <a:spcPts val="0"/>
              </a:spcBef>
              <a:spcAft>
                <a:spcPts val="0"/>
              </a:spcAft>
              <a:buNone/>
            </a:pPr>
            <a:r>
              <a:rPr lang="en-US" dirty="0">
                <a:solidFill>
                  <a:srgbClr val="DFE1E0"/>
                </a:solidFill>
              </a:rPr>
              <a:t>Quantum RAM</a:t>
            </a:r>
            <a:endParaRPr dirty="0">
              <a:solidFill>
                <a:srgbClr val="DFE1E0"/>
              </a:solidFill>
            </a:endParaRPr>
          </a:p>
        </p:txBody>
      </p:sp>
      <p:sp>
        <p:nvSpPr>
          <p:cNvPr id="310" name="Google Shape;310;p26"/>
          <p:cNvSpPr/>
          <p:nvPr/>
        </p:nvSpPr>
        <p:spPr>
          <a:xfrm>
            <a:off x="6053059" y="4111475"/>
            <a:ext cx="10927800" cy="12713400"/>
          </a:xfrm>
          <a:prstGeom prst="rect">
            <a:avLst/>
          </a:prstGeom>
          <a:solidFill>
            <a:srgbClr val="2A283D"/>
          </a:solidFill>
          <a:ln w="19050" cap="flat" cmpd="sng">
            <a:noFill/>
            <a:prstDash val="solid"/>
            <a:round/>
            <a:headEnd type="none" w="sm" len="sm"/>
            <a:tailEnd type="none" w="sm" len="sm"/>
          </a:ln>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DFE1E0"/>
              </a:solidFill>
            </a:endParaRPr>
          </a:p>
        </p:txBody>
      </p:sp>
      <p:sp>
        <p:nvSpPr>
          <p:cNvPr id="311" name="Google Shape;311;p26"/>
          <p:cNvSpPr txBox="1"/>
          <p:nvPr/>
        </p:nvSpPr>
        <p:spPr>
          <a:xfrm>
            <a:off x="3915425" y="2923525"/>
            <a:ext cx="14552700" cy="9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rgbClr val="DFE1E0"/>
                </a:solidFill>
                <a:latin typeface="Space Mono"/>
                <a:ea typeface="Space Mono"/>
                <a:cs typeface="Space Mono"/>
                <a:sym typeface="Space Mono"/>
              </a:rPr>
              <a:t>Saturn is a gas giant and has several rings. It's mostly composed of hydrogen and helium. It was named after the Roman god of wealth and agriculture</a:t>
            </a:r>
            <a:endParaRPr sz="2200" dirty="0">
              <a:solidFill>
                <a:srgbClr val="DFE1E0"/>
              </a:solidFill>
              <a:latin typeface="Space Mono"/>
              <a:ea typeface="Space Mono"/>
              <a:cs typeface="Space Mono"/>
              <a:sym typeface="Space Mono"/>
            </a:endParaRPr>
          </a:p>
        </p:txBody>
      </p:sp>
      <p:sp>
        <p:nvSpPr>
          <p:cNvPr id="312" name="Google Shape;312;p26"/>
          <p:cNvSpPr txBox="1"/>
          <p:nvPr/>
        </p:nvSpPr>
        <p:spPr>
          <a:xfrm>
            <a:off x="1854600" y="2184025"/>
            <a:ext cx="18674400" cy="739500"/>
          </a:xfrm>
          <a:prstGeom prst="rect">
            <a:avLst/>
          </a:prstGeom>
          <a:noFill/>
          <a:ln>
            <a:noFill/>
          </a:ln>
        </p:spPr>
        <p:txBody>
          <a:bodyPr spcFirstLastPara="1" wrap="square" lIns="255950" tIns="255950" rIns="255950" bIns="255950" anchor="ctr" anchorCtr="0">
            <a:noAutofit/>
          </a:bodyPr>
          <a:lstStyle/>
          <a:p>
            <a:pPr marL="0" lvl="0" indent="0" algn="ctr" rtl="0">
              <a:lnSpc>
                <a:spcPct val="115000"/>
              </a:lnSpc>
              <a:spcBef>
                <a:spcPts val="0"/>
              </a:spcBef>
              <a:spcAft>
                <a:spcPts val="3400"/>
              </a:spcAft>
              <a:buNone/>
            </a:pPr>
            <a:r>
              <a:rPr lang="en" sz="3500" dirty="0">
                <a:solidFill>
                  <a:srgbClr val="DFE1E0"/>
                </a:solidFill>
                <a:latin typeface="Space Mono"/>
                <a:ea typeface="Space Mono"/>
                <a:cs typeface="Space Mono"/>
                <a:sym typeface="Space Mono"/>
              </a:rPr>
              <a:t>You can enter a subtitle here if you need it</a:t>
            </a:r>
            <a:endParaRPr sz="3500" dirty="0">
              <a:solidFill>
                <a:srgbClr val="DFE1E0"/>
              </a:solidFill>
              <a:latin typeface="Space Mono"/>
              <a:ea typeface="Space Mono"/>
              <a:cs typeface="Space Mono"/>
              <a:sym typeface="Space Mono"/>
            </a:endParaRPr>
          </a:p>
        </p:txBody>
      </p:sp>
      <p:sp>
        <p:nvSpPr>
          <p:cNvPr id="313" name="Google Shape;313;p26"/>
          <p:cNvSpPr/>
          <p:nvPr/>
        </p:nvSpPr>
        <p:spPr>
          <a:xfrm>
            <a:off x="457200" y="4111475"/>
            <a:ext cx="5331900" cy="12713400"/>
          </a:xfrm>
          <a:prstGeom prst="rect">
            <a:avLst/>
          </a:prstGeom>
          <a:solidFill>
            <a:srgbClr val="2A283D"/>
          </a:solidFill>
          <a:ln w="19050" cap="flat" cmpd="sng">
            <a:noFill/>
            <a:prstDash val="solid"/>
            <a:round/>
            <a:headEnd type="none" w="sm" len="sm"/>
            <a:tailEnd type="none" w="sm" len="sm"/>
          </a:ln>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DFE1E0"/>
              </a:solidFill>
            </a:endParaRPr>
          </a:p>
        </p:txBody>
      </p:sp>
      <p:sp>
        <p:nvSpPr>
          <p:cNvPr id="314" name="Google Shape;314;p26"/>
          <p:cNvSpPr txBox="1"/>
          <p:nvPr/>
        </p:nvSpPr>
        <p:spPr>
          <a:xfrm>
            <a:off x="582300" y="4155613"/>
            <a:ext cx="5081700" cy="95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5200" b="1" dirty="0">
                <a:solidFill>
                  <a:srgbClr val="DFE1E0"/>
                </a:solidFill>
                <a:latin typeface="Space Mono"/>
                <a:ea typeface="Space Mono"/>
                <a:cs typeface="Space Mono"/>
                <a:sym typeface="Space Mono"/>
              </a:rPr>
              <a:t>INTRODUCTION</a:t>
            </a:r>
            <a:endParaRPr sz="5200" b="1" dirty="0">
              <a:solidFill>
                <a:srgbClr val="DFE1E0"/>
              </a:solidFill>
              <a:latin typeface="Space Mono"/>
              <a:ea typeface="Space Mono"/>
              <a:cs typeface="Space Mono"/>
              <a:sym typeface="Space Mono"/>
            </a:endParaRPr>
          </a:p>
        </p:txBody>
      </p:sp>
      <p:sp>
        <p:nvSpPr>
          <p:cNvPr id="315" name="Google Shape;315;p26"/>
          <p:cNvSpPr txBox="1"/>
          <p:nvPr/>
        </p:nvSpPr>
        <p:spPr>
          <a:xfrm>
            <a:off x="613950" y="6427177"/>
            <a:ext cx="5018400" cy="10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DFE1E0"/>
                </a:solidFill>
                <a:latin typeface="Space Mono"/>
                <a:ea typeface="Space Mono"/>
                <a:cs typeface="Space Mono"/>
                <a:sym typeface="Space Mono"/>
              </a:rPr>
              <a:t>Neptune is the farthest from the Sun. It's also the fourth-largest by diameter in the Solar System</a:t>
            </a:r>
            <a:endParaRPr sz="1800" dirty="0">
              <a:solidFill>
                <a:srgbClr val="DFE1E0"/>
              </a:solidFill>
              <a:latin typeface="Space Mono"/>
              <a:ea typeface="Space Mono"/>
              <a:cs typeface="Space Mono"/>
              <a:sym typeface="Space Mono"/>
            </a:endParaRPr>
          </a:p>
        </p:txBody>
      </p:sp>
      <p:sp>
        <p:nvSpPr>
          <p:cNvPr id="316" name="Google Shape;316;p26"/>
          <p:cNvSpPr txBox="1"/>
          <p:nvPr/>
        </p:nvSpPr>
        <p:spPr>
          <a:xfrm>
            <a:off x="6189675" y="4904718"/>
            <a:ext cx="4707300" cy="82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DFE1E0"/>
                </a:solidFill>
                <a:latin typeface="Space Mono"/>
                <a:ea typeface="Space Mono"/>
                <a:cs typeface="Space Mono"/>
                <a:sym typeface="Space Mono"/>
              </a:rPr>
              <a:t>MATERIAL</a:t>
            </a:r>
            <a:endParaRPr sz="3600" b="1">
              <a:solidFill>
                <a:srgbClr val="DFE1E0"/>
              </a:solidFill>
              <a:latin typeface="Space Mono"/>
              <a:ea typeface="Space Mono"/>
              <a:cs typeface="Space Mono"/>
              <a:sym typeface="Space Mono"/>
            </a:endParaRPr>
          </a:p>
        </p:txBody>
      </p:sp>
      <p:sp>
        <p:nvSpPr>
          <p:cNvPr id="317" name="Google Shape;317;p26"/>
          <p:cNvSpPr txBox="1"/>
          <p:nvPr/>
        </p:nvSpPr>
        <p:spPr>
          <a:xfrm>
            <a:off x="6189675" y="5603139"/>
            <a:ext cx="5195400" cy="22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DFE1E0"/>
                </a:solidFill>
                <a:latin typeface="Space Mono"/>
                <a:ea typeface="Space Mono"/>
                <a:cs typeface="Space Mono"/>
                <a:sym typeface="Space Mono"/>
              </a:rPr>
              <a:t>Jupiter is a gas giant and the biggest planet in the Solar System</a:t>
            </a:r>
            <a:endParaRPr sz="1800" dirty="0">
              <a:solidFill>
                <a:srgbClr val="DFE1E0"/>
              </a:solidFill>
              <a:latin typeface="Space Mono"/>
              <a:ea typeface="Space Mono"/>
              <a:cs typeface="Space Mono"/>
              <a:sym typeface="Space Mono"/>
            </a:endParaRPr>
          </a:p>
          <a:p>
            <a:pPr marL="0" lvl="0" indent="0" algn="l" rtl="0">
              <a:spcBef>
                <a:spcPts val="1000"/>
              </a:spcBef>
              <a:spcAft>
                <a:spcPts val="0"/>
              </a:spcAft>
              <a:buNone/>
            </a:pPr>
            <a:r>
              <a:rPr lang="en" sz="1800" dirty="0">
                <a:solidFill>
                  <a:srgbClr val="DFE1E0"/>
                </a:solidFill>
                <a:latin typeface="Space Mono"/>
                <a:ea typeface="Space Mono"/>
                <a:cs typeface="Space Mono"/>
                <a:sym typeface="Space Mono"/>
              </a:rPr>
              <a:t>Since Jupiter is a gas giant, it doesn’t have a solid surface. Jupiter is the planet that spins the fastest</a:t>
            </a:r>
            <a:endParaRPr sz="1800" dirty="0">
              <a:solidFill>
                <a:srgbClr val="DFE1E0"/>
              </a:solidFill>
              <a:latin typeface="Space Mono"/>
              <a:ea typeface="Space Mono"/>
              <a:cs typeface="Space Mono"/>
              <a:sym typeface="Space Mono"/>
            </a:endParaRPr>
          </a:p>
        </p:txBody>
      </p:sp>
      <p:sp>
        <p:nvSpPr>
          <p:cNvPr id="318" name="Google Shape;318;p26"/>
          <p:cNvSpPr txBox="1"/>
          <p:nvPr/>
        </p:nvSpPr>
        <p:spPr>
          <a:xfrm>
            <a:off x="582300" y="9857878"/>
            <a:ext cx="5081700" cy="82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DFE1E0"/>
                </a:solidFill>
                <a:latin typeface="Space Mono"/>
                <a:ea typeface="Space Mono"/>
                <a:cs typeface="Space Mono"/>
                <a:sym typeface="Space Mono"/>
              </a:rPr>
              <a:t>HYPOTHESIS</a:t>
            </a:r>
            <a:endParaRPr sz="3600" b="1">
              <a:solidFill>
                <a:srgbClr val="DFE1E0"/>
              </a:solidFill>
              <a:latin typeface="Space Mono"/>
              <a:ea typeface="Space Mono"/>
              <a:cs typeface="Space Mono"/>
              <a:sym typeface="Space Mono"/>
            </a:endParaRPr>
          </a:p>
        </p:txBody>
      </p:sp>
      <p:sp>
        <p:nvSpPr>
          <p:cNvPr id="319" name="Google Shape;319;p26"/>
          <p:cNvSpPr txBox="1"/>
          <p:nvPr/>
        </p:nvSpPr>
        <p:spPr>
          <a:xfrm>
            <a:off x="582300" y="10582752"/>
            <a:ext cx="5081700" cy="2085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191919"/>
              </a:buClr>
              <a:buSzPts val="1800"/>
              <a:buFont typeface="Space Mono"/>
              <a:buChar char="●"/>
            </a:pPr>
            <a:r>
              <a:rPr lang="en" sz="1800">
                <a:solidFill>
                  <a:srgbClr val="DFE1E0"/>
                </a:solidFill>
                <a:latin typeface="Space Mono"/>
                <a:ea typeface="Space Mono"/>
                <a:cs typeface="Space Mono"/>
                <a:sym typeface="Space Mono"/>
              </a:rPr>
              <a:t>You can write a hypothesis here</a:t>
            </a:r>
            <a:endParaRPr sz="1800">
              <a:solidFill>
                <a:srgbClr val="DFE1E0"/>
              </a:solidFill>
              <a:latin typeface="Space Mono"/>
              <a:ea typeface="Space Mono"/>
              <a:cs typeface="Space Mono"/>
              <a:sym typeface="Space Mono"/>
            </a:endParaRPr>
          </a:p>
          <a:p>
            <a:pPr marL="457200" lvl="0" indent="-342900" algn="l" rtl="0">
              <a:spcBef>
                <a:spcPts val="0"/>
              </a:spcBef>
              <a:spcAft>
                <a:spcPts val="0"/>
              </a:spcAft>
              <a:buClr>
                <a:srgbClr val="191919"/>
              </a:buClr>
              <a:buSzPts val="1800"/>
              <a:buFont typeface="Space Mono"/>
              <a:buChar char="●"/>
            </a:pPr>
            <a:r>
              <a:rPr lang="en" sz="1800">
                <a:solidFill>
                  <a:srgbClr val="DFE1E0"/>
                </a:solidFill>
                <a:latin typeface="Space Mono"/>
                <a:ea typeface="Space Mono"/>
                <a:cs typeface="Space Mono"/>
                <a:sym typeface="Space Mono"/>
              </a:rPr>
              <a:t>You can write a hypothesis here</a:t>
            </a:r>
            <a:endParaRPr sz="1800">
              <a:solidFill>
                <a:srgbClr val="DFE1E0"/>
              </a:solidFill>
              <a:latin typeface="Space Mono"/>
              <a:ea typeface="Space Mono"/>
              <a:cs typeface="Space Mono"/>
              <a:sym typeface="Space Mono"/>
            </a:endParaRPr>
          </a:p>
          <a:p>
            <a:pPr marL="457200" lvl="0" indent="-342900" algn="l" rtl="0">
              <a:spcBef>
                <a:spcPts val="0"/>
              </a:spcBef>
              <a:spcAft>
                <a:spcPts val="0"/>
              </a:spcAft>
              <a:buClr>
                <a:srgbClr val="191919"/>
              </a:buClr>
              <a:buSzPts val="1800"/>
              <a:buFont typeface="Space Mono"/>
              <a:buChar char="●"/>
            </a:pPr>
            <a:r>
              <a:rPr lang="en" sz="1800">
                <a:solidFill>
                  <a:srgbClr val="DFE1E0"/>
                </a:solidFill>
                <a:latin typeface="Space Mono"/>
                <a:ea typeface="Space Mono"/>
                <a:cs typeface="Space Mono"/>
                <a:sym typeface="Space Mono"/>
              </a:rPr>
              <a:t>You can write a hypothesis here</a:t>
            </a:r>
            <a:endParaRPr sz="1800">
              <a:solidFill>
                <a:srgbClr val="DFE1E0"/>
              </a:solidFill>
              <a:latin typeface="Space Mono"/>
              <a:ea typeface="Space Mono"/>
              <a:cs typeface="Space Mono"/>
              <a:sym typeface="Space Mono"/>
            </a:endParaRPr>
          </a:p>
          <a:p>
            <a:pPr marL="457200" lvl="0" indent="-342900" algn="l" rtl="0">
              <a:spcBef>
                <a:spcPts val="0"/>
              </a:spcBef>
              <a:spcAft>
                <a:spcPts val="0"/>
              </a:spcAft>
              <a:buClr>
                <a:srgbClr val="191919"/>
              </a:buClr>
              <a:buSzPts val="1800"/>
              <a:buFont typeface="Space Mono"/>
              <a:buChar char="●"/>
            </a:pPr>
            <a:r>
              <a:rPr lang="en" sz="1800">
                <a:solidFill>
                  <a:srgbClr val="DFE1E0"/>
                </a:solidFill>
                <a:latin typeface="Space Mono"/>
                <a:ea typeface="Space Mono"/>
                <a:cs typeface="Space Mono"/>
                <a:sym typeface="Space Mono"/>
              </a:rPr>
              <a:t>You can write a hypothesis here</a:t>
            </a:r>
            <a:endParaRPr sz="1800">
              <a:solidFill>
                <a:srgbClr val="DFE1E0"/>
              </a:solidFill>
              <a:latin typeface="Space Mono"/>
              <a:ea typeface="Space Mono"/>
              <a:cs typeface="Space Mono"/>
              <a:sym typeface="Space Mono"/>
            </a:endParaRPr>
          </a:p>
          <a:p>
            <a:pPr marL="457200" lvl="0" indent="-342900" algn="l" rtl="0">
              <a:spcBef>
                <a:spcPts val="0"/>
              </a:spcBef>
              <a:spcAft>
                <a:spcPts val="0"/>
              </a:spcAft>
              <a:buClr>
                <a:srgbClr val="191919"/>
              </a:buClr>
              <a:buSzPts val="1800"/>
              <a:buFont typeface="Space Mono"/>
              <a:buChar char="●"/>
            </a:pPr>
            <a:r>
              <a:rPr lang="en" sz="1800">
                <a:solidFill>
                  <a:srgbClr val="DFE1E0"/>
                </a:solidFill>
                <a:latin typeface="Space Mono"/>
                <a:ea typeface="Space Mono"/>
                <a:cs typeface="Space Mono"/>
                <a:sym typeface="Space Mono"/>
              </a:rPr>
              <a:t>You can write a hypothesis here</a:t>
            </a:r>
            <a:endParaRPr sz="1800">
              <a:solidFill>
                <a:srgbClr val="DFE1E0"/>
              </a:solidFill>
              <a:latin typeface="Space Mono"/>
              <a:ea typeface="Space Mono"/>
              <a:cs typeface="Space Mono"/>
              <a:sym typeface="Space Mono"/>
            </a:endParaRPr>
          </a:p>
        </p:txBody>
      </p:sp>
      <p:sp>
        <p:nvSpPr>
          <p:cNvPr id="320" name="Google Shape;320;p26"/>
          <p:cNvSpPr txBox="1"/>
          <p:nvPr/>
        </p:nvSpPr>
        <p:spPr>
          <a:xfrm>
            <a:off x="582300" y="12618564"/>
            <a:ext cx="5081700" cy="82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DFE1E0"/>
                </a:solidFill>
                <a:latin typeface="Space Mono"/>
                <a:ea typeface="Space Mono"/>
                <a:cs typeface="Space Mono"/>
                <a:sym typeface="Space Mono"/>
              </a:rPr>
              <a:t>OBJECTIVES</a:t>
            </a:r>
            <a:endParaRPr sz="3600" b="1">
              <a:solidFill>
                <a:srgbClr val="DFE1E0"/>
              </a:solidFill>
              <a:latin typeface="Space Mono"/>
              <a:ea typeface="Space Mono"/>
              <a:cs typeface="Space Mono"/>
              <a:sym typeface="Space Mono"/>
            </a:endParaRPr>
          </a:p>
        </p:txBody>
      </p:sp>
      <p:sp>
        <p:nvSpPr>
          <p:cNvPr id="321" name="Google Shape;321;p26"/>
          <p:cNvSpPr txBox="1"/>
          <p:nvPr/>
        </p:nvSpPr>
        <p:spPr>
          <a:xfrm>
            <a:off x="582300" y="13323423"/>
            <a:ext cx="5081700" cy="1362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191919"/>
              </a:buClr>
              <a:buSzPts val="1800"/>
              <a:buFont typeface="Space Mono"/>
              <a:buChar char="●"/>
            </a:pPr>
            <a:r>
              <a:rPr lang="en" sz="1800">
                <a:solidFill>
                  <a:srgbClr val="DFE1E0"/>
                </a:solidFill>
                <a:latin typeface="Space Mono"/>
                <a:ea typeface="Space Mono"/>
                <a:cs typeface="Space Mono"/>
                <a:sym typeface="Space Mono"/>
              </a:rPr>
              <a:t>Earth is the only known to harbor life in the Solar System</a:t>
            </a:r>
            <a:endParaRPr sz="1800">
              <a:solidFill>
                <a:srgbClr val="DFE1E0"/>
              </a:solidFill>
              <a:latin typeface="Space Mono"/>
              <a:ea typeface="Space Mono"/>
              <a:cs typeface="Space Mono"/>
              <a:sym typeface="Space Mono"/>
            </a:endParaRPr>
          </a:p>
          <a:p>
            <a:pPr marL="457200" lvl="0" indent="-342900" algn="l" rtl="0">
              <a:spcBef>
                <a:spcPts val="1000"/>
              </a:spcBef>
              <a:spcAft>
                <a:spcPts val="0"/>
              </a:spcAft>
              <a:buClr>
                <a:srgbClr val="191919"/>
              </a:buClr>
              <a:buSzPts val="1800"/>
              <a:buFont typeface="Space Mono"/>
              <a:buChar char="●"/>
            </a:pPr>
            <a:r>
              <a:rPr lang="en" sz="1800">
                <a:solidFill>
                  <a:srgbClr val="DFE1E0"/>
                </a:solidFill>
                <a:latin typeface="Space Mono"/>
                <a:ea typeface="Space Mono"/>
                <a:cs typeface="Space Mono"/>
                <a:sym typeface="Space Mono"/>
              </a:rPr>
              <a:t>Venus has a beautiful name and is the second from the Sun</a:t>
            </a:r>
            <a:endParaRPr sz="1800">
              <a:solidFill>
                <a:srgbClr val="DFE1E0"/>
              </a:solidFill>
              <a:latin typeface="Space Mono"/>
              <a:ea typeface="Space Mono"/>
              <a:cs typeface="Space Mono"/>
              <a:sym typeface="Space Mono"/>
            </a:endParaRPr>
          </a:p>
        </p:txBody>
      </p:sp>
      <p:sp>
        <p:nvSpPr>
          <p:cNvPr id="322" name="Google Shape;322;p26"/>
          <p:cNvSpPr txBox="1"/>
          <p:nvPr/>
        </p:nvSpPr>
        <p:spPr>
          <a:xfrm>
            <a:off x="6189664" y="4155625"/>
            <a:ext cx="10654500" cy="95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5200" b="1" dirty="0">
                <a:solidFill>
                  <a:srgbClr val="DFE1E0"/>
                </a:solidFill>
                <a:latin typeface="Space Mono"/>
                <a:ea typeface="Space Mono"/>
                <a:cs typeface="Space Mono"/>
                <a:sym typeface="Space Mono"/>
              </a:rPr>
              <a:t>RESEARCH</a:t>
            </a:r>
            <a:endParaRPr sz="5200" b="1" dirty="0">
              <a:solidFill>
                <a:srgbClr val="DFE1E0"/>
              </a:solidFill>
              <a:latin typeface="Space Mono"/>
              <a:ea typeface="Space Mono"/>
              <a:cs typeface="Space Mono"/>
              <a:sym typeface="Space Mono"/>
            </a:endParaRPr>
          </a:p>
        </p:txBody>
      </p:sp>
      <p:sp>
        <p:nvSpPr>
          <p:cNvPr id="323" name="Google Shape;323;p26"/>
          <p:cNvSpPr txBox="1"/>
          <p:nvPr/>
        </p:nvSpPr>
        <p:spPr>
          <a:xfrm>
            <a:off x="17354063" y="4155613"/>
            <a:ext cx="5081700" cy="95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5200" b="1">
                <a:solidFill>
                  <a:srgbClr val="DFE1E0"/>
                </a:solidFill>
                <a:latin typeface="Space Mono"/>
                <a:ea typeface="Space Mono"/>
                <a:cs typeface="Space Mono"/>
                <a:sym typeface="Space Mono"/>
              </a:rPr>
              <a:t>CONCLUSION</a:t>
            </a:r>
            <a:endParaRPr sz="5200" b="1">
              <a:solidFill>
                <a:srgbClr val="DFE1E0"/>
              </a:solidFill>
              <a:latin typeface="Space Mono"/>
              <a:ea typeface="Space Mono"/>
              <a:cs typeface="Space Mono"/>
              <a:sym typeface="Space Mono"/>
            </a:endParaRPr>
          </a:p>
        </p:txBody>
      </p:sp>
      <p:sp>
        <p:nvSpPr>
          <p:cNvPr id="324" name="Google Shape;324;p26"/>
          <p:cNvSpPr txBox="1"/>
          <p:nvPr/>
        </p:nvSpPr>
        <p:spPr>
          <a:xfrm>
            <a:off x="11648875" y="4903100"/>
            <a:ext cx="5195400" cy="82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DFE1E0"/>
                </a:solidFill>
                <a:latin typeface="Space Mono"/>
                <a:ea typeface="Space Mono"/>
                <a:cs typeface="Space Mono"/>
                <a:sym typeface="Space Mono"/>
              </a:rPr>
              <a:t>METHODOLOGY</a:t>
            </a:r>
            <a:endParaRPr sz="3600" b="1">
              <a:solidFill>
                <a:srgbClr val="DFE1E0"/>
              </a:solidFill>
              <a:latin typeface="Space Mono"/>
              <a:ea typeface="Space Mono"/>
              <a:cs typeface="Space Mono"/>
              <a:sym typeface="Space Mono"/>
            </a:endParaRPr>
          </a:p>
        </p:txBody>
      </p:sp>
      <p:sp>
        <p:nvSpPr>
          <p:cNvPr id="325" name="Google Shape;325;p26"/>
          <p:cNvSpPr txBox="1"/>
          <p:nvPr/>
        </p:nvSpPr>
        <p:spPr>
          <a:xfrm>
            <a:off x="6189675" y="8000554"/>
            <a:ext cx="5195400" cy="82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DFE1E0"/>
                </a:solidFill>
                <a:latin typeface="Space Mono"/>
                <a:ea typeface="Space Mono"/>
                <a:cs typeface="Space Mono"/>
                <a:sym typeface="Space Mono"/>
              </a:rPr>
              <a:t>ANALYSIS</a:t>
            </a:r>
            <a:endParaRPr sz="3600" b="1">
              <a:solidFill>
                <a:srgbClr val="DFE1E0"/>
              </a:solidFill>
              <a:latin typeface="Space Mono"/>
              <a:ea typeface="Space Mono"/>
              <a:cs typeface="Space Mono"/>
              <a:sym typeface="Space Mono"/>
            </a:endParaRPr>
          </a:p>
        </p:txBody>
      </p:sp>
      <p:sp>
        <p:nvSpPr>
          <p:cNvPr id="326" name="Google Shape;326;p26"/>
          <p:cNvSpPr txBox="1"/>
          <p:nvPr/>
        </p:nvSpPr>
        <p:spPr>
          <a:xfrm>
            <a:off x="6189675" y="8705397"/>
            <a:ext cx="5195400" cy="136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DFE1E0"/>
                </a:solidFill>
                <a:latin typeface="Space Mono"/>
                <a:ea typeface="Space Mono"/>
                <a:cs typeface="Space Mono"/>
                <a:sym typeface="Space Mono"/>
              </a:rPr>
              <a:t>Neptune is the farthest planet from the Sun. It's also the fourth-largest object by diameter in the Solar System</a:t>
            </a:r>
            <a:endParaRPr sz="1800" dirty="0">
              <a:solidFill>
                <a:srgbClr val="DFE1E0"/>
              </a:solidFill>
              <a:latin typeface="Space Mono"/>
              <a:ea typeface="Space Mono"/>
              <a:cs typeface="Space Mono"/>
              <a:sym typeface="Space Mono"/>
            </a:endParaRPr>
          </a:p>
        </p:txBody>
      </p:sp>
      <p:sp>
        <p:nvSpPr>
          <p:cNvPr id="327" name="Google Shape;327;p26"/>
          <p:cNvSpPr txBox="1"/>
          <p:nvPr/>
        </p:nvSpPr>
        <p:spPr>
          <a:xfrm>
            <a:off x="11640400" y="14670046"/>
            <a:ext cx="4707300" cy="82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DFE1E0"/>
                </a:solidFill>
                <a:latin typeface="Space Mono"/>
                <a:ea typeface="Space Mono"/>
                <a:cs typeface="Space Mono"/>
                <a:sym typeface="Space Mono"/>
              </a:rPr>
              <a:t>MODELS</a:t>
            </a:r>
            <a:endParaRPr sz="3600" b="1">
              <a:solidFill>
                <a:srgbClr val="DFE1E0"/>
              </a:solidFill>
              <a:latin typeface="Space Mono"/>
              <a:ea typeface="Space Mono"/>
              <a:cs typeface="Space Mono"/>
              <a:sym typeface="Space Mono"/>
            </a:endParaRPr>
          </a:p>
        </p:txBody>
      </p:sp>
      <p:sp>
        <p:nvSpPr>
          <p:cNvPr id="328" name="Google Shape;328;p26"/>
          <p:cNvSpPr txBox="1"/>
          <p:nvPr/>
        </p:nvSpPr>
        <p:spPr>
          <a:xfrm>
            <a:off x="11640400" y="15374889"/>
            <a:ext cx="5195400" cy="10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DFE1E0"/>
                </a:solidFill>
                <a:latin typeface="Space Mono"/>
                <a:ea typeface="Space Mono"/>
                <a:cs typeface="Space Mono"/>
                <a:sym typeface="Space Mono"/>
              </a:rPr>
              <a:t>Earth is the only known to harbor life. It’s full of water, so that’s why it’s known as the blue planet</a:t>
            </a:r>
            <a:endParaRPr sz="1800" dirty="0">
              <a:solidFill>
                <a:srgbClr val="DFE1E0"/>
              </a:solidFill>
              <a:latin typeface="Space Mono"/>
              <a:ea typeface="Space Mono"/>
              <a:cs typeface="Space Mono"/>
              <a:sym typeface="Space Mono"/>
            </a:endParaRPr>
          </a:p>
        </p:txBody>
      </p:sp>
      <p:sp>
        <p:nvSpPr>
          <p:cNvPr id="329" name="Google Shape;329;p26"/>
          <p:cNvSpPr txBox="1"/>
          <p:nvPr/>
        </p:nvSpPr>
        <p:spPr>
          <a:xfrm>
            <a:off x="11648875" y="8707338"/>
            <a:ext cx="5195400" cy="82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DFE1E0"/>
                </a:solidFill>
                <a:latin typeface="Space Mono"/>
                <a:ea typeface="Space Mono"/>
                <a:cs typeface="Space Mono"/>
                <a:sym typeface="Space Mono"/>
              </a:rPr>
              <a:t>RESULTS</a:t>
            </a:r>
            <a:endParaRPr sz="3600" b="1" dirty="0">
              <a:solidFill>
                <a:srgbClr val="DFE1E0"/>
              </a:solidFill>
              <a:latin typeface="Space Mono"/>
              <a:ea typeface="Space Mono"/>
              <a:cs typeface="Space Mono"/>
              <a:sym typeface="Space Mono"/>
            </a:endParaRPr>
          </a:p>
        </p:txBody>
      </p:sp>
      <p:sp>
        <p:nvSpPr>
          <p:cNvPr id="330" name="Google Shape;330;p26"/>
          <p:cNvSpPr txBox="1"/>
          <p:nvPr/>
        </p:nvSpPr>
        <p:spPr>
          <a:xfrm>
            <a:off x="11648875" y="9412200"/>
            <a:ext cx="5195400" cy="20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DFE1E0"/>
                </a:solidFill>
                <a:latin typeface="Space Mono"/>
                <a:ea typeface="Space Mono"/>
                <a:cs typeface="Space Mono"/>
                <a:sym typeface="Space Mono"/>
              </a:rPr>
              <a:t>Venus has a beautiful name and is the second planet from the Sun. It’s terribly hot, even hotter than Mercury, and its atmosphere is extremely poisonous. It’s the second-brightest natural object in the night sky after the Moon</a:t>
            </a:r>
            <a:endParaRPr sz="1800">
              <a:solidFill>
                <a:srgbClr val="DFE1E0"/>
              </a:solidFill>
              <a:latin typeface="Space Mono"/>
              <a:ea typeface="Space Mono"/>
              <a:cs typeface="Space Mono"/>
              <a:sym typeface="Space Mono"/>
            </a:endParaRPr>
          </a:p>
        </p:txBody>
      </p:sp>
      <p:sp>
        <p:nvSpPr>
          <p:cNvPr id="331" name="Google Shape;331;p26"/>
          <p:cNvSpPr txBox="1"/>
          <p:nvPr/>
        </p:nvSpPr>
        <p:spPr>
          <a:xfrm>
            <a:off x="17354075" y="4918525"/>
            <a:ext cx="5081700" cy="82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DFE1E0"/>
                </a:solidFill>
                <a:latin typeface="Space Mono"/>
                <a:ea typeface="Space Mono"/>
                <a:cs typeface="Space Mono"/>
                <a:sym typeface="Space Mono"/>
              </a:rPr>
              <a:t>CONCLUSION</a:t>
            </a:r>
            <a:endParaRPr sz="3600" b="1">
              <a:solidFill>
                <a:srgbClr val="DFE1E0"/>
              </a:solidFill>
              <a:latin typeface="Space Mono"/>
              <a:ea typeface="Space Mono"/>
              <a:cs typeface="Space Mono"/>
              <a:sym typeface="Space Mono"/>
            </a:endParaRPr>
          </a:p>
        </p:txBody>
      </p:sp>
      <p:sp>
        <p:nvSpPr>
          <p:cNvPr id="332" name="Google Shape;332;p26"/>
          <p:cNvSpPr txBox="1"/>
          <p:nvPr/>
        </p:nvSpPr>
        <p:spPr>
          <a:xfrm>
            <a:off x="17354075" y="5621826"/>
            <a:ext cx="5081700" cy="21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DFE1E0"/>
                </a:solidFill>
                <a:latin typeface="Space Mono"/>
                <a:ea typeface="Space Mono"/>
                <a:cs typeface="Space Mono"/>
                <a:sym typeface="Space Mono"/>
              </a:rPr>
              <a:t>Mercury is the closest to the Sun and the smallest one in the entire Solar System. This planet's name has nothing to do with the liquid metal, since Mercury was named after the Roman god. Despite being closer to the Sun than Venus</a:t>
            </a:r>
            <a:endParaRPr sz="1800">
              <a:solidFill>
                <a:srgbClr val="DFE1E0"/>
              </a:solidFill>
              <a:latin typeface="Space Mono"/>
              <a:ea typeface="Space Mono"/>
              <a:cs typeface="Space Mono"/>
              <a:sym typeface="Space Mono"/>
            </a:endParaRPr>
          </a:p>
        </p:txBody>
      </p:sp>
      <p:sp>
        <p:nvSpPr>
          <p:cNvPr id="333" name="Google Shape;333;p26"/>
          <p:cNvSpPr txBox="1"/>
          <p:nvPr/>
        </p:nvSpPr>
        <p:spPr>
          <a:xfrm>
            <a:off x="17354075" y="8088779"/>
            <a:ext cx="5081700" cy="82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DFE1E0"/>
                </a:solidFill>
                <a:latin typeface="Space Mono"/>
                <a:ea typeface="Space Mono"/>
                <a:cs typeface="Space Mono"/>
                <a:sym typeface="Space Mono"/>
              </a:rPr>
              <a:t>RECOMMENDATIONS</a:t>
            </a:r>
            <a:endParaRPr sz="3600" b="1">
              <a:solidFill>
                <a:srgbClr val="DFE1E0"/>
              </a:solidFill>
              <a:latin typeface="Space Mono"/>
              <a:ea typeface="Space Mono"/>
              <a:cs typeface="Space Mono"/>
              <a:sym typeface="Space Mono"/>
            </a:endParaRPr>
          </a:p>
        </p:txBody>
      </p:sp>
      <p:sp>
        <p:nvSpPr>
          <p:cNvPr id="334" name="Google Shape;334;p26"/>
          <p:cNvSpPr txBox="1"/>
          <p:nvPr/>
        </p:nvSpPr>
        <p:spPr>
          <a:xfrm>
            <a:off x="17354075" y="8786950"/>
            <a:ext cx="5081700" cy="1447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DFE1E0"/>
              </a:buClr>
              <a:buSzPts val="1800"/>
              <a:buFont typeface="Space Mono"/>
              <a:buChar char="●"/>
            </a:pPr>
            <a:r>
              <a:rPr lang="en" sz="1800" dirty="0">
                <a:solidFill>
                  <a:srgbClr val="DFE1E0"/>
                </a:solidFill>
                <a:latin typeface="Space Mono"/>
                <a:ea typeface="Space Mono"/>
                <a:cs typeface="Space Mono"/>
                <a:sym typeface="Space Mono"/>
              </a:rPr>
              <a:t>Write your recommendations here</a:t>
            </a:r>
            <a:endParaRPr sz="1800" dirty="0">
              <a:solidFill>
                <a:srgbClr val="DFE1E0"/>
              </a:solidFill>
              <a:latin typeface="Space Mono"/>
              <a:ea typeface="Space Mono"/>
              <a:cs typeface="Space Mono"/>
              <a:sym typeface="Space Mono"/>
            </a:endParaRPr>
          </a:p>
          <a:p>
            <a:pPr marL="457200" lvl="0" indent="-342900" algn="l" rtl="0">
              <a:spcBef>
                <a:spcPts val="0"/>
              </a:spcBef>
              <a:spcAft>
                <a:spcPts val="0"/>
              </a:spcAft>
              <a:buClr>
                <a:srgbClr val="DFE1E0"/>
              </a:buClr>
              <a:buSzPts val="1800"/>
              <a:buFont typeface="Space Mono"/>
              <a:buChar char="●"/>
            </a:pPr>
            <a:r>
              <a:rPr lang="en" sz="1800" dirty="0">
                <a:solidFill>
                  <a:srgbClr val="DFE1E0"/>
                </a:solidFill>
                <a:latin typeface="Space Mono"/>
                <a:ea typeface="Space Mono"/>
                <a:cs typeface="Space Mono"/>
                <a:sym typeface="Space Mono"/>
              </a:rPr>
              <a:t>Write your recommendations here</a:t>
            </a:r>
            <a:endParaRPr sz="1800" dirty="0">
              <a:solidFill>
                <a:srgbClr val="DFE1E0"/>
              </a:solidFill>
              <a:latin typeface="Space Mono"/>
              <a:ea typeface="Space Mono"/>
              <a:cs typeface="Space Mono"/>
              <a:sym typeface="Space Mono"/>
            </a:endParaRPr>
          </a:p>
          <a:p>
            <a:pPr marL="457200" lvl="0" indent="-342900" algn="l" rtl="0">
              <a:spcBef>
                <a:spcPts val="0"/>
              </a:spcBef>
              <a:spcAft>
                <a:spcPts val="0"/>
              </a:spcAft>
              <a:buClr>
                <a:srgbClr val="DFE1E0"/>
              </a:buClr>
              <a:buSzPts val="1800"/>
              <a:buFont typeface="Space Mono"/>
              <a:buChar char="●"/>
            </a:pPr>
            <a:r>
              <a:rPr lang="en" sz="1800" dirty="0">
                <a:solidFill>
                  <a:srgbClr val="DFE1E0"/>
                </a:solidFill>
                <a:latin typeface="Space Mono"/>
                <a:ea typeface="Space Mono"/>
                <a:cs typeface="Space Mono"/>
                <a:sym typeface="Space Mono"/>
              </a:rPr>
              <a:t>Write your recommendations here</a:t>
            </a:r>
            <a:endParaRPr sz="1800" dirty="0">
              <a:solidFill>
                <a:srgbClr val="DFE1E0"/>
              </a:solidFill>
              <a:latin typeface="Space Mono"/>
              <a:ea typeface="Space Mono"/>
              <a:cs typeface="Space Mono"/>
              <a:sym typeface="Space Mono"/>
            </a:endParaRPr>
          </a:p>
          <a:p>
            <a:pPr marL="457200" lvl="0" indent="-342900" algn="l" rtl="0">
              <a:spcBef>
                <a:spcPts val="0"/>
              </a:spcBef>
              <a:spcAft>
                <a:spcPts val="0"/>
              </a:spcAft>
              <a:buClr>
                <a:srgbClr val="DFE1E0"/>
              </a:buClr>
              <a:buSzPts val="1800"/>
              <a:buFont typeface="Space Mono"/>
              <a:buChar char="●"/>
            </a:pPr>
            <a:r>
              <a:rPr lang="en" sz="1800" dirty="0">
                <a:solidFill>
                  <a:srgbClr val="DFE1E0"/>
                </a:solidFill>
                <a:latin typeface="Space Mono"/>
                <a:ea typeface="Space Mono"/>
                <a:cs typeface="Space Mono"/>
                <a:sym typeface="Space Mono"/>
              </a:rPr>
              <a:t>Write your recommendations here</a:t>
            </a:r>
            <a:endParaRPr sz="1800" dirty="0">
              <a:solidFill>
                <a:srgbClr val="DFE1E0"/>
              </a:solidFill>
              <a:latin typeface="Space Mono"/>
              <a:ea typeface="Space Mono"/>
              <a:cs typeface="Space Mono"/>
              <a:sym typeface="Space Mono"/>
            </a:endParaRPr>
          </a:p>
        </p:txBody>
      </p:sp>
      <p:sp>
        <p:nvSpPr>
          <p:cNvPr id="335" name="Google Shape;335;p26"/>
          <p:cNvSpPr txBox="1"/>
          <p:nvPr/>
        </p:nvSpPr>
        <p:spPr>
          <a:xfrm>
            <a:off x="17354075" y="10523376"/>
            <a:ext cx="5081700" cy="82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DFE1E0"/>
                </a:solidFill>
                <a:latin typeface="Space Mono"/>
                <a:ea typeface="Space Mono"/>
                <a:cs typeface="Space Mono"/>
                <a:sym typeface="Space Mono"/>
              </a:rPr>
              <a:t>DISCUSSION</a:t>
            </a:r>
            <a:endParaRPr sz="3600" b="1">
              <a:solidFill>
                <a:srgbClr val="DFE1E0"/>
              </a:solidFill>
              <a:latin typeface="Space Mono"/>
              <a:ea typeface="Space Mono"/>
              <a:cs typeface="Space Mono"/>
              <a:sym typeface="Space Mono"/>
            </a:endParaRPr>
          </a:p>
        </p:txBody>
      </p:sp>
      <p:sp>
        <p:nvSpPr>
          <p:cNvPr id="336" name="Google Shape;336;p26"/>
          <p:cNvSpPr txBox="1"/>
          <p:nvPr/>
        </p:nvSpPr>
        <p:spPr>
          <a:xfrm>
            <a:off x="17354075" y="11221526"/>
            <a:ext cx="5081700" cy="101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DFE1E0"/>
                </a:solidFill>
                <a:latin typeface="Space Mono"/>
                <a:ea typeface="Space Mono"/>
                <a:cs typeface="Space Mono"/>
                <a:sym typeface="Space Mono"/>
              </a:rPr>
              <a:t>The Sun is the star at the center of the Solar System. Pluto is now considered a dwarf planet</a:t>
            </a:r>
            <a:endParaRPr sz="1800">
              <a:solidFill>
                <a:srgbClr val="DFE1E0"/>
              </a:solidFill>
              <a:latin typeface="Space Mono"/>
              <a:ea typeface="Space Mono"/>
              <a:cs typeface="Space Mono"/>
              <a:sym typeface="Space Mono"/>
            </a:endParaRPr>
          </a:p>
        </p:txBody>
      </p:sp>
      <p:sp>
        <p:nvSpPr>
          <p:cNvPr id="337" name="Google Shape;337;p26"/>
          <p:cNvSpPr txBox="1"/>
          <p:nvPr/>
        </p:nvSpPr>
        <p:spPr>
          <a:xfrm>
            <a:off x="17354075" y="12583842"/>
            <a:ext cx="5081700" cy="824400"/>
          </a:xfrm>
          <a:prstGeom prst="rect">
            <a:avLst/>
          </a:prstGeom>
          <a:noFill/>
          <a:ln>
            <a:noFill/>
          </a:ln>
        </p:spPr>
        <p:txBody>
          <a:bodyPr spcFirstLastPara="1" wrap="square" lIns="0" tIns="91425" rIns="91425" bIns="91425" anchor="b" anchorCtr="0">
            <a:noAutofit/>
          </a:bodyPr>
          <a:lstStyle/>
          <a:p>
            <a:pPr marL="0" lvl="0" indent="0" algn="l" rtl="0">
              <a:spcBef>
                <a:spcPts val="0"/>
              </a:spcBef>
              <a:spcAft>
                <a:spcPts val="0"/>
              </a:spcAft>
              <a:buNone/>
            </a:pPr>
            <a:r>
              <a:rPr lang="en" sz="3600" b="1">
                <a:solidFill>
                  <a:srgbClr val="DFE1E0"/>
                </a:solidFill>
                <a:latin typeface="Space Mono"/>
                <a:ea typeface="Space Mono"/>
                <a:cs typeface="Space Mono"/>
                <a:sym typeface="Space Mono"/>
              </a:rPr>
              <a:t>ACKNOWLEDGEMENTS</a:t>
            </a:r>
            <a:endParaRPr sz="3600" b="1">
              <a:solidFill>
                <a:srgbClr val="DFE1E0"/>
              </a:solidFill>
              <a:latin typeface="Space Mono"/>
              <a:ea typeface="Space Mono"/>
              <a:cs typeface="Space Mono"/>
              <a:sym typeface="Space Mono"/>
            </a:endParaRPr>
          </a:p>
        </p:txBody>
      </p:sp>
      <p:sp>
        <p:nvSpPr>
          <p:cNvPr id="338" name="Google Shape;338;p26"/>
          <p:cNvSpPr txBox="1"/>
          <p:nvPr/>
        </p:nvSpPr>
        <p:spPr>
          <a:xfrm>
            <a:off x="17354075" y="13292617"/>
            <a:ext cx="5081700" cy="101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DFE1E0"/>
                </a:solidFill>
                <a:latin typeface="Space Mono"/>
                <a:ea typeface="Space Mono"/>
                <a:cs typeface="Space Mono"/>
                <a:sym typeface="Space Mono"/>
              </a:rPr>
              <a:t>Venus has a beautiful name, but it’s extremely hot. It’s the only planet that spins clockwise</a:t>
            </a:r>
            <a:endParaRPr sz="1800">
              <a:solidFill>
                <a:srgbClr val="DFE1E0"/>
              </a:solidFill>
              <a:latin typeface="Space Mono"/>
              <a:ea typeface="Space Mono"/>
              <a:cs typeface="Space Mono"/>
              <a:sym typeface="Space Mono"/>
            </a:endParaRPr>
          </a:p>
        </p:txBody>
      </p:sp>
      <p:sp>
        <p:nvSpPr>
          <p:cNvPr id="339" name="Google Shape;339;p26"/>
          <p:cNvSpPr txBox="1"/>
          <p:nvPr/>
        </p:nvSpPr>
        <p:spPr>
          <a:xfrm>
            <a:off x="17354075" y="14656692"/>
            <a:ext cx="5081700" cy="82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DFE1E0"/>
                </a:solidFill>
                <a:latin typeface="Space Mono"/>
                <a:ea typeface="Space Mono"/>
                <a:cs typeface="Space Mono"/>
                <a:sym typeface="Space Mono"/>
              </a:rPr>
              <a:t>CONTACT INFO</a:t>
            </a:r>
            <a:endParaRPr sz="3600" b="1">
              <a:solidFill>
                <a:srgbClr val="DFE1E0"/>
              </a:solidFill>
              <a:latin typeface="Space Mono"/>
              <a:ea typeface="Space Mono"/>
              <a:cs typeface="Space Mono"/>
              <a:sym typeface="Space Mono"/>
            </a:endParaRPr>
          </a:p>
        </p:txBody>
      </p:sp>
      <p:sp>
        <p:nvSpPr>
          <p:cNvPr id="340" name="Google Shape;340;p26"/>
          <p:cNvSpPr txBox="1"/>
          <p:nvPr/>
        </p:nvSpPr>
        <p:spPr>
          <a:xfrm>
            <a:off x="593775" y="7793480"/>
            <a:ext cx="5195400" cy="82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DFE1E0"/>
                </a:solidFill>
                <a:latin typeface="Space Mono"/>
                <a:ea typeface="Space Mono"/>
                <a:cs typeface="Space Mono"/>
                <a:sym typeface="Space Mono"/>
              </a:rPr>
              <a:t>BACKGROUND</a:t>
            </a:r>
            <a:endParaRPr sz="3600" b="1">
              <a:solidFill>
                <a:srgbClr val="DFE1E0"/>
              </a:solidFill>
              <a:latin typeface="Space Mono"/>
              <a:ea typeface="Space Mono"/>
              <a:cs typeface="Space Mono"/>
              <a:sym typeface="Space Mono"/>
            </a:endParaRPr>
          </a:p>
        </p:txBody>
      </p:sp>
      <p:sp>
        <p:nvSpPr>
          <p:cNvPr id="341" name="Google Shape;341;p26"/>
          <p:cNvSpPr txBox="1"/>
          <p:nvPr/>
        </p:nvSpPr>
        <p:spPr>
          <a:xfrm>
            <a:off x="593775" y="8498304"/>
            <a:ext cx="5195400" cy="10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DFE1E0"/>
                </a:solidFill>
                <a:latin typeface="Space Mono"/>
                <a:ea typeface="Space Mono"/>
                <a:cs typeface="Space Mono"/>
                <a:sym typeface="Space Mono"/>
              </a:rPr>
              <a:t>Mercury is the closest to the Sun and the smallest one. Its name has nothing to do with the liquid metal</a:t>
            </a:r>
            <a:endParaRPr sz="1800">
              <a:solidFill>
                <a:srgbClr val="DFE1E0"/>
              </a:solidFill>
              <a:latin typeface="Space Mono"/>
              <a:ea typeface="Space Mono"/>
              <a:cs typeface="Space Mono"/>
              <a:sym typeface="Space Mono"/>
            </a:endParaRPr>
          </a:p>
        </p:txBody>
      </p:sp>
      <p:sp>
        <p:nvSpPr>
          <p:cNvPr id="342" name="Google Shape;342;p26"/>
          <p:cNvSpPr txBox="1"/>
          <p:nvPr/>
        </p:nvSpPr>
        <p:spPr>
          <a:xfrm>
            <a:off x="6189675" y="12795825"/>
            <a:ext cx="5195400" cy="73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DFE1E0"/>
                </a:solidFill>
                <a:latin typeface="Space Mono"/>
                <a:ea typeface="Space Mono"/>
                <a:cs typeface="Space Mono"/>
                <a:sym typeface="Space Mono"/>
              </a:rPr>
              <a:t>Follow the link in the graph to modify its data and then paste the new one here. </a:t>
            </a:r>
            <a:r>
              <a:rPr lang="en" sz="1600" b="1">
                <a:solidFill>
                  <a:srgbClr val="DFE1E0"/>
                </a:solidFill>
                <a:uFill>
                  <a:noFill/>
                </a:uFill>
                <a:latin typeface="Space Mono"/>
                <a:ea typeface="Space Mono"/>
                <a:cs typeface="Space Mono"/>
                <a:sym typeface="Space Mono"/>
                <a:hlinkClick r:id="rId3">
                  <a:extLst>
                    <a:ext uri="{A12FA001-AC4F-418D-AE19-62706E023703}">
                      <ahyp:hlinkClr xmlns:ahyp="http://schemas.microsoft.com/office/drawing/2018/hyperlinkcolor" val="tx"/>
                    </a:ext>
                  </a:extLst>
                </a:hlinkClick>
              </a:rPr>
              <a:t>For more info, click here</a:t>
            </a:r>
            <a:endParaRPr sz="1600" b="1">
              <a:solidFill>
                <a:srgbClr val="DFE1E0"/>
              </a:solidFill>
              <a:latin typeface="Space Mono"/>
              <a:ea typeface="Space Mono"/>
              <a:cs typeface="Space Mono"/>
              <a:sym typeface="Space Mono"/>
            </a:endParaRPr>
          </a:p>
        </p:txBody>
      </p:sp>
      <p:sp>
        <p:nvSpPr>
          <p:cNvPr id="344" name="Google Shape;344;p26"/>
          <p:cNvSpPr txBox="1"/>
          <p:nvPr/>
        </p:nvSpPr>
        <p:spPr>
          <a:xfrm>
            <a:off x="6782900" y="14265975"/>
            <a:ext cx="33582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DFE1E0"/>
                </a:solidFill>
                <a:latin typeface="Space Mono"/>
                <a:ea typeface="Space Mono"/>
                <a:cs typeface="Space Mono"/>
                <a:sym typeface="Space Mono"/>
              </a:rPr>
              <a:t>Ceres is located in the main asteroid belt</a:t>
            </a:r>
            <a:endParaRPr sz="1800">
              <a:solidFill>
                <a:srgbClr val="DFE1E0"/>
              </a:solidFill>
              <a:latin typeface="Space Mono"/>
              <a:ea typeface="Space Mono"/>
              <a:cs typeface="Space Mono"/>
              <a:sym typeface="Space Mono"/>
            </a:endParaRPr>
          </a:p>
        </p:txBody>
      </p:sp>
      <p:sp>
        <p:nvSpPr>
          <p:cNvPr id="345" name="Google Shape;345;p26"/>
          <p:cNvSpPr txBox="1"/>
          <p:nvPr/>
        </p:nvSpPr>
        <p:spPr>
          <a:xfrm>
            <a:off x="6782825" y="13710225"/>
            <a:ext cx="2739600" cy="64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b="1">
                <a:solidFill>
                  <a:srgbClr val="DFE1E0"/>
                </a:solidFill>
                <a:latin typeface="Space Mono"/>
                <a:ea typeface="Space Mono"/>
                <a:cs typeface="Space Mono"/>
                <a:sym typeface="Space Mono"/>
              </a:rPr>
              <a:t>CERES</a:t>
            </a:r>
            <a:endParaRPr sz="2500" b="1">
              <a:solidFill>
                <a:srgbClr val="DFE1E0"/>
              </a:solidFill>
              <a:latin typeface="Space Mono"/>
              <a:ea typeface="Space Mono"/>
              <a:cs typeface="Space Mono"/>
              <a:sym typeface="Space Mono"/>
            </a:endParaRPr>
          </a:p>
        </p:txBody>
      </p:sp>
      <p:sp>
        <p:nvSpPr>
          <p:cNvPr id="346" name="Google Shape;346;p26"/>
          <p:cNvSpPr txBox="1"/>
          <p:nvPr/>
        </p:nvSpPr>
        <p:spPr>
          <a:xfrm>
            <a:off x="6782900" y="15649344"/>
            <a:ext cx="33582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DFE1E0"/>
                </a:solidFill>
                <a:latin typeface="Space Mono"/>
                <a:ea typeface="Space Mono"/>
                <a:cs typeface="Space Mono"/>
                <a:sym typeface="Space Mono"/>
              </a:rPr>
              <a:t>Saturn is a gas giant and has several rings</a:t>
            </a:r>
            <a:endParaRPr sz="1800">
              <a:solidFill>
                <a:srgbClr val="DFE1E0"/>
              </a:solidFill>
              <a:latin typeface="Space Mono"/>
              <a:ea typeface="Space Mono"/>
              <a:cs typeface="Space Mono"/>
              <a:sym typeface="Space Mono"/>
            </a:endParaRPr>
          </a:p>
        </p:txBody>
      </p:sp>
      <p:sp>
        <p:nvSpPr>
          <p:cNvPr id="347" name="Google Shape;347;p26"/>
          <p:cNvSpPr txBox="1"/>
          <p:nvPr/>
        </p:nvSpPr>
        <p:spPr>
          <a:xfrm>
            <a:off x="6782825" y="15093581"/>
            <a:ext cx="2739600" cy="64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b="1">
                <a:solidFill>
                  <a:srgbClr val="DFE1E0"/>
                </a:solidFill>
                <a:latin typeface="Space Mono"/>
                <a:ea typeface="Space Mono"/>
                <a:cs typeface="Space Mono"/>
                <a:sym typeface="Space Mono"/>
              </a:rPr>
              <a:t>SATURN</a:t>
            </a:r>
            <a:endParaRPr sz="2500" b="1">
              <a:solidFill>
                <a:srgbClr val="DFE1E0"/>
              </a:solidFill>
              <a:latin typeface="Space Mono"/>
              <a:ea typeface="Space Mono"/>
              <a:cs typeface="Space Mono"/>
              <a:sym typeface="Space Mono"/>
            </a:endParaRPr>
          </a:p>
        </p:txBody>
      </p:sp>
      <p:sp>
        <p:nvSpPr>
          <p:cNvPr id="349" name="Google Shape;349;p26"/>
          <p:cNvSpPr txBox="1"/>
          <p:nvPr/>
        </p:nvSpPr>
        <p:spPr>
          <a:xfrm>
            <a:off x="17354063" y="15364297"/>
            <a:ext cx="5081700" cy="108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DFE1E0"/>
                </a:solidFill>
                <a:latin typeface="Space Mono"/>
                <a:ea typeface="Space Mono"/>
                <a:cs typeface="Space Mono"/>
                <a:sym typeface="Space Mono"/>
              </a:rPr>
              <a:t>youremail@freepik.com </a:t>
            </a:r>
            <a:endParaRPr sz="1800">
              <a:solidFill>
                <a:srgbClr val="DFE1E0"/>
              </a:solidFill>
              <a:latin typeface="Space Mono"/>
              <a:ea typeface="Space Mono"/>
              <a:cs typeface="Space Mono"/>
              <a:sym typeface="Space Mono"/>
            </a:endParaRPr>
          </a:p>
          <a:p>
            <a:pPr marL="0" lvl="0" indent="0" algn="l" rtl="0">
              <a:lnSpc>
                <a:spcPct val="100000"/>
              </a:lnSpc>
              <a:spcBef>
                <a:spcPts val="0"/>
              </a:spcBef>
              <a:spcAft>
                <a:spcPts val="0"/>
              </a:spcAft>
              <a:buNone/>
            </a:pPr>
            <a:r>
              <a:rPr lang="en" sz="1800">
                <a:solidFill>
                  <a:srgbClr val="DFE1E0"/>
                </a:solidFill>
                <a:latin typeface="Space Mono"/>
                <a:ea typeface="Space Mono"/>
                <a:cs typeface="Space Mono"/>
                <a:sym typeface="Space Mono"/>
              </a:rPr>
              <a:t>+91  620 421 838 </a:t>
            </a:r>
            <a:endParaRPr sz="1800">
              <a:solidFill>
                <a:srgbClr val="DFE1E0"/>
              </a:solidFill>
              <a:latin typeface="Space Mono"/>
              <a:ea typeface="Space Mono"/>
              <a:cs typeface="Space Mono"/>
              <a:sym typeface="Space Mono"/>
            </a:endParaRPr>
          </a:p>
          <a:p>
            <a:pPr marL="0" lvl="0" indent="0" algn="l" rtl="0">
              <a:lnSpc>
                <a:spcPct val="100000"/>
              </a:lnSpc>
              <a:spcBef>
                <a:spcPts val="0"/>
              </a:spcBef>
              <a:spcAft>
                <a:spcPts val="0"/>
              </a:spcAft>
              <a:buNone/>
            </a:pPr>
            <a:r>
              <a:rPr lang="en" sz="1800">
                <a:solidFill>
                  <a:srgbClr val="DFE1E0"/>
                </a:solidFill>
                <a:latin typeface="Space Mono"/>
                <a:ea typeface="Space Mono"/>
                <a:cs typeface="Space Mono"/>
                <a:sym typeface="Space Mono"/>
              </a:rPr>
              <a:t>yourwebsite.com</a:t>
            </a:r>
            <a:endParaRPr sz="1800">
              <a:solidFill>
                <a:srgbClr val="DFE1E0"/>
              </a:solidFill>
              <a:latin typeface="Space Mono"/>
              <a:ea typeface="Space Mono"/>
              <a:cs typeface="Space Mono"/>
              <a:sym typeface="Space Mono"/>
            </a:endParaRPr>
          </a:p>
          <a:p>
            <a:pPr marL="0" lvl="0" indent="0" algn="l" rtl="0">
              <a:lnSpc>
                <a:spcPct val="100000"/>
              </a:lnSpc>
              <a:spcBef>
                <a:spcPts val="0"/>
              </a:spcBef>
              <a:spcAft>
                <a:spcPts val="0"/>
              </a:spcAft>
              <a:buNone/>
            </a:pPr>
            <a:endParaRPr sz="1800">
              <a:solidFill>
                <a:srgbClr val="DFE1E0"/>
              </a:solidFill>
              <a:latin typeface="Space Mono"/>
              <a:ea typeface="Space Mono"/>
              <a:cs typeface="Space Mono"/>
              <a:sym typeface="Space Mono"/>
            </a:endParaRPr>
          </a:p>
        </p:txBody>
      </p:sp>
      <p:sp>
        <p:nvSpPr>
          <p:cNvPr id="350" name="Google Shape;350;p26"/>
          <p:cNvSpPr/>
          <p:nvPr/>
        </p:nvSpPr>
        <p:spPr>
          <a:xfrm>
            <a:off x="6344325" y="13948900"/>
            <a:ext cx="243300" cy="243300"/>
          </a:xfrm>
          <a:prstGeom prst="rect">
            <a:avLst/>
          </a:prstGeom>
          <a:solidFill>
            <a:srgbClr val="DFE1E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FE1E0"/>
              </a:solidFill>
            </a:endParaRPr>
          </a:p>
        </p:txBody>
      </p:sp>
      <p:sp>
        <p:nvSpPr>
          <p:cNvPr id="351" name="Google Shape;351;p26"/>
          <p:cNvSpPr/>
          <p:nvPr/>
        </p:nvSpPr>
        <p:spPr>
          <a:xfrm>
            <a:off x="6344325" y="15346956"/>
            <a:ext cx="243300" cy="243300"/>
          </a:xfrm>
          <a:prstGeom prst="rect">
            <a:avLst/>
          </a:prstGeom>
          <a:solidFill>
            <a:srgbClr val="DFE1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FE1E0"/>
              </a:solidFill>
            </a:endParaRPr>
          </a:p>
        </p:txBody>
      </p:sp>
      <p:sp>
        <p:nvSpPr>
          <p:cNvPr id="352" name="Google Shape;352;p26"/>
          <p:cNvSpPr/>
          <p:nvPr/>
        </p:nvSpPr>
        <p:spPr>
          <a:xfrm>
            <a:off x="11640400" y="5771625"/>
            <a:ext cx="605100" cy="60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FE1E0"/>
              </a:solidFill>
            </a:endParaRPr>
          </a:p>
        </p:txBody>
      </p:sp>
      <p:sp>
        <p:nvSpPr>
          <p:cNvPr id="353" name="Google Shape;353;p26"/>
          <p:cNvSpPr/>
          <p:nvPr/>
        </p:nvSpPr>
        <p:spPr>
          <a:xfrm>
            <a:off x="11640400" y="6679413"/>
            <a:ext cx="605100" cy="60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FE1E0"/>
              </a:solidFill>
            </a:endParaRPr>
          </a:p>
        </p:txBody>
      </p:sp>
      <p:sp>
        <p:nvSpPr>
          <p:cNvPr id="354" name="Google Shape;354;p26"/>
          <p:cNvSpPr/>
          <p:nvPr/>
        </p:nvSpPr>
        <p:spPr>
          <a:xfrm>
            <a:off x="11640400" y="7647363"/>
            <a:ext cx="605100" cy="60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FE1E0"/>
              </a:solidFill>
            </a:endParaRPr>
          </a:p>
        </p:txBody>
      </p:sp>
      <p:sp>
        <p:nvSpPr>
          <p:cNvPr id="355" name="Google Shape;355;p26"/>
          <p:cNvSpPr txBox="1"/>
          <p:nvPr/>
        </p:nvSpPr>
        <p:spPr>
          <a:xfrm>
            <a:off x="12397900" y="5601800"/>
            <a:ext cx="44379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DFE1E0"/>
                </a:solidFill>
                <a:latin typeface="Space Mono"/>
                <a:ea typeface="Space Mono"/>
                <a:cs typeface="Space Mono"/>
                <a:sym typeface="Space Mono"/>
              </a:rPr>
              <a:t>Venus has a nice name, but also very high temperatures</a:t>
            </a:r>
            <a:endParaRPr sz="1800">
              <a:solidFill>
                <a:srgbClr val="DFE1E0"/>
              </a:solidFill>
              <a:latin typeface="Space Mono"/>
              <a:ea typeface="Space Mono"/>
              <a:cs typeface="Space Mono"/>
              <a:sym typeface="Space Mono"/>
            </a:endParaRPr>
          </a:p>
        </p:txBody>
      </p:sp>
      <p:sp>
        <p:nvSpPr>
          <p:cNvPr id="356" name="Google Shape;356;p26"/>
          <p:cNvSpPr txBox="1"/>
          <p:nvPr/>
        </p:nvSpPr>
        <p:spPr>
          <a:xfrm>
            <a:off x="12397900" y="6569768"/>
            <a:ext cx="44379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DFE1E0"/>
                </a:solidFill>
                <a:latin typeface="Space Mono"/>
                <a:ea typeface="Space Mono"/>
                <a:cs typeface="Space Mono"/>
                <a:sym typeface="Space Mono"/>
              </a:rPr>
              <a:t>Jupiter is the biggest planet in the Solar System</a:t>
            </a:r>
            <a:endParaRPr sz="1800">
              <a:solidFill>
                <a:srgbClr val="DFE1E0"/>
              </a:solidFill>
              <a:latin typeface="Space Mono"/>
              <a:ea typeface="Space Mono"/>
              <a:cs typeface="Space Mono"/>
              <a:sym typeface="Space Mono"/>
            </a:endParaRPr>
          </a:p>
        </p:txBody>
      </p:sp>
      <p:sp>
        <p:nvSpPr>
          <p:cNvPr id="357" name="Google Shape;357;p26"/>
          <p:cNvSpPr txBox="1"/>
          <p:nvPr/>
        </p:nvSpPr>
        <p:spPr>
          <a:xfrm>
            <a:off x="12397900" y="7537724"/>
            <a:ext cx="44379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DFE1E0"/>
                </a:solidFill>
                <a:latin typeface="Space Mono"/>
                <a:ea typeface="Space Mono"/>
                <a:cs typeface="Space Mono"/>
                <a:sym typeface="Space Mono"/>
              </a:rPr>
              <a:t>Saturn is a gas giant and has several rings</a:t>
            </a:r>
            <a:endParaRPr sz="1800" dirty="0">
              <a:solidFill>
                <a:srgbClr val="DFE1E0"/>
              </a:solidFill>
              <a:latin typeface="Space Mono"/>
              <a:ea typeface="Space Mono"/>
              <a:cs typeface="Space Mono"/>
              <a:sym typeface="Space Mono"/>
            </a:endParaRPr>
          </a:p>
        </p:txBody>
      </p:sp>
      <p:sp>
        <p:nvSpPr>
          <p:cNvPr id="358" name="Google Shape;358;p26"/>
          <p:cNvSpPr txBox="1"/>
          <p:nvPr/>
        </p:nvSpPr>
        <p:spPr>
          <a:xfrm>
            <a:off x="593775" y="5333414"/>
            <a:ext cx="5195400" cy="1218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DFE1E0"/>
                </a:solidFill>
                <a:latin typeface="Space Mono"/>
                <a:ea typeface="Space Mono"/>
                <a:cs typeface="Space Mono"/>
                <a:sym typeface="Space Mono"/>
              </a:rPr>
              <a:t>CONDENSED ABSTRACT/ABSTRACT</a:t>
            </a:r>
            <a:endParaRPr sz="3600" b="1">
              <a:solidFill>
                <a:srgbClr val="DFE1E0"/>
              </a:solidFill>
              <a:latin typeface="Space Mono"/>
              <a:ea typeface="Space Mono"/>
              <a:cs typeface="Space Mono"/>
              <a:sym typeface="Space Mono"/>
            </a:endParaRPr>
          </a:p>
        </p:txBody>
      </p:sp>
      <p:grpSp>
        <p:nvGrpSpPr>
          <p:cNvPr id="360" name="Google Shape;360;p26"/>
          <p:cNvGrpSpPr/>
          <p:nvPr/>
        </p:nvGrpSpPr>
        <p:grpSpPr>
          <a:xfrm>
            <a:off x="11790924" y="6800261"/>
            <a:ext cx="297386" cy="363436"/>
            <a:chOff x="-24709100" y="3888875"/>
            <a:chExt cx="243400" cy="296175"/>
          </a:xfrm>
          <a:solidFill>
            <a:srgbClr val="DFE1E0"/>
          </a:solidFill>
        </p:grpSpPr>
        <p:sp>
          <p:nvSpPr>
            <p:cNvPr id="361" name="Google Shape;361;p26"/>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9300" tIns="129300" rIns="129300" bIns="129300" anchor="ctr" anchorCtr="0">
              <a:noAutofit/>
            </a:bodyPr>
            <a:lstStyle/>
            <a:p>
              <a:pPr marL="0" lvl="0" indent="0" algn="l" rtl="0">
                <a:spcBef>
                  <a:spcPts val="0"/>
                </a:spcBef>
                <a:spcAft>
                  <a:spcPts val="0"/>
                </a:spcAft>
                <a:buNone/>
              </a:pPr>
              <a:endParaRPr>
                <a:solidFill>
                  <a:srgbClr val="DFE1E0"/>
                </a:solidFill>
              </a:endParaRPr>
            </a:p>
          </p:txBody>
        </p:sp>
        <p:sp>
          <p:nvSpPr>
            <p:cNvPr id="362" name="Google Shape;362;p26"/>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9300" tIns="129300" rIns="129300" bIns="129300" anchor="ctr" anchorCtr="0">
              <a:noAutofit/>
            </a:bodyPr>
            <a:lstStyle/>
            <a:p>
              <a:pPr marL="0" lvl="0" indent="0" algn="l" rtl="0">
                <a:spcBef>
                  <a:spcPts val="0"/>
                </a:spcBef>
                <a:spcAft>
                  <a:spcPts val="0"/>
                </a:spcAft>
                <a:buNone/>
              </a:pPr>
              <a:endParaRPr>
                <a:solidFill>
                  <a:srgbClr val="DFE1E0"/>
                </a:solidFill>
              </a:endParaRPr>
            </a:p>
          </p:txBody>
        </p:sp>
        <p:sp>
          <p:nvSpPr>
            <p:cNvPr id="363" name="Google Shape;363;p26"/>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9300" tIns="129300" rIns="129300" bIns="129300" anchor="ctr" anchorCtr="0">
              <a:noAutofit/>
            </a:bodyPr>
            <a:lstStyle/>
            <a:p>
              <a:pPr marL="0" lvl="0" indent="0" algn="l" rtl="0">
                <a:spcBef>
                  <a:spcPts val="0"/>
                </a:spcBef>
                <a:spcAft>
                  <a:spcPts val="0"/>
                </a:spcAft>
                <a:buNone/>
              </a:pPr>
              <a:endParaRPr>
                <a:solidFill>
                  <a:srgbClr val="DFE1E0"/>
                </a:solidFill>
              </a:endParaRPr>
            </a:p>
          </p:txBody>
        </p:sp>
      </p:grpSp>
      <p:grpSp>
        <p:nvGrpSpPr>
          <p:cNvPr id="364" name="Google Shape;364;p26"/>
          <p:cNvGrpSpPr/>
          <p:nvPr/>
        </p:nvGrpSpPr>
        <p:grpSpPr>
          <a:xfrm>
            <a:off x="11769676" y="7786991"/>
            <a:ext cx="339864" cy="325875"/>
            <a:chOff x="5045500" y="842250"/>
            <a:chExt cx="503875" cy="481850"/>
          </a:xfrm>
          <a:solidFill>
            <a:srgbClr val="DFE1E0"/>
          </a:solidFill>
        </p:grpSpPr>
        <p:sp>
          <p:nvSpPr>
            <p:cNvPr id="365" name="Google Shape;365;p26"/>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grpFill/>
            <a:ln>
              <a:noFill/>
            </a:ln>
          </p:spPr>
          <p:txBody>
            <a:bodyPr spcFirstLastPara="1" wrap="square" lIns="129300" tIns="129300" rIns="129300" bIns="129300" anchor="ctr" anchorCtr="0">
              <a:noAutofit/>
            </a:bodyPr>
            <a:lstStyle/>
            <a:p>
              <a:pPr marL="0" lvl="0" indent="0" algn="l" rtl="0">
                <a:spcBef>
                  <a:spcPts val="0"/>
                </a:spcBef>
                <a:spcAft>
                  <a:spcPts val="0"/>
                </a:spcAft>
                <a:buNone/>
              </a:pPr>
              <a:endParaRPr sz="2000">
                <a:solidFill>
                  <a:srgbClr val="DFE1E0"/>
                </a:solidFill>
              </a:endParaRPr>
            </a:p>
          </p:txBody>
        </p:sp>
        <p:sp>
          <p:nvSpPr>
            <p:cNvPr id="366" name="Google Shape;366;p26"/>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grpFill/>
            <a:ln>
              <a:noFill/>
            </a:ln>
          </p:spPr>
          <p:txBody>
            <a:bodyPr spcFirstLastPara="1" wrap="square" lIns="129300" tIns="129300" rIns="129300" bIns="129300" anchor="ctr" anchorCtr="0">
              <a:noAutofit/>
            </a:bodyPr>
            <a:lstStyle/>
            <a:p>
              <a:pPr marL="0" lvl="0" indent="0" algn="l" rtl="0">
                <a:spcBef>
                  <a:spcPts val="0"/>
                </a:spcBef>
                <a:spcAft>
                  <a:spcPts val="0"/>
                </a:spcAft>
                <a:buNone/>
              </a:pPr>
              <a:endParaRPr sz="2000">
                <a:solidFill>
                  <a:srgbClr val="DFE1E0"/>
                </a:solidFill>
              </a:endParaRPr>
            </a:p>
          </p:txBody>
        </p:sp>
      </p:grpSp>
      <p:grpSp>
        <p:nvGrpSpPr>
          <p:cNvPr id="367" name="Google Shape;367;p26"/>
          <p:cNvGrpSpPr/>
          <p:nvPr/>
        </p:nvGrpSpPr>
        <p:grpSpPr>
          <a:xfrm>
            <a:off x="11793558" y="5911248"/>
            <a:ext cx="298787" cy="325858"/>
            <a:chOff x="2104275" y="3806450"/>
            <a:chExt cx="442975" cy="481825"/>
          </a:xfrm>
        </p:grpSpPr>
        <p:sp>
          <p:nvSpPr>
            <p:cNvPr id="368" name="Google Shape;368;p26"/>
            <p:cNvSpPr/>
            <p:nvPr/>
          </p:nvSpPr>
          <p:spPr>
            <a:xfrm>
              <a:off x="2104275" y="3806450"/>
              <a:ext cx="442975" cy="481825"/>
            </a:xfrm>
            <a:custGeom>
              <a:avLst/>
              <a:gdLst/>
              <a:ahLst/>
              <a:cxnLst/>
              <a:rect l="l" t="t" r="r" b="b"/>
              <a:pathLst>
                <a:path w="17719" h="19273" extrusionOk="0">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solidFill>
              <a:srgbClr val="DFE1E0"/>
            </a:solidFill>
            <a:ln>
              <a:noFill/>
            </a:ln>
          </p:spPr>
          <p:txBody>
            <a:bodyPr spcFirstLastPara="1" wrap="square" lIns="129300" tIns="129300" rIns="129300" bIns="129300" anchor="ctr" anchorCtr="0">
              <a:noAutofit/>
            </a:bodyPr>
            <a:lstStyle/>
            <a:p>
              <a:pPr marL="0" lvl="0" indent="0" algn="l" rtl="0">
                <a:spcBef>
                  <a:spcPts val="0"/>
                </a:spcBef>
                <a:spcAft>
                  <a:spcPts val="0"/>
                </a:spcAft>
                <a:buNone/>
              </a:pPr>
              <a:endParaRPr sz="2000">
                <a:solidFill>
                  <a:srgbClr val="DFE1E0"/>
                </a:solidFill>
              </a:endParaRPr>
            </a:p>
          </p:txBody>
        </p:sp>
        <p:sp>
          <p:nvSpPr>
            <p:cNvPr id="369" name="Google Shape;369;p26"/>
            <p:cNvSpPr/>
            <p:nvPr/>
          </p:nvSpPr>
          <p:spPr>
            <a:xfrm>
              <a:off x="2284200" y="4005050"/>
              <a:ext cx="84700" cy="84700"/>
            </a:xfrm>
            <a:custGeom>
              <a:avLst/>
              <a:gdLst/>
              <a:ahLst/>
              <a:cxnLst/>
              <a:rect l="l" t="t" r="r" b="b"/>
              <a:pathLst>
                <a:path w="3388" h="3388" extrusionOk="0">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solidFill>
              <a:srgbClr val="DFE1E0"/>
            </a:solidFill>
            <a:ln>
              <a:noFill/>
            </a:ln>
          </p:spPr>
          <p:txBody>
            <a:bodyPr spcFirstLastPara="1" wrap="square" lIns="129300" tIns="129300" rIns="129300" bIns="129300" anchor="ctr" anchorCtr="0">
              <a:noAutofit/>
            </a:bodyPr>
            <a:lstStyle/>
            <a:p>
              <a:pPr marL="0" lvl="0" indent="0" algn="l" rtl="0">
                <a:spcBef>
                  <a:spcPts val="0"/>
                </a:spcBef>
                <a:spcAft>
                  <a:spcPts val="0"/>
                </a:spcAft>
                <a:buNone/>
              </a:pPr>
              <a:endParaRPr sz="2000">
                <a:solidFill>
                  <a:srgbClr val="DFE1E0"/>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DFE1E0"/>
        </a:solidFill>
        <a:effectLst/>
      </p:bgPr>
    </p:bg>
    <p:spTree>
      <p:nvGrpSpPr>
        <p:cNvPr id="1" name="Shape 306"/>
        <p:cNvGrpSpPr/>
        <p:nvPr/>
      </p:nvGrpSpPr>
      <p:grpSpPr>
        <a:xfrm>
          <a:off x="0" y="0"/>
          <a:ext cx="0" cy="0"/>
          <a:chOff x="0" y="0"/>
          <a:chExt cx="0" cy="0"/>
        </a:xfrm>
      </p:grpSpPr>
      <p:sp>
        <p:nvSpPr>
          <p:cNvPr id="308" name="Google Shape;308;p26"/>
          <p:cNvSpPr/>
          <p:nvPr/>
        </p:nvSpPr>
        <p:spPr>
          <a:xfrm>
            <a:off x="17244725" y="4111475"/>
            <a:ext cx="5331900" cy="12713400"/>
          </a:xfrm>
          <a:custGeom>
            <a:avLst/>
            <a:gdLst>
              <a:gd name="connsiteX0" fmla="*/ 0 w 5331900"/>
              <a:gd name="connsiteY0" fmla="*/ 0 h 12713400"/>
              <a:gd name="connsiteX1" fmla="*/ 559850 w 5331900"/>
              <a:gd name="connsiteY1" fmla="*/ 0 h 12713400"/>
              <a:gd name="connsiteX2" fmla="*/ 1226337 w 5331900"/>
              <a:gd name="connsiteY2" fmla="*/ 0 h 12713400"/>
              <a:gd name="connsiteX3" fmla="*/ 1892825 w 5331900"/>
              <a:gd name="connsiteY3" fmla="*/ 0 h 12713400"/>
              <a:gd name="connsiteX4" fmla="*/ 2399355 w 5331900"/>
              <a:gd name="connsiteY4" fmla="*/ 0 h 12713400"/>
              <a:gd name="connsiteX5" fmla="*/ 3119162 w 5331900"/>
              <a:gd name="connsiteY5" fmla="*/ 0 h 12713400"/>
              <a:gd name="connsiteX6" fmla="*/ 3625692 w 5331900"/>
              <a:gd name="connsiteY6" fmla="*/ 0 h 12713400"/>
              <a:gd name="connsiteX7" fmla="*/ 4292180 w 5331900"/>
              <a:gd name="connsiteY7" fmla="*/ 0 h 12713400"/>
              <a:gd name="connsiteX8" fmla="*/ 5331900 w 5331900"/>
              <a:gd name="connsiteY8" fmla="*/ 0 h 12713400"/>
              <a:gd name="connsiteX9" fmla="*/ 5331900 w 5331900"/>
              <a:gd name="connsiteY9" fmla="*/ 923394 h 12713400"/>
              <a:gd name="connsiteX10" fmla="*/ 5331900 w 5331900"/>
              <a:gd name="connsiteY10" fmla="*/ 1211119 h 12713400"/>
              <a:gd name="connsiteX11" fmla="*/ 5331900 w 5331900"/>
              <a:gd name="connsiteY11" fmla="*/ 1625977 h 12713400"/>
              <a:gd name="connsiteX12" fmla="*/ 5331900 w 5331900"/>
              <a:gd name="connsiteY12" fmla="*/ 2040835 h 12713400"/>
              <a:gd name="connsiteX13" fmla="*/ 5331900 w 5331900"/>
              <a:gd name="connsiteY13" fmla="*/ 2709962 h 12713400"/>
              <a:gd name="connsiteX14" fmla="*/ 5331900 w 5331900"/>
              <a:gd name="connsiteY14" fmla="*/ 3379088 h 12713400"/>
              <a:gd name="connsiteX15" fmla="*/ 5331900 w 5331900"/>
              <a:gd name="connsiteY15" fmla="*/ 3921080 h 12713400"/>
              <a:gd name="connsiteX16" fmla="*/ 5331900 w 5331900"/>
              <a:gd name="connsiteY16" fmla="*/ 4844475 h 12713400"/>
              <a:gd name="connsiteX17" fmla="*/ 5331900 w 5331900"/>
              <a:gd name="connsiteY17" fmla="*/ 5259333 h 12713400"/>
              <a:gd name="connsiteX18" fmla="*/ 5331900 w 5331900"/>
              <a:gd name="connsiteY18" fmla="*/ 6182727 h 12713400"/>
              <a:gd name="connsiteX19" fmla="*/ 5331900 w 5331900"/>
              <a:gd name="connsiteY19" fmla="*/ 6597585 h 12713400"/>
              <a:gd name="connsiteX20" fmla="*/ 5331900 w 5331900"/>
              <a:gd name="connsiteY20" fmla="*/ 7393846 h 12713400"/>
              <a:gd name="connsiteX21" fmla="*/ 5331900 w 5331900"/>
              <a:gd name="connsiteY21" fmla="*/ 8317240 h 12713400"/>
              <a:gd name="connsiteX22" fmla="*/ 5331900 w 5331900"/>
              <a:gd name="connsiteY22" fmla="*/ 8604964 h 12713400"/>
              <a:gd name="connsiteX23" fmla="*/ 5331900 w 5331900"/>
              <a:gd name="connsiteY23" fmla="*/ 9528359 h 12713400"/>
              <a:gd name="connsiteX24" fmla="*/ 5331900 w 5331900"/>
              <a:gd name="connsiteY24" fmla="*/ 10451753 h 12713400"/>
              <a:gd name="connsiteX25" fmla="*/ 5331900 w 5331900"/>
              <a:gd name="connsiteY25" fmla="*/ 10739477 h 12713400"/>
              <a:gd name="connsiteX26" fmla="*/ 5331900 w 5331900"/>
              <a:gd name="connsiteY26" fmla="*/ 11408604 h 12713400"/>
              <a:gd name="connsiteX27" fmla="*/ 5331900 w 5331900"/>
              <a:gd name="connsiteY27" fmla="*/ 11950596 h 12713400"/>
              <a:gd name="connsiteX28" fmla="*/ 5331900 w 5331900"/>
              <a:gd name="connsiteY28" fmla="*/ 12713400 h 12713400"/>
              <a:gd name="connsiteX29" fmla="*/ 4718732 w 5331900"/>
              <a:gd name="connsiteY29" fmla="*/ 12713400 h 12713400"/>
              <a:gd name="connsiteX30" fmla="*/ 3945606 w 5331900"/>
              <a:gd name="connsiteY30" fmla="*/ 12713400 h 12713400"/>
              <a:gd name="connsiteX31" fmla="*/ 3332438 w 5331900"/>
              <a:gd name="connsiteY31" fmla="*/ 12713400 h 12713400"/>
              <a:gd name="connsiteX32" fmla="*/ 2559312 w 5331900"/>
              <a:gd name="connsiteY32" fmla="*/ 12713400 h 12713400"/>
              <a:gd name="connsiteX33" fmla="*/ 1892825 w 5331900"/>
              <a:gd name="connsiteY33" fmla="*/ 12713400 h 12713400"/>
              <a:gd name="connsiteX34" fmla="*/ 1119699 w 5331900"/>
              <a:gd name="connsiteY34" fmla="*/ 12713400 h 12713400"/>
              <a:gd name="connsiteX35" fmla="*/ 0 w 5331900"/>
              <a:gd name="connsiteY35" fmla="*/ 12713400 h 12713400"/>
              <a:gd name="connsiteX36" fmla="*/ 0 w 5331900"/>
              <a:gd name="connsiteY36" fmla="*/ 12298542 h 12713400"/>
              <a:gd name="connsiteX37" fmla="*/ 0 w 5331900"/>
              <a:gd name="connsiteY37" fmla="*/ 11502281 h 12713400"/>
              <a:gd name="connsiteX38" fmla="*/ 0 w 5331900"/>
              <a:gd name="connsiteY38" fmla="*/ 10706021 h 12713400"/>
              <a:gd name="connsiteX39" fmla="*/ 0 w 5331900"/>
              <a:gd name="connsiteY39" fmla="*/ 9782627 h 12713400"/>
              <a:gd name="connsiteX40" fmla="*/ 0 w 5331900"/>
              <a:gd name="connsiteY40" fmla="*/ 9494902 h 12713400"/>
              <a:gd name="connsiteX41" fmla="*/ 0 w 5331900"/>
              <a:gd name="connsiteY41" fmla="*/ 9207178 h 12713400"/>
              <a:gd name="connsiteX42" fmla="*/ 0 w 5331900"/>
              <a:gd name="connsiteY42" fmla="*/ 8283784 h 12713400"/>
              <a:gd name="connsiteX43" fmla="*/ 0 w 5331900"/>
              <a:gd name="connsiteY43" fmla="*/ 7741791 h 12713400"/>
              <a:gd name="connsiteX44" fmla="*/ 0 w 5331900"/>
              <a:gd name="connsiteY44" fmla="*/ 6818397 h 12713400"/>
              <a:gd name="connsiteX45" fmla="*/ 0 w 5331900"/>
              <a:gd name="connsiteY45" fmla="*/ 6276405 h 12713400"/>
              <a:gd name="connsiteX46" fmla="*/ 0 w 5331900"/>
              <a:gd name="connsiteY46" fmla="*/ 5480145 h 12713400"/>
              <a:gd name="connsiteX47" fmla="*/ 0 w 5331900"/>
              <a:gd name="connsiteY47" fmla="*/ 5065286 h 12713400"/>
              <a:gd name="connsiteX48" fmla="*/ 0 w 5331900"/>
              <a:gd name="connsiteY48" fmla="*/ 4396160 h 12713400"/>
              <a:gd name="connsiteX49" fmla="*/ 0 w 5331900"/>
              <a:gd name="connsiteY49" fmla="*/ 3727034 h 12713400"/>
              <a:gd name="connsiteX50" fmla="*/ 0 w 5331900"/>
              <a:gd name="connsiteY50" fmla="*/ 3185041 h 12713400"/>
              <a:gd name="connsiteX51" fmla="*/ 0 w 5331900"/>
              <a:gd name="connsiteY51" fmla="*/ 2643049 h 12713400"/>
              <a:gd name="connsiteX52" fmla="*/ 0 w 5331900"/>
              <a:gd name="connsiteY52" fmla="*/ 2355325 h 12713400"/>
              <a:gd name="connsiteX53" fmla="*/ 0 w 5331900"/>
              <a:gd name="connsiteY53" fmla="*/ 2067600 h 12713400"/>
              <a:gd name="connsiteX54" fmla="*/ 0 w 5331900"/>
              <a:gd name="connsiteY54" fmla="*/ 1779876 h 12713400"/>
              <a:gd name="connsiteX55" fmla="*/ 0 w 5331900"/>
              <a:gd name="connsiteY55" fmla="*/ 1492152 h 12713400"/>
              <a:gd name="connsiteX56" fmla="*/ 0 w 5331900"/>
              <a:gd name="connsiteY56" fmla="*/ 1204427 h 12713400"/>
              <a:gd name="connsiteX57" fmla="*/ 0 w 5331900"/>
              <a:gd name="connsiteY57" fmla="*/ 662435 h 12713400"/>
              <a:gd name="connsiteX58" fmla="*/ 0 w 5331900"/>
              <a:gd name="connsiteY58" fmla="*/ 0 h 1271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31900" h="12713400" fill="none" extrusionOk="0">
                <a:moveTo>
                  <a:pt x="0" y="0"/>
                </a:moveTo>
                <a:cubicBezTo>
                  <a:pt x="146883" y="27290"/>
                  <a:pt x="344306" y="-25414"/>
                  <a:pt x="559850" y="0"/>
                </a:cubicBezTo>
                <a:cubicBezTo>
                  <a:pt x="775394" y="25414"/>
                  <a:pt x="1079915" y="-7703"/>
                  <a:pt x="1226337" y="0"/>
                </a:cubicBezTo>
                <a:cubicBezTo>
                  <a:pt x="1372759" y="7703"/>
                  <a:pt x="1623852" y="-3493"/>
                  <a:pt x="1892825" y="0"/>
                </a:cubicBezTo>
                <a:cubicBezTo>
                  <a:pt x="2161798" y="3493"/>
                  <a:pt x="2283527" y="2296"/>
                  <a:pt x="2399355" y="0"/>
                </a:cubicBezTo>
                <a:cubicBezTo>
                  <a:pt x="2515183" y="-2296"/>
                  <a:pt x="2828017" y="4453"/>
                  <a:pt x="3119162" y="0"/>
                </a:cubicBezTo>
                <a:cubicBezTo>
                  <a:pt x="3410307" y="-4453"/>
                  <a:pt x="3507743" y="-13534"/>
                  <a:pt x="3625692" y="0"/>
                </a:cubicBezTo>
                <a:cubicBezTo>
                  <a:pt x="3743641" y="13534"/>
                  <a:pt x="4116722" y="-28708"/>
                  <a:pt x="4292180" y="0"/>
                </a:cubicBezTo>
                <a:cubicBezTo>
                  <a:pt x="4467638" y="28708"/>
                  <a:pt x="5099048" y="-2776"/>
                  <a:pt x="5331900" y="0"/>
                </a:cubicBezTo>
                <a:cubicBezTo>
                  <a:pt x="5293870" y="296840"/>
                  <a:pt x="5290511" y="627477"/>
                  <a:pt x="5331900" y="923394"/>
                </a:cubicBezTo>
                <a:cubicBezTo>
                  <a:pt x="5373289" y="1219311"/>
                  <a:pt x="5324058" y="1101913"/>
                  <a:pt x="5331900" y="1211119"/>
                </a:cubicBezTo>
                <a:cubicBezTo>
                  <a:pt x="5339742" y="1320326"/>
                  <a:pt x="5329831" y="1474361"/>
                  <a:pt x="5331900" y="1625977"/>
                </a:cubicBezTo>
                <a:cubicBezTo>
                  <a:pt x="5333969" y="1777593"/>
                  <a:pt x="5313092" y="1873562"/>
                  <a:pt x="5331900" y="2040835"/>
                </a:cubicBezTo>
                <a:cubicBezTo>
                  <a:pt x="5350708" y="2208108"/>
                  <a:pt x="5305721" y="2511183"/>
                  <a:pt x="5331900" y="2709962"/>
                </a:cubicBezTo>
                <a:cubicBezTo>
                  <a:pt x="5358079" y="2908741"/>
                  <a:pt x="5336626" y="3095355"/>
                  <a:pt x="5331900" y="3379088"/>
                </a:cubicBezTo>
                <a:cubicBezTo>
                  <a:pt x="5327174" y="3662821"/>
                  <a:pt x="5343425" y="3768773"/>
                  <a:pt x="5331900" y="3921080"/>
                </a:cubicBezTo>
                <a:cubicBezTo>
                  <a:pt x="5320375" y="4073387"/>
                  <a:pt x="5345601" y="4412883"/>
                  <a:pt x="5331900" y="4844475"/>
                </a:cubicBezTo>
                <a:cubicBezTo>
                  <a:pt x="5318199" y="5276067"/>
                  <a:pt x="5323817" y="5153083"/>
                  <a:pt x="5331900" y="5259333"/>
                </a:cubicBezTo>
                <a:cubicBezTo>
                  <a:pt x="5339983" y="5365583"/>
                  <a:pt x="5376709" y="5800898"/>
                  <a:pt x="5331900" y="6182727"/>
                </a:cubicBezTo>
                <a:cubicBezTo>
                  <a:pt x="5287091" y="6564556"/>
                  <a:pt x="5347117" y="6395784"/>
                  <a:pt x="5331900" y="6597585"/>
                </a:cubicBezTo>
                <a:cubicBezTo>
                  <a:pt x="5316683" y="6799386"/>
                  <a:pt x="5355035" y="7132898"/>
                  <a:pt x="5331900" y="7393846"/>
                </a:cubicBezTo>
                <a:cubicBezTo>
                  <a:pt x="5308765" y="7654794"/>
                  <a:pt x="5367220" y="8001213"/>
                  <a:pt x="5331900" y="8317240"/>
                </a:cubicBezTo>
                <a:cubicBezTo>
                  <a:pt x="5296580" y="8633267"/>
                  <a:pt x="5334755" y="8532907"/>
                  <a:pt x="5331900" y="8604964"/>
                </a:cubicBezTo>
                <a:cubicBezTo>
                  <a:pt x="5329045" y="8677021"/>
                  <a:pt x="5307080" y="9221381"/>
                  <a:pt x="5331900" y="9528359"/>
                </a:cubicBezTo>
                <a:cubicBezTo>
                  <a:pt x="5356720" y="9835338"/>
                  <a:pt x="5313231" y="10003392"/>
                  <a:pt x="5331900" y="10451753"/>
                </a:cubicBezTo>
                <a:cubicBezTo>
                  <a:pt x="5350569" y="10900114"/>
                  <a:pt x="5344067" y="10646181"/>
                  <a:pt x="5331900" y="10739477"/>
                </a:cubicBezTo>
                <a:cubicBezTo>
                  <a:pt x="5319733" y="10832773"/>
                  <a:pt x="5345536" y="11126832"/>
                  <a:pt x="5331900" y="11408604"/>
                </a:cubicBezTo>
                <a:cubicBezTo>
                  <a:pt x="5318264" y="11690376"/>
                  <a:pt x="5341997" y="11713741"/>
                  <a:pt x="5331900" y="11950596"/>
                </a:cubicBezTo>
                <a:cubicBezTo>
                  <a:pt x="5321803" y="12187451"/>
                  <a:pt x="5331382" y="12477898"/>
                  <a:pt x="5331900" y="12713400"/>
                </a:cubicBezTo>
                <a:cubicBezTo>
                  <a:pt x="5077544" y="12739716"/>
                  <a:pt x="4922711" y="12735177"/>
                  <a:pt x="4718732" y="12713400"/>
                </a:cubicBezTo>
                <a:cubicBezTo>
                  <a:pt x="4514753" y="12691623"/>
                  <a:pt x="4175792" y="12743892"/>
                  <a:pt x="3945606" y="12713400"/>
                </a:cubicBezTo>
                <a:cubicBezTo>
                  <a:pt x="3715420" y="12682908"/>
                  <a:pt x="3621653" y="12695993"/>
                  <a:pt x="3332438" y="12713400"/>
                </a:cubicBezTo>
                <a:cubicBezTo>
                  <a:pt x="3043223" y="12730807"/>
                  <a:pt x="2933208" y="12674908"/>
                  <a:pt x="2559312" y="12713400"/>
                </a:cubicBezTo>
                <a:cubicBezTo>
                  <a:pt x="2185416" y="12751892"/>
                  <a:pt x="2078767" y="12692026"/>
                  <a:pt x="1892825" y="12713400"/>
                </a:cubicBezTo>
                <a:cubicBezTo>
                  <a:pt x="1706883" y="12734774"/>
                  <a:pt x="1360761" y="12681058"/>
                  <a:pt x="1119699" y="12713400"/>
                </a:cubicBezTo>
                <a:cubicBezTo>
                  <a:pt x="878637" y="12745742"/>
                  <a:pt x="311551" y="12698444"/>
                  <a:pt x="0" y="12713400"/>
                </a:cubicBezTo>
                <a:cubicBezTo>
                  <a:pt x="-7620" y="12547318"/>
                  <a:pt x="15617" y="12410085"/>
                  <a:pt x="0" y="12298542"/>
                </a:cubicBezTo>
                <a:cubicBezTo>
                  <a:pt x="-15617" y="12186999"/>
                  <a:pt x="-7170" y="11818817"/>
                  <a:pt x="0" y="11502281"/>
                </a:cubicBezTo>
                <a:cubicBezTo>
                  <a:pt x="7170" y="11185745"/>
                  <a:pt x="39775" y="10994570"/>
                  <a:pt x="0" y="10706021"/>
                </a:cubicBezTo>
                <a:cubicBezTo>
                  <a:pt x="-39775" y="10417472"/>
                  <a:pt x="-32946" y="10216255"/>
                  <a:pt x="0" y="9782627"/>
                </a:cubicBezTo>
                <a:cubicBezTo>
                  <a:pt x="32946" y="9348999"/>
                  <a:pt x="13547" y="9624679"/>
                  <a:pt x="0" y="9494902"/>
                </a:cubicBezTo>
                <a:cubicBezTo>
                  <a:pt x="-13547" y="9365126"/>
                  <a:pt x="13280" y="9290510"/>
                  <a:pt x="0" y="9207178"/>
                </a:cubicBezTo>
                <a:cubicBezTo>
                  <a:pt x="-13280" y="9123846"/>
                  <a:pt x="9391" y="8531220"/>
                  <a:pt x="0" y="8283784"/>
                </a:cubicBezTo>
                <a:cubicBezTo>
                  <a:pt x="-9391" y="8036348"/>
                  <a:pt x="11584" y="7864825"/>
                  <a:pt x="0" y="7741791"/>
                </a:cubicBezTo>
                <a:cubicBezTo>
                  <a:pt x="-11584" y="7618757"/>
                  <a:pt x="-35748" y="7076095"/>
                  <a:pt x="0" y="6818397"/>
                </a:cubicBezTo>
                <a:cubicBezTo>
                  <a:pt x="35748" y="6560699"/>
                  <a:pt x="-4697" y="6522395"/>
                  <a:pt x="0" y="6276405"/>
                </a:cubicBezTo>
                <a:cubicBezTo>
                  <a:pt x="4697" y="6030415"/>
                  <a:pt x="19193" y="5644301"/>
                  <a:pt x="0" y="5480145"/>
                </a:cubicBezTo>
                <a:cubicBezTo>
                  <a:pt x="-19193" y="5315989"/>
                  <a:pt x="-14090" y="5200579"/>
                  <a:pt x="0" y="5065286"/>
                </a:cubicBezTo>
                <a:cubicBezTo>
                  <a:pt x="14090" y="4929993"/>
                  <a:pt x="23080" y="4671553"/>
                  <a:pt x="0" y="4396160"/>
                </a:cubicBezTo>
                <a:cubicBezTo>
                  <a:pt x="-23080" y="4120767"/>
                  <a:pt x="-11116" y="3885937"/>
                  <a:pt x="0" y="3727034"/>
                </a:cubicBezTo>
                <a:cubicBezTo>
                  <a:pt x="11116" y="3568131"/>
                  <a:pt x="-11233" y="3427305"/>
                  <a:pt x="0" y="3185041"/>
                </a:cubicBezTo>
                <a:cubicBezTo>
                  <a:pt x="11233" y="2942777"/>
                  <a:pt x="-10445" y="2842406"/>
                  <a:pt x="0" y="2643049"/>
                </a:cubicBezTo>
                <a:cubicBezTo>
                  <a:pt x="10445" y="2443692"/>
                  <a:pt x="-1443" y="2498170"/>
                  <a:pt x="0" y="2355325"/>
                </a:cubicBezTo>
                <a:cubicBezTo>
                  <a:pt x="1443" y="2212480"/>
                  <a:pt x="10657" y="2188602"/>
                  <a:pt x="0" y="2067600"/>
                </a:cubicBezTo>
                <a:cubicBezTo>
                  <a:pt x="-10657" y="1946599"/>
                  <a:pt x="-9181" y="1879848"/>
                  <a:pt x="0" y="1779876"/>
                </a:cubicBezTo>
                <a:cubicBezTo>
                  <a:pt x="9181" y="1679904"/>
                  <a:pt x="-3590" y="1603265"/>
                  <a:pt x="0" y="1492152"/>
                </a:cubicBezTo>
                <a:cubicBezTo>
                  <a:pt x="3590" y="1381039"/>
                  <a:pt x="13227" y="1317858"/>
                  <a:pt x="0" y="1204427"/>
                </a:cubicBezTo>
                <a:cubicBezTo>
                  <a:pt x="-13227" y="1090997"/>
                  <a:pt x="-11544" y="786002"/>
                  <a:pt x="0" y="662435"/>
                </a:cubicBezTo>
                <a:cubicBezTo>
                  <a:pt x="11544" y="538868"/>
                  <a:pt x="30392" y="303168"/>
                  <a:pt x="0" y="0"/>
                </a:cubicBezTo>
                <a:close/>
              </a:path>
              <a:path w="5331900" h="12713400" stroke="0" extrusionOk="0">
                <a:moveTo>
                  <a:pt x="0" y="0"/>
                </a:moveTo>
                <a:cubicBezTo>
                  <a:pt x="126898" y="-2466"/>
                  <a:pt x="429492" y="-13083"/>
                  <a:pt x="613169" y="0"/>
                </a:cubicBezTo>
                <a:cubicBezTo>
                  <a:pt x="796846" y="13083"/>
                  <a:pt x="996497" y="-24194"/>
                  <a:pt x="1119699" y="0"/>
                </a:cubicBezTo>
                <a:cubicBezTo>
                  <a:pt x="1242901" y="24194"/>
                  <a:pt x="1657521" y="-29127"/>
                  <a:pt x="1892825" y="0"/>
                </a:cubicBezTo>
                <a:cubicBezTo>
                  <a:pt x="2128129" y="29127"/>
                  <a:pt x="2325684" y="-9969"/>
                  <a:pt x="2505993" y="0"/>
                </a:cubicBezTo>
                <a:cubicBezTo>
                  <a:pt x="2686302" y="9969"/>
                  <a:pt x="2890259" y="8600"/>
                  <a:pt x="3119162" y="0"/>
                </a:cubicBezTo>
                <a:cubicBezTo>
                  <a:pt x="3348065" y="-8600"/>
                  <a:pt x="3655664" y="1410"/>
                  <a:pt x="3892287" y="0"/>
                </a:cubicBezTo>
                <a:cubicBezTo>
                  <a:pt x="4128911" y="-1410"/>
                  <a:pt x="4214901" y="-18461"/>
                  <a:pt x="4452137" y="0"/>
                </a:cubicBezTo>
                <a:cubicBezTo>
                  <a:pt x="4689373" y="18461"/>
                  <a:pt x="4924391" y="20268"/>
                  <a:pt x="5331900" y="0"/>
                </a:cubicBezTo>
                <a:cubicBezTo>
                  <a:pt x="5357947" y="443062"/>
                  <a:pt x="5355122" y="666319"/>
                  <a:pt x="5331900" y="923394"/>
                </a:cubicBezTo>
                <a:cubicBezTo>
                  <a:pt x="5308678" y="1180469"/>
                  <a:pt x="5335423" y="1166305"/>
                  <a:pt x="5331900" y="1338253"/>
                </a:cubicBezTo>
                <a:cubicBezTo>
                  <a:pt x="5328377" y="1510201"/>
                  <a:pt x="5298808" y="1700003"/>
                  <a:pt x="5331900" y="2007379"/>
                </a:cubicBezTo>
                <a:cubicBezTo>
                  <a:pt x="5364992" y="2314755"/>
                  <a:pt x="5299759" y="2455434"/>
                  <a:pt x="5331900" y="2803639"/>
                </a:cubicBezTo>
                <a:cubicBezTo>
                  <a:pt x="5364041" y="3151844"/>
                  <a:pt x="5329969" y="3029831"/>
                  <a:pt x="5331900" y="3091364"/>
                </a:cubicBezTo>
                <a:cubicBezTo>
                  <a:pt x="5333831" y="3152898"/>
                  <a:pt x="5363115" y="3589914"/>
                  <a:pt x="5331900" y="3760490"/>
                </a:cubicBezTo>
                <a:cubicBezTo>
                  <a:pt x="5300685" y="3931066"/>
                  <a:pt x="5314703" y="4145520"/>
                  <a:pt x="5331900" y="4429616"/>
                </a:cubicBezTo>
                <a:cubicBezTo>
                  <a:pt x="5349097" y="4713712"/>
                  <a:pt x="5361895" y="4916202"/>
                  <a:pt x="5331900" y="5098743"/>
                </a:cubicBezTo>
                <a:cubicBezTo>
                  <a:pt x="5301905" y="5281284"/>
                  <a:pt x="5319976" y="5629581"/>
                  <a:pt x="5331900" y="5895003"/>
                </a:cubicBezTo>
                <a:cubicBezTo>
                  <a:pt x="5343824" y="6160425"/>
                  <a:pt x="5321628" y="6420842"/>
                  <a:pt x="5331900" y="6691263"/>
                </a:cubicBezTo>
                <a:cubicBezTo>
                  <a:pt x="5342172" y="6961684"/>
                  <a:pt x="5354961" y="7127933"/>
                  <a:pt x="5331900" y="7487523"/>
                </a:cubicBezTo>
                <a:cubicBezTo>
                  <a:pt x="5308839" y="7847113"/>
                  <a:pt x="5342503" y="7691569"/>
                  <a:pt x="5331900" y="7775248"/>
                </a:cubicBezTo>
                <a:cubicBezTo>
                  <a:pt x="5321297" y="7858927"/>
                  <a:pt x="5346294" y="8079724"/>
                  <a:pt x="5331900" y="8190106"/>
                </a:cubicBezTo>
                <a:cubicBezTo>
                  <a:pt x="5317506" y="8300488"/>
                  <a:pt x="5310900" y="8615919"/>
                  <a:pt x="5331900" y="8986366"/>
                </a:cubicBezTo>
                <a:cubicBezTo>
                  <a:pt x="5352900" y="9356813"/>
                  <a:pt x="5343939" y="9371033"/>
                  <a:pt x="5331900" y="9528359"/>
                </a:cubicBezTo>
                <a:cubicBezTo>
                  <a:pt x="5319861" y="9685685"/>
                  <a:pt x="5323205" y="9826079"/>
                  <a:pt x="5331900" y="9943217"/>
                </a:cubicBezTo>
                <a:cubicBezTo>
                  <a:pt x="5340595" y="10060355"/>
                  <a:pt x="5332245" y="10383884"/>
                  <a:pt x="5331900" y="10739477"/>
                </a:cubicBezTo>
                <a:cubicBezTo>
                  <a:pt x="5331555" y="11095070"/>
                  <a:pt x="5352827" y="11105008"/>
                  <a:pt x="5331900" y="11408604"/>
                </a:cubicBezTo>
                <a:cubicBezTo>
                  <a:pt x="5310973" y="11712200"/>
                  <a:pt x="5343266" y="11902378"/>
                  <a:pt x="5331900" y="12077730"/>
                </a:cubicBezTo>
                <a:cubicBezTo>
                  <a:pt x="5320534" y="12253082"/>
                  <a:pt x="5353069" y="12417503"/>
                  <a:pt x="5331900" y="12713400"/>
                </a:cubicBezTo>
                <a:cubicBezTo>
                  <a:pt x="4998126" y="12747140"/>
                  <a:pt x="4884097" y="12737683"/>
                  <a:pt x="4612094" y="12713400"/>
                </a:cubicBezTo>
                <a:cubicBezTo>
                  <a:pt x="4340091" y="12689117"/>
                  <a:pt x="4309979" y="12725205"/>
                  <a:pt x="4052244" y="12713400"/>
                </a:cubicBezTo>
                <a:cubicBezTo>
                  <a:pt x="3794509" y="12701596"/>
                  <a:pt x="3668927" y="12701039"/>
                  <a:pt x="3332438" y="12713400"/>
                </a:cubicBezTo>
                <a:cubicBezTo>
                  <a:pt x="2995949" y="12725761"/>
                  <a:pt x="2972098" y="12688966"/>
                  <a:pt x="2825907" y="12713400"/>
                </a:cubicBezTo>
                <a:cubicBezTo>
                  <a:pt x="2679716" y="12737834"/>
                  <a:pt x="2454692" y="12703449"/>
                  <a:pt x="2106101" y="12713400"/>
                </a:cubicBezTo>
                <a:cubicBezTo>
                  <a:pt x="1757510" y="12723351"/>
                  <a:pt x="1740624" y="12720455"/>
                  <a:pt x="1546251" y="12713400"/>
                </a:cubicBezTo>
                <a:cubicBezTo>
                  <a:pt x="1351878" y="12706346"/>
                  <a:pt x="1155157" y="12713194"/>
                  <a:pt x="1039721" y="12713400"/>
                </a:cubicBezTo>
                <a:cubicBezTo>
                  <a:pt x="924285" y="12713607"/>
                  <a:pt x="367198" y="12735448"/>
                  <a:pt x="0" y="12713400"/>
                </a:cubicBezTo>
                <a:cubicBezTo>
                  <a:pt x="974" y="12357789"/>
                  <a:pt x="-1469" y="12184390"/>
                  <a:pt x="0" y="11917140"/>
                </a:cubicBezTo>
                <a:cubicBezTo>
                  <a:pt x="1469" y="11649890"/>
                  <a:pt x="-2723" y="11679311"/>
                  <a:pt x="0" y="11502281"/>
                </a:cubicBezTo>
                <a:cubicBezTo>
                  <a:pt x="2723" y="11325251"/>
                  <a:pt x="-11338" y="11307706"/>
                  <a:pt x="0" y="11214557"/>
                </a:cubicBezTo>
                <a:cubicBezTo>
                  <a:pt x="11338" y="11121408"/>
                  <a:pt x="-7860" y="11034244"/>
                  <a:pt x="0" y="10926833"/>
                </a:cubicBezTo>
                <a:cubicBezTo>
                  <a:pt x="7860" y="10819422"/>
                  <a:pt x="-19640" y="10417764"/>
                  <a:pt x="0" y="10130572"/>
                </a:cubicBezTo>
                <a:cubicBezTo>
                  <a:pt x="19640" y="9843380"/>
                  <a:pt x="13438" y="9900535"/>
                  <a:pt x="0" y="9842848"/>
                </a:cubicBezTo>
                <a:cubicBezTo>
                  <a:pt x="-13438" y="9785161"/>
                  <a:pt x="-28125" y="9423688"/>
                  <a:pt x="0" y="9173722"/>
                </a:cubicBezTo>
                <a:cubicBezTo>
                  <a:pt x="28125" y="8923756"/>
                  <a:pt x="12762" y="8946373"/>
                  <a:pt x="0" y="8758863"/>
                </a:cubicBezTo>
                <a:cubicBezTo>
                  <a:pt x="-12762" y="8571353"/>
                  <a:pt x="-25476" y="8319500"/>
                  <a:pt x="0" y="8089737"/>
                </a:cubicBezTo>
                <a:cubicBezTo>
                  <a:pt x="25476" y="7859974"/>
                  <a:pt x="17794" y="7738204"/>
                  <a:pt x="0" y="7420611"/>
                </a:cubicBezTo>
                <a:cubicBezTo>
                  <a:pt x="-17794" y="7103018"/>
                  <a:pt x="19993" y="7047176"/>
                  <a:pt x="0" y="6751485"/>
                </a:cubicBezTo>
                <a:cubicBezTo>
                  <a:pt x="-19993" y="6455794"/>
                  <a:pt x="-8998" y="6399409"/>
                  <a:pt x="0" y="6082358"/>
                </a:cubicBezTo>
                <a:cubicBezTo>
                  <a:pt x="8998" y="5765307"/>
                  <a:pt x="18297" y="5717139"/>
                  <a:pt x="0" y="5540366"/>
                </a:cubicBezTo>
                <a:cubicBezTo>
                  <a:pt x="-18297" y="5363593"/>
                  <a:pt x="-31164" y="5120018"/>
                  <a:pt x="0" y="4744106"/>
                </a:cubicBezTo>
                <a:cubicBezTo>
                  <a:pt x="31164" y="4368194"/>
                  <a:pt x="-30615" y="4321636"/>
                  <a:pt x="0" y="4074979"/>
                </a:cubicBezTo>
                <a:cubicBezTo>
                  <a:pt x="30615" y="3828322"/>
                  <a:pt x="-45686" y="3573315"/>
                  <a:pt x="0" y="3151585"/>
                </a:cubicBezTo>
                <a:cubicBezTo>
                  <a:pt x="45686" y="2729855"/>
                  <a:pt x="14696" y="2480701"/>
                  <a:pt x="0" y="2228191"/>
                </a:cubicBezTo>
                <a:cubicBezTo>
                  <a:pt x="-14696" y="1975681"/>
                  <a:pt x="-35838" y="1713517"/>
                  <a:pt x="0" y="1431930"/>
                </a:cubicBezTo>
                <a:cubicBezTo>
                  <a:pt x="35838" y="1150343"/>
                  <a:pt x="7782" y="883835"/>
                  <a:pt x="0" y="635670"/>
                </a:cubicBezTo>
                <a:cubicBezTo>
                  <a:pt x="-7782" y="387505"/>
                  <a:pt x="-16033" y="280814"/>
                  <a:pt x="0" y="0"/>
                </a:cubicBezTo>
                <a:close/>
              </a:path>
            </a:pathLst>
          </a:custGeom>
          <a:solidFill>
            <a:srgbClr val="DFE1E0"/>
          </a:solidFill>
          <a:ln w="19050" cap="flat" cmpd="sng">
            <a:solidFill>
              <a:srgbClr val="1F1E2C"/>
            </a:solidFill>
            <a:prstDash val="solid"/>
            <a:round/>
            <a:headEnd type="none" w="sm" len="sm"/>
            <a:tailEnd type="none" w="sm" len="sm"/>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E2C"/>
              </a:solidFill>
            </a:endParaRPr>
          </a:p>
        </p:txBody>
      </p:sp>
      <p:sp>
        <p:nvSpPr>
          <p:cNvPr id="309" name="Google Shape;309;p26"/>
          <p:cNvSpPr txBox="1">
            <a:spLocks noGrp="1"/>
          </p:cNvSpPr>
          <p:nvPr>
            <p:ph type="title"/>
          </p:nvPr>
        </p:nvSpPr>
        <p:spPr>
          <a:xfrm>
            <a:off x="785484" y="429768"/>
            <a:ext cx="21471900" cy="1924200"/>
          </a:xfrm>
          <a:prstGeom prst="rect">
            <a:avLst/>
          </a:prstGeom>
        </p:spPr>
        <p:txBody>
          <a:bodyPr spcFirstLastPara="1" wrap="square" lIns="256000" tIns="256000" rIns="256000" bIns="256000" anchor="t" anchorCtr="0">
            <a:noAutofit/>
          </a:bodyPr>
          <a:lstStyle/>
          <a:p>
            <a:pPr marL="0" lvl="0" indent="0" algn="ctr" rtl="0">
              <a:spcBef>
                <a:spcPts val="0"/>
              </a:spcBef>
              <a:spcAft>
                <a:spcPts val="0"/>
              </a:spcAft>
              <a:buNone/>
            </a:pPr>
            <a:r>
              <a:rPr lang="en-US" dirty="0">
                <a:solidFill>
                  <a:srgbClr val="1F1E2C"/>
                </a:solidFill>
              </a:rPr>
              <a:t>Quantum RAM</a:t>
            </a:r>
            <a:endParaRPr dirty="0">
              <a:solidFill>
                <a:srgbClr val="1F1E2C"/>
              </a:solidFill>
            </a:endParaRPr>
          </a:p>
        </p:txBody>
      </p:sp>
      <p:sp>
        <p:nvSpPr>
          <p:cNvPr id="310" name="Google Shape;310;p26"/>
          <p:cNvSpPr/>
          <p:nvPr/>
        </p:nvSpPr>
        <p:spPr>
          <a:xfrm>
            <a:off x="6053059" y="4111475"/>
            <a:ext cx="10927800" cy="12713400"/>
          </a:xfrm>
          <a:custGeom>
            <a:avLst/>
            <a:gdLst>
              <a:gd name="connsiteX0" fmla="*/ 0 w 10927800"/>
              <a:gd name="connsiteY0" fmla="*/ 0 h 12713400"/>
              <a:gd name="connsiteX1" fmla="*/ 901544 w 10927800"/>
              <a:gd name="connsiteY1" fmla="*/ 0 h 12713400"/>
              <a:gd name="connsiteX2" fmla="*/ 1803087 w 10927800"/>
              <a:gd name="connsiteY2" fmla="*/ 0 h 12713400"/>
              <a:gd name="connsiteX3" fmla="*/ 2158241 w 10927800"/>
              <a:gd name="connsiteY3" fmla="*/ 0 h 12713400"/>
              <a:gd name="connsiteX4" fmla="*/ 2841228 w 10927800"/>
              <a:gd name="connsiteY4" fmla="*/ 0 h 12713400"/>
              <a:gd name="connsiteX5" fmla="*/ 3305660 w 10927800"/>
              <a:gd name="connsiteY5" fmla="*/ 0 h 12713400"/>
              <a:gd name="connsiteX6" fmla="*/ 3770091 w 10927800"/>
              <a:gd name="connsiteY6" fmla="*/ 0 h 12713400"/>
              <a:gd name="connsiteX7" fmla="*/ 4234522 w 10927800"/>
              <a:gd name="connsiteY7" fmla="*/ 0 h 12713400"/>
              <a:gd name="connsiteX8" fmla="*/ 4698954 w 10927800"/>
              <a:gd name="connsiteY8" fmla="*/ 0 h 12713400"/>
              <a:gd name="connsiteX9" fmla="*/ 5272663 w 10927800"/>
              <a:gd name="connsiteY9" fmla="*/ 0 h 12713400"/>
              <a:gd name="connsiteX10" fmla="*/ 5737095 w 10927800"/>
              <a:gd name="connsiteY10" fmla="*/ 0 h 12713400"/>
              <a:gd name="connsiteX11" fmla="*/ 6310804 w 10927800"/>
              <a:gd name="connsiteY11" fmla="*/ 0 h 12713400"/>
              <a:gd name="connsiteX12" fmla="*/ 7103070 w 10927800"/>
              <a:gd name="connsiteY12" fmla="*/ 0 h 12713400"/>
              <a:gd name="connsiteX13" fmla="*/ 7567501 w 10927800"/>
              <a:gd name="connsiteY13" fmla="*/ 0 h 12713400"/>
              <a:gd name="connsiteX14" fmla="*/ 7922655 w 10927800"/>
              <a:gd name="connsiteY14" fmla="*/ 0 h 12713400"/>
              <a:gd name="connsiteX15" fmla="*/ 8824198 w 10927800"/>
              <a:gd name="connsiteY15" fmla="*/ 0 h 12713400"/>
              <a:gd name="connsiteX16" fmla="*/ 9179352 w 10927800"/>
              <a:gd name="connsiteY16" fmla="*/ 0 h 12713400"/>
              <a:gd name="connsiteX17" fmla="*/ 9862339 w 10927800"/>
              <a:gd name="connsiteY17" fmla="*/ 0 h 12713400"/>
              <a:gd name="connsiteX18" fmla="*/ 10217493 w 10927800"/>
              <a:gd name="connsiteY18" fmla="*/ 0 h 12713400"/>
              <a:gd name="connsiteX19" fmla="*/ 10927800 w 10927800"/>
              <a:gd name="connsiteY19" fmla="*/ 0 h 12713400"/>
              <a:gd name="connsiteX20" fmla="*/ 10927800 w 10927800"/>
              <a:gd name="connsiteY20" fmla="*/ 669126 h 12713400"/>
              <a:gd name="connsiteX21" fmla="*/ 10927800 w 10927800"/>
              <a:gd name="connsiteY21" fmla="*/ 1211119 h 12713400"/>
              <a:gd name="connsiteX22" fmla="*/ 10927800 w 10927800"/>
              <a:gd name="connsiteY22" fmla="*/ 1625977 h 12713400"/>
              <a:gd name="connsiteX23" fmla="*/ 10927800 w 10927800"/>
              <a:gd name="connsiteY23" fmla="*/ 2040835 h 12713400"/>
              <a:gd name="connsiteX24" fmla="*/ 10927800 w 10927800"/>
              <a:gd name="connsiteY24" fmla="*/ 2837096 h 12713400"/>
              <a:gd name="connsiteX25" fmla="*/ 10927800 w 10927800"/>
              <a:gd name="connsiteY25" fmla="*/ 3124820 h 12713400"/>
              <a:gd name="connsiteX26" fmla="*/ 10927800 w 10927800"/>
              <a:gd name="connsiteY26" fmla="*/ 3666812 h 12713400"/>
              <a:gd name="connsiteX27" fmla="*/ 10927800 w 10927800"/>
              <a:gd name="connsiteY27" fmla="*/ 4335939 h 12713400"/>
              <a:gd name="connsiteX28" fmla="*/ 10927800 w 10927800"/>
              <a:gd name="connsiteY28" fmla="*/ 4750797 h 12713400"/>
              <a:gd name="connsiteX29" fmla="*/ 10927800 w 10927800"/>
              <a:gd name="connsiteY29" fmla="*/ 5674191 h 12713400"/>
              <a:gd name="connsiteX30" fmla="*/ 10927800 w 10927800"/>
              <a:gd name="connsiteY30" fmla="*/ 5961915 h 12713400"/>
              <a:gd name="connsiteX31" fmla="*/ 10927800 w 10927800"/>
              <a:gd name="connsiteY31" fmla="*/ 6249640 h 12713400"/>
              <a:gd name="connsiteX32" fmla="*/ 10927800 w 10927800"/>
              <a:gd name="connsiteY32" fmla="*/ 6791632 h 12713400"/>
              <a:gd name="connsiteX33" fmla="*/ 10927800 w 10927800"/>
              <a:gd name="connsiteY33" fmla="*/ 7460758 h 12713400"/>
              <a:gd name="connsiteX34" fmla="*/ 10927800 w 10927800"/>
              <a:gd name="connsiteY34" fmla="*/ 8257019 h 12713400"/>
              <a:gd name="connsiteX35" fmla="*/ 10927800 w 10927800"/>
              <a:gd name="connsiteY35" fmla="*/ 9053279 h 12713400"/>
              <a:gd name="connsiteX36" fmla="*/ 10927800 w 10927800"/>
              <a:gd name="connsiteY36" fmla="*/ 9976673 h 12713400"/>
              <a:gd name="connsiteX37" fmla="*/ 10927800 w 10927800"/>
              <a:gd name="connsiteY37" fmla="*/ 10645800 h 12713400"/>
              <a:gd name="connsiteX38" fmla="*/ 10927800 w 10927800"/>
              <a:gd name="connsiteY38" fmla="*/ 10933524 h 12713400"/>
              <a:gd name="connsiteX39" fmla="*/ 10927800 w 10927800"/>
              <a:gd name="connsiteY39" fmla="*/ 11856918 h 12713400"/>
              <a:gd name="connsiteX40" fmla="*/ 10927800 w 10927800"/>
              <a:gd name="connsiteY40" fmla="*/ 12713400 h 12713400"/>
              <a:gd name="connsiteX41" fmla="*/ 10244813 w 10927800"/>
              <a:gd name="connsiteY41" fmla="*/ 12713400 h 12713400"/>
              <a:gd name="connsiteX42" fmla="*/ 9671103 w 10927800"/>
              <a:gd name="connsiteY42" fmla="*/ 12713400 h 12713400"/>
              <a:gd name="connsiteX43" fmla="*/ 8769560 w 10927800"/>
              <a:gd name="connsiteY43" fmla="*/ 12713400 h 12713400"/>
              <a:gd name="connsiteX44" fmla="*/ 8086572 w 10927800"/>
              <a:gd name="connsiteY44" fmla="*/ 12713400 h 12713400"/>
              <a:gd name="connsiteX45" fmla="*/ 7622141 w 10927800"/>
              <a:gd name="connsiteY45" fmla="*/ 12713400 h 12713400"/>
              <a:gd name="connsiteX46" fmla="*/ 7157709 w 10927800"/>
              <a:gd name="connsiteY46" fmla="*/ 12713400 h 12713400"/>
              <a:gd name="connsiteX47" fmla="*/ 6802556 w 10927800"/>
              <a:gd name="connsiteY47" fmla="*/ 12713400 h 12713400"/>
              <a:gd name="connsiteX48" fmla="*/ 6119568 w 10927800"/>
              <a:gd name="connsiteY48" fmla="*/ 12713400 h 12713400"/>
              <a:gd name="connsiteX49" fmla="*/ 5655137 w 10927800"/>
              <a:gd name="connsiteY49" fmla="*/ 12713400 h 12713400"/>
              <a:gd name="connsiteX50" fmla="*/ 4753593 w 10927800"/>
              <a:gd name="connsiteY50" fmla="*/ 12713400 h 12713400"/>
              <a:gd name="connsiteX51" fmla="*/ 3961328 w 10927800"/>
              <a:gd name="connsiteY51" fmla="*/ 12713400 h 12713400"/>
              <a:gd name="connsiteX52" fmla="*/ 3387618 w 10927800"/>
              <a:gd name="connsiteY52" fmla="*/ 12713400 h 12713400"/>
              <a:gd name="connsiteX53" fmla="*/ 2486075 w 10927800"/>
              <a:gd name="connsiteY53" fmla="*/ 12713400 h 12713400"/>
              <a:gd name="connsiteX54" fmla="*/ 1803087 w 10927800"/>
              <a:gd name="connsiteY54" fmla="*/ 12713400 h 12713400"/>
              <a:gd name="connsiteX55" fmla="*/ 1338656 w 10927800"/>
              <a:gd name="connsiteY55" fmla="*/ 12713400 h 12713400"/>
              <a:gd name="connsiteX56" fmla="*/ 0 w 10927800"/>
              <a:gd name="connsiteY56" fmla="*/ 12713400 h 12713400"/>
              <a:gd name="connsiteX57" fmla="*/ 0 w 10927800"/>
              <a:gd name="connsiteY57" fmla="*/ 12298542 h 12713400"/>
              <a:gd name="connsiteX58" fmla="*/ 0 w 10927800"/>
              <a:gd name="connsiteY58" fmla="*/ 11375147 h 12713400"/>
              <a:gd name="connsiteX59" fmla="*/ 0 w 10927800"/>
              <a:gd name="connsiteY59" fmla="*/ 10706021 h 12713400"/>
              <a:gd name="connsiteX60" fmla="*/ 0 w 10927800"/>
              <a:gd name="connsiteY60" fmla="*/ 10164029 h 12713400"/>
              <a:gd name="connsiteX61" fmla="*/ 0 w 10927800"/>
              <a:gd name="connsiteY61" fmla="*/ 9494902 h 12713400"/>
              <a:gd name="connsiteX62" fmla="*/ 0 w 10927800"/>
              <a:gd name="connsiteY62" fmla="*/ 8825776 h 12713400"/>
              <a:gd name="connsiteX63" fmla="*/ 0 w 10927800"/>
              <a:gd name="connsiteY63" fmla="*/ 8538052 h 12713400"/>
              <a:gd name="connsiteX64" fmla="*/ 0 w 10927800"/>
              <a:gd name="connsiteY64" fmla="*/ 7741791 h 12713400"/>
              <a:gd name="connsiteX65" fmla="*/ 0 w 10927800"/>
              <a:gd name="connsiteY65" fmla="*/ 6945531 h 12713400"/>
              <a:gd name="connsiteX66" fmla="*/ 0 w 10927800"/>
              <a:gd name="connsiteY66" fmla="*/ 6657807 h 12713400"/>
              <a:gd name="connsiteX67" fmla="*/ 0 w 10927800"/>
              <a:gd name="connsiteY67" fmla="*/ 6242949 h 12713400"/>
              <a:gd name="connsiteX68" fmla="*/ 0 w 10927800"/>
              <a:gd name="connsiteY68" fmla="*/ 5700956 h 12713400"/>
              <a:gd name="connsiteX69" fmla="*/ 0 w 10927800"/>
              <a:gd name="connsiteY69" fmla="*/ 5286098 h 12713400"/>
              <a:gd name="connsiteX70" fmla="*/ 0 w 10927800"/>
              <a:gd name="connsiteY70" fmla="*/ 4616972 h 12713400"/>
              <a:gd name="connsiteX71" fmla="*/ 0 w 10927800"/>
              <a:gd name="connsiteY71" fmla="*/ 4202113 h 12713400"/>
              <a:gd name="connsiteX72" fmla="*/ 0 w 10927800"/>
              <a:gd name="connsiteY72" fmla="*/ 3278719 h 12713400"/>
              <a:gd name="connsiteX73" fmla="*/ 0 w 10927800"/>
              <a:gd name="connsiteY73" fmla="*/ 2355325 h 12713400"/>
              <a:gd name="connsiteX74" fmla="*/ 0 w 10927800"/>
              <a:gd name="connsiteY74" fmla="*/ 2067600 h 12713400"/>
              <a:gd name="connsiteX75" fmla="*/ 0 w 10927800"/>
              <a:gd name="connsiteY75" fmla="*/ 1779876 h 12713400"/>
              <a:gd name="connsiteX76" fmla="*/ 0 w 10927800"/>
              <a:gd name="connsiteY76" fmla="*/ 1365018 h 12713400"/>
              <a:gd name="connsiteX77" fmla="*/ 0 w 10927800"/>
              <a:gd name="connsiteY77" fmla="*/ 823025 h 12713400"/>
              <a:gd name="connsiteX78" fmla="*/ 0 w 10927800"/>
              <a:gd name="connsiteY78" fmla="*/ 0 h 1271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0927800" h="12713400" fill="none" extrusionOk="0">
                <a:moveTo>
                  <a:pt x="0" y="0"/>
                </a:moveTo>
                <a:cubicBezTo>
                  <a:pt x="389465" y="13306"/>
                  <a:pt x="591103" y="-45059"/>
                  <a:pt x="901544" y="0"/>
                </a:cubicBezTo>
                <a:cubicBezTo>
                  <a:pt x="1211985" y="45059"/>
                  <a:pt x="1576303" y="-19622"/>
                  <a:pt x="1803087" y="0"/>
                </a:cubicBezTo>
                <a:cubicBezTo>
                  <a:pt x="2029871" y="19622"/>
                  <a:pt x="2086956" y="-14851"/>
                  <a:pt x="2158241" y="0"/>
                </a:cubicBezTo>
                <a:cubicBezTo>
                  <a:pt x="2229526" y="14851"/>
                  <a:pt x="2690795" y="27396"/>
                  <a:pt x="2841228" y="0"/>
                </a:cubicBezTo>
                <a:cubicBezTo>
                  <a:pt x="2991661" y="-27396"/>
                  <a:pt x="3193876" y="-8975"/>
                  <a:pt x="3305660" y="0"/>
                </a:cubicBezTo>
                <a:cubicBezTo>
                  <a:pt x="3417444" y="8975"/>
                  <a:pt x="3571816" y="18494"/>
                  <a:pt x="3770091" y="0"/>
                </a:cubicBezTo>
                <a:cubicBezTo>
                  <a:pt x="3968366" y="-18494"/>
                  <a:pt x="4040187" y="19199"/>
                  <a:pt x="4234522" y="0"/>
                </a:cubicBezTo>
                <a:cubicBezTo>
                  <a:pt x="4428857" y="-19199"/>
                  <a:pt x="4547665" y="22439"/>
                  <a:pt x="4698954" y="0"/>
                </a:cubicBezTo>
                <a:cubicBezTo>
                  <a:pt x="4850243" y="-22439"/>
                  <a:pt x="5138342" y="-10785"/>
                  <a:pt x="5272663" y="0"/>
                </a:cubicBezTo>
                <a:cubicBezTo>
                  <a:pt x="5406984" y="10785"/>
                  <a:pt x="5585963" y="-9261"/>
                  <a:pt x="5737095" y="0"/>
                </a:cubicBezTo>
                <a:cubicBezTo>
                  <a:pt x="5888227" y="9261"/>
                  <a:pt x="6069576" y="4676"/>
                  <a:pt x="6310804" y="0"/>
                </a:cubicBezTo>
                <a:cubicBezTo>
                  <a:pt x="6552032" y="-4676"/>
                  <a:pt x="6729415" y="1830"/>
                  <a:pt x="7103070" y="0"/>
                </a:cubicBezTo>
                <a:cubicBezTo>
                  <a:pt x="7476725" y="-1830"/>
                  <a:pt x="7463825" y="-16575"/>
                  <a:pt x="7567501" y="0"/>
                </a:cubicBezTo>
                <a:cubicBezTo>
                  <a:pt x="7671177" y="16575"/>
                  <a:pt x="7825140" y="-7124"/>
                  <a:pt x="7922655" y="0"/>
                </a:cubicBezTo>
                <a:cubicBezTo>
                  <a:pt x="8020170" y="7124"/>
                  <a:pt x="8538530" y="-37859"/>
                  <a:pt x="8824198" y="0"/>
                </a:cubicBezTo>
                <a:cubicBezTo>
                  <a:pt x="9109866" y="37859"/>
                  <a:pt x="9032441" y="-11784"/>
                  <a:pt x="9179352" y="0"/>
                </a:cubicBezTo>
                <a:cubicBezTo>
                  <a:pt x="9326263" y="11784"/>
                  <a:pt x="9707347" y="-900"/>
                  <a:pt x="9862339" y="0"/>
                </a:cubicBezTo>
                <a:cubicBezTo>
                  <a:pt x="10017331" y="900"/>
                  <a:pt x="10062796" y="14748"/>
                  <a:pt x="10217493" y="0"/>
                </a:cubicBezTo>
                <a:cubicBezTo>
                  <a:pt x="10372190" y="-14748"/>
                  <a:pt x="10757615" y="-7158"/>
                  <a:pt x="10927800" y="0"/>
                </a:cubicBezTo>
                <a:cubicBezTo>
                  <a:pt x="10899508" y="185727"/>
                  <a:pt x="10915348" y="362153"/>
                  <a:pt x="10927800" y="669126"/>
                </a:cubicBezTo>
                <a:cubicBezTo>
                  <a:pt x="10940252" y="976099"/>
                  <a:pt x="10905820" y="1085190"/>
                  <a:pt x="10927800" y="1211119"/>
                </a:cubicBezTo>
                <a:cubicBezTo>
                  <a:pt x="10949780" y="1337048"/>
                  <a:pt x="10920668" y="1420160"/>
                  <a:pt x="10927800" y="1625977"/>
                </a:cubicBezTo>
                <a:cubicBezTo>
                  <a:pt x="10934932" y="1831794"/>
                  <a:pt x="10913867" y="1946894"/>
                  <a:pt x="10927800" y="2040835"/>
                </a:cubicBezTo>
                <a:cubicBezTo>
                  <a:pt x="10941733" y="2134776"/>
                  <a:pt x="10942278" y="2589608"/>
                  <a:pt x="10927800" y="2837096"/>
                </a:cubicBezTo>
                <a:cubicBezTo>
                  <a:pt x="10913322" y="3084584"/>
                  <a:pt x="10926451" y="2994619"/>
                  <a:pt x="10927800" y="3124820"/>
                </a:cubicBezTo>
                <a:cubicBezTo>
                  <a:pt x="10929149" y="3255021"/>
                  <a:pt x="10922680" y="3490783"/>
                  <a:pt x="10927800" y="3666812"/>
                </a:cubicBezTo>
                <a:cubicBezTo>
                  <a:pt x="10932920" y="3842841"/>
                  <a:pt x="10898033" y="4027981"/>
                  <a:pt x="10927800" y="4335939"/>
                </a:cubicBezTo>
                <a:cubicBezTo>
                  <a:pt x="10957567" y="4643897"/>
                  <a:pt x="10932783" y="4647226"/>
                  <a:pt x="10927800" y="4750797"/>
                </a:cubicBezTo>
                <a:cubicBezTo>
                  <a:pt x="10922817" y="4854368"/>
                  <a:pt x="10953343" y="5472336"/>
                  <a:pt x="10927800" y="5674191"/>
                </a:cubicBezTo>
                <a:cubicBezTo>
                  <a:pt x="10902257" y="5876046"/>
                  <a:pt x="10926704" y="5847163"/>
                  <a:pt x="10927800" y="5961915"/>
                </a:cubicBezTo>
                <a:cubicBezTo>
                  <a:pt x="10928896" y="6076667"/>
                  <a:pt x="10924083" y="6120861"/>
                  <a:pt x="10927800" y="6249640"/>
                </a:cubicBezTo>
                <a:cubicBezTo>
                  <a:pt x="10931517" y="6378419"/>
                  <a:pt x="10943487" y="6580774"/>
                  <a:pt x="10927800" y="6791632"/>
                </a:cubicBezTo>
                <a:cubicBezTo>
                  <a:pt x="10912113" y="7002490"/>
                  <a:pt x="10894561" y="7308960"/>
                  <a:pt x="10927800" y="7460758"/>
                </a:cubicBezTo>
                <a:cubicBezTo>
                  <a:pt x="10961039" y="7612556"/>
                  <a:pt x="10933699" y="8019139"/>
                  <a:pt x="10927800" y="8257019"/>
                </a:cubicBezTo>
                <a:cubicBezTo>
                  <a:pt x="10921901" y="8494899"/>
                  <a:pt x="10932654" y="8658509"/>
                  <a:pt x="10927800" y="9053279"/>
                </a:cubicBezTo>
                <a:cubicBezTo>
                  <a:pt x="10922946" y="9448049"/>
                  <a:pt x="10899189" y="9683000"/>
                  <a:pt x="10927800" y="9976673"/>
                </a:cubicBezTo>
                <a:cubicBezTo>
                  <a:pt x="10956411" y="10270346"/>
                  <a:pt x="10948935" y="10495501"/>
                  <a:pt x="10927800" y="10645800"/>
                </a:cubicBezTo>
                <a:cubicBezTo>
                  <a:pt x="10906665" y="10796099"/>
                  <a:pt x="10917144" y="10790378"/>
                  <a:pt x="10927800" y="10933524"/>
                </a:cubicBezTo>
                <a:cubicBezTo>
                  <a:pt x="10938456" y="11076670"/>
                  <a:pt x="10958381" y="11432578"/>
                  <a:pt x="10927800" y="11856918"/>
                </a:cubicBezTo>
                <a:cubicBezTo>
                  <a:pt x="10897219" y="12281258"/>
                  <a:pt x="10893865" y="12375712"/>
                  <a:pt x="10927800" y="12713400"/>
                </a:cubicBezTo>
                <a:cubicBezTo>
                  <a:pt x="10595835" y="12724110"/>
                  <a:pt x="10580603" y="12742427"/>
                  <a:pt x="10244813" y="12713400"/>
                </a:cubicBezTo>
                <a:cubicBezTo>
                  <a:pt x="9909023" y="12684373"/>
                  <a:pt x="9912973" y="12730313"/>
                  <a:pt x="9671103" y="12713400"/>
                </a:cubicBezTo>
                <a:cubicBezTo>
                  <a:pt x="9429233" y="12696488"/>
                  <a:pt x="9180640" y="12755511"/>
                  <a:pt x="8769560" y="12713400"/>
                </a:cubicBezTo>
                <a:cubicBezTo>
                  <a:pt x="8358480" y="12671289"/>
                  <a:pt x="8404658" y="12720669"/>
                  <a:pt x="8086572" y="12713400"/>
                </a:cubicBezTo>
                <a:cubicBezTo>
                  <a:pt x="7768486" y="12706131"/>
                  <a:pt x="7809050" y="12692378"/>
                  <a:pt x="7622141" y="12713400"/>
                </a:cubicBezTo>
                <a:cubicBezTo>
                  <a:pt x="7435232" y="12734422"/>
                  <a:pt x="7341845" y="12694225"/>
                  <a:pt x="7157709" y="12713400"/>
                </a:cubicBezTo>
                <a:cubicBezTo>
                  <a:pt x="6973573" y="12732575"/>
                  <a:pt x="6928370" y="12708987"/>
                  <a:pt x="6802556" y="12713400"/>
                </a:cubicBezTo>
                <a:cubicBezTo>
                  <a:pt x="6676742" y="12717813"/>
                  <a:pt x="6397795" y="12736578"/>
                  <a:pt x="6119568" y="12713400"/>
                </a:cubicBezTo>
                <a:cubicBezTo>
                  <a:pt x="5841341" y="12690222"/>
                  <a:pt x="5867584" y="12712184"/>
                  <a:pt x="5655137" y="12713400"/>
                </a:cubicBezTo>
                <a:cubicBezTo>
                  <a:pt x="5442690" y="12714616"/>
                  <a:pt x="5095046" y="12672099"/>
                  <a:pt x="4753593" y="12713400"/>
                </a:cubicBezTo>
                <a:cubicBezTo>
                  <a:pt x="4412140" y="12754701"/>
                  <a:pt x="4186963" y="12732693"/>
                  <a:pt x="3961328" y="12713400"/>
                </a:cubicBezTo>
                <a:cubicBezTo>
                  <a:pt x="3735693" y="12694107"/>
                  <a:pt x="3578653" y="12732106"/>
                  <a:pt x="3387618" y="12713400"/>
                </a:cubicBezTo>
                <a:cubicBezTo>
                  <a:pt x="3196583" y="12694695"/>
                  <a:pt x="2875064" y="12676422"/>
                  <a:pt x="2486075" y="12713400"/>
                </a:cubicBezTo>
                <a:cubicBezTo>
                  <a:pt x="2097086" y="12750378"/>
                  <a:pt x="2046021" y="12741437"/>
                  <a:pt x="1803087" y="12713400"/>
                </a:cubicBezTo>
                <a:cubicBezTo>
                  <a:pt x="1560153" y="12685363"/>
                  <a:pt x="1516526" y="12732456"/>
                  <a:pt x="1338656" y="12713400"/>
                </a:cubicBezTo>
                <a:cubicBezTo>
                  <a:pt x="1160786" y="12694344"/>
                  <a:pt x="347627" y="12676949"/>
                  <a:pt x="0" y="12713400"/>
                </a:cubicBezTo>
                <a:cubicBezTo>
                  <a:pt x="9353" y="12572060"/>
                  <a:pt x="-5619" y="12444158"/>
                  <a:pt x="0" y="12298542"/>
                </a:cubicBezTo>
                <a:cubicBezTo>
                  <a:pt x="5619" y="12152926"/>
                  <a:pt x="202" y="11586903"/>
                  <a:pt x="0" y="11375147"/>
                </a:cubicBezTo>
                <a:cubicBezTo>
                  <a:pt x="-202" y="11163392"/>
                  <a:pt x="26841" y="10921461"/>
                  <a:pt x="0" y="10706021"/>
                </a:cubicBezTo>
                <a:cubicBezTo>
                  <a:pt x="-26841" y="10490581"/>
                  <a:pt x="-18797" y="10332071"/>
                  <a:pt x="0" y="10164029"/>
                </a:cubicBezTo>
                <a:cubicBezTo>
                  <a:pt x="18797" y="9995987"/>
                  <a:pt x="-25822" y="9819631"/>
                  <a:pt x="0" y="9494902"/>
                </a:cubicBezTo>
                <a:cubicBezTo>
                  <a:pt x="25822" y="9170173"/>
                  <a:pt x="22070" y="9148946"/>
                  <a:pt x="0" y="8825776"/>
                </a:cubicBezTo>
                <a:cubicBezTo>
                  <a:pt x="-22070" y="8502606"/>
                  <a:pt x="5412" y="8612930"/>
                  <a:pt x="0" y="8538052"/>
                </a:cubicBezTo>
                <a:cubicBezTo>
                  <a:pt x="-5412" y="8463174"/>
                  <a:pt x="-17749" y="7902700"/>
                  <a:pt x="0" y="7741791"/>
                </a:cubicBezTo>
                <a:cubicBezTo>
                  <a:pt x="17749" y="7580882"/>
                  <a:pt x="-23409" y="7237183"/>
                  <a:pt x="0" y="6945531"/>
                </a:cubicBezTo>
                <a:cubicBezTo>
                  <a:pt x="23409" y="6653879"/>
                  <a:pt x="-455" y="6730401"/>
                  <a:pt x="0" y="6657807"/>
                </a:cubicBezTo>
                <a:cubicBezTo>
                  <a:pt x="455" y="6585213"/>
                  <a:pt x="7786" y="6448886"/>
                  <a:pt x="0" y="6242949"/>
                </a:cubicBezTo>
                <a:cubicBezTo>
                  <a:pt x="-7786" y="6037012"/>
                  <a:pt x="-6144" y="5850954"/>
                  <a:pt x="0" y="5700956"/>
                </a:cubicBezTo>
                <a:cubicBezTo>
                  <a:pt x="6144" y="5550958"/>
                  <a:pt x="-5303" y="5445494"/>
                  <a:pt x="0" y="5286098"/>
                </a:cubicBezTo>
                <a:cubicBezTo>
                  <a:pt x="5303" y="5126702"/>
                  <a:pt x="-30905" y="4901787"/>
                  <a:pt x="0" y="4616972"/>
                </a:cubicBezTo>
                <a:cubicBezTo>
                  <a:pt x="30905" y="4332157"/>
                  <a:pt x="8518" y="4305373"/>
                  <a:pt x="0" y="4202113"/>
                </a:cubicBezTo>
                <a:cubicBezTo>
                  <a:pt x="-8518" y="4098853"/>
                  <a:pt x="-41710" y="3522730"/>
                  <a:pt x="0" y="3278719"/>
                </a:cubicBezTo>
                <a:cubicBezTo>
                  <a:pt x="41710" y="3034708"/>
                  <a:pt x="-36023" y="2540031"/>
                  <a:pt x="0" y="2355325"/>
                </a:cubicBezTo>
                <a:cubicBezTo>
                  <a:pt x="36023" y="2170619"/>
                  <a:pt x="-10668" y="2196697"/>
                  <a:pt x="0" y="2067600"/>
                </a:cubicBezTo>
                <a:cubicBezTo>
                  <a:pt x="10668" y="1938504"/>
                  <a:pt x="-13057" y="1854227"/>
                  <a:pt x="0" y="1779876"/>
                </a:cubicBezTo>
                <a:cubicBezTo>
                  <a:pt x="13057" y="1705525"/>
                  <a:pt x="20396" y="1468208"/>
                  <a:pt x="0" y="1365018"/>
                </a:cubicBezTo>
                <a:cubicBezTo>
                  <a:pt x="-20396" y="1261828"/>
                  <a:pt x="-1119" y="1018884"/>
                  <a:pt x="0" y="823025"/>
                </a:cubicBezTo>
                <a:cubicBezTo>
                  <a:pt x="1119" y="627166"/>
                  <a:pt x="26805" y="365683"/>
                  <a:pt x="0" y="0"/>
                </a:cubicBezTo>
                <a:close/>
              </a:path>
              <a:path w="10927800" h="12713400" stroke="0" extrusionOk="0">
                <a:moveTo>
                  <a:pt x="0" y="0"/>
                </a:moveTo>
                <a:cubicBezTo>
                  <a:pt x="209001" y="-11766"/>
                  <a:pt x="417039" y="11258"/>
                  <a:pt x="573710" y="0"/>
                </a:cubicBezTo>
                <a:cubicBezTo>
                  <a:pt x="730381" y="-11258"/>
                  <a:pt x="839407" y="7869"/>
                  <a:pt x="928863" y="0"/>
                </a:cubicBezTo>
                <a:cubicBezTo>
                  <a:pt x="1018319" y="-7869"/>
                  <a:pt x="1539824" y="-25131"/>
                  <a:pt x="1830406" y="0"/>
                </a:cubicBezTo>
                <a:cubicBezTo>
                  <a:pt x="2120988" y="25131"/>
                  <a:pt x="2197388" y="-9879"/>
                  <a:pt x="2404116" y="0"/>
                </a:cubicBezTo>
                <a:cubicBezTo>
                  <a:pt x="2610844" y="9879"/>
                  <a:pt x="2745795" y="-3047"/>
                  <a:pt x="2977825" y="0"/>
                </a:cubicBezTo>
                <a:cubicBezTo>
                  <a:pt x="3209855" y="3047"/>
                  <a:pt x="3516413" y="16437"/>
                  <a:pt x="3879369" y="0"/>
                </a:cubicBezTo>
                <a:cubicBezTo>
                  <a:pt x="4242325" y="-16437"/>
                  <a:pt x="4149122" y="-3633"/>
                  <a:pt x="4343801" y="0"/>
                </a:cubicBezTo>
                <a:cubicBezTo>
                  <a:pt x="4538480" y="3633"/>
                  <a:pt x="4978933" y="-572"/>
                  <a:pt x="5245344" y="0"/>
                </a:cubicBezTo>
                <a:cubicBezTo>
                  <a:pt x="5511755" y="572"/>
                  <a:pt x="5703792" y="-16845"/>
                  <a:pt x="6146888" y="0"/>
                </a:cubicBezTo>
                <a:cubicBezTo>
                  <a:pt x="6589984" y="16845"/>
                  <a:pt x="6650457" y="-32172"/>
                  <a:pt x="6829875" y="0"/>
                </a:cubicBezTo>
                <a:cubicBezTo>
                  <a:pt x="7009293" y="32172"/>
                  <a:pt x="7320407" y="-36777"/>
                  <a:pt x="7731419" y="0"/>
                </a:cubicBezTo>
                <a:cubicBezTo>
                  <a:pt x="8142431" y="36777"/>
                  <a:pt x="8078005" y="-16824"/>
                  <a:pt x="8305128" y="0"/>
                </a:cubicBezTo>
                <a:cubicBezTo>
                  <a:pt x="8532251" y="16824"/>
                  <a:pt x="8592379" y="17188"/>
                  <a:pt x="8878838" y="0"/>
                </a:cubicBezTo>
                <a:cubicBezTo>
                  <a:pt x="9165297" y="-17188"/>
                  <a:pt x="9336332" y="-2257"/>
                  <a:pt x="9671103" y="0"/>
                </a:cubicBezTo>
                <a:cubicBezTo>
                  <a:pt x="10005874" y="2257"/>
                  <a:pt x="10046061" y="8113"/>
                  <a:pt x="10244813" y="0"/>
                </a:cubicBezTo>
                <a:cubicBezTo>
                  <a:pt x="10443565" y="-8113"/>
                  <a:pt x="10656831" y="-16671"/>
                  <a:pt x="10927800" y="0"/>
                </a:cubicBezTo>
                <a:cubicBezTo>
                  <a:pt x="10907556" y="409430"/>
                  <a:pt x="10957063" y="626548"/>
                  <a:pt x="10927800" y="923394"/>
                </a:cubicBezTo>
                <a:cubicBezTo>
                  <a:pt x="10898537" y="1220240"/>
                  <a:pt x="10922626" y="1447521"/>
                  <a:pt x="10927800" y="1719655"/>
                </a:cubicBezTo>
                <a:cubicBezTo>
                  <a:pt x="10932974" y="1991789"/>
                  <a:pt x="10950861" y="2156325"/>
                  <a:pt x="10927800" y="2515915"/>
                </a:cubicBezTo>
                <a:cubicBezTo>
                  <a:pt x="10904739" y="2875505"/>
                  <a:pt x="10937544" y="2727661"/>
                  <a:pt x="10927800" y="2803639"/>
                </a:cubicBezTo>
                <a:cubicBezTo>
                  <a:pt x="10918056" y="2879617"/>
                  <a:pt x="10943028" y="3097979"/>
                  <a:pt x="10927800" y="3218498"/>
                </a:cubicBezTo>
                <a:cubicBezTo>
                  <a:pt x="10912572" y="3339017"/>
                  <a:pt x="10906800" y="3644311"/>
                  <a:pt x="10927800" y="4014758"/>
                </a:cubicBezTo>
                <a:cubicBezTo>
                  <a:pt x="10948800" y="4385205"/>
                  <a:pt x="10939373" y="4400190"/>
                  <a:pt x="10927800" y="4556750"/>
                </a:cubicBezTo>
                <a:cubicBezTo>
                  <a:pt x="10916227" y="4713310"/>
                  <a:pt x="10920962" y="4845159"/>
                  <a:pt x="10927800" y="4971609"/>
                </a:cubicBezTo>
                <a:cubicBezTo>
                  <a:pt x="10934638" y="5098059"/>
                  <a:pt x="10928145" y="5412276"/>
                  <a:pt x="10927800" y="5767869"/>
                </a:cubicBezTo>
                <a:cubicBezTo>
                  <a:pt x="10927455" y="6123462"/>
                  <a:pt x="10945441" y="6138641"/>
                  <a:pt x="10927800" y="6436995"/>
                </a:cubicBezTo>
                <a:cubicBezTo>
                  <a:pt x="10910159" y="6735349"/>
                  <a:pt x="10939166" y="6930769"/>
                  <a:pt x="10927800" y="7106121"/>
                </a:cubicBezTo>
                <a:cubicBezTo>
                  <a:pt x="10916434" y="7281473"/>
                  <a:pt x="10896034" y="7749823"/>
                  <a:pt x="10927800" y="8029516"/>
                </a:cubicBezTo>
                <a:cubicBezTo>
                  <a:pt x="10959566" y="8309210"/>
                  <a:pt x="10946447" y="8628861"/>
                  <a:pt x="10927800" y="8825776"/>
                </a:cubicBezTo>
                <a:cubicBezTo>
                  <a:pt x="10909153" y="9022691"/>
                  <a:pt x="10923120" y="9023158"/>
                  <a:pt x="10927800" y="9113500"/>
                </a:cubicBezTo>
                <a:cubicBezTo>
                  <a:pt x="10932480" y="9203842"/>
                  <a:pt x="10950947" y="9403900"/>
                  <a:pt x="10927800" y="9655493"/>
                </a:cubicBezTo>
                <a:cubicBezTo>
                  <a:pt x="10904653" y="9907086"/>
                  <a:pt x="10895511" y="10342354"/>
                  <a:pt x="10927800" y="10578887"/>
                </a:cubicBezTo>
                <a:cubicBezTo>
                  <a:pt x="10960089" y="10815420"/>
                  <a:pt x="10955617" y="11071779"/>
                  <a:pt x="10927800" y="11248013"/>
                </a:cubicBezTo>
                <a:cubicBezTo>
                  <a:pt x="10899983" y="11424247"/>
                  <a:pt x="10947755" y="11846469"/>
                  <a:pt x="10927800" y="12044274"/>
                </a:cubicBezTo>
                <a:cubicBezTo>
                  <a:pt x="10907845" y="12242079"/>
                  <a:pt x="10932242" y="12393757"/>
                  <a:pt x="10927800" y="12713400"/>
                </a:cubicBezTo>
                <a:cubicBezTo>
                  <a:pt x="10750479" y="12715505"/>
                  <a:pt x="10562812" y="12730970"/>
                  <a:pt x="10244813" y="12713400"/>
                </a:cubicBezTo>
                <a:cubicBezTo>
                  <a:pt x="9926814" y="12695830"/>
                  <a:pt x="9822692" y="12703643"/>
                  <a:pt x="9452547" y="12713400"/>
                </a:cubicBezTo>
                <a:cubicBezTo>
                  <a:pt x="9082402" y="12723157"/>
                  <a:pt x="9110078" y="12696294"/>
                  <a:pt x="8988116" y="12713400"/>
                </a:cubicBezTo>
                <a:cubicBezTo>
                  <a:pt x="8866154" y="12730506"/>
                  <a:pt x="8774811" y="12716361"/>
                  <a:pt x="8632962" y="12713400"/>
                </a:cubicBezTo>
                <a:cubicBezTo>
                  <a:pt x="8491113" y="12710439"/>
                  <a:pt x="8350869" y="12713690"/>
                  <a:pt x="8168531" y="12713400"/>
                </a:cubicBezTo>
                <a:cubicBezTo>
                  <a:pt x="7986193" y="12713110"/>
                  <a:pt x="7856234" y="12695902"/>
                  <a:pt x="7594821" y="12713400"/>
                </a:cubicBezTo>
                <a:cubicBezTo>
                  <a:pt x="7333408" y="12730899"/>
                  <a:pt x="7104355" y="12701487"/>
                  <a:pt x="6911834" y="12713400"/>
                </a:cubicBezTo>
                <a:cubicBezTo>
                  <a:pt x="6719313" y="12725313"/>
                  <a:pt x="6665852" y="12697180"/>
                  <a:pt x="6447402" y="12713400"/>
                </a:cubicBezTo>
                <a:cubicBezTo>
                  <a:pt x="6228952" y="12729620"/>
                  <a:pt x="5847170" y="12676607"/>
                  <a:pt x="5545859" y="12713400"/>
                </a:cubicBezTo>
                <a:cubicBezTo>
                  <a:pt x="5244548" y="12750193"/>
                  <a:pt x="5099681" y="12683460"/>
                  <a:pt x="4862871" y="12713400"/>
                </a:cubicBezTo>
                <a:cubicBezTo>
                  <a:pt x="4626061" y="12743340"/>
                  <a:pt x="4396517" y="12735330"/>
                  <a:pt x="3961328" y="12713400"/>
                </a:cubicBezTo>
                <a:cubicBezTo>
                  <a:pt x="3526139" y="12691470"/>
                  <a:pt x="3473720" y="12737396"/>
                  <a:pt x="3169062" y="12713400"/>
                </a:cubicBezTo>
                <a:cubicBezTo>
                  <a:pt x="2864404" y="12689404"/>
                  <a:pt x="2865065" y="12721792"/>
                  <a:pt x="2595353" y="12713400"/>
                </a:cubicBezTo>
                <a:cubicBezTo>
                  <a:pt x="2325641" y="12705008"/>
                  <a:pt x="2063591" y="12720915"/>
                  <a:pt x="1803087" y="12713400"/>
                </a:cubicBezTo>
                <a:cubicBezTo>
                  <a:pt x="1542583" y="12705885"/>
                  <a:pt x="1521143" y="12732464"/>
                  <a:pt x="1338656" y="12713400"/>
                </a:cubicBezTo>
                <a:cubicBezTo>
                  <a:pt x="1156169" y="12694336"/>
                  <a:pt x="939449" y="12746828"/>
                  <a:pt x="655668" y="12713400"/>
                </a:cubicBezTo>
                <a:cubicBezTo>
                  <a:pt x="371887" y="12679972"/>
                  <a:pt x="294637" y="12682289"/>
                  <a:pt x="0" y="12713400"/>
                </a:cubicBezTo>
                <a:cubicBezTo>
                  <a:pt x="11185" y="12438284"/>
                  <a:pt x="14696" y="12042516"/>
                  <a:pt x="0" y="11790006"/>
                </a:cubicBezTo>
                <a:cubicBezTo>
                  <a:pt x="-14696" y="11537496"/>
                  <a:pt x="-35838" y="11275332"/>
                  <a:pt x="0" y="10993745"/>
                </a:cubicBezTo>
                <a:cubicBezTo>
                  <a:pt x="35838" y="10712158"/>
                  <a:pt x="7782" y="10445650"/>
                  <a:pt x="0" y="10197485"/>
                </a:cubicBezTo>
                <a:cubicBezTo>
                  <a:pt x="-7782" y="9949320"/>
                  <a:pt x="-36791" y="9666897"/>
                  <a:pt x="0" y="9401225"/>
                </a:cubicBezTo>
                <a:cubicBezTo>
                  <a:pt x="36791" y="9135553"/>
                  <a:pt x="-14402" y="9147958"/>
                  <a:pt x="0" y="8986366"/>
                </a:cubicBezTo>
                <a:cubicBezTo>
                  <a:pt x="14402" y="8824774"/>
                  <a:pt x="30600" y="8338603"/>
                  <a:pt x="0" y="8062972"/>
                </a:cubicBezTo>
                <a:cubicBezTo>
                  <a:pt x="-30600" y="7787341"/>
                  <a:pt x="31266" y="7631476"/>
                  <a:pt x="0" y="7393846"/>
                </a:cubicBezTo>
                <a:cubicBezTo>
                  <a:pt x="-31266" y="7156216"/>
                  <a:pt x="9196" y="7188972"/>
                  <a:pt x="0" y="7106121"/>
                </a:cubicBezTo>
                <a:cubicBezTo>
                  <a:pt x="-9196" y="7023270"/>
                  <a:pt x="9448" y="6731701"/>
                  <a:pt x="0" y="6436995"/>
                </a:cubicBezTo>
                <a:cubicBezTo>
                  <a:pt x="-9448" y="6142289"/>
                  <a:pt x="5916" y="6159990"/>
                  <a:pt x="0" y="5895003"/>
                </a:cubicBezTo>
                <a:cubicBezTo>
                  <a:pt x="-5916" y="5630016"/>
                  <a:pt x="-3158" y="5558895"/>
                  <a:pt x="0" y="5353011"/>
                </a:cubicBezTo>
                <a:cubicBezTo>
                  <a:pt x="3158" y="5147127"/>
                  <a:pt x="14524" y="4993333"/>
                  <a:pt x="0" y="4811018"/>
                </a:cubicBezTo>
                <a:cubicBezTo>
                  <a:pt x="-14524" y="4628703"/>
                  <a:pt x="8916" y="4413215"/>
                  <a:pt x="0" y="4269026"/>
                </a:cubicBezTo>
                <a:cubicBezTo>
                  <a:pt x="-8916" y="4124837"/>
                  <a:pt x="36289" y="3773509"/>
                  <a:pt x="0" y="3472766"/>
                </a:cubicBezTo>
                <a:cubicBezTo>
                  <a:pt x="-36289" y="3172023"/>
                  <a:pt x="-23150" y="3135218"/>
                  <a:pt x="0" y="2803639"/>
                </a:cubicBezTo>
                <a:cubicBezTo>
                  <a:pt x="23150" y="2472060"/>
                  <a:pt x="-11422" y="2612143"/>
                  <a:pt x="0" y="2515915"/>
                </a:cubicBezTo>
                <a:cubicBezTo>
                  <a:pt x="11422" y="2419687"/>
                  <a:pt x="-18465" y="2130707"/>
                  <a:pt x="0" y="1973923"/>
                </a:cubicBezTo>
                <a:cubicBezTo>
                  <a:pt x="18465" y="1817139"/>
                  <a:pt x="-29662" y="1410727"/>
                  <a:pt x="0" y="1177662"/>
                </a:cubicBezTo>
                <a:cubicBezTo>
                  <a:pt x="29662" y="944597"/>
                  <a:pt x="1426" y="927212"/>
                  <a:pt x="0" y="762804"/>
                </a:cubicBezTo>
                <a:cubicBezTo>
                  <a:pt x="-1426" y="598396"/>
                  <a:pt x="36184" y="212843"/>
                  <a:pt x="0" y="0"/>
                </a:cubicBezTo>
                <a:close/>
              </a:path>
            </a:pathLst>
          </a:custGeom>
          <a:solidFill>
            <a:srgbClr val="DFE1E0"/>
          </a:solidFill>
          <a:ln w="19050" cap="flat" cmpd="sng">
            <a:solidFill>
              <a:srgbClr val="1F1E2C"/>
            </a:solidFill>
            <a:prstDash val="solid"/>
            <a:round/>
            <a:headEnd type="none" w="sm" len="sm"/>
            <a:tailEnd type="none" w="sm" len="sm"/>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1F1E2C"/>
              </a:solidFill>
            </a:endParaRPr>
          </a:p>
        </p:txBody>
      </p:sp>
      <p:sp>
        <p:nvSpPr>
          <p:cNvPr id="311" name="Google Shape;311;p26"/>
          <p:cNvSpPr txBox="1"/>
          <p:nvPr/>
        </p:nvSpPr>
        <p:spPr>
          <a:xfrm>
            <a:off x="3915425" y="2923525"/>
            <a:ext cx="14552700" cy="95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rgbClr val="1F1E2C"/>
                </a:solidFill>
                <a:latin typeface="Space Mono"/>
                <a:ea typeface="Space Mono"/>
                <a:cs typeface="Space Mono"/>
                <a:sym typeface="Space Mono"/>
              </a:rPr>
              <a:t>Saturn is a gas giant and has several rings. It's mostly composed of hydrogen and helium. It was named after the Roman god of wealth and agriculture</a:t>
            </a:r>
            <a:endParaRPr sz="2200" dirty="0">
              <a:solidFill>
                <a:srgbClr val="1F1E2C"/>
              </a:solidFill>
              <a:latin typeface="Space Mono"/>
              <a:ea typeface="Space Mono"/>
              <a:cs typeface="Space Mono"/>
              <a:sym typeface="Space Mono"/>
            </a:endParaRPr>
          </a:p>
        </p:txBody>
      </p:sp>
      <p:sp>
        <p:nvSpPr>
          <p:cNvPr id="312" name="Google Shape;312;p26"/>
          <p:cNvSpPr txBox="1"/>
          <p:nvPr/>
        </p:nvSpPr>
        <p:spPr>
          <a:xfrm>
            <a:off x="1854600" y="2184025"/>
            <a:ext cx="18674400" cy="739500"/>
          </a:xfrm>
          <a:prstGeom prst="rect">
            <a:avLst/>
          </a:prstGeom>
          <a:noFill/>
          <a:ln>
            <a:noFill/>
          </a:ln>
        </p:spPr>
        <p:txBody>
          <a:bodyPr spcFirstLastPara="1" wrap="square" lIns="255950" tIns="255950" rIns="255950" bIns="255950" anchor="ctr" anchorCtr="0">
            <a:noAutofit/>
          </a:bodyPr>
          <a:lstStyle/>
          <a:p>
            <a:pPr marL="0" lvl="0" indent="0" algn="ctr" rtl="0">
              <a:lnSpc>
                <a:spcPct val="115000"/>
              </a:lnSpc>
              <a:spcBef>
                <a:spcPts val="0"/>
              </a:spcBef>
              <a:spcAft>
                <a:spcPts val="3400"/>
              </a:spcAft>
              <a:buNone/>
            </a:pPr>
            <a:r>
              <a:rPr lang="en" sz="3500" dirty="0">
                <a:solidFill>
                  <a:srgbClr val="1F1E2C"/>
                </a:solidFill>
                <a:latin typeface="Space Mono"/>
                <a:ea typeface="Space Mono"/>
                <a:cs typeface="Space Mono"/>
                <a:sym typeface="Space Mono"/>
              </a:rPr>
              <a:t>You can enter a subtitle here if you need it</a:t>
            </a:r>
            <a:endParaRPr sz="3500" dirty="0">
              <a:solidFill>
                <a:srgbClr val="1F1E2C"/>
              </a:solidFill>
              <a:latin typeface="Space Mono"/>
              <a:ea typeface="Space Mono"/>
              <a:cs typeface="Space Mono"/>
              <a:sym typeface="Space Mono"/>
            </a:endParaRPr>
          </a:p>
        </p:txBody>
      </p:sp>
      <p:sp>
        <p:nvSpPr>
          <p:cNvPr id="313" name="Google Shape;313;p26"/>
          <p:cNvSpPr/>
          <p:nvPr/>
        </p:nvSpPr>
        <p:spPr>
          <a:xfrm>
            <a:off x="457200" y="4111475"/>
            <a:ext cx="5331900" cy="12713400"/>
          </a:xfrm>
          <a:custGeom>
            <a:avLst/>
            <a:gdLst>
              <a:gd name="connsiteX0" fmla="*/ 0 w 5331900"/>
              <a:gd name="connsiteY0" fmla="*/ 0 h 12713400"/>
              <a:gd name="connsiteX1" fmla="*/ 559850 w 5331900"/>
              <a:gd name="connsiteY1" fmla="*/ 0 h 12713400"/>
              <a:gd name="connsiteX2" fmla="*/ 1226337 w 5331900"/>
              <a:gd name="connsiteY2" fmla="*/ 0 h 12713400"/>
              <a:gd name="connsiteX3" fmla="*/ 1892825 w 5331900"/>
              <a:gd name="connsiteY3" fmla="*/ 0 h 12713400"/>
              <a:gd name="connsiteX4" fmla="*/ 2399355 w 5331900"/>
              <a:gd name="connsiteY4" fmla="*/ 0 h 12713400"/>
              <a:gd name="connsiteX5" fmla="*/ 3119162 w 5331900"/>
              <a:gd name="connsiteY5" fmla="*/ 0 h 12713400"/>
              <a:gd name="connsiteX6" fmla="*/ 3625692 w 5331900"/>
              <a:gd name="connsiteY6" fmla="*/ 0 h 12713400"/>
              <a:gd name="connsiteX7" fmla="*/ 4292180 w 5331900"/>
              <a:gd name="connsiteY7" fmla="*/ 0 h 12713400"/>
              <a:gd name="connsiteX8" fmla="*/ 5331900 w 5331900"/>
              <a:gd name="connsiteY8" fmla="*/ 0 h 12713400"/>
              <a:gd name="connsiteX9" fmla="*/ 5331900 w 5331900"/>
              <a:gd name="connsiteY9" fmla="*/ 923394 h 12713400"/>
              <a:gd name="connsiteX10" fmla="*/ 5331900 w 5331900"/>
              <a:gd name="connsiteY10" fmla="*/ 1211119 h 12713400"/>
              <a:gd name="connsiteX11" fmla="*/ 5331900 w 5331900"/>
              <a:gd name="connsiteY11" fmla="*/ 1625977 h 12713400"/>
              <a:gd name="connsiteX12" fmla="*/ 5331900 w 5331900"/>
              <a:gd name="connsiteY12" fmla="*/ 2040835 h 12713400"/>
              <a:gd name="connsiteX13" fmla="*/ 5331900 w 5331900"/>
              <a:gd name="connsiteY13" fmla="*/ 2709962 h 12713400"/>
              <a:gd name="connsiteX14" fmla="*/ 5331900 w 5331900"/>
              <a:gd name="connsiteY14" fmla="*/ 3379088 h 12713400"/>
              <a:gd name="connsiteX15" fmla="*/ 5331900 w 5331900"/>
              <a:gd name="connsiteY15" fmla="*/ 3921080 h 12713400"/>
              <a:gd name="connsiteX16" fmla="*/ 5331900 w 5331900"/>
              <a:gd name="connsiteY16" fmla="*/ 4844475 h 12713400"/>
              <a:gd name="connsiteX17" fmla="*/ 5331900 w 5331900"/>
              <a:gd name="connsiteY17" fmla="*/ 5259333 h 12713400"/>
              <a:gd name="connsiteX18" fmla="*/ 5331900 w 5331900"/>
              <a:gd name="connsiteY18" fmla="*/ 6182727 h 12713400"/>
              <a:gd name="connsiteX19" fmla="*/ 5331900 w 5331900"/>
              <a:gd name="connsiteY19" fmla="*/ 6597585 h 12713400"/>
              <a:gd name="connsiteX20" fmla="*/ 5331900 w 5331900"/>
              <a:gd name="connsiteY20" fmla="*/ 7393846 h 12713400"/>
              <a:gd name="connsiteX21" fmla="*/ 5331900 w 5331900"/>
              <a:gd name="connsiteY21" fmla="*/ 8317240 h 12713400"/>
              <a:gd name="connsiteX22" fmla="*/ 5331900 w 5331900"/>
              <a:gd name="connsiteY22" fmla="*/ 8604964 h 12713400"/>
              <a:gd name="connsiteX23" fmla="*/ 5331900 w 5331900"/>
              <a:gd name="connsiteY23" fmla="*/ 9528359 h 12713400"/>
              <a:gd name="connsiteX24" fmla="*/ 5331900 w 5331900"/>
              <a:gd name="connsiteY24" fmla="*/ 10451753 h 12713400"/>
              <a:gd name="connsiteX25" fmla="*/ 5331900 w 5331900"/>
              <a:gd name="connsiteY25" fmla="*/ 10739477 h 12713400"/>
              <a:gd name="connsiteX26" fmla="*/ 5331900 w 5331900"/>
              <a:gd name="connsiteY26" fmla="*/ 11408604 h 12713400"/>
              <a:gd name="connsiteX27" fmla="*/ 5331900 w 5331900"/>
              <a:gd name="connsiteY27" fmla="*/ 11950596 h 12713400"/>
              <a:gd name="connsiteX28" fmla="*/ 5331900 w 5331900"/>
              <a:gd name="connsiteY28" fmla="*/ 12713400 h 12713400"/>
              <a:gd name="connsiteX29" fmla="*/ 4718732 w 5331900"/>
              <a:gd name="connsiteY29" fmla="*/ 12713400 h 12713400"/>
              <a:gd name="connsiteX30" fmla="*/ 3945606 w 5331900"/>
              <a:gd name="connsiteY30" fmla="*/ 12713400 h 12713400"/>
              <a:gd name="connsiteX31" fmla="*/ 3332438 w 5331900"/>
              <a:gd name="connsiteY31" fmla="*/ 12713400 h 12713400"/>
              <a:gd name="connsiteX32" fmla="*/ 2559312 w 5331900"/>
              <a:gd name="connsiteY32" fmla="*/ 12713400 h 12713400"/>
              <a:gd name="connsiteX33" fmla="*/ 1892825 w 5331900"/>
              <a:gd name="connsiteY33" fmla="*/ 12713400 h 12713400"/>
              <a:gd name="connsiteX34" fmla="*/ 1119699 w 5331900"/>
              <a:gd name="connsiteY34" fmla="*/ 12713400 h 12713400"/>
              <a:gd name="connsiteX35" fmla="*/ 0 w 5331900"/>
              <a:gd name="connsiteY35" fmla="*/ 12713400 h 12713400"/>
              <a:gd name="connsiteX36" fmla="*/ 0 w 5331900"/>
              <a:gd name="connsiteY36" fmla="*/ 12298542 h 12713400"/>
              <a:gd name="connsiteX37" fmla="*/ 0 w 5331900"/>
              <a:gd name="connsiteY37" fmla="*/ 11502281 h 12713400"/>
              <a:gd name="connsiteX38" fmla="*/ 0 w 5331900"/>
              <a:gd name="connsiteY38" fmla="*/ 10706021 h 12713400"/>
              <a:gd name="connsiteX39" fmla="*/ 0 w 5331900"/>
              <a:gd name="connsiteY39" fmla="*/ 9782627 h 12713400"/>
              <a:gd name="connsiteX40" fmla="*/ 0 w 5331900"/>
              <a:gd name="connsiteY40" fmla="*/ 9494902 h 12713400"/>
              <a:gd name="connsiteX41" fmla="*/ 0 w 5331900"/>
              <a:gd name="connsiteY41" fmla="*/ 9207178 h 12713400"/>
              <a:gd name="connsiteX42" fmla="*/ 0 w 5331900"/>
              <a:gd name="connsiteY42" fmla="*/ 8283784 h 12713400"/>
              <a:gd name="connsiteX43" fmla="*/ 0 w 5331900"/>
              <a:gd name="connsiteY43" fmla="*/ 7741791 h 12713400"/>
              <a:gd name="connsiteX44" fmla="*/ 0 w 5331900"/>
              <a:gd name="connsiteY44" fmla="*/ 6818397 h 12713400"/>
              <a:gd name="connsiteX45" fmla="*/ 0 w 5331900"/>
              <a:gd name="connsiteY45" fmla="*/ 6276405 h 12713400"/>
              <a:gd name="connsiteX46" fmla="*/ 0 w 5331900"/>
              <a:gd name="connsiteY46" fmla="*/ 5480145 h 12713400"/>
              <a:gd name="connsiteX47" fmla="*/ 0 w 5331900"/>
              <a:gd name="connsiteY47" fmla="*/ 5065286 h 12713400"/>
              <a:gd name="connsiteX48" fmla="*/ 0 w 5331900"/>
              <a:gd name="connsiteY48" fmla="*/ 4396160 h 12713400"/>
              <a:gd name="connsiteX49" fmla="*/ 0 w 5331900"/>
              <a:gd name="connsiteY49" fmla="*/ 3727034 h 12713400"/>
              <a:gd name="connsiteX50" fmla="*/ 0 w 5331900"/>
              <a:gd name="connsiteY50" fmla="*/ 3185041 h 12713400"/>
              <a:gd name="connsiteX51" fmla="*/ 0 w 5331900"/>
              <a:gd name="connsiteY51" fmla="*/ 2643049 h 12713400"/>
              <a:gd name="connsiteX52" fmla="*/ 0 w 5331900"/>
              <a:gd name="connsiteY52" fmla="*/ 2355325 h 12713400"/>
              <a:gd name="connsiteX53" fmla="*/ 0 w 5331900"/>
              <a:gd name="connsiteY53" fmla="*/ 2067600 h 12713400"/>
              <a:gd name="connsiteX54" fmla="*/ 0 w 5331900"/>
              <a:gd name="connsiteY54" fmla="*/ 1779876 h 12713400"/>
              <a:gd name="connsiteX55" fmla="*/ 0 w 5331900"/>
              <a:gd name="connsiteY55" fmla="*/ 1492152 h 12713400"/>
              <a:gd name="connsiteX56" fmla="*/ 0 w 5331900"/>
              <a:gd name="connsiteY56" fmla="*/ 1204427 h 12713400"/>
              <a:gd name="connsiteX57" fmla="*/ 0 w 5331900"/>
              <a:gd name="connsiteY57" fmla="*/ 662435 h 12713400"/>
              <a:gd name="connsiteX58" fmla="*/ 0 w 5331900"/>
              <a:gd name="connsiteY58" fmla="*/ 0 h 1271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31900" h="12713400" fill="none" extrusionOk="0">
                <a:moveTo>
                  <a:pt x="0" y="0"/>
                </a:moveTo>
                <a:cubicBezTo>
                  <a:pt x="146883" y="27290"/>
                  <a:pt x="344306" y="-25414"/>
                  <a:pt x="559850" y="0"/>
                </a:cubicBezTo>
                <a:cubicBezTo>
                  <a:pt x="775394" y="25414"/>
                  <a:pt x="1079915" y="-7703"/>
                  <a:pt x="1226337" y="0"/>
                </a:cubicBezTo>
                <a:cubicBezTo>
                  <a:pt x="1372759" y="7703"/>
                  <a:pt x="1623852" y="-3493"/>
                  <a:pt x="1892825" y="0"/>
                </a:cubicBezTo>
                <a:cubicBezTo>
                  <a:pt x="2161798" y="3493"/>
                  <a:pt x="2283527" y="2296"/>
                  <a:pt x="2399355" y="0"/>
                </a:cubicBezTo>
                <a:cubicBezTo>
                  <a:pt x="2515183" y="-2296"/>
                  <a:pt x="2828017" y="4453"/>
                  <a:pt x="3119162" y="0"/>
                </a:cubicBezTo>
                <a:cubicBezTo>
                  <a:pt x="3410307" y="-4453"/>
                  <a:pt x="3507743" y="-13534"/>
                  <a:pt x="3625692" y="0"/>
                </a:cubicBezTo>
                <a:cubicBezTo>
                  <a:pt x="3743641" y="13534"/>
                  <a:pt x="4116722" y="-28708"/>
                  <a:pt x="4292180" y="0"/>
                </a:cubicBezTo>
                <a:cubicBezTo>
                  <a:pt x="4467638" y="28708"/>
                  <a:pt x="5099048" y="-2776"/>
                  <a:pt x="5331900" y="0"/>
                </a:cubicBezTo>
                <a:cubicBezTo>
                  <a:pt x="5293870" y="296840"/>
                  <a:pt x="5290511" y="627477"/>
                  <a:pt x="5331900" y="923394"/>
                </a:cubicBezTo>
                <a:cubicBezTo>
                  <a:pt x="5373289" y="1219311"/>
                  <a:pt x="5324058" y="1101913"/>
                  <a:pt x="5331900" y="1211119"/>
                </a:cubicBezTo>
                <a:cubicBezTo>
                  <a:pt x="5339742" y="1320326"/>
                  <a:pt x="5329831" y="1474361"/>
                  <a:pt x="5331900" y="1625977"/>
                </a:cubicBezTo>
                <a:cubicBezTo>
                  <a:pt x="5333969" y="1777593"/>
                  <a:pt x="5313092" y="1873562"/>
                  <a:pt x="5331900" y="2040835"/>
                </a:cubicBezTo>
                <a:cubicBezTo>
                  <a:pt x="5350708" y="2208108"/>
                  <a:pt x="5305721" y="2511183"/>
                  <a:pt x="5331900" y="2709962"/>
                </a:cubicBezTo>
                <a:cubicBezTo>
                  <a:pt x="5358079" y="2908741"/>
                  <a:pt x="5336626" y="3095355"/>
                  <a:pt x="5331900" y="3379088"/>
                </a:cubicBezTo>
                <a:cubicBezTo>
                  <a:pt x="5327174" y="3662821"/>
                  <a:pt x="5343425" y="3768773"/>
                  <a:pt x="5331900" y="3921080"/>
                </a:cubicBezTo>
                <a:cubicBezTo>
                  <a:pt x="5320375" y="4073387"/>
                  <a:pt x="5345601" y="4412883"/>
                  <a:pt x="5331900" y="4844475"/>
                </a:cubicBezTo>
                <a:cubicBezTo>
                  <a:pt x="5318199" y="5276067"/>
                  <a:pt x="5323817" y="5153083"/>
                  <a:pt x="5331900" y="5259333"/>
                </a:cubicBezTo>
                <a:cubicBezTo>
                  <a:pt x="5339983" y="5365583"/>
                  <a:pt x="5376709" y="5800898"/>
                  <a:pt x="5331900" y="6182727"/>
                </a:cubicBezTo>
                <a:cubicBezTo>
                  <a:pt x="5287091" y="6564556"/>
                  <a:pt x="5347117" y="6395784"/>
                  <a:pt x="5331900" y="6597585"/>
                </a:cubicBezTo>
                <a:cubicBezTo>
                  <a:pt x="5316683" y="6799386"/>
                  <a:pt x="5355035" y="7132898"/>
                  <a:pt x="5331900" y="7393846"/>
                </a:cubicBezTo>
                <a:cubicBezTo>
                  <a:pt x="5308765" y="7654794"/>
                  <a:pt x="5367220" y="8001213"/>
                  <a:pt x="5331900" y="8317240"/>
                </a:cubicBezTo>
                <a:cubicBezTo>
                  <a:pt x="5296580" y="8633267"/>
                  <a:pt x="5334755" y="8532907"/>
                  <a:pt x="5331900" y="8604964"/>
                </a:cubicBezTo>
                <a:cubicBezTo>
                  <a:pt x="5329045" y="8677021"/>
                  <a:pt x="5307080" y="9221381"/>
                  <a:pt x="5331900" y="9528359"/>
                </a:cubicBezTo>
                <a:cubicBezTo>
                  <a:pt x="5356720" y="9835338"/>
                  <a:pt x="5313231" y="10003392"/>
                  <a:pt x="5331900" y="10451753"/>
                </a:cubicBezTo>
                <a:cubicBezTo>
                  <a:pt x="5350569" y="10900114"/>
                  <a:pt x="5344067" y="10646181"/>
                  <a:pt x="5331900" y="10739477"/>
                </a:cubicBezTo>
                <a:cubicBezTo>
                  <a:pt x="5319733" y="10832773"/>
                  <a:pt x="5345536" y="11126832"/>
                  <a:pt x="5331900" y="11408604"/>
                </a:cubicBezTo>
                <a:cubicBezTo>
                  <a:pt x="5318264" y="11690376"/>
                  <a:pt x="5341997" y="11713741"/>
                  <a:pt x="5331900" y="11950596"/>
                </a:cubicBezTo>
                <a:cubicBezTo>
                  <a:pt x="5321803" y="12187451"/>
                  <a:pt x="5331382" y="12477898"/>
                  <a:pt x="5331900" y="12713400"/>
                </a:cubicBezTo>
                <a:cubicBezTo>
                  <a:pt x="5077544" y="12739716"/>
                  <a:pt x="4922711" y="12735177"/>
                  <a:pt x="4718732" y="12713400"/>
                </a:cubicBezTo>
                <a:cubicBezTo>
                  <a:pt x="4514753" y="12691623"/>
                  <a:pt x="4175792" y="12743892"/>
                  <a:pt x="3945606" y="12713400"/>
                </a:cubicBezTo>
                <a:cubicBezTo>
                  <a:pt x="3715420" y="12682908"/>
                  <a:pt x="3621653" y="12695993"/>
                  <a:pt x="3332438" y="12713400"/>
                </a:cubicBezTo>
                <a:cubicBezTo>
                  <a:pt x="3043223" y="12730807"/>
                  <a:pt x="2933208" y="12674908"/>
                  <a:pt x="2559312" y="12713400"/>
                </a:cubicBezTo>
                <a:cubicBezTo>
                  <a:pt x="2185416" y="12751892"/>
                  <a:pt x="2078767" y="12692026"/>
                  <a:pt x="1892825" y="12713400"/>
                </a:cubicBezTo>
                <a:cubicBezTo>
                  <a:pt x="1706883" y="12734774"/>
                  <a:pt x="1360761" y="12681058"/>
                  <a:pt x="1119699" y="12713400"/>
                </a:cubicBezTo>
                <a:cubicBezTo>
                  <a:pt x="878637" y="12745742"/>
                  <a:pt x="311551" y="12698444"/>
                  <a:pt x="0" y="12713400"/>
                </a:cubicBezTo>
                <a:cubicBezTo>
                  <a:pt x="-7620" y="12547318"/>
                  <a:pt x="15617" y="12410085"/>
                  <a:pt x="0" y="12298542"/>
                </a:cubicBezTo>
                <a:cubicBezTo>
                  <a:pt x="-15617" y="12186999"/>
                  <a:pt x="-7170" y="11818817"/>
                  <a:pt x="0" y="11502281"/>
                </a:cubicBezTo>
                <a:cubicBezTo>
                  <a:pt x="7170" y="11185745"/>
                  <a:pt x="39775" y="10994570"/>
                  <a:pt x="0" y="10706021"/>
                </a:cubicBezTo>
                <a:cubicBezTo>
                  <a:pt x="-39775" y="10417472"/>
                  <a:pt x="-32946" y="10216255"/>
                  <a:pt x="0" y="9782627"/>
                </a:cubicBezTo>
                <a:cubicBezTo>
                  <a:pt x="32946" y="9348999"/>
                  <a:pt x="13547" y="9624679"/>
                  <a:pt x="0" y="9494902"/>
                </a:cubicBezTo>
                <a:cubicBezTo>
                  <a:pt x="-13547" y="9365126"/>
                  <a:pt x="13280" y="9290510"/>
                  <a:pt x="0" y="9207178"/>
                </a:cubicBezTo>
                <a:cubicBezTo>
                  <a:pt x="-13280" y="9123846"/>
                  <a:pt x="9391" y="8531220"/>
                  <a:pt x="0" y="8283784"/>
                </a:cubicBezTo>
                <a:cubicBezTo>
                  <a:pt x="-9391" y="8036348"/>
                  <a:pt x="11584" y="7864825"/>
                  <a:pt x="0" y="7741791"/>
                </a:cubicBezTo>
                <a:cubicBezTo>
                  <a:pt x="-11584" y="7618757"/>
                  <a:pt x="-35748" y="7076095"/>
                  <a:pt x="0" y="6818397"/>
                </a:cubicBezTo>
                <a:cubicBezTo>
                  <a:pt x="35748" y="6560699"/>
                  <a:pt x="-4697" y="6522395"/>
                  <a:pt x="0" y="6276405"/>
                </a:cubicBezTo>
                <a:cubicBezTo>
                  <a:pt x="4697" y="6030415"/>
                  <a:pt x="19193" y="5644301"/>
                  <a:pt x="0" y="5480145"/>
                </a:cubicBezTo>
                <a:cubicBezTo>
                  <a:pt x="-19193" y="5315989"/>
                  <a:pt x="-14090" y="5200579"/>
                  <a:pt x="0" y="5065286"/>
                </a:cubicBezTo>
                <a:cubicBezTo>
                  <a:pt x="14090" y="4929993"/>
                  <a:pt x="23080" y="4671553"/>
                  <a:pt x="0" y="4396160"/>
                </a:cubicBezTo>
                <a:cubicBezTo>
                  <a:pt x="-23080" y="4120767"/>
                  <a:pt x="-11116" y="3885937"/>
                  <a:pt x="0" y="3727034"/>
                </a:cubicBezTo>
                <a:cubicBezTo>
                  <a:pt x="11116" y="3568131"/>
                  <a:pt x="-11233" y="3427305"/>
                  <a:pt x="0" y="3185041"/>
                </a:cubicBezTo>
                <a:cubicBezTo>
                  <a:pt x="11233" y="2942777"/>
                  <a:pt x="-10445" y="2842406"/>
                  <a:pt x="0" y="2643049"/>
                </a:cubicBezTo>
                <a:cubicBezTo>
                  <a:pt x="10445" y="2443692"/>
                  <a:pt x="-1443" y="2498170"/>
                  <a:pt x="0" y="2355325"/>
                </a:cubicBezTo>
                <a:cubicBezTo>
                  <a:pt x="1443" y="2212480"/>
                  <a:pt x="10657" y="2188602"/>
                  <a:pt x="0" y="2067600"/>
                </a:cubicBezTo>
                <a:cubicBezTo>
                  <a:pt x="-10657" y="1946599"/>
                  <a:pt x="-9181" y="1879848"/>
                  <a:pt x="0" y="1779876"/>
                </a:cubicBezTo>
                <a:cubicBezTo>
                  <a:pt x="9181" y="1679904"/>
                  <a:pt x="-3590" y="1603265"/>
                  <a:pt x="0" y="1492152"/>
                </a:cubicBezTo>
                <a:cubicBezTo>
                  <a:pt x="3590" y="1381039"/>
                  <a:pt x="13227" y="1317858"/>
                  <a:pt x="0" y="1204427"/>
                </a:cubicBezTo>
                <a:cubicBezTo>
                  <a:pt x="-13227" y="1090997"/>
                  <a:pt x="-11544" y="786002"/>
                  <a:pt x="0" y="662435"/>
                </a:cubicBezTo>
                <a:cubicBezTo>
                  <a:pt x="11544" y="538868"/>
                  <a:pt x="30392" y="303168"/>
                  <a:pt x="0" y="0"/>
                </a:cubicBezTo>
                <a:close/>
              </a:path>
              <a:path w="5331900" h="12713400" stroke="0" extrusionOk="0">
                <a:moveTo>
                  <a:pt x="0" y="0"/>
                </a:moveTo>
                <a:cubicBezTo>
                  <a:pt x="126898" y="-2466"/>
                  <a:pt x="429492" y="-13083"/>
                  <a:pt x="613169" y="0"/>
                </a:cubicBezTo>
                <a:cubicBezTo>
                  <a:pt x="796846" y="13083"/>
                  <a:pt x="996497" y="-24194"/>
                  <a:pt x="1119699" y="0"/>
                </a:cubicBezTo>
                <a:cubicBezTo>
                  <a:pt x="1242901" y="24194"/>
                  <a:pt x="1657521" y="-29127"/>
                  <a:pt x="1892825" y="0"/>
                </a:cubicBezTo>
                <a:cubicBezTo>
                  <a:pt x="2128129" y="29127"/>
                  <a:pt x="2325684" y="-9969"/>
                  <a:pt x="2505993" y="0"/>
                </a:cubicBezTo>
                <a:cubicBezTo>
                  <a:pt x="2686302" y="9969"/>
                  <a:pt x="2890259" y="8600"/>
                  <a:pt x="3119162" y="0"/>
                </a:cubicBezTo>
                <a:cubicBezTo>
                  <a:pt x="3348065" y="-8600"/>
                  <a:pt x="3655664" y="1410"/>
                  <a:pt x="3892287" y="0"/>
                </a:cubicBezTo>
                <a:cubicBezTo>
                  <a:pt x="4128911" y="-1410"/>
                  <a:pt x="4214901" y="-18461"/>
                  <a:pt x="4452137" y="0"/>
                </a:cubicBezTo>
                <a:cubicBezTo>
                  <a:pt x="4689373" y="18461"/>
                  <a:pt x="4924391" y="20268"/>
                  <a:pt x="5331900" y="0"/>
                </a:cubicBezTo>
                <a:cubicBezTo>
                  <a:pt x="5357947" y="443062"/>
                  <a:pt x="5355122" y="666319"/>
                  <a:pt x="5331900" y="923394"/>
                </a:cubicBezTo>
                <a:cubicBezTo>
                  <a:pt x="5308678" y="1180469"/>
                  <a:pt x="5335423" y="1166305"/>
                  <a:pt x="5331900" y="1338253"/>
                </a:cubicBezTo>
                <a:cubicBezTo>
                  <a:pt x="5328377" y="1510201"/>
                  <a:pt x="5298808" y="1700003"/>
                  <a:pt x="5331900" y="2007379"/>
                </a:cubicBezTo>
                <a:cubicBezTo>
                  <a:pt x="5364992" y="2314755"/>
                  <a:pt x="5299759" y="2455434"/>
                  <a:pt x="5331900" y="2803639"/>
                </a:cubicBezTo>
                <a:cubicBezTo>
                  <a:pt x="5364041" y="3151844"/>
                  <a:pt x="5329969" y="3029831"/>
                  <a:pt x="5331900" y="3091364"/>
                </a:cubicBezTo>
                <a:cubicBezTo>
                  <a:pt x="5333831" y="3152898"/>
                  <a:pt x="5363115" y="3589914"/>
                  <a:pt x="5331900" y="3760490"/>
                </a:cubicBezTo>
                <a:cubicBezTo>
                  <a:pt x="5300685" y="3931066"/>
                  <a:pt x="5314703" y="4145520"/>
                  <a:pt x="5331900" y="4429616"/>
                </a:cubicBezTo>
                <a:cubicBezTo>
                  <a:pt x="5349097" y="4713712"/>
                  <a:pt x="5361895" y="4916202"/>
                  <a:pt x="5331900" y="5098743"/>
                </a:cubicBezTo>
                <a:cubicBezTo>
                  <a:pt x="5301905" y="5281284"/>
                  <a:pt x="5319976" y="5629581"/>
                  <a:pt x="5331900" y="5895003"/>
                </a:cubicBezTo>
                <a:cubicBezTo>
                  <a:pt x="5343824" y="6160425"/>
                  <a:pt x="5321628" y="6420842"/>
                  <a:pt x="5331900" y="6691263"/>
                </a:cubicBezTo>
                <a:cubicBezTo>
                  <a:pt x="5342172" y="6961684"/>
                  <a:pt x="5354961" y="7127933"/>
                  <a:pt x="5331900" y="7487523"/>
                </a:cubicBezTo>
                <a:cubicBezTo>
                  <a:pt x="5308839" y="7847113"/>
                  <a:pt x="5342503" y="7691569"/>
                  <a:pt x="5331900" y="7775248"/>
                </a:cubicBezTo>
                <a:cubicBezTo>
                  <a:pt x="5321297" y="7858927"/>
                  <a:pt x="5346294" y="8079724"/>
                  <a:pt x="5331900" y="8190106"/>
                </a:cubicBezTo>
                <a:cubicBezTo>
                  <a:pt x="5317506" y="8300488"/>
                  <a:pt x="5310900" y="8615919"/>
                  <a:pt x="5331900" y="8986366"/>
                </a:cubicBezTo>
                <a:cubicBezTo>
                  <a:pt x="5352900" y="9356813"/>
                  <a:pt x="5343939" y="9371033"/>
                  <a:pt x="5331900" y="9528359"/>
                </a:cubicBezTo>
                <a:cubicBezTo>
                  <a:pt x="5319861" y="9685685"/>
                  <a:pt x="5323205" y="9826079"/>
                  <a:pt x="5331900" y="9943217"/>
                </a:cubicBezTo>
                <a:cubicBezTo>
                  <a:pt x="5340595" y="10060355"/>
                  <a:pt x="5332245" y="10383884"/>
                  <a:pt x="5331900" y="10739477"/>
                </a:cubicBezTo>
                <a:cubicBezTo>
                  <a:pt x="5331555" y="11095070"/>
                  <a:pt x="5352827" y="11105008"/>
                  <a:pt x="5331900" y="11408604"/>
                </a:cubicBezTo>
                <a:cubicBezTo>
                  <a:pt x="5310973" y="11712200"/>
                  <a:pt x="5343266" y="11902378"/>
                  <a:pt x="5331900" y="12077730"/>
                </a:cubicBezTo>
                <a:cubicBezTo>
                  <a:pt x="5320534" y="12253082"/>
                  <a:pt x="5353069" y="12417503"/>
                  <a:pt x="5331900" y="12713400"/>
                </a:cubicBezTo>
                <a:cubicBezTo>
                  <a:pt x="4998126" y="12747140"/>
                  <a:pt x="4884097" y="12737683"/>
                  <a:pt x="4612094" y="12713400"/>
                </a:cubicBezTo>
                <a:cubicBezTo>
                  <a:pt x="4340091" y="12689117"/>
                  <a:pt x="4309979" y="12725205"/>
                  <a:pt x="4052244" y="12713400"/>
                </a:cubicBezTo>
                <a:cubicBezTo>
                  <a:pt x="3794509" y="12701596"/>
                  <a:pt x="3668927" y="12701039"/>
                  <a:pt x="3332438" y="12713400"/>
                </a:cubicBezTo>
                <a:cubicBezTo>
                  <a:pt x="2995949" y="12725761"/>
                  <a:pt x="2972098" y="12688966"/>
                  <a:pt x="2825907" y="12713400"/>
                </a:cubicBezTo>
                <a:cubicBezTo>
                  <a:pt x="2679716" y="12737834"/>
                  <a:pt x="2454692" y="12703449"/>
                  <a:pt x="2106101" y="12713400"/>
                </a:cubicBezTo>
                <a:cubicBezTo>
                  <a:pt x="1757510" y="12723351"/>
                  <a:pt x="1740624" y="12720455"/>
                  <a:pt x="1546251" y="12713400"/>
                </a:cubicBezTo>
                <a:cubicBezTo>
                  <a:pt x="1351878" y="12706346"/>
                  <a:pt x="1155157" y="12713194"/>
                  <a:pt x="1039721" y="12713400"/>
                </a:cubicBezTo>
                <a:cubicBezTo>
                  <a:pt x="924285" y="12713607"/>
                  <a:pt x="367198" y="12735448"/>
                  <a:pt x="0" y="12713400"/>
                </a:cubicBezTo>
                <a:cubicBezTo>
                  <a:pt x="974" y="12357789"/>
                  <a:pt x="-1469" y="12184390"/>
                  <a:pt x="0" y="11917140"/>
                </a:cubicBezTo>
                <a:cubicBezTo>
                  <a:pt x="1469" y="11649890"/>
                  <a:pt x="-2723" y="11679311"/>
                  <a:pt x="0" y="11502281"/>
                </a:cubicBezTo>
                <a:cubicBezTo>
                  <a:pt x="2723" y="11325251"/>
                  <a:pt x="-11338" y="11307706"/>
                  <a:pt x="0" y="11214557"/>
                </a:cubicBezTo>
                <a:cubicBezTo>
                  <a:pt x="11338" y="11121408"/>
                  <a:pt x="-7860" y="11034244"/>
                  <a:pt x="0" y="10926833"/>
                </a:cubicBezTo>
                <a:cubicBezTo>
                  <a:pt x="7860" y="10819422"/>
                  <a:pt x="-19640" y="10417764"/>
                  <a:pt x="0" y="10130572"/>
                </a:cubicBezTo>
                <a:cubicBezTo>
                  <a:pt x="19640" y="9843380"/>
                  <a:pt x="13438" y="9900535"/>
                  <a:pt x="0" y="9842848"/>
                </a:cubicBezTo>
                <a:cubicBezTo>
                  <a:pt x="-13438" y="9785161"/>
                  <a:pt x="-28125" y="9423688"/>
                  <a:pt x="0" y="9173722"/>
                </a:cubicBezTo>
                <a:cubicBezTo>
                  <a:pt x="28125" y="8923756"/>
                  <a:pt x="12762" y="8946373"/>
                  <a:pt x="0" y="8758863"/>
                </a:cubicBezTo>
                <a:cubicBezTo>
                  <a:pt x="-12762" y="8571353"/>
                  <a:pt x="-25476" y="8319500"/>
                  <a:pt x="0" y="8089737"/>
                </a:cubicBezTo>
                <a:cubicBezTo>
                  <a:pt x="25476" y="7859974"/>
                  <a:pt x="17794" y="7738204"/>
                  <a:pt x="0" y="7420611"/>
                </a:cubicBezTo>
                <a:cubicBezTo>
                  <a:pt x="-17794" y="7103018"/>
                  <a:pt x="19993" y="7047176"/>
                  <a:pt x="0" y="6751485"/>
                </a:cubicBezTo>
                <a:cubicBezTo>
                  <a:pt x="-19993" y="6455794"/>
                  <a:pt x="-8998" y="6399409"/>
                  <a:pt x="0" y="6082358"/>
                </a:cubicBezTo>
                <a:cubicBezTo>
                  <a:pt x="8998" y="5765307"/>
                  <a:pt x="18297" y="5717139"/>
                  <a:pt x="0" y="5540366"/>
                </a:cubicBezTo>
                <a:cubicBezTo>
                  <a:pt x="-18297" y="5363593"/>
                  <a:pt x="-31164" y="5120018"/>
                  <a:pt x="0" y="4744106"/>
                </a:cubicBezTo>
                <a:cubicBezTo>
                  <a:pt x="31164" y="4368194"/>
                  <a:pt x="-30615" y="4321636"/>
                  <a:pt x="0" y="4074979"/>
                </a:cubicBezTo>
                <a:cubicBezTo>
                  <a:pt x="30615" y="3828322"/>
                  <a:pt x="-45686" y="3573315"/>
                  <a:pt x="0" y="3151585"/>
                </a:cubicBezTo>
                <a:cubicBezTo>
                  <a:pt x="45686" y="2729855"/>
                  <a:pt x="14696" y="2480701"/>
                  <a:pt x="0" y="2228191"/>
                </a:cubicBezTo>
                <a:cubicBezTo>
                  <a:pt x="-14696" y="1975681"/>
                  <a:pt x="-35838" y="1713517"/>
                  <a:pt x="0" y="1431930"/>
                </a:cubicBezTo>
                <a:cubicBezTo>
                  <a:pt x="35838" y="1150343"/>
                  <a:pt x="7782" y="883835"/>
                  <a:pt x="0" y="635670"/>
                </a:cubicBezTo>
                <a:cubicBezTo>
                  <a:pt x="-7782" y="387505"/>
                  <a:pt x="-16033" y="280814"/>
                  <a:pt x="0" y="0"/>
                </a:cubicBezTo>
                <a:close/>
              </a:path>
            </a:pathLst>
          </a:custGeom>
          <a:solidFill>
            <a:srgbClr val="DFE1E0"/>
          </a:solidFill>
          <a:ln w="19050" cap="flat" cmpd="sng">
            <a:solidFill>
              <a:srgbClr val="1F1E2C"/>
            </a:solidFill>
            <a:prstDash val="solid"/>
            <a:round/>
            <a:headEnd type="none" w="sm" len="sm"/>
            <a:tailEnd type="none" w="sm" len="sm"/>
            <a:extLst>
              <a:ext uri="{C807C97D-BFC1-408E-A445-0C87EB9F89A2}">
                <ask:lineSketchStyleProps xmlns:ask="http://schemas.microsoft.com/office/drawing/2018/sketchyshapes" sd="1219033472">
                  <a:prstGeom prst="rect">
                    <a:avLst/>
                  </a:prstGeom>
                  <ask:type>
                    <ask:lineSketchFreehand/>
                  </ask:type>
                </ask:lineSketchStyleProps>
              </a:ext>
            </a:extLst>
          </a:ln>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1F1E2C"/>
              </a:solidFill>
            </a:endParaRPr>
          </a:p>
        </p:txBody>
      </p:sp>
      <p:sp>
        <p:nvSpPr>
          <p:cNvPr id="314" name="Google Shape;314;p26"/>
          <p:cNvSpPr txBox="1"/>
          <p:nvPr/>
        </p:nvSpPr>
        <p:spPr>
          <a:xfrm>
            <a:off x="582300" y="4155613"/>
            <a:ext cx="5081700" cy="95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5200" b="1" dirty="0">
                <a:solidFill>
                  <a:srgbClr val="1F1E2C"/>
                </a:solidFill>
                <a:latin typeface="Space Mono"/>
                <a:ea typeface="Space Mono"/>
                <a:cs typeface="Space Mono"/>
                <a:sym typeface="Space Mono"/>
              </a:rPr>
              <a:t>INTRODUCTION</a:t>
            </a:r>
            <a:endParaRPr sz="5200" b="1" dirty="0">
              <a:solidFill>
                <a:srgbClr val="1F1E2C"/>
              </a:solidFill>
              <a:latin typeface="Space Mono"/>
              <a:ea typeface="Space Mono"/>
              <a:cs typeface="Space Mono"/>
              <a:sym typeface="Space Mono"/>
            </a:endParaRPr>
          </a:p>
        </p:txBody>
      </p:sp>
      <p:sp>
        <p:nvSpPr>
          <p:cNvPr id="315" name="Google Shape;315;p26"/>
          <p:cNvSpPr txBox="1"/>
          <p:nvPr/>
        </p:nvSpPr>
        <p:spPr>
          <a:xfrm>
            <a:off x="613950" y="6427177"/>
            <a:ext cx="5018400" cy="10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1F1E2C"/>
                </a:solidFill>
                <a:latin typeface="Space Mono"/>
                <a:ea typeface="Space Mono"/>
                <a:cs typeface="Space Mono"/>
                <a:sym typeface="Space Mono"/>
              </a:rPr>
              <a:t>Neptune is the farthest from the Sun. It's also the fourth-largest by diameter in the Solar System</a:t>
            </a:r>
            <a:endParaRPr sz="1800" dirty="0">
              <a:solidFill>
                <a:srgbClr val="1F1E2C"/>
              </a:solidFill>
              <a:latin typeface="Space Mono"/>
              <a:ea typeface="Space Mono"/>
              <a:cs typeface="Space Mono"/>
              <a:sym typeface="Space Mono"/>
            </a:endParaRPr>
          </a:p>
        </p:txBody>
      </p:sp>
      <p:sp>
        <p:nvSpPr>
          <p:cNvPr id="316" name="Google Shape;316;p26"/>
          <p:cNvSpPr txBox="1"/>
          <p:nvPr/>
        </p:nvSpPr>
        <p:spPr>
          <a:xfrm>
            <a:off x="6189675" y="4904718"/>
            <a:ext cx="4707300" cy="82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1F1E2C"/>
                </a:solidFill>
                <a:latin typeface="Space Mono"/>
                <a:ea typeface="Space Mono"/>
                <a:cs typeface="Space Mono"/>
                <a:sym typeface="Space Mono"/>
              </a:rPr>
              <a:t>MATERIAL</a:t>
            </a:r>
            <a:endParaRPr sz="3600" b="1">
              <a:solidFill>
                <a:srgbClr val="1F1E2C"/>
              </a:solidFill>
              <a:latin typeface="Space Mono"/>
              <a:ea typeface="Space Mono"/>
              <a:cs typeface="Space Mono"/>
              <a:sym typeface="Space Mono"/>
            </a:endParaRPr>
          </a:p>
        </p:txBody>
      </p:sp>
      <p:sp>
        <p:nvSpPr>
          <p:cNvPr id="317" name="Google Shape;317;p26"/>
          <p:cNvSpPr txBox="1"/>
          <p:nvPr/>
        </p:nvSpPr>
        <p:spPr>
          <a:xfrm>
            <a:off x="6189675" y="5603139"/>
            <a:ext cx="5195400" cy="22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1F1E2C"/>
                </a:solidFill>
                <a:latin typeface="Space Mono"/>
                <a:ea typeface="Space Mono"/>
                <a:cs typeface="Space Mono"/>
                <a:sym typeface="Space Mono"/>
              </a:rPr>
              <a:t>Jupiter is a gas giant and the biggest planet in the Solar System</a:t>
            </a:r>
            <a:endParaRPr sz="1800" dirty="0">
              <a:solidFill>
                <a:srgbClr val="1F1E2C"/>
              </a:solidFill>
              <a:latin typeface="Space Mono"/>
              <a:ea typeface="Space Mono"/>
              <a:cs typeface="Space Mono"/>
              <a:sym typeface="Space Mono"/>
            </a:endParaRPr>
          </a:p>
          <a:p>
            <a:pPr marL="0" lvl="0" indent="0" algn="l" rtl="0">
              <a:spcBef>
                <a:spcPts val="1000"/>
              </a:spcBef>
              <a:spcAft>
                <a:spcPts val="0"/>
              </a:spcAft>
              <a:buNone/>
            </a:pPr>
            <a:r>
              <a:rPr lang="en" sz="1800" dirty="0">
                <a:solidFill>
                  <a:srgbClr val="1F1E2C"/>
                </a:solidFill>
                <a:latin typeface="Space Mono"/>
                <a:ea typeface="Space Mono"/>
                <a:cs typeface="Space Mono"/>
                <a:sym typeface="Space Mono"/>
              </a:rPr>
              <a:t>Since Jupiter is a gas giant, it doesn’t have a solid surface. Jupiter is the planet that spins the fastest</a:t>
            </a:r>
            <a:endParaRPr sz="1800" dirty="0">
              <a:solidFill>
                <a:srgbClr val="1F1E2C"/>
              </a:solidFill>
              <a:latin typeface="Space Mono"/>
              <a:ea typeface="Space Mono"/>
              <a:cs typeface="Space Mono"/>
              <a:sym typeface="Space Mono"/>
            </a:endParaRPr>
          </a:p>
        </p:txBody>
      </p:sp>
      <p:sp>
        <p:nvSpPr>
          <p:cNvPr id="318" name="Google Shape;318;p26"/>
          <p:cNvSpPr txBox="1"/>
          <p:nvPr/>
        </p:nvSpPr>
        <p:spPr>
          <a:xfrm>
            <a:off x="582300" y="9857878"/>
            <a:ext cx="5081700" cy="82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1F1E2C"/>
                </a:solidFill>
                <a:latin typeface="Space Mono"/>
                <a:ea typeface="Space Mono"/>
                <a:cs typeface="Space Mono"/>
                <a:sym typeface="Space Mono"/>
              </a:rPr>
              <a:t>HYPOTHESIS</a:t>
            </a:r>
            <a:endParaRPr sz="3600" b="1">
              <a:solidFill>
                <a:srgbClr val="1F1E2C"/>
              </a:solidFill>
              <a:latin typeface="Space Mono"/>
              <a:ea typeface="Space Mono"/>
              <a:cs typeface="Space Mono"/>
              <a:sym typeface="Space Mono"/>
            </a:endParaRPr>
          </a:p>
        </p:txBody>
      </p:sp>
      <p:sp>
        <p:nvSpPr>
          <p:cNvPr id="319" name="Google Shape;319;p26"/>
          <p:cNvSpPr txBox="1"/>
          <p:nvPr/>
        </p:nvSpPr>
        <p:spPr>
          <a:xfrm>
            <a:off x="582300" y="10582752"/>
            <a:ext cx="5081700" cy="2085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191919"/>
              </a:buClr>
              <a:buSzPts val="1800"/>
              <a:buFont typeface="Space Mono"/>
              <a:buChar char="●"/>
            </a:pPr>
            <a:r>
              <a:rPr lang="en" sz="1800" dirty="0">
                <a:solidFill>
                  <a:srgbClr val="1F1E2C"/>
                </a:solidFill>
                <a:latin typeface="Space Mono"/>
                <a:ea typeface="Space Mono"/>
                <a:cs typeface="Space Mono"/>
                <a:sym typeface="Space Mono"/>
              </a:rPr>
              <a:t>You can write a hypothesis here</a:t>
            </a:r>
            <a:endParaRPr sz="1800" dirty="0">
              <a:solidFill>
                <a:srgbClr val="1F1E2C"/>
              </a:solidFill>
              <a:latin typeface="Space Mono"/>
              <a:ea typeface="Space Mono"/>
              <a:cs typeface="Space Mono"/>
              <a:sym typeface="Space Mono"/>
            </a:endParaRPr>
          </a:p>
          <a:p>
            <a:pPr marL="457200" lvl="0" indent="-342900" algn="l" rtl="0">
              <a:spcBef>
                <a:spcPts val="0"/>
              </a:spcBef>
              <a:spcAft>
                <a:spcPts val="0"/>
              </a:spcAft>
              <a:buClr>
                <a:srgbClr val="191919"/>
              </a:buClr>
              <a:buSzPts val="1800"/>
              <a:buFont typeface="Space Mono"/>
              <a:buChar char="●"/>
            </a:pPr>
            <a:r>
              <a:rPr lang="en" sz="1800" dirty="0">
                <a:solidFill>
                  <a:srgbClr val="1F1E2C"/>
                </a:solidFill>
                <a:latin typeface="Space Mono"/>
                <a:ea typeface="Space Mono"/>
                <a:cs typeface="Space Mono"/>
                <a:sym typeface="Space Mono"/>
              </a:rPr>
              <a:t>You can write a hypothesis here</a:t>
            </a:r>
            <a:endParaRPr sz="1800" dirty="0">
              <a:solidFill>
                <a:srgbClr val="1F1E2C"/>
              </a:solidFill>
              <a:latin typeface="Space Mono"/>
              <a:ea typeface="Space Mono"/>
              <a:cs typeface="Space Mono"/>
              <a:sym typeface="Space Mono"/>
            </a:endParaRPr>
          </a:p>
          <a:p>
            <a:pPr marL="457200" lvl="0" indent="-342900" algn="l" rtl="0">
              <a:spcBef>
                <a:spcPts val="0"/>
              </a:spcBef>
              <a:spcAft>
                <a:spcPts val="0"/>
              </a:spcAft>
              <a:buClr>
                <a:srgbClr val="191919"/>
              </a:buClr>
              <a:buSzPts val="1800"/>
              <a:buFont typeface="Space Mono"/>
              <a:buChar char="●"/>
            </a:pPr>
            <a:r>
              <a:rPr lang="en" sz="1800" dirty="0">
                <a:solidFill>
                  <a:srgbClr val="1F1E2C"/>
                </a:solidFill>
                <a:latin typeface="Space Mono"/>
                <a:ea typeface="Space Mono"/>
                <a:cs typeface="Space Mono"/>
                <a:sym typeface="Space Mono"/>
              </a:rPr>
              <a:t>You can write a hypothesis here</a:t>
            </a:r>
            <a:endParaRPr sz="1800" dirty="0">
              <a:solidFill>
                <a:srgbClr val="1F1E2C"/>
              </a:solidFill>
              <a:latin typeface="Space Mono"/>
              <a:ea typeface="Space Mono"/>
              <a:cs typeface="Space Mono"/>
              <a:sym typeface="Space Mono"/>
            </a:endParaRPr>
          </a:p>
          <a:p>
            <a:pPr marL="457200" lvl="0" indent="-342900" algn="l" rtl="0">
              <a:spcBef>
                <a:spcPts val="0"/>
              </a:spcBef>
              <a:spcAft>
                <a:spcPts val="0"/>
              </a:spcAft>
              <a:buClr>
                <a:srgbClr val="191919"/>
              </a:buClr>
              <a:buSzPts val="1800"/>
              <a:buFont typeface="Space Mono"/>
              <a:buChar char="●"/>
            </a:pPr>
            <a:r>
              <a:rPr lang="en" sz="1800" dirty="0">
                <a:solidFill>
                  <a:srgbClr val="1F1E2C"/>
                </a:solidFill>
                <a:latin typeface="Space Mono"/>
                <a:ea typeface="Space Mono"/>
                <a:cs typeface="Space Mono"/>
                <a:sym typeface="Space Mono"/>
              </a:rPr>
              <a:t>You can write a hypothesis here</a:t>
            </a:r>
            <a:endParaRPr sz="1800" dirty="0">
              <a:solidFill>
                <a:srgbClr val="1F1E2C"/>
              </a:solidFill>
              <a:latin typeface="Space Mono"/>
              <a:ea typeface="Space Mono"/>
              <a:cs typeface="Space Mono"/>
              <a:sym typeface="Space Mono"/>
            </a:endParaRPr>
          </a:p>
          <a:p>
            <a:pPr marL="457200" lvl="0" indent="-342900" algn="l" rtl="0">
              <a:spcBef>
                <a:spcPts val="0"/>
              </a:spcBef>
              <a:spcAft>
                <a:spcPts val="0"/>
              </a:spcAft>
              <a:buClr>
                <a:srgbClr val="191919"/>
              </a:buClr>
              <a:buSzPts val="1800"/>
              <a:buFont typeface="Space Mono"/>
              <a:buChar char="●"/>
            </a:pPr>
            <a:r>
              <a:rPr lang="en" sz="1800" dirty="0">
                <a:solidFill>
                  <a:srgbClr val="1F1E2C"/>
                </a:solidFill>
                <a:latin typeface="Space Mono"/>
                <a:ea typeface="Space Mono"/>
                <a:cs typeface="Space Mono"/>
                <a:sym typeface="Space Mono"/>
              </a:rPr>
              <a:t>You can write a hypothesis here</a:t>
            </a:r>
            <a:endParaRPr sz="1800" dirty="0">
              <a:solidFill>
                <a:srgbClr val="1F1E2C"/>
              </a:solidFill>
              <a:latin typeface="Space Mono"/>
              <a:ea typeface="Space Mono"/>
              <a:cs typeface="Space Mono"/>
              <a:sym typeface="Space Mono"/>
            </a:endParaRPr>
          </a:p>
        </p:txBody>
      </p:sp>
      <p:sp>
        <p:nvSpPr>
          <p:cNvPr id="320" name="Google Shape;320;p26"/>
          <p:cNvSpPr txBox="1"/>
          <p:nvPr/>
        </p:nvSpPr>
        <p:spPr>
          <a:xfrm>
            <a:off x="582300" y="12618564"/>
            <a:ext cx="5081700" cy="82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1F1E2C"/>
                </a:solidFill>
                <a:latin typeface="Space Mono"/>
                <a:ea typeface="Space Mono"/>
                <a:cs typeface="Space Mono"/>
                <a:sym typeface="Space Mono"/>
              </a:rPr>
              <a:t>OBJECTIVES</a:t>
            </a:r>
            <a:endParaRPr sz="3600" b="1" dirty="0">
              <a:solidFill>
                <a:srgbClr val="1F1E2C"/>
              </a:solidFill>
              <a:latin typeface="Space Mono"/>
              <a:ea typeface="Space Mono"/>
              <a:cs typeface="Space Mono"/>
              <a:sym typeface="Space Mono"/>
            </a:endParaRPr>
          </a:p>
        </p:txBody>
      </p:sp>
      <p:sp>
        <p:nvSpPr>
          <p:cNvPr id="321" name="Google Shape;321;p26"/>
          <p:cNvSpPr txBox="1"/>
          <p:nvPr/>
        </p:nvSpPr>
        <p:spPr>
          <a:xfrm>
            <a:off x="582300" y="13323423"/>
            <a:ext cx="5081700" cy="1362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191919"/>
              </a:buClr>
              <a:buSzPts val="1800"/>
              <a:buFont typeface="Space Mono"/>
              <a:buChar char="●"/>
            </a:pPr>
            <a:r>
              <a:rPr lang="en" sz="1800" dirty="0">
                <a:solidFill>
                  <a:srgbClr val="1F1E2C"/>
                </a:solidFill>
                <a:latin typeface="Space Mono"/>
                <a:ea typeface="Space Mono"/>
                <a:cs typeface="Space Mono"/>
                <a:sym typeface="Space Mono"/>
              </a:rPr>
              <a:t>Earth is the only known to harbor life in the Solar System</a:t>
            </a:r>
            <a:endParaRPr sz="1800" dirty="0">
              <a:solidFill>
                <a:srgbClr val="1F1E2C"/>
              </a:solidFill>
              <a:latin typeface="Space Mono"/>
              <a:ea typeface="Space Mono"/>
              <a:cs typeface="Space Mono"/>
              <a:sym typeface="Space Mono"/>
            </a:endParaRPr>
          </a:p>
          <a:p>
            <a:pPr marL="457200" lvl="0" indent="-342900" algn="l" rtl="0">
              <a:spcBef>
                <a:spcPts val="1000"/>
              </a:spcBef>
              <a:spcAft>
                <a:spcPts val="0"/>
              </a:spcAft>
              <a:buClr>
                <a:srgbClr val="191919"/>
              </a:buClr>
              <a:buSzPts val="1800"/>
              <a:buFont typeface="Space Mono"/>
              <a:buChar char="●"/>
            </a:pPr>
            <a:r>
              <a:rPr lang="en" sz="1800" dirty="0">
                <a:solidFill>
                  <a:srgbClr val="1F1E2C"/>
                </a:solidFill>
                <a:latin typeface="Space Mono"/>
                <a:ea typeface="Space Mono"/>
                <a:cs typeface="Space Mono"/>
                <a:sym typeface="Space Mono"/>
              </a:rPr>
              <a:t>Venus has a beautiful name and is the second from the Sun</a:t>
            </a:r>
            <a:endParaRPr sz="1800" dirty="0">
              <a:solidFill>
                <a:srgbClr val="1F1E2C"/>
              </a:solidFill>
              <a:latin typeface="Space Mono"/>
              <a:ea typeface="Space Mono"/>
              <a:cs typeface="Space Mono"/>
              <a:sym typeface="Space Mono"/>
            </a:endParaRPr>
          </a:p>
        </p:txBody>
      </p:sp>
      <p:sp>
        <p:nvSpPr>
          <p:cNvPr id="322" name="Google Shape;322;p26"/>
          <p:cNvSpPr txBox="1"/>
          <p:nvPr/>
        </p:nvSpPr>
        <p:spPr>
          <a:xfrm>
            <a:off x="6189664" y="4155625"/>
            <a:ext cx="10654500" cy="95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5200" b="1" dirty="0">
                <a:solidFill>
                  <a:srgbClr val="1F1E2C"/>
                </a:solidFill>
                <a:latin typeface="Space Mono"/>
                <a:ea typeface="Space Mono"/>
                <a:cs typeface="Space Mono"/>
                <a:sym typeface="Space Mono"/>
              </a:rPr>
              <a:t>RESEARCH</a:t>
            </a:r>
            <a:endParaRPr sz="5200" b="1" dirty="0">
              <a:solidFill>
                <a:srgbClr val="1F1E2C"/>
              </a:solidFill>
              <a:latin typeface="Space Mono"/>
              <a:ea typeface="Space Mono"/>
              <a:cs typeface="Space Mono"/>
              <a:sym typeface="Space Mono"/>
            </a:endParaRPr>
          </a:p>
        </p:txBody>
      </p:sp>
      <p:sp>
        <p:nvSpPr>
          <p:cNvPr id="323" name="Google Shape;323;p26"/>
          <p:cNvSpPr txBox="1"/>
          <p:nvPr/>
        </p:nvSpPr>
        <p:spPr>
          <a:xfrm>
            <a:off x="17354063" y="4155613"/>
            <a:ext cx="5081700" cy="95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5200" b="1">
                <a:solidFill>
                  <a:srgbClr val="1F1E2C"/>
                </a:solidFill>
                <a:latin typeface="Space Mono"/>
                <a:ea typeface="Space Mono"/>
                <a:cs typeface="Space Mono"/>
                <a:sym typeface="Space Mono"/>
              </a:rPr>
              <a:t>CONCLUSION</a:t>
            </a:r>
            <a:endParaRPr sz="5200" b="1">
              <a:solidFill>
                <a:srgbClr val="1F1E2C"/>
              </a:solidFill>
              <a:latin typeface="Space Mono"/>
              <a:ea typeface="Space Mono"/>
              <a:cs typeface="Space Mono"/>
              <a:sym typeface="Space Mono"/>
            </a:endParaRPr>
          </a:p>
        </p:txBody>
      </p:sp>
      <p:sp>
        <p:nvSpPr>
          <p:cNvPr id="324" name="Google Shape;324;p26"/>
          <p:cNvSpPr txBox="1"/>
          <p:nvPr/>
        </p:nvSpPr>
        <p:spPr>
          <a:xfrm>
            <a:off x="11648875" y="4903100"/>
            <a:ext cx="5195400" cy="82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1F1E2C"/>
                </a:solidFill>
                <a:latin typeface="Space Mono"/>
                <a:ea typeface="Space Mono"/>
                <a:cs typeface="Space Mono"/>
                <a:sym typeface="Space Mono"/>
              </a:rPr>
              <a:t>METHODOLOGY</a:t>
            </a:r>
            <a:endParaRPr sz="3600" b="1">
              <a:solidFill>
                <a:srgbClr val="1F1E2C"/>
              </a:solidFill>
              <a:latin typeface="Space Mono"/>
              <a:ea typeface="Space Mono"/>
              <a:cs typeface="Space Mono"/>
              <a:sym typeface="Space Mono"/>
            </a:endParaRPr>
          </a:p>
        </p:txBody>
      </p:sp>
      <p:sp>
        <p:nvSpPr>
          <p:cNvPr id="325" name="Google Shape;325;p26"/>
          <p:cNvSpPr txBox="1"/>
          <p:nvPr/>
        </p:nvSpPr>
        <p:spPr>
          <a:xfrm>
            <a:off x="6189675" y="8000554"/>
            <a:ext cx="5195400" cy="82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1F1E2C"/>
                </a:solidFill>
                <a:latin typeface="Space Mono"/>
                <a:ea typeface="Space Mono"/>
                <a:cs typeface="Space Mono"/>
                <a:sym typeface="Space Mono"/>
              </a:rPr>
              <a:t>ANALYSIS</a:t>
            </a:r>
            <a:endParaRPr sz="3600" b="1">
              <a:solidFill>
                <a:srgbClr val="1F1E2C"/>
              </a:solidFill>
              <a:latin typeface="Space Mono"/>
              <a:ea typeface="Space Mono"/>
              <a:cs typeface="Space Mono"/>
              <a:sym typeface="Space Mono"/>
            </a:endParaRPr>
          </a:p>
        </p:txBody>
      </p:sp>
      <p:sp>
        <p:nvSpPr>
          <p:cNvPr id="326" name="Google Shape;326;p26"/>
          <p:cNvSpPr txBox="1"/>
          <p:nvPr/>
        </p:nvSpPr>
        <p:spPr>
          <a:xfrm>
            <a:off x="6189675" y="8705397"/>
            <a:ext cx="5195400" cy="136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1F1E2C"/>
                </a:solidFill>
                <a:latin typeface="Space Mono"/>
                <a:ea typeface="Space Mono"/>
                <a:cs typeface="Space Mono"/>
                <a:sym typeface="Space Mono"/>
              </a:rPr>
              <a:t>Neptune is the farthest planet from the Sun. It's also the fourth-largest object by diameter in the Solar System</a:t>
            </a:r>
            <a:endParaRPr sz="1800" dirty="0">
              <a:solidFill>
                <a:srgbClr val="1F1E2C"/>
              </a:solidFill>
              <a:latin typeface="Space Mono"/>
              <a:ea typeface="Space Mono"/>
              <a:cs typeface="Space Mono"/>
              <a:sym typeface="Space Mono"/>
            </a:endParaRPr>
          </a:p>
        </p:txBody>
      </p:sp>
      <p:sp>
        <p:nvSpPr>
          <p:cNvPr id="327" name="Google Shape;327;p26"/>
          <p:cNvSpPr txBox="1"/>
          <p:nvPr/>
        </p:nvSpPr>
        <p:spPr>
          <a:xfrm>
            <a:off x="11640400" y="14670046"/>
            <a:ext cx="4707300" cy="82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1F1E2C"/>
                </a:solidFill>
                <a:latin typeface="Space Mono"/>
                <a:ea typeface="Space Mono"/>
                <a:cs typeface="Space Mono"/>
                <a:sym typeface="Space Mono"/>
              </a:rPr>
              <a:t>MODELS</a:t>
            </a:r>
            <a:endParaRPr sz="3600" b="1">
              <a:solidFill>
                <a:srgbClr val="1F1E2C"/>
              </a:solidFill>
              <a:latin typeface="Space Mono"/>
              <a:ea typeface="Space Mono"/>
              <a:cs typeface="Space Mono"/>
              <a:sym typeface="Space Mono"/>
            </a:endParaRPr>
          </a:p>
        </p:txBody>
      </p:sp>
      <p:sp>
        <p:nvSpPr>
          <p:cNvPr id="328" name="Google Shape;328;p26"/>
          <p:cNvSpPr txBox="1"/>
          <p:nvPr/>
        </p:nvSpPr>
        <p:spPr>
          <a:xfrm>
            <a:off x="11640400" y="15374889"/>
            <a:ext cx="5195400" cy="10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1F1E2C"/>
                </a:solidFill>
                <a:latin typeface="Space Mono"/>
                <a:ea typeface="Space Mono"/>
                <a:cs typeface="Space Mono"/>
                <a:sym typeface="Space Mono"/>
              </a:rPr>
              <a:t>Earth is the only known to harbor life. It’s full of water, so that’s why it’s known as the blue planet</a:t>
            </a:r>
            <a:endParaRPr sz="1800" dirty="0">
              <a:solidFill>
                <a:srgbClr val="1F1E2C"/>
              </a:solidFill>
              <a:latin typeface="Space Mono"/>
              <a:ea typeface="Space Mono"/>
              <a:cs typeface="Space Mono"/>
              <a:sym typeface="Space Mono"/>
            </a:endParaRPr>
          </a:p>
        </p:txBody>
      </p:sp>
      <p:sp>
        <p:nvSpPr>
          <p:cNvPr id="329" name="Google Shape;329;p26"/>
          <p:cNvSpPr txBox="1"/>
          <p:nvPr/>
        </p:nvSpPr>
        <p:spPr>
          <a:xfrm>
            <a:off x="11648875" y="8707338"/>
            <a:ext cx="5195400" cy="82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rgbClr val="1F1E2C"/>
                </a:solidFill>
                <a:latin typeface="Space Mono"/>
                <a:ea typeface="Space Mono"/>
                <a:cs typeface="Space Mono"/>
                <a:sym typeface="Space Mono"/>
              </a:rPr>
              <a:t>RESULTS</a:t>
            </a:r>
            <a:endParaRPr sz="3600" b="1" dirty="0">
              <a:solidFill>
                <a:srgbClr val="1F1E2C"/>
              </a:solidFill>
              <a:latin typeface="Space Mono"/>
              <a:ea typeface="Space Mono"/>
              <a:cs typeface="Space Mono"/>
              <a:sym typeface="Space Mono"/>
            </a:endParaRPr>
          </a:p>
        </p:txBody>
      </p:sp>
      <p:sp>
        <p:nvSpPr>
          <p:cNvPr id="330" name="Google Shape;330;p26"/>
          <p:cNvSpPr txBox="1"/>
          <p:nvPr/>
        </p:nvSpPr>
        <p:spPr>
          <a:xfrm>
            <a:off x="11648875" y="9412200"/>
            <a:ext cx="5195400" cy="20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F1E2C"/>
                </a:solidFill>
                <a:latin typeface="Space Mono"/>
                <a:ea typeface="Space Mono"/>
                <a:cs typeface="Space Mono"/>
                <a:sym typeface="Space Mono"/>
              </a:rPr>
              <a:t>Venus has a beautiful name and is the second planet from the Sun. It’s terribly hot, even hotter than Mercury, and its atmosphere is extremely poisonous. It’s the second-brightest natural object in the night sky after the Moon</a:t>
            </a:r>
            <a:endParaRPr sz="1800">
              <a:solidFill>
                <a:srgbClr val="1F1E2C"/>
              </a:solidFill>
              <a:latin typeface="Space Mono"/>
              <a:ea typeface="Space Mono"/>
              <a:cs typeface="Space Mono"/>
              <a:sym typeface="Space Mono"/>
            </a:endParaRPr>
          </a:p>
        </p:txBody>
      </p:sp>
      <p:sp>
        <p:nvSpPr>
          <p:cNvPr id="331" name="Google Shape;331;p26"/>
          <p:cNvSpPr txBox="1"/>
          <p:nvPr/>
        </p:nvSpPr>
        <p:spPr>
          <a:xfrm>
            <a:off x="17354075" y="4918525"/>
            <a:ext cx="5081700" cy="82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1F1E2C"/>
                </a:solidFill>
                <a:latin typeface="Space Mono"/>
                <a:ea typeface="Space Mono"/>
                <a:cs typeface="Space Mono"/>
                <a:sym typeface="Space Mono"/>
              </a:rPr>
              <a:t>CONCLUSION</a:t>
            </a:r>
            <a:endParaRPr sz="3600" b="1">
              <a:solidFill>
                <a:srgbClr val="1F1E2C"/>
              </a:solidFill>
              <a:latin typeface="Space Mono"/>
              <a:ea typeface="Space Mono"/>
              <a:cs typeface="Space Mono"/>
              <a:sym typeface="Space Mono"/>
            </a:endParaRPr>
          </a:p>
        </p:txBody>
      </p:sp>
      <p:sp>
        <p:nvSpPr>
          <p:cNvPr id="332" name="Google Shape;332;p26"/>
          <p:cNvSpPr txBox="1"/>
          <p:nvPr/>
        </p:nvSpPr>
        <p:spPr>
          <a:xfrm>
            <a:off x="17354075" y="5621826"/>
            <a:ext cx="5081700" cy="21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1F1E2C"/>
                </a:solidFill>
                <a:latin typeface="Space Mono"/>
                <a:ea typeface="Space Mono"/>
                <a:cs typeface="Space Mono"/>
                <a:sym typeface="Space Mono"/>
              </a:rPr>
              <a:t>Mercury is the closest to the Sun and the smallest one in the entire Solar System. This planet's name has nothing to do with the liquid metal, since Mercury was named after the Roman god. Despite being closer to the Sun than Venus</a:t>
            </a:r>
            <a:endParaRPr sz="1800" dirty="0">
              <a:solidFill>
                <a:srgbClr val="1F1E2C"/>
              </a:solidFill>
              <a:latin typeface="Space Mono"/>
              <a:ea typeface="Space Mono"/>
              <a:cs typeface="Space Mono"/>
              <a:sym typeface="Space Mono"/>
            </a:endParaRPr>
          </a:p>
        </p:txBody>
      </p:sp>
      <p:sp>
        <p:nvSpPr>
          <p:cNvPr id="333" name="Google Shape;333;p26"/>
          <p:cNvSpPr txBox="1"/>
          <p:nvPr/>
        </p:nvSpPr>
        <p:spPr>
          <a:xfrm>
            <a:off x="17354075" y="8088779"/>
            <a:ext cx="5081700" cy="82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1F1E2C"/>
                </a:solidFill>
                <a:latin typeface="Space Mono"/>
                <a:ea typeface="Space Mono"/>
                <a:cs typeface="Space Mono"/>
                <a:sym typeface="Space Mono"/>
              </a:rPr>
              <a:t>RECOMMENDATIONS</a:t>
            </a:r>
            <a:endParaRPr sz="3600" b="1">
              <a:solidFill>
                <a:srgbClr val="1F1E2C"/>
              </a:solidFill>
              <a:latin typeface="Space Mono"/>
              <a:ea typeface="Space Mono"/>
              <a:cs typeface="Space Mono"/>
              <a:sym typeface="Space Mono"/>
            </a:endParaRPr>
          </a:p>
        </p:txBody>
      </p:sp>
      <p:sp>
        <p:nvSpPr>
          <p:cNvPr id="334" name="Google Shape;334;p26"/>
          <p:cNvSpPr txBox="1"/>
          <p:nvPr/>
        </p:nvSpPr>
        <p:spPr>
          <a:xfrm>
            <a:off x="17354075" y="8786950"/>
            <a:ext cx="5081700" cy="1447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1F1E2C"/>
              </a:buClr>
              <a:buSzPts val="1800"/>
              <a:buFont typeface="Space Mono"/>
              <a:buChar char="●"/>
            </a:pPr>
            <a:r>
              <a:rPr lang="en" sz="1800" dirty="0">
                <a:solidFill>
                  <a:srgbClr val="1F1E2C"/>
                </a:solidFill>
                <a:latin typeface="Space Mono"/>
                <a:ea typeface="Space Mono"/>
                <a:cs typeface="Space Mono"/>
                <a:sym typeface="Space Mono"/>
              </a:rPr>
              <a:t>Write your recommendations here</a:t>
            </a:r>
            <a:endParaRPr sz="1800" dirty="0">
              <a:solidFill>
                <a:srgbClr val="1F1E2C"/>
              </a:solidFill>
              <a:latin typeface="Space Mono"/>
              <a:ea typeface="Space Mono"/>
              <a:cs typeface="Space Mono"/>
              <a:sym typeface="Space Mono"/>
            </a:endParaRPr>
          </a:p>
          <a:p>
            <a:pPr marL="457200" lvl="0" indent="-342900" algn="l" rtl="0">
              <a:spcBef>
                <a:spcPts val="0"/>
              </a:spcBef>
              <a:spcAft>
                <a:spcPts val="0"/>
              </a:spcAft>
              <a:buClr>
                <a:srgbClr val="1F1E2C"/>
              </a:buClr>
              <a:buSzPts val="1800"/>
              <a:buFont typeface="Space Mono"/>
              <a:buChar char="●"/>
            </a:pPr>
            <a:r>
              <a:rPr lang="en" sz="1800" dirty="0">
                <a:solidFill>
                  <a:srgbClr val="1F1E2C"/>
                </a:solidFill>
                <a:latin typeface="Space Mono"/>
                <a:ea typeface="Space Mono"/>
                <a:cs typeface="Space Mono"/>
                <a:sym typeface="Space Mono"/>
              </a:rPr>
              <a:t>Write your recommendations here</a:t>
            </a:r>
            <a:endParaRPr sz="1800" dirty="0">
              <a:solidFill>
                <a:srgbClr val="1F1E2C"/>
              </a:solidFill>
              <a:latin typeface="Space Mono"/>
              <a:ea typeface="Space Mono"/>
              <a:cs typeface="Space Mono"/>
              <a:sym typeface="Space Mono"/>
            </a:endParaRPr>
          </a:p>
          <a:p>
            <a:pPr marL="457200" lvl="0" indent="-342900" algn="l" rtl="0">
              <a:spcBef>
                <a:spcPts val="0"/>
              </a:spcBef>
              <a:spcAft>
                <a:spcPts val="0"/>
              </a:spcAft>
              <a:buClr>
                <a:srgbClr val="1F1E2C"/>
              </a:buClr>
              <a:buSzPts val="1800"/>
              <a:buFont typeface="Space Mono"/>
              <a:buChar char="●"/>
            </a:pPr>
            <a:r>
              <a:rPr lang="en" sz="1800" dirty="0">
                <a:solidFill>
                  <a:srgbClr val="1F1E2C"/>
                </a:solidFill>
                <a:latin typeface="Space Mono"/>
                <a:ea typeface="Space Mono"/>
                <a:cs typeface="Space Mono"/>
                <a:sym typeface="Space Mono"/>
              </a:rPr>
              <a:t>Write your recommendations here</a:t>
            </a:r>
            <a:endParaRPr sz="1800" dirty="0">
              <a:solidFill>
                <a:srgbClr val="1F1E2C"/>
              </a:solidFill>
              <a:latin typeface="Space Mono"/>
              <a:ea typeface="Space Mono"/>
              <a:cs typeface="Space Mono"/>
              <a:sym typeface="Space Mono"/>
            </a:endParaRPr>
          </a:p>
          <a:p>
            <a:pPr marL="457200" lvl="0" indent="-342900" algn="l" rtl="0">
              <a:spcBef>
                <a:spcPts val="0"/>
              </a:spcBef>
              <a:spcAft>
                <a:spcPts val="0"/>
              </a:spcAft>
              <a:buClr>
                <a:srgbClr val="1F1E2C"/>
              </a:buClr>
              <a:buSzPts val="1800"/>
              <a:buFont typeface="Space Mono"/>
              <a:buChar char="●"/>
            </a:pPr>
            <a:r>
              <a:rPr lang="en" sz="1800" dirty="0">
                <a:solidFill>
                  <a:srgbClr val="1F1E2C"/>
                </a:solidFill>
                <a:latin typeface="Space Mono"/>
                <a:ea typeface="Space Mono"/>
                <a:cs typeface="Space Mono"/>
                <a:sym typeface="Space Mono"/>
              </a:rPr>
              <a:t>Write your recommendations here</a:t>
            </a:r>
            <a:endParaRPr sz="1800" dirty="0">
              <a:solidFill>
                <a:srgbClr val="1F1E2C"/>
              </a:solidFill>
              <a:latin typeface="Space Mono"/>
              <a:ea typeface="Space Mono"/>
              <a:cs typeface="Space Mono"/>
              <a:sym typeface="Space Mono"/>
            </a:endParaRPr>
          </a:p>
        </p:txBody>
      </p:sp>
      <p:sp>
        <p:nvSpPr>
          <p:cNvPr id="335" name="Google Shape;335;p26"/>
          <p:cNvSpPr txBox="1"/>
          <p:nvPr/>
        </p:nvSpPr>
        <p:spPr>
          <a:xfrm>
            <a:off x="17354075" y="10523376"/>
            <a:ext cx="5081700" cy="82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1F1E2C"/>
                </a:solidFill>
                <a:latin typeface="Space Mono"/>
                <a:ea typeface="Space Mono"/>
                <a:cs typeface="Space Mono"/>
                <a:sym typeface="Space Mono"/>
              </a:rPr>
              <a:t>DISCUSSION</a:t>
            </a:r>
            <a:endParaRPr sz="3600" b="1">
              <a:solidFill>
                <a:srgbClr val="1F1E2C"/>
              </a:solidFill>
              <a:latin typeface="Space Mono"/>
              <a:ea typeface="Space Mono"/>
              <a:cs typeface="Space Mono"/>
              <a:sym typeface="Space Mono"/>
            </a:endParaRPr>
          </a:p>
        </p:txBody>
      </p:sp>
      <p:sp>
        <p:nvSpPr>
          <p:cNvPr id="336" name="Google Shape;336;p26"/>
          <p:cNvSpPr txBox="1"/>
          <p:nvPr/>
        </p:nvSpPr>
        <p:spPr>
          <a:xfrm>
            <a:off x="17354075" y="11221526"/>
            <a:ext cx="5081700" cy="101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F1E2C"/>
                </a:solidFill>
                <a:latin typeface="Space Mono"/>
                <a:ea typeface="Space Mono"/>
                <a:cs typeface="Space Mono"/>
                <a:sym typeface="Space Mono"/>
              </a:rPr>
              <a:t>The Sun is the star at the center of the Solar System. Pluto is now considered a dwarf planet</a:t>
            </a:r>
            <a:endParaRPr sz="1800">
              <a:solidFill>
                <a:srgbClr val="1F1E2C"/>
              </a:solidFill>
              <a:latin typeface="Space Mono"/>
              <a:ea typeface="Space Mono"/>
              <a:cs typeface="Space Mono"/>
              <a:sym typeface="Space Mono"/>
            </a:endParaRPr>
          </a:p>
        </p:txBody>
      </p:sp>
      <p:sp>
        <p:nvSpPr>
          <p:cNvPr id="337" name="Google Shape;337;p26"/>
          <p:cNvSpPr txBox="1"/>
          <p:nvPr/>
        </p:nvSpPr>
        <p:spPr>
          <a:xfrm>
            <a:off x="17354075" y="12583842"/>
            <a:ext cx="5081700" cy="824400"/>
          </a:xfrm>
          <a:prstGeom prst="rect">
            <a:avLst/>
          </a:prstGeom>
          <a:noFill/>
          <a:ln>
            <a:noFill/>
          </a:ln>
        </p:spPr>
        <p:txBody>
          <a:bodyPr spcFirstLastPara="1" wrap="square" lIns="0" tIns="91425" rIns="91425" bIns="91425" anchor="b" anchorCtr="0">
            <a:noAutofit/>
          </a:bodyPr>
          <a:lstStyle/>
          <a:p>
            <a:pPr marL="0" lvl="0" indent="0" algn="l" rtl="0">
              <a:spcBef>
                <a:spcPts val="0"/>
              </a:spcBef>
              <a:spcAft>
                <a:spcPts val="0"/>
              </a:spcAft>
              <a:buNone/>
            </a:pPr>
            <a:r>
              <a:rPr lang="en" sz="3600" b="1" dirty="0">
                <a:solidFill>
                  <a:srgbClr val="1F1E2C"/>
                </a:solidFill>
                <a:latin typeface="Space Mono"/>
                <a:ea typeface="Space Mono"/>
                <a:cs typeface="Space Mono"/>
                <a:sym typeface="Space Mono"/>
              </a:rPr>
              <a:t>ACKNOWLEDGEMENTS</a:t>
            </a:r>
            <a:endParaRPr sz="3600" b="1" dirty="0">
              <a:solidFill>
                <a:srgbClr val="1F1E2C"/>
              </a:solidFill>
              <a:latin typeface="Space Mono"/>
              <a:ea typeface="Space Mono"/>
              <a:cs typeface="Space Mono"/>
              <a:sym typeface="Space Mono"/>
            </a:endParaRPr>
          </a:p>
        </p:txBody>
      </p:sp>
      <p:sp>
        <p:nvSpPr>
          <p:cNvPr id="338" name="Google Shape;338;p26"/>
          <p:cNvSpPr txBox="1"/>
          <p:nvPr/>
        </p:nvSpPr>
        <p:spPr>
          <a:xfrm>
            <a:off x="17354075" y="13292617"/>
            <a:ext cx="5081700" cy="101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F1E2C"/>
                </a:solidFill>
                <a:latin typeface="Space Mono"/>
                <a:ea typeface="Space Mono"/>
                <a:cs typeface="Space Mono"/>
                <a:sym typeface="Space Mono"/>
              </a:rPr>
              <a:t>Venus has a beautiful name, but it’s extremely hot. It’s the only planet that spins clockwise</a:t>
            </a:r>
            <a:endParaRPr sz="1800">
              <a:solidFill>
                <a:srgbClr val="1F1E2C"/>
              </a:solidFill>
              <a:latin typeface="Space Mono"/>
              <a:ea typeface="Space Mono"/>
              <a:cs typeface="Space Mono"/>
              <a:sym typeface="Space Mono"/>
            </a:endParaRPr>
          </a:p>
        </p:txBody>
      </p:sp>
      <p:sp>
        <p:nvSpPr>
          <p:cNvPr id="340" name="Google Shape;340;p26"/>
          <p:cNvSpPr txBox="1"/>
          <p:nvPr/>
        </p:nvSpPr>
        <p:spPr>
          <a:xfrm>
            <a:off x="593775" y="7793480"/>
            <a:ext cx="5195400" cy="82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1F1E2C"/>
                </a:solidFill>
                <a:latin typeface="Space Mono"/>
                <a:ea typeface="Space Mono"/>
                <a:cs typeface="Space Mono"/>
                <a:sym typeface="Space Mono"/>
              </a:rPr>
              <a:t>BACKGROUND</a:t>
            </a:r>
            <a:endParaRPr sz="3600" b="1">
              <a:solidFill>
                <a:srgbClr val="1F1E2C"/>
              </a:solidFill>
              <a:latin typeface="Space Mono"/>
              <a:ea typeface="Space Mono"/>
              <a:cs typeface="Space Mono"/>
              <a:sym typeface="Space Mono"/>
            </a:endParaRPr>
          </a:p>
        </p:txBody>
      </p:sp>
      <p:sp>
        <p:nvSpPr>
          <p:cNvPr id="341" name="Google Shape;341;p26"/>
          <p:cNvSpPr txBox="1"/>
          <p:nvPr/>
        </p:nvSpPr>
        <p:spPr>
          <a:xfrm>
            <a:off x="593775" y="8498304"/>
            <a:ext cx="5195400" cy="10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1F1E2C"/>
                </a:solidFill>
                <a:latin typeface="Space Mono"/>
                <a:ea typeface="Space Mono"/>
                <a:cs typeface="Space Mono"/>
                <a:sym typeface="Space Mono"/>
              </a:rPr>
              <a:t>Mercury is the closest to the Sun and the smallest one. Its name has nothing to do with the liquid metal</a:t>
            </a:r>
            <a:endParaRPr sz="1800" dirty="0">
              <a:solidFill>
                <a:srgbClr val="1F1E2C"/>
              </a:solidFill>
              <a:latin typeface="Space Mono"/>
              <a:ea typeface="Space Mono"/>
              <a:cs typeface="Space Mono"/>
              <a:sym typeface="Space Mono"/>
            </a:endParaRPr>
          </a:p>
        </p:txBody>
      </p:sp>
      <p:sp>
        <p:nvSpPr>
          <p:cNvPr id="342" name="Google Shape;342;p26"/>
          <p:cNvSpPr txBox="1"/>
          <p:nvPr/>
        </p:nvSpPr>
        <p:spPr>
          <a:xfrm>
            <a:off x="6189675" y="12795825"/>
            <a:ext cx="5195400" cy="73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1F1E2C"/>
                </a:solidFill>
                <a:latin typeface="Space Mono"/>
                <a:ea typeface="Space Mono"/>
                <a:cs typeface="Space Mono"/>
                <a:sym typeface="Space Mono"/>
              </a:rPr>
              <a:t>Follow the link in the graph to modify its data and then paste the new one here. </a:t>
            </a:r>
            <a:r>
              <a:rPr lang="en" sz="1600" b="1">
                <a:solidFill>
                  <a:srgbClr val="1F1E2C"/>
                </a:solidFill>
                <a:uFill>
                  <a:noFill/>
                </a:uFill>
                <a:latin typeface="Space Mono"/>
                <a:ea typeface="Space Mono"/>
                <a:cs typeface="Space Mono"/>
                <a:sym typeface="Space Mono"/>
                <a:hlinkClick r:id="rId3">
                  <a:extLst>
                    <a:ext uri="{A12FA001-AC4F-418D-AE19-62706E023703}">
                      <ahyp:hlinkClr xmlns:ahyp="http://schemas.microsoft.com/office/drawing/2018/hyperlinkcolor" val="tx"/>
                    </a:ext>
                  </a:extLst>
                </a:hlinkClick>
              </a:rPr>
              <a:t>For more info, click here</a:t>
            </a:r>
            <a:endParaRPr sz="1600" b="1">
              <a:solidFill>
                <a:srgbClr val="1F1E2C"/>
              </a:solidFill>
              <a:latin typeface="Space Mono"/>
              <a:ea typeface="Space Mono"/>
              <a:cs typeface="Space Mono"/>
              <a:sym typeface="Space Mono"/>
            </a:endParaRPr>
          </a:p>
        </p:txBody>
      </p:sp>
      <p:sp>
        <p:nvSpPr>
          <p:cNvPr id="344" name="Google Shape;344;p26"/>
          <p:cNvSpPr txBox="1"/>
          <p:nvPr/>
        </p:nvSpPr>
        <p:spPr>
          <a:xfrm>
            <a:off x="6782900" y="14265975"/>
            <a:ext cx="33582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F1E2C"/>
                </a:solidFill>
                <a:latin typeface="Space Mono"/>
                <a:ea typeface="Space Mono"/>
                <a:cs typeface="Space Mono"/>
                <a:sym typeface="Space Mono"/>
              </a:rPr>
              <a:t>Ceres is located in the main asteroid belt</a:t>
            </a:r>
            <a:endParaRPr sz="1800">
              <a:solidFill>
                <a:srgbClr val="1F1E2C"/>
              </a:solidFill>
              <a:latin typeface="Space Mono"/>
              <a:ea typeface="Space Mono"/>
              <a:cs typeface="Space Mono"/>
              <a:sym typeface="Space Mono"/>
            </a:endParaRPr>
          </a:p>
        </p:txBody>
      </p:sp>
      <p:sp>
        <p:nvSpPr>
          <p:cNvPr id="345" name="Google Shape;345;p26"/>
          <p:cNvSpPr txBox="1"/>
          <p:nvPr/>
        </p:nvSpPr>
        <p:spPr>
          <a:xfrm>
            <a:off x="6782825" y="13710225"/>
            <a:ext cx="2739600" cy="64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b="1">
                <a:solidFill>
                  <a:srgbClr val="1F1E2C"/>
                </a:solidFill>
                <a:latin typeface="Space Mono"/>
                <a:ea typeface="Space Mono"/>
                <a:cs typeface="Space Mono"/>
                <a:sym typeface="Space Mono"/>
              </a:rPr>
              <a:t>CERES</a:t>
            </a:r>
            <a:endParaRPr sz="2500" b="1">
              <a:solidFill>
                <a:srgbClr val="1F1E2C"/>
              </a:solidFill>
              <a:latin typeface="Space Mono"/>
              <a:ea typeface="Space Mono"/>
              <a:cs typeface="Space Mono"/>
              <a:sym typeface="Space Mono"/>
            </a:endParaRPr>
          </a:p>
        </p:txBody>
      </p:sp>
      <p:sp>
        <p:nvSpPr>
          <p:cNvPr id="346" name="Google Shape;346;p26"/>
          <p:cNvSpPr txBox="1"/>
          <p:nvPr/>
        </p:nvSpPr>
        <p:spPr>
          <a:xfrm>
            <a:off x="6782900" y="15649344"/>
            <a:ext cx="33582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F1E2C"/>
                </a:solidFill>
                <a:latin typeface="Space Mono"/>
                <a:ea typeface="Space Mono"/>
                <a:cs typeface="Space Mono"/>
                <a:sym typeface="Space Mono"/>
              </a:rPr>
              <a:t>Saturn is a gas giant and has several rings</a:t>
            </a:r>
            <a:endParaRPr sz="1800">
              <a:solidFill>
                <a:srgbClr val="1F1E2C"/>
              </a:solidFill>
              <a:latin typeface="Space Mono"/>
              <a:ea typeface="Space Mono"/>
              <a:cs typeface="Space Mono"/>
              <a:sym typeface="Space Mono"/>
            </a:endParaRPr>
          </a:p>
        </p:txBody>
      </p:sp>
      <p:sp>
        <p:nvSpPr>
          <p:cNvPr id="347" name="Google Shape;347;p26"/>
          <p:cNvSpPr txBox="1"/>
          <p:nvPr/>
        </p:nvSpPr>
        <p:spPr>
          <a:xfrm>
            <a:off x="6782825" y="15093581"/>
            <a:ext cx="2739600" cy="64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b="1">
                <a:solidFill>
                  <a:srgbClr val="1F1E2C"/>
                </a:solidFill>
                <a:latin typeface="Space Mono"/>
                <a:ea typeface="Space Mono"/>
                <a:cs typeface="Space Mono"/>
                <a:sym typeface="Space Mono"/>
              </a:rPr>
              <a:t>SATURN</a:t>
            </a:r>
            <a:endParaRPr sz="2500" b="1">
              <a:solidFill>
                <a:srgbClr val="1F1E2C"/>
              </a:solidFill>
              <a:latin typeface="Space Mono"/>
              <a:ea typeface="Space Mono"/>
              <a:cs typeface="Space Mono"/>
              <a:sym typeface="Space Mono"/>
            </a:endParaRPr>
          </a:p>
        </p:txBody>
      </p:sp>
      <p:sp>
        <p:nvSpPr>
          <p:cNvPr id="350" name="Google Shape;350;p26"/>
          <p:cNvSpPr/>
          <p:nvPr/>
        </p:nvSpPr>
        <p:spPr>
          <a:xfrm>
            <a:off x="6344325" y="13948900"/>
            <a:ext cx="243300" cy="243300"/>
          </a:xfrm>
          <a:prstGeom prst="rect">
            <a:avLst/>
          </a:prstGeom>
          <a:solidFill>
            <a:srgbClr val="DFE1E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E2C"/>
              </a:solidFill>
            </a:endParaRPr>
          </a:p>
        </p:txBody>
      </p:sp>
      <p:sp>
        <p:nvSpPr>
          <p:cNvPr id="351" name="Google Shape;351;p26"/>
          <p:cNvSpPr/>
          <p:nvPr/>
        </p:nvSpPr>
        <p:spPr>
          <a:xfrm>
            <a:off x="6344325" y="15346956"/>
            <a:ext cx="243300" cy="243300"/>
          </a:xfrm>
          <a:prstGeom prst="rect">
            <a:avLst/>
          </a:prstGeom>
          <a:solidFill>
            <a:srgbClr val="1F1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E2C"/>
              </a:solidFill>
            </a:endParaRPr>
          </a:p>
        </p:txBody>
      </p:sp>
      <p:sp>
        <p:nvSpPr>
          <p:cNvPr id="352" name="Google Shape;352;p26"/>
          <p:cNvSpPr/>
          <p:nvPr/>
        </p:nvSpPr>
        <p:spPr>
          <a:xfrm>
            <a:off x="11640400" y="5771625"/>
            <a:ext cx="605100" cy="60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E2C"/>
              </a:solidFill>
            </a:endParaRPr>
          </a:p>
        </p:txBody>
      </p:sp>
      <p:sp>
        <p:nvSpPr>
          <p:cNvPr id="353" name="Google Shape;353;p26"/>
          <p:cNvSpPr/>
          <p:nvPr/>
        </p:nvSpPr>
        <p:spPr>
          <a:xfrm>
            <a:off x="11640400" y="6679413"/>
            <a:ext cx="605100" cy="60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E2C"/>
              </a:solidFill>
            </a:endParaRPr>
          </a:p>
        </p:txBody>
      </p:sp>
      <p:sp>
        <p:nvSpPr>
          <p:cNvPr id="354" name="Google Shape;354;p26"/>
          <p:cNvSpPr/>
          <p:nvPr/>
        </p:nvSpPr>
        <p:spPr>
          <a:xfrm>
            <a:off x="11640400" y="7647363"/>
            <a:ext cx="605100" cy="60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F1E2C"/>
              </a:solidFill>
            </a:endParaRPr>
          </a:p>
        </p:txBody>
      </p:sp>
      <p:sp>
        <p:nvSpPr>
          <p:cNvPr id="355" name="Google Shape;355;p26"/>
          <p:cNvSpPr txBox="1"/>
          <p:nvPr/>
        </p:nvSpPr>
        <p:spPr>
          <a:xfrm>
            <a:off x="12397900" y="5601800"/>
            <a:ext cx="44379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F1E2C"/>
                </a:solidFill>
                <a:latin typeface="Space Mono"/>
                <a:ea typeface="Space Mono"/>
                <a:cs typeface="Space Mono"/>
                <a:sym typeface="Space Mono"/>
              </a:rPr>
              <a:t>Venus has a nice name, but also very high temperatures</a:t>
            </a:r>
            <a:endParaRPr sz="1800">
              <a:solidFill>
                <a:srgbClr val="1F1E2C"/>
              </a:solidFill>
              <a:latin typeface="Space Mono"/>
              <a:ea typeface="Space Mono"/>
              <a:cs typeface="Space Mono"/>
              <a:sym typeface="Space Mono"/>
            </a:endParaRPr>
          </a:p>
        </p:txBody>
      </p:sp>
      <p:sp>
        <p:nvSpPr>
          <p:cNvPr id="356" name="Google Shape;356;p26"/>
          <p:cNvSpPr txBox="1"/>
          <p:nvPr/>
        </p:nvSpPr>
        <p:spPr>
          <a:xfrm>
            <a:off x="12397900" y="6569768"/>
            <a:ext cx="44379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F1E2C"/>
                </a:solidFill>
                <a:latin typeface="Space Mono"/>
                <a:ea typeface="Space Mono"/>
                <a:cs typeface="Space Mono"/>
                <a:sym typeface="Space Mono"/>
              </a:rPr>
              <a:t>Jupiter is the biggest planet in the Solar System</a:t>
            </a:r>
            <a:endParaRPr sz="1800">
              <a:solidFill>
                <a:srgbClr val="1F1E2C"/>
              </a:solidFill>
              <a:latin typeface="Space Mono"/>
              <a:ea typeface="Space Mono"/>
              <a:cs typeface="Space Mono"/>
              <a:sym typeface="Space Mono"/>
            </a:endParaRPr>
          </a:p>
        </p:txBody>
      </p:sp>
      <p:sp>
        <p:nvSpPr>
          <p:cNvPr id="357" name="Google Shape;357;p26"/>
          <p:cNvSpPr txBox="1"/>
          <p:nvPr/>
        </p:nvSpPr>
        <p:spPr>
          <a:xfrm>
            <a:off x="12397900" y="7537724"/>
            <a:ext cx="4437900" cy="82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1F1E2C"/>
                </a:solidFill>
                <a:latin typeface="Space Mono"/>
                <a:ea typeface="Space Mono"/>
                <a:cs typeface="Space Mono"/>
                <a:sym typeface="Space Mono"/>
              </a:rPr>
              <a:t>Saturn is a gas giant and has several rings</a:t>
            </a:r>
            <a:endParaRPr sz="1800" dirty="0">
              <a:solidFill>
                <a:srgbClr val="1F1E2C"/>
              </a:solidFill>
              <a:latin typeface="Space Mono"/>
              <a:ea typeface="Space Mono"/>
              <a:cs typeface="Space Mono"/>
              <a:sym typeface="Space Mono"/>
            </a:endParaRPr>
          </a:p>
        </p:txBody>
      </p:sp>
      <p:sp>
        <p:nvSpPr>
          <p:cNvPr id="358" name="Google Shape;358;p26"/>
          <p:cNvSpPr txBox="1"/>
          <p:nvPr/>
        </p:nvSpPr>
        <p:spPr>
          <a:xfrm>
            <a:off x="593775" y="5333414"/>
            <a:ext cx="5195400" cy="1218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1F1E2C"/>
                </a:solidFill>
                <a:latin typeface="Space Mono"/>
                <a:ea typeface="Space Mono"/>
                <a:cs typeface="Space Mono"/>
                <a:sym typeface="Space Mono"/>
              </a:rPr>
              <a:t>CONDENSED ABSTRACT/ABSTRACT</a:t>
            </a:r>
            <a:endParaRPr sz="3600" b="1">
              <a:solidFill>
                <a:srgbClr val="1F1E2C"/>
              </a:solidFill>
              <a:latin typeface="Space Mono"/>
              <a:ea typeface="Space Mono"/>
              <a:cs typeface="Space Mono"/>
              <a:sym typeface="Space Mono"/>
            </a:endParaRPr>
          </a:p>
        </p:txBody>
      </p:sp>
      <p:grpSp>
        <p:nvGrpSpPr>
          <p:cNvPr id="360" name="Google Shape;360;p26"/>
          <p:cNvGrpSpPr/>
          <p:nvPr/>
        </p:nvGrpSpPr>
        <p:grpSpPr>
          <a:xfrm>
            <a:off x="11790924" y="6800261"/>
            <a:ext cx="297386" cy="363436"/>
            <a:chOff x="-24709100" y="3888875"/>
            <a:chExt cx="243400" cy="296175"/>
          </a:xfrm>
          <a:solidFill>
            <a:srgbClr val="1F1E2C"/>
          </a:solidFill>
        </p:grpSpPr>
        <p:sp>
          <p:nvSpPr>
            <p:cNvPr id="361" name="Google Shape;361;p26"/>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9300" tIns="129300" rIns="129300" bIns="129300" anchor="ctr" anchorCtr="0">
              <a:noAutofit/>
            </a:bodyPr>
            <a:lstStyle/>
            <a:p>
              <a:pPr marL="0" lvl="0" indent="0" algn="l" rtl="0">
                <a:spcBef>
                  <a:spcPts val="0"/>
                </a:spcBef>
                <a:spcAft>
                  <a:spcPts val="0"/>
                </a:spcAft>
                <a:buNone/>
              </a:pPr>
              <a:endParaRPr>
                <a:solidFill>
                  <a:srgbClr val="1F1E2C"/>
                </a:solidFill>
              </a:endParaRPr>
            </a:p>
          </p:txBody>
        </p:sp>
        <p:sp>
          <p:nvSpPr>
            <p:cNvPr id="362" name="Google Shape;362;p26"/>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9300" tIns="129300" rIns="129300" bIns="129300" anchor="ctr" anchorCtr="0">
              <a:noAutofit/>
            </a:bodyPr>
            <a:lstStyle/>
            <a:p>
              <a:pPr marL="0" lvl="0" indent="0" algn="l" rtl="0">
                <a:spcBef>
                  <a:spcPts val="0"/>
                </a:spcBef>
                <a:spcAft>
                  <a:spcPts val="0"/>
                </a:spcAft>
                <a:buNone/>
              </a:pPr>
              <a:endParaRPr>
                <a:solidFill>
                  <a:srgbClr val="1F1E2C"/>
                </a:solidFill>
              </a:endParaRPr>
            </a:p>
          </p:txBody>
        </p:sp>
        <p:sp>
          <p:nvSpPr>
            <p:cNvPr id="363" name="Google Shape;363;p26"/>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9300" tIns="129300" rIns="129300" bIns="129300" anchor="ctr" anchorCtr="0">
              <a:noAutofit/>
            </a:bodyPr>
            <a:lstStyle/>
            <a:p>
              <a:pPr marL="0" lvl="0" indent="0" algn="l" rtl="0">
                <a:spcBef>
                  <a:spcPts val="0"/>
                </a:spcBef>
                <a:spcAft>
                  <a:spcPts val="0"/>
                </a:spcAft>
                <a:buNone/>
              </a:pPr>
              <a:endParaRPr>
                <a:solidFill>
                  <a:srgbClr val="1F1E2C"/>
                </a:solidFill>
              </a:endParaRPr>
            </a:p>
          </p:txBody>
        </p:sp>
      </p:grpSp>
      <p:grpSp>
        <p:nvGrpSpPr>
          <p:cNvPr id="364" name="Google Shape;364;p26"/>
          <p:cNvGrpSpPr/>
          <p:nvPr/>
        </p:nvGrpSpPr>
        <p:grpSpPr>
          <a:xfrm>
            <a:off x="11769676" y="7786991"/>
            <a:ext cx="339864" cy="325875"/>
            <a:chOff x="5045500" y="842250"/>
            <a:chExt cx="503875" cy="481850"/>
          </a:xfrm>
          <a:solidFill>
            <a:srgbClr val="1F1E2C"/>
          </a:solidFill>
        </p:grpSpPr>
        <p:sp>
          <p:nvSpPr>
            <p:cNvPr id="365" name="Google Shape;365;p26"/>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grpFill/>
            <a:ln>
              <a:noFill/>
            </a:ln>
          </p:spPr>
          <p:txBody>
            <a:bodyPr spcFirstLastPara="1" wrap="square" lIns="129300" tIns="129300" rIns="129300" bIns="129300" anchor="ctr" anchorCtr="0">
              <a:noAutofit/>
            </a:bodyPr>
            <a:lstStyle/>
            <a:p>
              <a:pPr marL="0" lvl="0" indent="0" algn="l" rtl="0">
                <a:spcBef>
                  <a:spcPts val="0"/>
                </a:spcBef>
                <a:spcAft>
                  <a:spcPts val="0"/>
                </a:spcAft>
                <a:buNone/>
              </a:pPr>
              <a:endParaRPr sz="2000">
                <a:solidFill>
                  <a:srgbClr val="1F1E2C"/>
                </a:solidFill>
              </a:endParaRPr>
            </a:p>
          </p:txBody>
        </p:sp>
        <p:sp>
          <p:nvSpPr>
            <p:cNvPr id="366" name="Google Shape;366;p26"/>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grpFill/>
            <a:ln>
              <a:noFill/>
            </a:ln>
          </p:spPr>
          <p:txBody>
            <a:bodyPr spcFirstLastPara="1" wrap="square" lIns="129300" tIns="129300" rIns="129300" bIns="129300" anchor="ctr" anchorCtr="0">
              <a:noAutofit/>
            </a:bodyPr>
            <a:lstStyle/>
            <a:p>
              <a:pPr marL="0" lvl="0" indent="0" algn="l" rtl="0">
                <a:spcBef>
                  <a:spcPts val="0"/>
                </a:spcBef>
                <a:spcAft>
                  <a:spcPts val="0"/>
                </a:spcAft>
                <a:buNone/>
              </a:pPr>
              <a:endParaRPr sz="2000">
                <a:solidFill>
                  <a:srgbClr val="1F1E2C"/>
                </a:solidFill>
              </a:endParaRPr>
            </a:p>
          </p:txBody>
        </p:sp>
      </p:grpSp>
      <p:grpSp>
        <p:nvGrpSpPr>
          <p:cNvPr id="367" name="Google Shape;367;p26"/>
          <p:cNvGrpSpPr/>
          <p:nvPr/>
        </p:nvGrpSpPr>
        <p:grpSpPr>
          <a:xfrm>
            <a:off x="11793558" y="5911248"/>
            <a:ext cx="298787" cy="325858"/>
            <a:chOff x="2104275" y="3806450"/>
            <a:chExt cx="442975" cy="481825"/>
          </a:xfrm>
          <a:solidFill>
            <a:srgbClr val="1F1E2C"/>
          </a:solidFill>
        </p:grpSpPr>
        <p:sp>
          <p:nvSpPr>
            <p:cNvPr id="368" name="Google Shape;368;p26"/>
            <p:cNvSpPr/>
            <p:nvPr/>
          </p:nvSpPr>
          <p:spPr>
            <a:xfrm>
              <a:off x="2104275" y="3806450"/>
              <a:ext cx="442975" cy="481825"/>
            </a:xfrm>
            <a:custGeom>
              <a:avLst/>
              <a:gdLst/>
              <a:ahLst/>
              <a:cxnLst/>
              <a:rect l="l" t="t" r="r" b="b"/>
              <a:pathLst>
                <a:path w="17719" h="19273" extrusionOk="0">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grpFill/>
            <a:ln>
              <a:noFill/>
            </a:ln>
          </p:spPr>
          <p:txBody>
            <a:bodyPr spcFirstLastPara="1" wrap="square" lIns="129300" tIns="129300" rIns="129300" bIns="129300" anchor="ctr" anchorCtr="0">
              <a:noAutofit/>
            </a:bodyPr>
            <a:lstStyle/>
            <a:p>
              <a:pPr marL="0" lvl="0" indent="0" algn="l" rtl="0">
                <a:spcBef>
                  <a:spcPts val="0"/>
                </a:spcBef>
                <a:spcAft>
                  <a:spcPts val="0"/>
                </a:spcAft>
                <a:buNone/>
              </a:pPr>
              <a:endParaRPr sz="2000">
                <a:solidFill>
                  <a:srgbClr val="1F1E2C"/>
                </a:solidFill>
              </a:endParaRPr>
            </a:p>
          </p:txBody>
        </p:sp>
        <p:sp>
          <p:nvSpPr>
            <p:cNvPr id="369" name="Google Shape;369;p26"/>
            <p:cNvSpPr/>
            <p:nvPr/>
          </p:nvSpPr>
          <p:spPr>
            <a:xfrm>
              <a:off x="2284200" y="4005050"/>
              <a:ext cx="84700" cy="84700"/>
            </a:xfrm>
            <a:custGeom>
              <a:avLst/>
              <a:gdLst/>
              <a:ahLst/>
              <a:cxnLst/>
              <a:rect l="l" t="t" r="r" b="b"/>
              <a:pathLst>
                <a:path w="3388" h="3388" extrusionOk="0">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grpFill/>
            <a:ln>
              <a:noFill/>
            </a:ln>
          </p:spPr>
          <p:txBody>
            <a:bodyPr spcFirstLastPara="1" wrap="square" lIns="129300" tIns="129300" rIns="129300" bIns="129300" anchor="ctr" anchorCtr="0">
              <a:noAutofit/>
            </a:bodyPr>
            <a:lstStyle/>
            <a:p>
              <a:pPr marL="0" lvl="0" indent="0" algn="l" rtl="0">
                <a:spcBef>
                  <a:spcPts val="0"/>
                </a:spcBef>
                <a:spcAft>
                  <a:spcPts val="0"/>
                </a:spcAft>
                <a:buNone/>
              </a:pPr>
              <a:endParaRPr sz="2000">
                <a:solidFill>
                  <a:srgbClr val="1F1E2C"/>
                </a:solidFill>
              </a:endParaRPr>
            </a:p>
          </p:txBody>
        </p:sp>
      </p:grpSp>
      <p:cxnSp>
        <p:nvCxnSpPr>
          <p:cNvPr id="4" name="Straight Connector 3">
            <a:extLst>
              <a:ext uri="{FF2B5EF4-FFF2-40B4-BE49-F238E27FC236}">
                <a16:creationId xmlns:a16="http://schemas.microsoft.com/office/drawing/2014/main" id="{F3F79CED-314E-7097-3779-1EB0B34E1A56}"/>
              </a:ext>
            </a:extLst>
          </p:cNvPr>
          <p:cNvCxnSpPr>
            <a:cxnSpLocks/>
          </p:cNvCxnSpPr>
          <p:nvPr/>
        </p:nvCxnSpPr>
        <p:spPr>
          <a:xfrm flipH="1">
            <a:off x="0" y="1988820"/>
            <a:ext cx="23042563" cy="0"/>
          </a:xfrm>
          <a:prstGeom prst="line">
            <a:avLst/>
          </a:prstGeom>
          <a:ln w="57150">
            <a:solidFill>
              <a:srgbClr val="1F1E2C"/>
            </a:solidFill>
            <a:prstDash val="solid"/>
          </a:ln>
        </p:spPr>
        <p:style>
          <a:lnRef idx="1">
            <a:schemeClr val="accent1"/>
          </a:lnRef>
          <a:fillRef idx="0">
            <a:schemeClr val="accent1"/>
          </a:fillRef>
          <a:effectRef idx="0">
            <a:schemeClr val="accent1"/>
          </a:effectRef>
          <a:fontRef idx="minor">
            <a:schemeClr val="tx1"/>
          </a:fontRef>
        </p:style>
      </p:cxnSp>
      <p:pic>
        <p:nvPicPr>
          <p:cNvPr id="11" name="Picture 10" descr="A black background with a black square&#10;&#10;Description automatically generated with medium confidence">
            <a:extLst>
              <a:ext uri="{FF2B5EF4-FFF2-40B4-BE49-F238E27FC236}">
                <a16:creationId xmlns:a16="http://schemas.microsoft.com/office/drawing/2014/main" id="{C9C72819-30ED-6DEF-2779-BA35F492FB8F}"/>
              </a:ext>
            </a:extLst>
          </p:cNvPr>
          <p:cNvPicPr>
            <a:picLocks noChangeAspect="1"/>
          </p:cNvPicPr>
          <p:nvPr/>
        </p:nvPicPr>
        <p:blipFill>
          <a:blip r:embed="rId4"/>
          <a:stretch>
            <a:fillRect/>
          </a:stretch>
        </p:blipFill>
        <p:spPr>
          <a:xfrm>
            <a:off x="20641972" y="14661248"/>
            <a:ext cx="1808395" cy="1808395"/>
          </a:xfrm>
          <a:prstGeom prst="rect">
            <a:avLst/>
          </a:prstGeom>
        </p:spPr>
      </p:pic>
    </p:spTree>
    <p:extLst>
      <p:ext uri="{BB962C8B-B14F-4D97-AF65-F5344CB8AC3E}">
        <p14:creationId xmlns:p14="http://schemas.microsoft.com/office/powerpoint/2010/main" val="2938578715"/>
      </p:ext>
    </p:extLst>
  </p:cSld>
  <p:clrMapOvr>
    <a:masterClrMapping/>
  </p:clrMapOvr>
</p:sld>
</file>

<file path=ppt/theme/theme1.xml><?xml version="1.0" encoding="utf-8"?>
<a:theme xmlns:a="http://schemas.openxmlformats.org/drawingml/2006/main" name="Academic Conference Poster by Slidesgo">
  <a:themeElements>
    <a:clrScheme name="Simple Light">
      <a:dk1>
        <a:srgbClr val="100F0F"/>
      </a:dk1>
      <a:lt1>
        <a:srgbClr val="F4F2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00F0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907</Words>
  <Application>Microsoft Office PowerPoint</Application>
  <PresentationFormat>Custom</PresentationFormat>
  <Paragraphs>100</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Inconsolata</vt:lpstr>
      <vt:lpstr>Arial</vt:lpstr>
      <vt:lpstr>Space Mono</vt:lpstr>
      <vt:lpstr>Academic Conference Poster by Slidesgo</vt:lpstr>
      <vt:lpstr>Quantum RAM</vt:lpstr>
      <vt:lpstr>Quantum 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RAM</dc:title>
  <dc:creator>victor nisem</dc:creator>
  <cp:lastModifiedBy>victor nisem</cp:lastModifiedBy>
  <cp:revision>2</cp:revision>
  <dcterms:modified xsi:type="dcterms:W3CDTF">2023-12-27T16:42:37Z</dcterms:modified>
</cp:coreProperties>
</file>