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1" r:id="rId6"/>
    <p:sldId id="302" r:id="rId7"/>
    <p:sldId id="303" r:id="rId8"/>
    <p:sldId id="305" r:id="rId9"/>
    <p:sldId id="304" r:id="rId10"/>
    <p:sldId id="306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901C09E-C135-4380-8A8F-6CEEC9626D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C9109F3-0030-407B-959A-6AC9EA97C8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78057-47F7-4C6D-B292-C1CFC5868E6B}" type="datetime1">
              <a:rPr lang="pl-PL" smtClean="0"/>
              <a:t>08.12.2022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7B818C0-CEAC-473D-85BE-0955A29A50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E4772BC-6753-4EF8-9C5F-EFFDE736E8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09EFC-24FD-4F55-958D-6E6C7BB98A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291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1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E65346-D681-4EDD-87A8-0BE23DDEDD69}" type="datetime1">
              <a:rPr lang="pl-PL" noProof="1" smtClean="0"/>
              <a:t>08.12.2022</a:t>
            </a:fld>
            <a:endParaRPr lang="pl-PL" noProof="1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1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1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pl-PL" noProof="1" smtClean="0"/>
              <a:t>1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2BAD92-877E-4128-9166-953DFDA61491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ADA730-287D-482D-A45A-3799B3746D79}" type="datetime1">
              <a:rPr lang="pl-PL" noProof="1" smtClean="0"/>
              <a:t>08.12.2022</a:t>
            </a:fld>
            <a:endParaRPr lang="pl-PL" noProof="1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1"/>
              <a:t>Kliknij, aby edytować style wzorców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84541-0F64-41AC-BDD5-033FD40FB7F5}" type="datetime1">
              <a:rPr lang="pl-PL" noProof="1" smtClean="0"/>
              <a:t>08.12.2022</a:t>
            </a:fld>
            <a:endParaRPr lang="pl-PL" noProof="1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5EA6D-81BF-4C5C-90E0-294317D45E96}" type="datetime1">
              <a:rPr lang="pl-PL" noProof="1" smtClean="0"/>
              <a:t>08.12.2022</a:t>
            </a:fld>
            <a:endParaRPr lang="pl-PL" noProof="1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1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1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CAA83-7A74-4BD6-A41E-04796CB638D2}" type="datetime1">
              <a:rPr lang="pl-PL" noProof="1" smtClean="0"/>
              <a:t>08.12.2022</a:t>
            </a:fld>
            <a:endParaRPr lang="pl-PL" noProof="1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DDCBC-7AA9-4097-8D86-4F005C1EAD39}" type="datetime1">
              <a:rPr lang="pl-PL" noProof="1" smtClean="0"/>
              <a:t>08.12.2022</a:t>
            </a:fld>
            <a:endParaRPr lang="pl-PL" noProof="1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60E0D-9DCD-4718-A8DF-67DC6FB0D76F}" type="datetime1">
              <a:rPr lang="pl-PL" noProof="1" smtClean="0"/>
              <a:t>08.12.2022</a:t>
            </a:fld>
            <a:endParaRPr lang="pl-PL" noProof="1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1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374423-698D-493A-A093-777EB80FE69B}" type="datetime1">
              <a:rPr lang="pl-PL" noProof="1" smtClean="0"/>
              <a:t>08.12.2022</a:t>
            </a:fld>
            <a:endParaRPr lang="pl-PL" noProof="1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1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l-PL" noProof="1" dirty="0" smtClean="0"/>
              <a:pPr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408B6E-3EA1-45A3-A13D-8B837F976667}" type="datetime1">
              <a:rPr lang="pl-PL" noProof="0" smtClean="0"/>
              <a:t>08.12.2022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588CCDF-AE64-423E-810B-D7FDF3513B16}" type="datetime1">
              <a:rPr lang="pl-PL" noProof="1" smtClean="0"/>
              <a:t>08.12.2022</a:t>
            </a:fld>
            <a:endParaRPr lang="pl-PL" noProof="1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l-PL" noProof="1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stokąt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Obraz 3" descr="Zbliżenie kawałka papieru z leżącym na nim ołówkiem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295452"/>
            <a:ext cx="12191980" cy="6858000"/>
          </a:xfrm>
          <a:prstGeom prst="rect">
            <a:avLst/>
          </a:prstGeom>
        </p:spPr>
      </p:pic>
      <p:sp>
        <p:nvSpPr>
          <p:cNvPr id="35" name="Prostokąt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1565610"/>
            <a:ext cx="3635927" cy="2912110"/>
          </a:xfrm>
        </p:spPr>
        <p:txBody>
          <a:bodyPr rtlCol="0" anchor="b">
            <a:noAutofit/>
          </a:bodyPr>
          <a:lstStyle/>
          <a:p>
            <a:pPr algn="ctr"/>
            <a:r>
              <a:rPr lang="pl-PL" sz="1600" dirty="0"/>
              <a:t>temat: </a:t>
            </a:r>
            <a:r>
              <a:rPr lang="pl-PL" sz="1600" b="1" dirty="0"/>
              <a:t>Aplikacja mobilna do nauki matematyki dla szkoły pod-stawowej z wykorzystaniem </a:t>
            </a:r>
            <a:r>
              <a:rPr lang="pl-PL" sz="1600" b="1" dirty="0" err="1"/>
              <a:t>machine</a:t>
            </a:r>
            <a:r>
              <a:rPr lang="pl-PL" sz="1600" b="1" dirty="0"/>
              <a:t> learningu do </a:t>
            </a:r>
            <a:r>
              <a:rPr lang="pl-PL" sz="1600" b="1" dirty="0" err="1"/>
              <a:t>roz</a:t>
            </a:r>
            <a:r>
              <a:rPr lang="pl-PL" sz="1600" b="1" dirty="0"/>
              <a:t>-poznawania odpowiedzi pisanych ręcznie</a:t>
            </a:r>
            <a:br>
              <a:rPr lang="pl-PL" sz="2000" dirty="0"/>
            </a:br>
            <a:br>
              <a:rPr lang="pl-PL" sz="2000" dirty="0"/>
            </a:br>
            <a:r>
              <a:rPr lang="pl-PL" sz="1600" dirty="0"/>
              <a:t>temat ang.: </a:t>
            </a:r>
            <a:r>
              <a:rPr lang="pl-PL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mobile </a:t>
            </a:r>
            <a:r>
              <a:rPr lang="pl-PL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pl-PL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</a:t>
            </a:r>
            <a:r>
              <a:rPr lang="pl-PL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pl-PL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pl-PL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elementary</a:t>
            </a:r>
            <a:r>
              <a:rPr lang="pl-PL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pl-PL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pl-PL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pl-PL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to </a:t>
            </a:r>
            <a:r>
              <a:rPr lang="pl-PL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recognize</a:t>
            </a:r>
            <a:r>
              <a:rPr lang="pl-PL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handwritten</a:t>
            </a:r>
            <a:r>
              <a:rPr lang="pl-PL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answers</a:t>
            </a:r>
            <a:br>
              <a:rPr lang="pl-P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l-P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Kraków, 2023r.</a:t>
            </a:r>
            <a:endParaRPr lang="pl-PL" sz="2400" noProof="1">
              <a:solidFill>
                <a:schemeClr val="tx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542" y="4570118"/>
            <a:ext cx="3420783" cy="985617"/>
          </a:xfrm>
        </p:spPr>
        <p:txBody>
          <a:bodyPr rtlCol="0" anchor="t">
            <a:normAutofit fontScale="55000" lnSpcReduction="20000"/>
          </a:bodyPr>
          <a:lstStyle/>
          <a:p>
            <a:pPr rtl="0">
              <a:lnSpc>
                <a:spcPct val="100000"/>
              </a:lnSpc>
            </a:pPr>
            <a:r>
              <a:rPr lang="pl-PL" sz="2200" noProof="1"/>
              <a:t>Autor: Monika Etrych</a:t>
            </a:r>
          </a:p>
          <a:p>
            <a:r>
              <a:rPr lang="pl-PL" sz="2200" dirty="0"/>
              <a:t>Promotor: dr Beata Basiura</a:t>
            </a:r>
          </a:p>
          <a:p>
            <a:r>
              <a:rPr lang="pl-PL" sz="2200" dirty="0"/>
              <a:t>Recenzent: dr inż. Janusz Opiła</a:t>
            </a:r>
          </a:p>
          <a:p>
            <a:pPr rtl="0">
              <a:lnSpc>
                <a:spcPct val="100000"/>
              </a:lnSpc>
            </a:pPr>
            <a:endParaRPr lang="pl-PL" sz="1600" noProof="1"/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8F8F862-6A78-3594-A93D-7CB3879B08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2" t="1887" r="27712" b="-1887"/>
          <a:stretch/>
        </p:blipFill>
        <p:spPr>
          <a:xfrm>
            <a:off x="234335" y="5367300"/>
            <a:ext cx="1036680" cy="12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3672AC-2868-DDE3-DE45-D6E9C285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BCF26B-8ADA-42E2-DE45-B7CCE2FD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677736"/>
          </a:xfrm>
        </p:spPr>
        <p:txBody>
          <a:bodyPr>
            <a:normAutofit/>
          </a:bodyPr>
          <a:lstStyle/>
          <a:p>
            <a:pPr algn="just"/>
            <a:r>
              <a:rPr lang="pl-PL" dirty="0"/>
              <a:t>Celem pracy jest stworzenie aplikacji mobilnej w systemie Android, przeznaczonej dla dzieci ze szkół podstawowych, które będą mogły poćwiczyć zadania, spotykane w szkole. W aplikacji zostanie użyty model ML stworzony w </a:t>
            </a:r>
            <a:r>
              <a:rPr lang="pl-PL" dirty="0" err="1"/>
              <a:t>Pythonie</a:t>
            </a:r>
            <a:r>
              <a:rPr lang="pl-PL" dirty="0"/>
              <a:t> na podstawie zestawu danych MNIST, który będzie wykorzystywany do rozpoznawania cyfr zapisanych przez użytkownika.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38EAD0E-9A4F-57CF-D279-C8673412E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54" y="4338390"/>
            <a:ext cx="1983572" cy="12362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19B39DB-E6FC-0328-31EB-F4A874564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95" y="4705052"/>
            <a:ext cx="1964112" cy="582329"/>
          </a:xfrm>
          <a:prstGeom prst="rect">
            <a:avLst/>
          </a:prstGeom>
        </p:spPr>
      </p:pic>
      <p:pic>
        <p:nvPicPr>
          <p:cNvPr id="6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33E15671-6232-82B3-5E45-A4338158A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61" y="3785938"/>
            <a:ext cx="3622334" cy="220145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7F12B9D-C9C3-4A83-9134-C73BCDC40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717" y="4156780"/>
            <a:ext cx="1410255" cy="16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9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6D74EC-56E3-814F-4EBB-5CB01003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E294CA-BF53-880D-B811-89AD2E76B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2388"/>
            <a:ext cx="6161103" cy="1948894"/>
          </a:xfrm>
        </p:spPr>
        <p:txBody>
          <a:bodyPr>
            <a:normAutofit/>
          </a:bodyPr>
          <a:lstStyle/>
          <a:p>
            <a:r>
              <a:rPr lang="pl-PL" dirty="0"/>
              <a:t>1. Rozpoznawanie cyfr i ich interpretacja</a:t>
            </a:r>
          </a:p>
          <a:p>
            <a:r>
              <a:rPr lang="pl-PL" dirty="0"/>
              <a:t>2. Model aplikacji do nauki uczenia matematyki</a:t>
            </a:r>
          </a:p>
          <a:p>
            <a:r>
              <a:rPr lang="pl-PL" dirty="0"/>
              <a:t>3. Opis implementacji i działania aplikacji</a:t>
            </a:r>
          </a:p>
        </p:txBody>
      </p:sp>
    </p:spTree>
    <p:extLst>
      <p:ext uri="{BB962C8B-B14F-4D97-AF65-F5344CB8AC3E}">
        <p14:creationId xmlns:p14="http://schemas.microsoft.com/office/powerpoint/2010/main" val="425741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A91387-4612-D76A-D08D-C9BB78A8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24" y="393135"/>
            <a:ext cx="10058400" cy="1450757"/>
          </a:xfrm>
        </p:spPr>
        <p:txBody>
          <a:bodyPr>
            <a:normAutofit/>
          </a:bodyPr>
          <a:lstStyle/>
          <a:p>
            <a:r>
              <a:rPr lang="pl-PL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l-PL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Rozpoznawanie cyfr i ich interpretacja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CA8F1C-CC09-18D9-5026-45040692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13322"/>
            <a:ext cx="10058400" cy="3600141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>
                <a:effectLst/>
              </a:rPr>
              <a:t>Interpretacja obrazów przez komputer</a:t>
            </a:r>
            <a:endParaRPr lang="pl-PL" sz="2000" dirty="0"/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>
                <a:effectLst/>
              </a:rPr>
              <a:t>Metody uczenia maszynowego do rozpoznawania cyfr</a:t>
            </a:r>
            <a:endParaRPr lang="pl-PL" sz="2000" dirty="0"/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>
                <a:effectLst/>
              </a:rPr>
              <a:t>Obróbka obrazów z cyframi</a:t>
            </a:r>
            <a:endParaRPr lang="pl-PL" sz="2000" dirty="0"/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>
                <a:effectLst/>
              </a:rPr>
              <a:t>Weryfikacja modelu do rozpoznawania cyfr</a:t>
            </a:r>
            <a:endParaRPr lang="pl-PL" sz="2000" dirty="0"/>
          </a:p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DC3386D-8865-0B51-CC9A-DD9D55F7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340" y="2213322"/>
            <a:ext cx="1236483" cy="18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E83072FB-EFEF-31DF-30A1-0874FFCBB351}"/>
              </a:ext>
            </a:extLst>
          </p:cNvPr>
          <p:cNvSpPr txBox="1">
            <a:spLocks/>
          </p:cNvSpPr>
          <p:nvPr/>
        </p:nvSpPr>
        <p:spPr>
          <a:xfrm>
            <a:off x="1146700" y="73033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Model aplikacji do nauki uczenia matematyki</a:t>
            </a:r>
            <a:br>
              <a:rPr lang="pl-PL" sz="2800" dirty="0"/>
            </a:br>
            <a:endParaRPr lang="pl-PL" sz="2800" dirty="0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CB34FA6B-ABCC-581C-180E-9034A259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6777"/>
            <a:ext cx="10058400" cy="3760891"/>
          </a:xfrm>
        </p:spPr>
        <p:txBody>
          <a:bodyPr/>
          <a:lstStyle/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Założenia modelu</a:t>
            </a:r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Wybrane technologie zastosowane do budowy aplikacji</a:t>
            </a:r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Wybrane metody uczenia maszynowego zastosowane w aplikacji</a:t>
            </a:r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Korzystanie z modelu ML poprzez API HTTP</a:t>
            </a:r>
          </a:p>
        </p:txBody>
      </p:sp>
    </p:spTree>
    <p:extLst>
      <p:ext uri="{BB962C8B-B14F-4D97-AF65-F5344CB8AC3E}">
        <p14:creationId xmlns:p14="http://schemas.microsoft.com/office/powerpoint/2010/main" val="3989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990567-70E0-F2DD-8112-6AF19F59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9047"/>
            <a:ext cx="10058400" cy="1662089"/>
          </a:xfrm>
        </p:spPr>
        <p:txBody>
          <a:bodyPr>
            <a:normAutofit/>
          </a:bodyPr>
          <a:lstStyle/>
          <a:p>
            <a:r>
              <a:rPr lang="pl-PL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l-PL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Opis implementacji i działania aplikacji</a:t>
            </a:r>
            <a:br>
              <a:rPr lang="pl-PL" sz="4000" dirty="0"/>
            </a:b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4F7F63-29C1-4897-E92C-A216ABF7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91136"/>
            <a:ext cx="10058400" cy="3210674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/>
              <a:t>Ekran startowy i podstawowe funkcjonalności</a:t>
            </a:r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/>
              <a:t>Schematy, opisy poszczególnych funkcjonalności, opis kodów</a:t>
            </a:r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pl-PL" sz="2000" dirty="0"/>
              <a:t>Przykłady zastosowania aplikacji w konkretnych zadaniach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793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Zbliżenie gry w klasy na chodniku">
            <a:extLst>
              <a:ext uri="{FF2B5EF4-FFF2-40B4-BE49-F238E27FC236}">
                <a16:creationId xmlns:a16="http://schemas.microsoft.com/office/drawing/2014/main" id="{FC3D90BD-BE8D-D4AF-DF04-36C36CE4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02" b="22640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0DE80E-A136-AE8A-3FB0-0E8A75E9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02774"/>
            <a:ext cx="10113645" cy="743682"/>
          </a:xfrm>
        </p:spPr>
        <p:txBody>
          <a:bodyPr anchor="b">
            <a:normAutofit/>
          </a:bodyPr>
          <a:lstStyle/>
          <a:p>
            <a:r>
              <a:rPr lang="pl-PL" sz="4800" dirty="0"/>
              <a:t>KONIEC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06816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765_TF22712842_Win32" id="{F0B31628-AF88-4A6E-A9B9-5EDD7196A46A}" vid="{A1D6BA91-CCF1-4BAD-B4E6-DF6BDF51A8C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{43AAE3B3-225C-4494-841C-343B2E00F88A}tf22712842_win32</Template>
  <TotalTime>102</TotalTime>
  <Words>225</Words>
  <Application>Microsoft Office PowerPoint</Application>
  <PresentationFormat>Panoramiczny</PresentationFormat>
  <Paragraphs>26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temat: Aplikacja mobilna do nauki matematyki dla szkoły pod-stawowej z wykorzystaniem machine learningu do roz-poznawania odpowiedzi pisanych ręcznie  temat ang.: A mobile math learning app for elementary school using machine learning to recognize handwritten answers  Kraków, 2023r.</vt:lpstr>
      <vt:lpstr>Cel pracy</vt:lpstr>
      <vt:lpstr>Plan pracy</vt:lpstr>
      <vt:lpstr>1. Rozpoznawanie cyfr i ich interpretacja</vt:lpstr>
      <vt:lpstr>Prezentacja programu PowerPoint</vt:lpstr>
      <vt:lpstr>3. Opis implementacji i działania aplikacji 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mobilna do nauki matematyki dla szkoły podstawowej z wykorzystaniem machine learningu do rozpoznawania odpowiedzi pisanych ręcznie</dc:title>
  <dc:creator>Monika Etrych</dc:creator>
  <cp:lastModifiedBy>Monika Etrych</cp:lastModifiedBy>
  <cp:revision>22</cp:revision>
  <dcterms:created xsi:type="dcterms:W3CDTF">2022-12-03T13:31:39Z</dcterms:created>
  <dcterms:modified xsi:type="dcterms:W3CDTF">2022-12-08T12:36:57Z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