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8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8F4E7-A580-E750-A343-5BE87365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6457410-4652-5619-8957-3C68623C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75545B-8485-A5A5-8A65-1D0491EB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B07A47-3163-26E7-5DD0-A5F79398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DBC622-F3D7-2771-2934-B41DC96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C55DA-DC91-36DB-027D-BC0C3C4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1EEB6FB-C7BC-0414-2E9D-F707BE33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9688F7-2DC9-0789-FEB2-6DA24467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BCCB11-3E5C-E277-4E3B-509008B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364414-03BC-79DE-1F5A-8B8CE4E4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6EB0BA3-94C7-D82A-1FDA-CF81631B0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DA27E9F-7FBB-B1B9-3624-E4B950F4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28897C-C207-1B52-9D3A-1337A5B1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B4395F-C1A6-514A-DF94-C0122A82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ED353C-8846-C954-36C5-A941FC42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B490CF-4C5B-05C0-F1F8-39FC7A6C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4773BF-D239-6CC4-75F9-7DBA1FF5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F68E07-1108-9818-43E0-140E16AC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4BFB-5562-9938-5636-D5E68196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99E6FE-AAE5-CCB4-4D1D-E25C1AC1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F000BD-812B-92D8-C491-C704BB10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E1D248-9AE8-8383-FA12-674610E2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EA6E19-51BF-F8F6-B099-B8B0C7A9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DBB2B7-14FB-8F42-1F5C-6148A25E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5904C6-8E35-C605-9F49-1520A559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07859C-9900-4AF0-1786-4C8A4B1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6C696-4829-DCF3-E405-01A88287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D2B1C78-B3A6-24B5-4886-C222B8B24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A53370-6269-5876-2BEC-932F7782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4AEF37-E8E0-563D-CFA7-A841E9A5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E94FBD-AD41-5568-ECD0-3D41532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521E-8E89-F5FA-D848-A8099BF9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080036-9BC2-5CC0-3845-26F43331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426F65-8AD1-AF81-30B6-756E44E8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6C67404-FE28-D0D5-45AF-D48F3BB72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51264E-E47C-D368-63F9-4DDBE1DD3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5678B7E-4B62-D5CF-2BFC-4661B16E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C55B604-7B9B-D9A0-0648-090B78FA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49F5937-04BA-628A-78DD-6287610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285A35-3B1E-9F17-EA8C-AFD0DFDB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2304B09-4A4D-611E-5877-84437A5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ED466A-7A86-0494-B36A-32CECCBD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8E163FA-C1BF-FD28-1AC8-C17B208D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CB1D47A-0746-7061-0AF0-46DA7CEC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D0B08BC-0712-9403-CEB3-D80D242D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764166-CD0B-EECE-20BB-6DA9FAF5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9D6DB8-43F7-7ABB-3B08-F3107E4F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542E99-0314-7E4F-18B9-19470F70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B1915F-4B1D-8683-E59E-46B24A1F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741A22-0B72-84B7-8718-1D28C86B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176D73-4F48-9057-4E6E-CDB792B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76E832-EBA6-09DC-4BF2-EA3D20AF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AAD48E-A81E-CC9F-8FFD-F4AE4026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C414953-3F15-DB55-4799-69CD9FC5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9A1769-7992-10F5-4A76-AD889B02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44099D-781E-A7BE-10BA-E5403ECF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8C329D-AF7D-1C24-BDFB-255F540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52073D-7AA3-814D-8446-B157A07A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A3DDC56-9FBC-9AFD-7512-FB469102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F6D694-04E0-7DFF-32DC-237A56F3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01AEE0-63E5-286B-1140-F131E8443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4D80B9-0152-0FD2-8090-69329567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2C62C7-CB38-F258-3EB7-0D16459A7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374E230-13D1-5CC2-22EA-29952591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</p:spPr>
        <p:txBody>
          <a:bodyPr anchor="t">
            <a:normAutofit/>
          </a:bodyPr>
          <a:lstStyle/>
          <a:p>
            <a:pPr algn="l"/>
            <a:r>
              <a:rPr lang="pl-PL" sz="4000" dirty="0" err="1">
                <a:solidFill>
                  <a:srgbClr val="FFFFFF"/>
                </a:solidFill>
              </a:rPr>
              <a:t>Suicides</a:t>
            </a:r>
            <a:r>
              <a:rPr lang="pl-PL" sz="4000" dirty="0">
                <a:solidFill>
                  <a:srgbClr val="FFFFFF"/>
                </a:solidFill>
              </a:rPr>
              <a:t> in Poland in 2018-2022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C55361-1A12-75CD-8E1F-33FD567BC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80" y="1087727"/>
            <a:ext cx="3041803" cy="1045873"/>
          </a:xfrm>
        </p:spPr>
        <p:txBody>
          <a:bodyPr anchor="b"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Monika Etrych</a:t>
            </a:r>
          </a:p>
        </p:txBody>
      </p:sp>
      <p:pic>
        <p:nvPicPr>
          <p:cNvPr id="17" name="Obraz 16" descr="Obraz zawierający linia, diagram, Wykres, origami&#10;&#10;Opis wygenerowany automatycznie">
            <a:extLst>
              <a:ext uri="{FF2B5EF4-FFF2-40B4-BE49-F238E27FC236}">
                <a16:creationId xmlns:a16="http://schemas.microsoft.com/office/drawing/2014/main" id="{44323A0F-352E-DD34-94FF-60E99C6C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61" y="486065"/>
            <a:ext cx="3170732" cy="2695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A075E3-CE20-0C85-22B2-463FC3EAE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30" y="1283348"/>
            <a:ext cx="3604390" cy="1897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7900532-11A0-7404-D9E0-422908EB5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3429000"/>
            <a:ext cx="7133760" cy="235861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5678D0F-4179-644E-D46D-43276A7F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294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048ABB8-DCC6-484A-BFAD-DCAD7D30983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spcAft>
                  <a:spcPts val="600"/>
                </a:spcAft>
              </a:pPr>
              <a:t>4/5/2024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 Placeholder 12">
            <a:extLst>
              <a:ext uri="{FF2B5EF4-FFF2-40B4-BE49-F238E27FC236}">
                <a16:creationId xmlns:a16="http://schemas.microsoft.com/office/drawing/2014/main" id="{B0A6C560-ED1C-61DD-A0DD-5F85D06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6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53" y="1821360"/>
            <a:ext cx="3639845" cy="3389832"/>
          </a:xfrm>
        </p:spPr>
        <p:txBody>
          <a:bodyPr anchor="t">
            <a:normAutofit/>
          </a:bodyPr>
          <a:lstStyle/>
          <a:p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Where is the number of suicides increasing faster? In the countryside or in the city?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ECB141C-6767-1911-AB1C-FCC532450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98" y="964546"/>
            <a:ext cx="6831810" cy="49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4D3D91-0D87-BF3C-D088-B02BEEA91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21" b="13951"/>
          <a:stretch/>
        </p:blipFill>
        <p:spPr>
          <a:xfrm>
            <a:off x="-2" y="10"/>
            <a:ext cx="12192000" cy="6857990"/>
          </a:xfrm>
          <a:prstGeom prst="rect">
            <a:avLst/>
          </a:prstGeom>
          <a:noFill/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7B6AA55C-3353-B995-F48D-573817D6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1597223"/>
            <a:ext cx="6946047" cy="2140275"/>
          </a:xfrm>
        </p:spPr>
        <p:txBody>
          <a:bodyPr anchor="ctr">
            <a:normAutofit/>
          </a:bodyPr>
          <a:lstStyle/>
          <a:p>
            <a:pPr algn="r"/>
            <a:r>
              <a:rPr lang="pl-PL" sz="6600" dirty="0"/>
              <a:t>the end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45F8506F-723E-2FBC-A83C-170B99FE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F2EEC2-E768-4112-B25B-554F67F8CF5E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4/5/2024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E3FE2554-CB6E-D4EE-1669-7B8F8846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6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8B2C44-58F5-7606-F286-698A77C5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4" y="869215"/>
            <a:ext cx="8977511" cy="1073825"/>
          </a:xfrm>
        </p:spPr>
        <p:txBody>
          <a:bodyPr/>
          <a:lstStyle/>
          <a:p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questions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F0061F-D536-86F0-DA1F-7211CF5C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3" y="1943040"/>
            <a:ext cx="9612333" cy="4289083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what age do people most often attempt suicide?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has the number of suicide attempts changed in recent years among the youngest?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hat is the trend of change in the overall number of suicide attempts in 2022 compared to 2018?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was the most frequently chosen?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was the most effective?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 attempted to kill themselves more often? Women or men?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trend of changes in the number of suicide attempts by gender?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the number of suicides increasing faster? In the countryside or in the city?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390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1" y="1482004"/>
            <a:ext cx="3032976" cy="3893992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 what age do people most often attempt suicide?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28EC5C4-CCCD-BF3A-A763-2C0AF3638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96" y="967666"/>
            <a:ext cx="7169124" cy="4927107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1572786"/>
            <a:ext cx="3249227" cy="3389832"/>
          </a:xfrm>
        </p:spPr>
        <p:txBody>
          <a:bodyPr anchor="t">
            <a:noAutofit/>
          </a:bodyPr>
          <a:lstStyle/>
          <a:p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has the number of suicide attempts changed in recent years among the youngest?</a:t>
            </a:r>
            <a:b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b="1" dirty="0"/>
            </a:br>
            <a:endParaRPr lang="en-US" sz="32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DDCF951-E13C-4313-6F8C-88E196865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79" y="958787"/>
            <a:ext cx="7317051" cy="4912735"/>
          </a:xfrm>
        </p:spPr>
      </p:pic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1075636"/>
            <a:ext cx="3413371" cy="4455152"/>
          </a:xfrm>
        </p:spPr>
        <p:txBody>
          <a:bodyPr anchor="t">
            <a:normAutofit/>
          </a:bodyPr>
          <a:lstStyle/>
          <a:p>
            <a:r>
              <a:rPr lang="pl-PL" sz="3200" dirty="0">
                <a:latin typeface="Arial" panose="020B0604020202020204" pitchFamily="34" charset="0"/>
                <a:cs typeface="Arial" panose="020B0604020202020204" pitchFamily="34" charset="0"/>
              </a:rPr>
              <a:t>3. 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hat is the trend of change in the overall number of suicide attempts in 2022 compared to 2018?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E471788-44B9-0382-12F6-A317B0CE5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22" y="929936"/>
            <a:ext cx="7096578" cy="49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7" y="292963"/>
            <a:ext cx="9803966" cy="1154097"/>
          </a:xfrm>
        </p:spPr>
        <p:txBody>
          <a:bodyPr anchor="t">
            <a:normAutofit fontScale="90000"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4. W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hich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method was the most frequently chosen?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827BF7-F937-B92A-CDD8-3E79D543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34" y="1371600"/>
            <a:ext cx="938930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2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257453"/>
            <a:ext cx="10102788" cy="683580"/>
          </a:xfrm>
        </p:spPr>
        <p:txBody>
          <a:bodyPr anchor="t">
            <a:normAutofit fontScale="90000"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5. W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hich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method was the most effective?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A60E710-C2E5-5423-271D-218E8351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4" y="1367161"/>
            <a:ext cx="9610903" cy="54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2054611"/>
            <a:ext cx="3585882" cy="3389832"/>
          </a:xfrm>
        </p:spPr>
        <p:txBody>
          <a:bodyPr anchor="t">
            <a:normAutofit fontScale="90000"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6. W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 attempted to kill themselves more often? Women or men?</a:t>
            </a:r>
            <a:b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E57733E-D5EE-39EA-1747-95657F1A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40" y="1284168"/>
            <a:ext cx="7667788" cy="38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339F0007-F53B-7DF6-6B7B-778EE575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18" y="1622220"/>
            <a:ext cx="3378553" cy="3389832"/>
          </a:xfrm>
        </p:spPr>
        <p:txBody>
          <a:bodyPr anchor="t">
            <a:normAutofit fontScale="90000"/>
          </a:bodyPr>
          <a:lstStyle/>
          <a:p>
            <a: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the trend of changes in the number of suicide attempts by gender?</a:t>
            </a:r>
            <a:br>
              <a:rPr lang="pl-PL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/>
            </a:b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Obraz 3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6A03EC27-0C17-81C3-48B9-C1B16473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2" y="941033"/>
            <a:ext cx="7066625" cy="49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72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266</Words>
  <Application>Microsoft Office PowerPoint</Application>
  <PresentationFormat>Panoramiczny</PresentationFormat>
  <Paragraphs>32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Suicides in Poland in 2018-2022</vt:lpstr>
      <vt:lpstr>Research questions</vt:lpstr>
      <vt:lpstr>At what age do people most often attempt suicide?</vt:lpstr>
      <vt:lpstr>2. How has the number of suicide attempts changed in recent years among the youngest?  </vt:lpstr>
      <vt:lpstr>3. What is the trend of change in the overall number of suicide attempts in 2022 compared to 2018?</vt:lpstr>
      <vt:lpstr>4. Which method was the most frequently chosen?   </vt:lpstr>
      <vt:lpstr>5. Which method was the most effective?   </vt:lpstr>
      <vt:lpstr>6. Who attempted to kill themselves more often? Women or men?   </vt:lpstr>
      <vt:lpstr>7. What is the trend of changes in the number of suicide attempts by gender?  </vt:lpstr>
      <vt:lpstr>8. Where is the number of suicides increasing faster? In the countryside or in the city?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Samobójstwa w Polsce w latach 2018-2022</dc:title>
  <dc:creator>Monika Etrych</dc:creator>
  <cp:lastModifiedBy>Monika Etrych</cp:lastModifiedBy>
  <cp:revision>3</cp:revision>
  <dcterms:created xsi:type="dcterms:W3CDTF">2024-01-16T13:17:37Z</dcterms:created>
  <dcterms:modified xsi:type="dcterms:W3CDTF">2024-04-05T15:46:20Z</dcterms:modified>
</cp:coreProperties>
</file>