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85BC-C5A6-4861-9133-8FDE0175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622A2-D261-4414-811F-45D9D7C96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CF6F-C3B5-4B21-A19E-3EDBA3E3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769F-1535-4473-91F0-23CFE87E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66C34-B0F8-4C07-890A-2FD0E049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DABA-D6F3-4160-A006-20E4733C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F8EAC-0AFA-45DB-A215-0BE6B5AA3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AF66-CF9C-4861-9253-9319D4E1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3D93-AC84-41FF-BC19-6374C3F5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EEE4-38E9-4BC1-92B3-A709E4B5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A2DD-1069-4355-B81C-EF1280298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316E8-DDB6-486F-B9B0-623B88D8F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1C21-BA99-4293-A116-03F30610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11BF-D43C-4CFD-B668-537ED690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7825-77CC-413A-B54C-E08BB691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2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E24C-9B4E-48A5-BC3F-240F5AA7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BC65-758E-4528-B641-835AFFFF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A769-FF13-4F96-906A-39F33D1C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50A4-7F88-4E7A-90EC-61E2E483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3695-108A-4702-9736-E130A10D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2EA4-4CEB-4C13-AB34-D64303B5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C3786-F313-41EB-B43C-CFECE114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0F89-0041-488F-A979-DA6A81E8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8B568-D7A3-4BDC-8B73-A225506A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3D49-A879-4401-9A8C-B7A2B15B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6702-2FBE-4C56-903D-8566CC10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4CA7-04EA-4EE0-A6EA-0E69B103C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12712-3673-43EB-A33D-4E017CAC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255D5-E6BE-4311-8334-31BE2D8A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1331-0CDA-4CF1-8F1B-F7810A0A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7B7D2-787B-412E-A794-13FAEE83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9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5A22-F3BD-4F49-BC52-3E59AE85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4370-9908-4E6F-96DB-4E61B4D6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6F71A-14D0-4F60-AB61-A0ED8263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AF198-B2BA-4227-A84D-1F91F2325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5B4C0-62E9-4A23-A9D3-CFDFDF977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3748A-6CBA-40D8-AB5D-A9614519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49518-34AC-4043-8E78-59CDC01E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691C6-D7C1-428E-9984-2F76C31C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3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2CEC-CA1E-4AB4-9154-F7D846AA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58557-E79B-4CA3-A8A4-F48FFE2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09384-AD8F-4390-B15A-EC542FA8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E5AC-F365-4670-9F43-BCFAC769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BB452-E628-47DB-ADBA-98C6A77D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43359-9665-42B2-BE00-8F332F40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45FC9-A796-47BB-B483-A418860F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E2B3-65DE-4AA8-9F7E-6275A23D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0991-9703-43DD-9AEA-39D370CF0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A78F3-F334-47BF-AD6A-8952B78CE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E8BB7-1329-4248-8346-2EAF3BEC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4C59C-8F98-4E01-BEB9-5112E5E8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F7C87-6937-4967-B8F4-486E1E95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3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9099-C1C0-42B4-901F-113427AB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A5D64-321E-412A-9042-FA6CE6645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A331A-5938-4C1D-AD99-78C3FF62F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21AA4-F8D5-486A-9BB4-F0793AC4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8CB5B-469E-4EE2-845F-ABDE1A5D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D1C56-7C12-4F41-B518-AD01F42F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97319-C1E9-4C55-BFBF-9B743445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46645-4581-44B3-A9BC-46D27C8A8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B7C1-5FBD-48FA-847D-495F8E7B1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F1D26-64AC-4BEB-9AC8-1C4C4A0B6C5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6021-CF1F-4165-B725-BC9DF975B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15BA-75A6-4A8C-9EB2-9DDFE46B9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A2BD0-59F5-49E4-BAE5-92B0E96B3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B5A8-2105-48F8-9C4E-C1DAD5CD6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C8C27-8AD0-45D2-8303-948A060FE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Exemplo 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Logon Aluno</dc:creator>
  <cp:lastModifiedBy>Logon Aluno</cp:lastModifiedBy>
  <cp:revision>1</cp:revision>
  <dcterms:created xsi:type="dcterms:W3CDTF">2024-03-20T01:28:52Z</dcterms:created>
  <dcterms:modified xsi:type="dcterms:W3CDTF">2024-03-20T01:29:32Z</dcterms:modified>
</cp:coreProperties>
</file>