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7" r:id="rId4"/>
    <p:sldId id="262" r:id="rId5"/>
    <p:sldId id="265" r:id="rId6"/>
  </p:sldIdLst>
  <p:sldSz cx="9144000" cy="6858000" type="screen4x3"/>
  <p:notesSz cx="6858000" cy="9144000"/>
  <p:embeddedFontLst>
    <p:embeddedFont>
      <p:font typeface="Amatic SC" charset="-79"/>
      <p:regular r:id="rId8"/>
      <p:bold r:id="rId9"/>
    </p:embeddedFont>
    <p:embeddedFont>
      <p:font typeface="Merriweather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B64CC8-843C-476E-8C84-08EE0DF11E82}">
  <a:tblStyle styleId="{B6B64CC8-843C-476E-8C84-08EE0DF11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993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10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2051720" y="1124744"/>
            <a:ext cx="4761900" cy="4536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La </a:t>
            </a:r>
            <a:r>
              <a:rPr lang="es-MX" b="1" dirty="0" err="1" smtClean="0"/>
              <a:t>netnografía</a:t>
            </a:r>
            <a:r>
              <a:rPr lang="es-MX" b="1" dirty="0" smtClean="0"/>
              <a:t> </a:t>
            </a:r>
            <a:r>
              <a:rPr lang="es-MX" sz="5400" dirty="0"/>
              <a:t>un método de investigación en Internet</a:t>
            </a:r>
            <a:r>
              <a:rPr lang="es-MX" dirty="0"/>
              <a:t/>
            </a:r>
            <a:br>
              <a:rPr lang="es-MX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2397008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¿QUÉ ES?</a:t>
            </a:r>
            <a:endParaRPr sz="4800" dirty="0"/>
          </a:p>
        </p:txBody>
      </p:sp>
      <p:sp>
        <p:nvSpPr>
          <p:cNvPr id="1835" name="Google Shape;1835;p15"/>
          <p:cNvSpPr txBox="1">
            <a:spLocks noGrp="1"/>
          </p:cNvSpPr>
          <p:nvPr>
            <p:ph type="body" idx="4294967295"/>
          </p:nvPr>
        </p:nvSpPr>
        <p:spPr>
          <a:xfrm>
            <a:off x="1691680" y="3717032"/>
            <a:ext cx="5713500" cy="216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 algn="ctr">
              <a:buNone/>
            </a:pPr>
            <a:r>
              <a:rPr lang="es-MX" sz="1800" dirty="0">
                <a:latin typeface="Merriweather" charset="0"/>
              </a:rPr>
              <a:t>Un nuevo método investigador para indagar sobre lo </a:t>
            </a:r>
            <a:r>
              <a:rPr lang="es-MX" sz="1800" dirty="0" smtClean="0">
                <a:latin typeface="Merriweather" charset="0"/>
              </a:rPr>
              <a:t>que sucede </a:t>
            </a:r>
            <a:r>
              <a:rPr lang="es-MX" sz="1800" dirty="0">
                <a:latin typeface="Merriweather" charset="0"/>
              </a:rPr>
              <a:t>en las comunidades virtuales</a:t>
            </a:r>
            <a:r>
              <a:rPr lang="es-MX" sz="1800" dirty="0" smtClean="0">
                <a:latin typeface="Merriweather" charset="0"/>
              </a:rPr>
              <a:t>. </a:t>
            </a:r>
          </a:p>
          <a:p>
            <a:pPr marL="63500" indent="0" algn="ctr">
              <a:buNone/>
            </a:pPr>
            <a:r>
              <a:rPr lang="es-MX" sz="1800" dirty="0" smtClean="0">
                <a:latin typeface="Merriweather" charset="0"/>
              </a:rPr>
              <a:t>La </a:t>
            </a:r>
            <a:r>
              <a:rPr lang="es-MX" sz="1800" dirty="0">
                <a:latin typeface="Merriweather" charset="0"/>
              </a:rPr>
              <a:t>indagación y la comprensión de las interacciones e interrelaciones sociales generadas en Internet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37" name="Google Shape;1837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Resultado de imagen para netnograf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161"/>
          <a:stretch/>
        </p:blipFill>
        <p:spPr bwMode="auto">
          <a:xfrm>
            <a:off x="3475576" y="620688"/>
            <a:ext cx="1961482" cy="18722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1131750" y="1412776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dirty="0"/>
              <a:t>pueden distinguirse distintos tipos y estatus de membresía</a:t>
            </a:r>
            <a:endParaRPr sz="3200" dirty="0"/>
          </a:p>
        </p:txBody>
      </p:sp>
      <p:sp>
        <p:nvSpPr>
          <p:cNvPr id="1903" name="Google Shape;1903;p24"/>
          <p:cNvSpPr/>
          <p:nvPr/>
        </p:nvSpPr>
        <p:spPr>
          <a:xfrm>
            <a:off x="2483768" y="2631018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b="1" dirty="0"/>
              <a:t>N</a:t>
            </a:r>
            <a:r>
              <a:rPr lang="es-MX" b="1" dirty="0" smtClean="0"/>
              <a:t>ivel </a:t>
            </a:r>
            <a:r>
              <a:rPr lang="es-MX" b="1" dirty="0"/>
              <a:t>de integración alto</a:t>
            </a:r>
            <a:endParaRPr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4" name="Google Shape;1904;p24"/>
          <p:cNvSpPr/>
          <p:nvPr/>
        </p:nvSpPr>
        <p:spPr>
          <a:xfrm>
            <a:off x="395536" y="2631018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b="1" dirty="0"/>
              <a:t>N</a:t>
            </a:r>
            <a:r>
              <a:rPr lang="es-MX" b="1" dirty="0" smtClean="0"/>
              <a:t>ivel </a:t>
            </a:r>
            <a:r>
              <a:rPr lang="es-MX" b="1" dirty="0"/>
              <a:t>de integración máximo</a:t>
            </a:r>
            <a:endParaRPr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5" name="Google Shape;1905;p24"/>
          <p:cNvSpPr/>
          <p:nvPr/>
        </p:nvSpPr>
        <p:spPr>
          <a:xfrm>
            <a:off x="4572000" y="2650068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b="1" dirty="0" smtClean="0"/>
              <a:t>Nivel </a:t>
            </a:r>
            <a:r>
              <a:rPr lang="es-MX" b="1" dirty="0"/>
              <a:t>de integración bajo</a:t>
            </a:r>
            <a:endParaRPr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905;p24"/>
          <p:cNvSpPr/>
          <p:nvPr/>
        </p:nvSpPr>
        <p:spPr>
          <a:xfrm>
            <a:off x="6673388" y="2650068"/>
            <a:ext cx="22911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b="1" dirty="0" smtClean="0"/>
              <a:t>Nivel </a:t>
            </a:r>
            <a:r>
              <a:rPr lang="es-MX" b="1" dirty="0"/>
              <a:t>de integración </a:t>
            </a:r>
            <a:r>
              <a:rPr lang="es-MX" b="1" dirty="0" smtClean="0"/>
              <a:t>nulo</a:t>
            </a:r>
            <a:endParaRPr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3068960"/>
            <a:ext cx="6395700" cy="12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7200" dirty="0">
                <a:solidFill>
                  <a:schemeClr val="bg1"/>
                </a:solidFill>
              </a:rPr>
              <a:t>Internet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1863" name="Google Shape;1863;p19"/>
          <p:cNvSpPr txBox="1">
            <a:spLocks noGrp="1"/>
          </p:cNvSpPr>
          <p:nvPr>
            <p:ph type="subTitle" idx="4294967295"/>
          </p:nvPr>
        </p:nvSpPr>
        <p:spPr>
          <a:xfrm>
            <a:off x="467544" y="4149080"/>
            <a:ext cx="7769850" cy="194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MX" sz="2400" b="1" dirty="0" smtClean="0"/>
              <a:t>	Es el medio para </a:t>
            </a:r>
            <a:r>
              <a:rPr lang="es-MX" sz="2400" b="1" dirty="0"/>
              <a:t>probar nuevos productos o servicios y para saber qué opinan los usuarios de ellos, a través de la promoción de la participación </a:t>
            </a:r>
            <a:r>
              <a:rPr lang="es-MX" sz="2400" b="1" dirty="0" smtClean="0"/>
              <a:t>y observación </a:t>
            </a:r>
            <a:r>
              <a:rPr lang="es-MX" sz="2400" b="1" dirty="0"/>
              <a:t>de los acontecimientos que se suscitan.</a:t>
            </a:r>
            <a:endParaRPr sz="2200" dirty="0"/>
          </a:p>
        </p:txBody>
      </p:sp>
      <p:sp>
        <p:nvSpPr>
          <p:cNvPr id="1864" name="Google Shape;1864;p19"/>
          <p:cNvSpPr/>
          <p:nvPr/>
        </p:nvSpPr>
        <p:spPr>
          <a:xfrm>
            <a:off x="3213452" y="548680"/>
            <a:ext cx="2728142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5" name="Google Shape;1865;p19"/>
          <p:cNvSpPr/>
          <p:nvPr/>
        </p:nvSpPr>
        <p:spPr>
          <a:xfrm>
            <a:off x="4014780" y="1196752"/>
            <a:ext cx="1114426" cy="13373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2"/>
          <p:cNvSpPr txBox="1">
            <a:spLocks noGrp="1"/>
          </p:cNvSpPr>
          <p:nvPr>
            <p:ph type="body" idx="1"/>
          </p:nvPr>
        </p:nvSpPr>
        <p:spPr>
          <a:xfrm>
            <a:off x="1442475" y="4437112"/>
            <a:ext cx="6475073" cy="18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MX" sz="2000" b="1" dirty="0" smtClean="0"/>
              <a:t>Las redes </a:t>
            </a:r>
            <a:r>
              <a:rPr lang="es-MX" sz="2000" b="1" dirty="0"/>
              <a:t>nos ofrece un panorama inmensamente rico, preciso y en tiempo real sobre las pautas de consumo de productos, servicios y tendencias </a:t>
            </a:r>
            <a:r>
              <a:rPr lang="es-MX" sz="2000" b="1" dirty="0" smtClean="0"/>
              <a:t>orientativas; uso </a:t>
            </a:r>
            <a:r>
              <a:rPr lang="es-MX" sz="2000" b="1" dirty="0"/>
              <a:t>actual que esta teniendo en el marketing o más propiamente, a nivel del </a:t>
            </a:r>
            <a:r>
              <a:rPr lang="es-MX" sz="2000" b="1" u="sng" dirty="0"/>
              <a:t>mercado de consumo</a:t>
            </a:r>
            <a:r>
              <a:rPr lang="es-MX" sz="2000" b="1" dirty="0"/>
              <a:t>.</a:t>
            </a:r>
            <a:endParaRPr sz="2000" dirty="0"/>
          </a:p>
        </p:txBody>
      </p:sp>
      <p:sp>
        <p:nvSpPr>
          <p:cNvPr id="1891" name="Google Shape;1891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92696"/>
            <a:ext cx="3816424" cy="34278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</Words>
  <Application>Microsoft Office PowerPoint</Application>
  <PresentationFormat>Presentación en pantalla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Amatic SC</vt:lpstr>
      <vt:lpstr>Merriweather</vt:lpstr>
      <vt:lpstr>Nathaniel template</vt:lpstr>
      <vt:lpstr> La netnografía un método de investigación en Internet </vt:lpstr>
      <vt:lpstr>¿QUÉ ES?</vt:lpstr>
      <vt:lpstr>pueden distinguirse distintos tipos y estatus de membresía</vt:lpstr>
      <vt:lpstr>Internet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 netnografía un método de investigación en Internet </dc:title>
  <cp:lastModifiedBy>Usuario</cp:lastModifiedBy>
  <cp:revision>4</cp:revision>
  <dcterms:modified xsi:type="dcterms:W3CDTF">2019-05-28T23:14:09Z</dcterms:modified>
</cp:coreProperties>
</file>