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98" r:id="rId5"/>
    <p:sldId id="264" r:id="rId6"/>
    <p:sldId id="288" r:id="rId7"/>
    <p:sldId id="289" r:id="rId8"/>
    <p:sldId id="290" r:id="rId9"/>
    <p:sldId id="291" r:id="rId10"/>
    <p:sldId id="292" r:id="rId11"/>
    <p:sldId id="294" r:id="rId12"/>
    <p:sldId id="293" r:id="rId13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CFF1"/>
    <a:srgbClr val="942AA6"/>
    <a:srgbClr val="D68EDE"/>
    <a:srgbClr val="CA6ED4"/>
    <a:srgbClr val="B942C6"/>
    <a:srgbClr val="CA46C1"/>
    <a:srgbClr val="D895DF"/>
    <a:srgbClr val="DB81D5"/>
    <a:srgbClr val="E2AFE7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929F9F4-4A8F-4326-A1B4-22849713DDAB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85" autoAdjust="0"/>
    <p:restoredTop sz="85794" autoAdjust="0"/>
  </p:normalViewPr>
  <p:slideViewPr>
    <p:cSldViewPr snapToGrid="0">
      <p:cViewPr varScale="1">
        <p:scale>
          <a:sx n="73" d="100"/>
          <a:sy n="73" d="100"/>
        </p:scale>
        <p:origin x="66" y="96"/>
      </p:cViewPr>
      <p:guideLst/>
    </p:cSldViewPr>
  </p:slideViewPr>
  <p:outlineViewPr>
    <p:cViewPr>
      <p:scale>
        <a:sx n="33" d="100"/>
        <a:sy n="33" d="100"/>
      </p:scale>
      <p:origin x="0" y="-210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405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xmlns="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23F566E-A994-4E50-A92B-5444E755CBEC}" type="datetime1">
              <a:rPr lang="es-ES" smtClean="0"/>
              <a:t>26/05/2019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xmlns="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C0DF8-FD10-4451-A621-19CA56993D13}" type="datetime1">
              <a:rPr lang="es-ES" smtClean="0"/>
              <a:pPr/>
              <a:t>26/05/2019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FDDBACE-0F8F-43FD-98F0-DEE13552DADA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66623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 larg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 title="Gráfico de superposición">
            <a:extLst>
              <a:ext uri="{FF2B5EF4-FFF2-40B4-BE49-F238E27FC236}">
                <a16:creationId xmlns:a16="http://schemas.microsoft.com/office/drawing/2014/main" xmlns="" id="{693A70F3-06C1-4E8B-9B0E-5E6545B98633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xmlns="" id="{3C6803E4-2DDA-4202-8774-33010D5BA394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xmlns="" id="{A2A066F6-418A-4534-9C6E-B4AE3F337975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es-ES" noProof="0" dirty="0"/>
              <a:t>página </a:t>
            </a:r>
            <a:fld id="{19B51A1E-902D-48AF-9020-955120F399B6}" type="slidenum">
              <a:rPr lang="es-ES" b="1" i="1" noProof="0" smtClean="0"/>
              <a:pPr rtl="0"/>
              <a:t>‹Nº›</a:t>
            </a:fld>
            <a:endParaRPr lang="es-ES" b="1" i="1" noProof="0" dirty="0"/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xmlns="" id="{70C5F94B-D0C9-41CA-8885-CBEA4C91754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60370" y="3674372"/>
            <a:ext cx="5022591" cy="2728844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15800" y="3674373"/>
            <a:ext cx="5085650" cy="720000"/>
          </a:xfrm>
        </p:spPr>
        <p:txBody>
          <a:bodyPr vert="horz" lIns="0" tIns="0" rIns="0" bIns="0" rtlCol="0" anchor="b">
            <a:noAutofit/>
          </a:bodyPr>
          <a:lstStyle>
            <a:lvl1pPr algn="r">
              <a:defRPr lang="en-ZA" sz="3500" b="1" cap="all" baseline="0" dirty="0"/>
            </a:lvl1pPr>
          </a:lstStyle>
          <a:p>
            <a:pPr marL="0" lvl="0" algn="r" rtl="0"/>
            <a:r>
              <a:rPr lang="es-ES" noProof="0" dirty="0"/>
              <a:t>Título de la diapositiva divisoria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5800" y="4608000"/>
            <a:ext cx="5085650" cy="1800000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smtClean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s columnas en cuadr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xmlns="" id="{D79DF38F-893A-4CE0-B168-9FAA1D01B8D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01681" y="2448000"/>
            <a:ext cx="3240000" cy="3631338"/>
          </a:xfrm>
          <a:noFill/>
          <a:ln>
            <a:noFill/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14" name="Forma libre: Forma 13" title="Flecha">
            <a:extLst>
              <a:ext uri="{FF2B5EF4-FFF2-40B4-BE49-F238E27FC236}">
                <a16:creationId xmlns:a16="http://schemas.microsoft.com/office/drawing/2014/main" xmlns="" id="{02DBE11B-8F8E-48E5-9449-E6E9E355DA0F}"/>
              </a:ext>
            </a:extLst>
          </p:cNvPr>
          <p:cNvSpPr/>
          <p:nvPr userDrawn="1"/>
        </p:nvSpPr>
        <p:spPr>
          <a:xfrm flipH="1">
            <a:off x="403177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xmlns="" id="{22F46232-3721-4BC5-BEB7-E61D878D79F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476241" y="2448000"/>
            <a:ext cx="3240000" cy="3631338"/>
          </a:xfrm>
          <a:noFill/>
          <a:ln>
            <a:noFill/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15" name="Forma libre: Forma 14" title="Flecha">
            <a:extLst>
              <a:ext uri="{FF2B5EF4-FFF2-40B4-BE49-F238E27FC236}">
                <a16:creationId xmlns:a16="http://schemas.microsoft.com/office/drawing/2014/main" xmlns="" id="{6EF06703-92AF-44B7-8CE1-044DD2093118}"/>
              </a:ext>
            </a:extLst>
          </p:cNvPr>
          <p:cNvSpPr/>
          <p:nvPr userDrawn="1"/>
        </p:nvSpPr>
        <p:spPr>
          <a:xfrm flipH="1">
            <a:off x="790633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xmlns="" id="{23CB58AD-849B-4714-8D57-C5C56343A24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350800" y="2448000"/>
            <a:ext cx="3240000" cy="3631338"/>
          </a:xfrm>
          <a:noFill/>
          <a:ln>
            <a:noFill/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ACD536EE-5B38-4E2F-B796-E4E5C97C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xmlns="" id="{CC32B7C1-ABDB-491C-B644-84474A5ADAF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xmlns="" id="{67196159-5065-4F13-BE36-C9AAE1E7047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r>
              <a:rPr lang="es-ES" noProof="0" dirty="0"/>
              <a:t>página </a:t>
            </a:r>
            <a:fld id="{19B51A1E-902D-48AF-9020-955120F399B6}" type="slidenum">
              <a:rPr lang="es-ES" b="1" i="1" noProof="0" smtClean="0"/>
              <a:pPr rtl="0"/>
              <a:t>‹Nº›</a:t>
            </a:fld>
            <a:endParaRPr lang="es-ES" b="1" i="1" noProof="0" dirty="0"/>
          </a:p>
        </p:txBody>
      </p:sp>
      <p:sp>
        <p:nvSpPr>
          <p:cNvPr id="17" name="Marcador de texto 4">
            <a:extLst>
              <a:ext uri="{FF2B5EF4-FFF2-40B4-BE49-F238E27FC236}">
                <a16:creationId xmlns:a16="http://schemas.microsoft.com/office/drawing/2014/main" xmlns="" id="{7FE9D6AE-A9C2-4841-93E3-5285C40927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 dirty="0"/>
              <a:t>Subtítulo</a:t>
            </a:r>
          </a:p>
        </p:txBody>
      </p:sp>
      <p:sp>
        <p:nvSpPr>
          <p:cNvPr id="25" name="Marcador de texto 24">
            <a:extLst>
              <a:ext uri="{FF2B5EF4-FFF2-40B4-BE49-F238E27FC236}">
                <a16:creationId xmlns:a16="http://schemas.microsoft.com/office/drawing/2014/main" xmlns="" id="{D1A5AC53-BFFC-4A53-8344-0538ECEFC6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1681" y="1728000"/>
            <a:ext cx="3240000" cy="558800"/>
          </a:xfrm>
        </p:spPr>
        <p:txBody>
          <a:bodyPr rtlCol="0" anchor="ctr"/>
          <a:lstStyle>
            <a:lvl1pPr marL="0" indent="0" algn="ctr">
              <a:buNone/>
              <a:defRPr sz="2100" b="1"/>
            </a:lvl1pPr>
          </a:lstStyle>
          <a:p>
            <a:pPr lvl="0" rtl="0"/>
            <a:r>
              <a:rPr lang="es-ES" noProof="0" dirty="0"/>
              <a:t>Título de la sección 1</a:t>
            </a:r>
          </a:p>
        </p:txBody>
      </p:sp>
      <p:sp>
        <p:nvSpPr>
          <p:cNvPr id="28" name="Marcador de texto 27">
            <a:extLst>
              <a:ext uri="{FF2B5EF4-FFF2-40B4-BE49-F238E27FC236}">
                <a16:creationId xmlns:a16="http://schemas.microsoft.com/office/drawing/2014/main" xmlns="" id="{D4E072CE-C186-4DB7-BB84-C8216816DF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76241" y="1728000"/>
            <a:ext cx="3240087" cy="558800"/>
          </a:xfrm>
        </p:spPr>
        <p:txBody>
          <a:bodyPr rtlCol="0" anchor="ctr"/>
          <a:lstStyle>
            <a:lvl1pPr marL="0" indent="0" algn="ctr">
              <a:buNone/>
              <a:defRPr sz="2100" b="1"/>
            </a:lvl1pPr>
          </a:lstStyle>
          <a:p>
            <a:pPr lvl="0" rtl="0"/>
            <a:r>
              <a:rPr lang="es-ES" noProof="0" dirty="0"/>
              <a:t>Título de la sección 2</a:t>
            </a:r>
          </a:p>
        </p:txBody>
      </p:sp>
      <p:sp>
        <p:nvSpPr>
          <p:cNvPr id="30" name="Marcador de texto 29">
            <a:extLst>
              <a:ext uri="{FF2B5EF4-FFF2-40B4-BE49-F238E27FC236}">
                <a16:creationId xmlns:a16="http://schemas.microsoft.com/office/drawing/2014/main" xmlns="" id="{A2CE4D36-2AC5-45F3-82DD-BA8C841BBA0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50232" y="1728000"/>
            <a:ext cx="3240087" cy="558800"/>
          </a:xfrm>
        </p:spPr>
        <p:txBody>
          <a:bodyPr rtlCol="0" anchor="ctr"/>
          <a:lstStyle>
            <a:lvl1pPr marL="0" indent="0" algn="ctr">
              <a:buNone/>
              <a:defRPr sz="2100" b="1"/>
            </a:lvl1pPr>
          </a:lstStyle>
          <a:p>
            <a:pPr lvl="0" rtl="0"/>
            <a:r>
              <a:rPr lang="es-ES" noProof="0" dirty="0"/>
              <a:t>Título de la sección 3</a:t>
            </a:r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xmlns="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606421" y="3866682"/>
            <a:ext cx="109950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xmlns="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26066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Año</a:t>
            </a:r>
          </a:p>
        </p:txBody>
      </p:sp>
      <p:sp>
        <p:nvSpPr>
          <p:cNvPr id="15" name="Marcador de texto 10">
            <a:extLst>
              <a:ext uri="{FF2B5EF4-FFF2-40B4-BE49-F238E27FC236}">
                <a16:creationId xmlns:a16="http://schemas.microsoft.com/office/drawing/2014/main" xmlns="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16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16" name="Marcador de texto 10">
            <a:extLst>
              <a:ext uri="{FF2B5EF4-FFF2-40B4-BE49-F238E27FC236}">
                <a16:creationId xmlns:a16="http://schemas.microsoft.com/office/drawing/2014/main" xmlns="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069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17" name="Marcador de texto 10">
            <a:extLst>
              <a:ext uri="{FF2B5EF4-FFF2-40B4-BE49-F238E27FC236}">
                <a16:creationId xmlns:a16="http://schemas.microsoft.com/office/drawing/2014/main" xmlns="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6122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18" name="Marcador de texto 10">
            <a:extLst>
              <a:ext uri="{FF2B5EF4-FFF2-40B4-BE49-F238E27FC236}">
                <a16:creationId xmlns:a16="http://schemas.microsoft.com/office/drawing/2014/main" xmlns="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1175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19" name="Marcador de texto 10">
            <a:extLst>
              <a:ext uri="{FF2B5EF4-FFF2-40B4-BE49-F238E27FC236}">
                <a16:creationId xmlns:a16="http://schemas.microsoft.com/office/drawing/2014/main" xmlns="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91782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Año</a:t>
            </a:r>
          </a:p>
        </p:txBody>
      </p:sp>
      <p:sp>
        <p:nvSpPr>
          <p:cNvPr id="20" name="Marcador de texto 10">
            <a:extLst>
              <a:ext uri="{FF2B5EF4-FFF2-40B4-BE49-F238E27FC236}">
                <a16:creationId xmlns:a16="http://schemas.microsoft.com/office/drawing/2014/main" xmlns="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28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21" name="Marcador de texto 10">
            <a:extLst>
              <a:ext uri="{FF2B5EF4-FFF2-40B4-BE49-F238E27FC236}">
                <a16:creationId xmlns:a16="http://schemas.microsoft.com/office/drawing/2014/main" xmlns="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1281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22" name="Marcador de texto 10">
            <a:extLst>
              <a:ext uri="{FF2B5EF4-FFF2-40B4-BE49-F238E27FC236}">
                <a16:creationId xmlns:a16="http://schemas.microsoft.com/office/drawing/2014/main" xmlns="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6334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23" name="Marcador de texto 10">
            <a:extLst>
              <a:ext uri="{FF2B5EF4-FFF2-40B4-BE49-F238E27FC236}">
                <a16:creationId xmlns:a16="http://schemas.microsoft.com/office/drawing/2014/main" xmlns="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493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24" name="Marcador de texto 10">
            <a:extLst>
              <a:ext uri="{FF2B5EF4-FFF2-40B4-BE49-F238E27FC236}">
                <a16:creationId xmlns:a16="http://schemas.microsoft.com/office/drawing/2014/main" xmlns="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1387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25" name="Marcador de texto 10">
            <a:extLst>
              <a:ext uri="{FF2B5EF4-FFF2-40B4-BE49-F238E27FC236}">
                <a16:creationId xmlns:a16="http://schemas.microsoft.com/office/drawing/2014/main" xmlns="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440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26" name="Marcador de texto 10">
            <a:extLst>
              <a:ext uri="{FF2B5EF4-FFF2-40B4-BE49-F238E27FC236}">
                <a16:creationId xmlns:a16="http://schemas.microsoft.com/office/drawing/2014/main" xmlns="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6546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27" name="Marcador de texto 10">
            <a:extLst>
              <a:ext uri="{FF2B5EF4-FFF2-40B4-BE49-F238E27FC236}">
                <a16:creationId xmlns:a16="http://schemas.microsoft.com/office/drawing/2014/main" xmlns="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599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28" name="Marcador de texto 10">
            <a:extLst>
              <a:ext uri="{FF2B5EF4-FFF2-40B4-BE49-F238E27FC236}">
                <a16:creationId xmlns:a16="http://schemas.microsoft.com/office/drawing/2014/main" xmlns="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6652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29" name="Marcador de texto 10">
            <a:extLst>
              <a:ext uri="{FF2B5EF4-FFF2-40B4-BE49-F238E27FC236}">
                <a16:creationId xmlns:a16="http://schemas.microsoft.com/office/drawing/2014/main" xmlns="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1705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30" name="Marcador de texto 10">
            <a:extLst>
              <a:ext uri="{FF2B5EF4-FFF2-40B4-BE49-F238E27FC236}">
                <a16:creationId xmlns:a16="http://schemas.microsoft.com/office/drawing/2014/main" xmlns="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6758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31" name="Marcador de texto 10">
            <a:extLst>
              <a:ext uri="{FF2B5EF4-FFF2-40B4-BE49-F238E27FC236}">
                <a16:creationId xmlns:a16="http://schemas.microsoft.com/office/drawing/2014/main" xmlns="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1811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32" name="Marcador de texto 10">
            <a:extLst>
              <a:ext uri="{FF2B5EF4-FFF2-40B4-BE49-F238E27FC236}">
                <a16:creationId xmlns:a16="http://schemas.microsoft.com/office/drawing/2014/main" xmlns="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864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33" name="Marcador de texto 10">
            <a:extLst>
              <a:ext uri="{FF2B5EF4-FFF2-40B4-BE49-F238E27FC236}">
                <a16:creationId xmlns:a16="http://schemas.microsoft.com/office/drawing/2014/main" xmlns="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1917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34" name="Marcador de texto 10">
            <a:extLst>
              <a:ext uri="{FF2B5EF4-FFF2-40B4-BE49-F238E27FC236}">
                <a16:creationId xmlns:a16="http://schemas.microsoft.com/office/drawing/2014/main" xmlns="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970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35" name="Marcador de texto 10">
            <a:extLst>
              <a:ext uri="{FF2B5EF4-FFF2-40B4-BE49-F238E27FC236}">
                <a16:creationId xmlns:a16="http://schemas.microsoft.com/office/drawing/2014/main" xmlns="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21297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36" name="Marcador de texto 10">
            <a:extLst>
              <a:ext uri="{FF2B5EF4-FFF2-40B4-BE49-F238E27FC236}">
                <a16:creationId xmlns:a16="http://schemas.microsoft.com/office/drawing/2014/main" xmlns="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2023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37" name="Marcador de texto 10">
            <a:extLst>
              <a:ext uri="{FF2B5EF4-FFF2-40B4-BE49-F238E27FC236}">
                <a16:creationId xmlns:a16="http://schemas.microsoft.com/office/drawing/2014/main" xmlns="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7076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MM</a:t>
            </a:r>
          </a:p>
        </p:txBody>
      </p:sp>
      <p:sp>
        <p:nvSpPr>
          <p:cNvPr id="40" name="Marcador de texto 3">
            <a:extLst>
              <a:ext uri="{FF2B5EF4-FFF2-40B4-BE49-F238E27FC236}">
                <a16:creationId xmlns:a16="http://schemas.microsoft.com/office/drawing/2014/main" xmlns="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206998" y="2190750"/>
            <a:ext cx="1793875" cy="561975"/>
          </a:xfrm>
          <a:noFill/>
          <a:ln w="3175">
            <a:solidFill>
              <a:schemeClr val="bg1">
                <a:alpha val="52000"/>
              </a:schemeClr>
            </a:solidFill>
          </a:ln>
        </p:spPr>
        <p:txBody>
          <a:bodyPr tIns="36000" rtlCol="0" anchor="t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Título del elemento</a:t>
            </a:r>
          </a:p>
        </p:txBody>
      </p:sp>
      <p:sp>
        <p:nvSpPr>
          <p:cNvPr id="41" name="Marcador de texto 36">
            <a:extLst>
              <a:ext uri="{FF2B5EF4-FFF2-40B4-BE49-F238E27FC236}">
                <a16:creationId xmlns:a16="http://schemas.microsoft.com/office/drawing/2014/main" xmlns="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258727" y="2505005"/>
            <a:ext cx="1690417" cy="224670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Mes, año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E6BAFDBA-55A9-474E-B718-9A082A4E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6" name="Marcador de posición de pie de página 5">
            <a:extLst>
              <a:ext uri="{FF2B5EF4-FFF2-40B4-BE49-F238E27FC236}">
                <a16:creationId xmlns:a16="http://schemas.microsoft.com/office/drawing/2014/main" xmlns="" id="{3B7B8B7D-30D2-4642-AD21-0E2F8D85A424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8ABE7080-8808-492F-8C61-44DEA0F09990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 rtlCol="0"/>
          <a:lstStyle/>
          <a:p>
            <a:pPr rtl="0"/>
            <a:r>
              <a:rPr lang="es-ES" noProof="0" dirty="0"/>
              <a:t>página </a:t>
            </a:r>
            <a:fld id="{19B51A1E-902D-48AF-9020-955120F399B6}" type="slidenum">
              <a:rPr lang="es-ES" b="1" i="1" noProof="0" smtClean="0"/>
              <a:pPr rtl="0"/>
              <a:t>‹Nº›</a:t>
            </a:fld>
            <a:endParaRPr lang="es-ES" b="1" i="1" noProof="0" dirty="0"/>
          </a:p>
        </p:txBody>
      </p:sp>
      <p:sp>
        <p:nvSpPr>
          <p:cNvPr id="39" name="Marcador de texto 4">
            <a:extLst>
              <a:ext uri="{FF2B5EF4-FFF2-40B4-BE49-F238E27FC236}">
                <a16:creationId xmlns:a16="http://schemas.microsoft.com/office/drawing/2014/main" xmlns="" id="{1B66C276-44E8-433F-9CFB-2C5032B730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 dirty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s miembros del 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Marcador de posición de imagen 4">
            <a:extLst>
              <a:ext uri="{FF2B5EF4-FFF2-40B4-BE49-F238E27FC236}">
                <a16:creationId xmlns:a16="http://schemas.microsoft.com/office/drawing/2014/main" xmlns="" id="{EC13E70C-589A-40D0-83ED-C913136ACD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1200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Foto de perfil</a:t>
            </a:r>
          </a:p>
        </p:txBody>
      </p:sp>
      <p:sp>
        <p:nvSpPr>
          <p:cNvPr id="39" name="Marcador de texto 8">
            <a:extLst>
              <a:ext uri="{FF2B5EF4-FFF2-40B4-BE49-F238E27FC236}">
                <a16:creationId xmlns:a16="http://schemas.microsoft.com/office/drawing/2014/main" xmlns="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1200" y="3557684"/>
            <a:ext cx="2830441" cy="395805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 dirty="0"/>
              <a:t>Nombre</a:t>
            </a:r>
          </a:p>
        </p:txBody>
      </p:sp>
      <p:sp>
        <p:nvSpPr>
          <p:cNvPr id="42" name="Marcador de texto 10">
            <a:extLst>
              <a:ext uri="{FF2B5EF4-FFF2-40B4-BE49-F238E27FC236}">
                <a16:creationId xmlns:a16="http://schemas.microsoft.com/office/drawing/2014/main" xmlns="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1200" y="4452773"/>
            <a:ext cx="2830441" cy="1250615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Biografía breve</a:t>
            </a:r>
          </a:p>
        </p:txBody>
      </p:sp>
      <p:sp>
        <p:nvSpPr>
          <p:cNvPr id="43" name="Marcador de texto 8">
            <a:extLst>
              <a:ext uri="{FF2B5EF4-FFF2-40B4-BE49-F238E27FC236}">
                <a16:creationId xmlns:a16="http://schemas.microsoft.com/office/drawing/2014/main" xmlns="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1200" y="4082173"/>
            <a:ext cx="2830441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Título</a:t>
            </a:r>
          </a:p>
        </p:txBody>
      </p:sp>
      <p:sp>
        <p:nvSpPr>
          <p:cNvPr id="44" name="Marcador de posición de imagen 4">
            <a:extLst>
              <a:ext uri="{FF2B5EF4-FFF2-40B4-BE49-F238E27FC236}">
                <a16:creationId xmlns:a16="http://schemas.microsoft.com/office/drawing/2014/main" xmlns="" id="{45BB7166-E008-49D6-8450-A5312FEF5DA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172997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Foto de perfil</a:t>
            </a:r>
          </a:p>
        </p:txBody>
      </p:sp>
      <p:sp>
        <p:nvSpPr>
          <p:cNvPr id="45" name="Marcador de texto 8">
            <a:extLst>
              <a:ext uri="{FF2B5EF4-FFF2-40B4-BE49-F238E27FC236}">
                <a16:creationId xmlns:a16="http://schemas.microsoft.com/office/drawing/2014/main" xmlns="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172997" y="3557684"/>
            <a:ext cx="2830441" cy="395805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 dirty="0"/>
              <a:t>Nombre</a:t>
            </a:r>
          </a:p>
        </p:txBody>
      </p:sp>
      <p:sp>
        <p:nvSpPr>
          <p:cNvPr id="46" name="Marcador de texto 10">
            <a:extLst>
              <a:ext uri="{FF2B5EF4-FFF2-40B4-BE49-F238E27FC236}">
                <a16:creationId xmlns:a16="http://schemas.microsoft.com/office/drawing/2014/main" xmlns="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172997" y="4452773"/>
            <a:ext cx="2830441" cy="1250615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Biografía breve</a:t>
            </a:r>
          </a:p>
        </p:txBody>
      </p:sp>
      <p:sp>
        <p:nvSpPr>
          <p:cNvPr id="47" name="Marcador de texto 8">
            <a:extLst>
              <a:ext uri="{FF2B5EF4-FFF2-40B4-BE49-F238E27FC236}">
                <a16:creationId xmlns:a16="http://schemas.microsoft.com/office/drawing/2014/main" xmlns="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172997" y="4082173"/>
            <a:ext cx="2830441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Título</a:t>
            </a:r>
          </a:p>
        </p:txBody>
      </p:sp>
      <p:sp>
        <p:nvSpPr>
          <p:cNvPr id="48" name="Marcador de posición de imagen 4">
            <a:extLst>
              <a:ext uri="{FF2B5EF4-FFF2-40B4-BE49-F238E27FC236}">
                <a16:creationId xmlns:a16="http://schemas.microsoft.com/office/drawing/2014/main" xmlns="" id="{B8CCF0D9-2E35-46E1-9212-1B3509896D2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794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Foto de perfil</a:t>
            </a:r>
          </a:p>
        </p:txBody>
      </p:sp>
      <p:sp>
        <p:nvSpPr>
          <p:cNvPr id="49" name="Marcador de texto 8">
            <a:extLst>
              <a:ext uri="{FF2B5EF4-FFF2-40B4-BE49-F238E27FC236}">
                <a16:creationId xmlns:a16="http://schemas.microsoft.com/office/drawing/2014/main" xmlns="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 dirty="0"/>
              <a:t>Nombre</a:t>
            </a:r>
          </a:p>
        </p:txBody>
      </p:sp>
      <p:sp>
        <p:nvSpPr>
          <p:cNvPr id="50" name="Marcador de texto 10">
            <a:extLst>
              <a:ext uri="{FF2B5EF4-FFF2-40B4-BE49-F238E27FC236}">
                <a16:creationId xmlns:a16="http://schemas.microsoft.com/office/drawing/2014/main" xmlns="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Biografía breve</a:t>
            </a:r>
          </a:p>
        </p:txBody>
      </p:sp>
      <p:sp>
        <p:nvSpPr>
          <p:cNvPr id="51" name="Marcador de texto 8">
            <a:extLst>
              <a:ext uri="{FF2B5EF4-FFF2-40B4-BE49-F238E27FC236}">
                <a16:creationId xmlns:a16="http://schemas.microsoft.com/office/drawing/2014/main" xmlns="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Título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8A4988E9-7A39-4529-8C9C-2B5DB99D3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7EBF9ED8-9A9C-443A-BA3F-560FC1AF9653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61F118C2-75B3-4BD8-82FE-6B58FA497537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 rtlCol="0"/>
          <a:lstStyle/>
          <a:p>
            <a:pPr rtl="0"/>
            <a:r>
              <a:rPr lang="es-ES" noProof="0" dirty="0"/>
              <a:t>página </a:t>
            </a:r>
            <a:fld id="{19B51A1E-902D-48AF-9020-955120F399B6}" type="slidenum">
              <a:rPr lang="es-ES" b="1" i="1" noProof="0" smtClean="0"/>
              <a:pPr rtl="0"/>
              <a:t>‹Nº›</a:t>
            </a:fld>
            <a:endParaRPr lang="es-ES" b="1" i="1" noProof="0" dirty="0"/>
          </a:p>
        </p:txBody>
      </p:sp>
      <p:sp>
        <p:nvSpPr>
          <p:cNvPr id="21" name="Marcador de texto 4">
            <a:extLst>
              <a:ext uri="{FF2B5EF4-FFF2-40B4-BE49-F238E27FC236}">
                <a16:creationId xmlns:a16="http://schemas.microsoft.com/office/drawing/2014/main" xmlns="" id="{E5815719-95C6-4247-B73D-C265876026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 dirty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embros del equip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 dirty="0"/>
              <a:t>Subtítulo</a:t>
            </a:r>
          </a:p>
        </p:txBody>
      </p:sp>
      <p:sp>
        <p:nvSpPr>
          <p:cNvPr id="28" name="Marcador de posición de imagen 15">
            <a:extLst>
              <a:ext uri="{FF2B5EF4-FFF2-40B4-BE49-F238E27FC236}">
                <a16:creationId xmlns:a16="http://schemas.microsoft.com/office/drawing/2014/main" xmlns="" id="{12424001-B070-42CA-89F1-75B99FC8EDE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24882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Foto de perfil</a:t>
            </a:r>
          </a:p>
        </p:txBody>
      </p:sp>
      <p:sp>
        <p:nvSpPr>
          <p:cNvPr id="18" name="Marcador de texto 8">
            <a:extLst>
              <a:ext uri="{FF2B5EF4-FFF2-40B4-BE49-F238E27FC236}">
                <a16:creationId xmlns:a16="http://schemas.microsoft.com/office/drawing/2014/main" xmlns="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99635" y="2418150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 dirty="0"/>
              <a:t>Nombre completo</a:t>
            </a:r>
          </a:p>
        </p:txBody>
      </p:sp>
      <p:sp>
        <p:nvSpPr>
          <p:cNvPr id="19" name="Marcador de texto 10">
            <a:extLst>
              <a:ext uri="{FF2B5EF4-FFF2-40B4-BE49-F238E27FC236}">
                <a16:creationId xmlns:a16="http://schemas.microsoft.com/office/drawing/2014/main" xmlns="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015449" y="3118312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29" name="Marcador de posición de imagen 15">
            <a:extLst>
              <a:ext uri="{FF2B5EF4-FFF2-40B4-BE49-F238E27FC236}">
                <a16:creationId xmlns:a16="http://schemas.microsoft.com/office/drawing/2014/main" xmlns="" id="{06D803D4-7F73-49F7-9CC0-E376C2AB01D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634095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 rtl="0">
              <a:buNone/>
            </a:pPr>
            <a:r>
              <a:rPr lang="es-ES" noProof="0" dirty="0"/>
              <a:t>Foto de perfil</a:t>
            </a:r>
          </a:p>
        </p:txBody>
      </p:sp>
      <p:sp>
        <p:nvSpPr>
          <p:cNvPr id="36" name="Marcador de texto 8">
            <a:extLst>
              <a:ext uri="{FF2B5EF4-FFF2-40B4-BE49-F238E27FC236}">
                <a16:creationId xmlns:a16="http://schemas.microsoft.com/office/drawing/2014/main" xmlns="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008849" y="2418150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 dirty="0"/>
              <a:t>Nombre completo</a:t>
            </a:r>
          </a:p>
        </p:txBody>
      </p:sp>
      <p:sp>
        <p:nvSpPr>
          <p:cNvPr id="37" name="Marcador de texto 10">
            <a:extLst>
              <a:ext uri="{FF2B5EF4-FFF2-40B4-BE49-F238E27FC236}">
                <a16:creationId xmlns:a16="http://schemas.microsoft.com/office/drawing/2014/main" xmlns="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016756" y="3118312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30" name="Marcador de posición de imagen 15">
            <a:extLst>
              <a:ext uri="{FF2B5EF4-FFF2-40B4-BE49-F238E27FC236}">
                <a16:creationId xmlns:a16="http://schemas.microsoft.com/office/drawing/2014/main" xmlns="" id="{55A4F561-30F1-443F-9FFB-05E1EC71524E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643308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 rtl="0">
              <a:buNone/>
            </a:pPr>
            <a:r>
              <a:rPr lang="es-ES" noProof="0" dirty="0"/>
              <a:t>Foto de perfil</a:t>
            </a:r>
          </a:p>
        </p:txBody>
      </p:sp>
      <p:sp>
        <p:nvSpPr>
          <p:cNvPr id="40" name="Marcador de texto 8">
            <a:extLst>
              <a:ext uri="{FF2B5EF4-FFF2-40B4-BE49-F238E27FC236}">
                <a16:creationId xmlns:a16="http://schemas.microsoft.com/office/drawing/2014/main" xmlns="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018063" y="2418150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 dirty="0"/>
              <a:t>Nombre completo</a:t>
            </a:r>
          </a:p>
        </p:txBody>
      </p:sp>
      <p:sp>
        <p:nvSpPr>
          <p:cNvPr id="41" name="Marcador de texto 10">
            <a:extLst>
              <a:ext uri="{FF2B5EF4-FFF2-40B4-BE49-F238E27FC236}">
                <a16:creationId xmlns:a16="http://schemas.microsoft.com/office/drawing/2014/main" xmlns="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018063" y="3118312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54" name="Marcador de posición de imagen 15">
            <a:extLst>
              <a:ext uri="{FF2B5EF4-FFF2-40B4-BE49-F238E27FC236}">
                <a16:creationId xmlns:a16="http://schemas.microsoft.com/office/drawing/2014/main" xmlns="" id="{E9836B2F-D2CC-4A47-A3FE-016E92B80252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624882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 rtl="0">
              <a:buNone/>
            </a:pPr>
            <a:r>
              <a:rPr lang="es-ES" noProof="0" dirty="0"/>
              <a:t>Foto de perfil</a:t>
            </a:r>
          </a:p>
        </p:txBody>
      </p:sp>
      <p:sp>
        <p:nvSpPr>
          <p:cNvPr id="52" name="Marcador de texto 8">
            <a:extLst>
              <a:ext uri="{FF2B5EF4-FFF2-40B4-BE49-F238E27FC236}">
                <a16:creationId xmlns:a16="http://schemas.microsoft.com/office/drawing/2014/main" xmlns="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999635" y="4184865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 dirty="0"/>
              <a:t>Nombre completo</a:t>
            </a:r>
          </a:p>
        </p:txBody>
      </p:sp>
      <p:sp>
        <p:nvSpPr>
          <p:cNvPr id="53" name="Marcador de texto 10">
            <a:extLst>
              <a:ext uri="{FF2B5EF4-FFF2-40B4-BE49-F238E27FC236}">
                <a16:creationId xmlns:a16="http://schemas.microsoft.com/office/drawing/2014/main" xmlns="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015449" y="4885027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55" name="Marcador de posición de imagen 15">
            <a:extLst>
              <a:ext uri="{FF2B5EF4-FFF2-40B4-BE49-F238E27FC236}">
                <a16:creationId xmlns:a16="http://schemas.microsoft.com/office/drawing/2014/main" xmlns="" id="{02EC6DDF-472F-47FF-AB50-84DEB99BB340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34095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Foto de perfil</a:t>
            </a:r>
          </a:p>
        </p:txBody>
      </p:sp>
      <p:sp>
        <p:nvSpPr>
          <p:cNvPr id="57" name="Marcador de texto 8">
            <a:extLst>
              <a:ext uri="{FF2B5EF4-FFF2-40B4-BE49-F238E27FC236}">
                <a16:creationId xmlns:a16="http://schemas.microsoft.com/office/drawing/2014/main" xmlns="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008849" y="4184865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 dirty="0"/>
              <a:t>Nombre completo</a:t>
            </a:r>
          </a:p>
        </p:txBody>
      </p:sp>
      <p:sp>
        <p:nvSpPr>
          <p:cNvPr id="58" name="Marcador de texto 10">
            <a:extLst>
              <a:ext uri="{FF2B5EF4-FFF2-40B4-BE49-F238E27FC236}">
                <a16:creationId xmlns:a16="http://schemas.microsoft.com/office/drawing/2014/main" xmlns="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016756" y="4885027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56" name="Marcador de posición de imagen 15">
            <a:extLst>
              <a:ext uri="{FF2B5EF4-FFF2-40B4-BE49-F238E27FC236}">
                <a16:creationId xmlns:a16="http://schemas.microsoft.com/office/drawing/2014/main" xmlns="" id="{B6BBF386-2A9D-4CE1-BEA4-F34ECCB54C5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8643308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 rtl="0">
              <a:buNone/>
            </a:pPr>
            <a:r>
              <a:rPr lang="es-ES" noProof="0" dirty="0"/>
              <a:t>Foto de perfil</a:t>
            </a:r>
          </a:p>
        </p:txBody>
      </p:sp>
      <p:sp>
        <p:nvSpPr>
          <p:cNvPr id="59" name="Marcador de texto 8">
            <a:extLst>
              <a:ext uri="{FF2B5EF4-FFF2-40B4-BE49-F238E27FC236}">
                <a16:creationId xmlns:a16="http://schemas.microsoft.com/office/drawing/2014/main" xmlns="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0018063" y="4184865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 dirty="0"/>
              <a:t>Nombre completo</a:t>
            </a:r>
          </a:p>
        </p:txBody>
      </p:sp>
      <p:sp>
        <p:nvSpPr>
          <p:cNvPr id="60" name="Marcador de texto 10">
            <a:extLst>
              <a:ext uri="{FF2B5EF4-FFF2-40B4-BE49-F238E27FC236}">
                <a16:creationId xmlns:a16="http://schemas.microsoft.com/office/drawing/2014/main" xmlns="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018063" y="4885027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69E86487-436E-4E20-818F-6FE24592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6" name="Marcador de posición de pie de página 5">
            <a:extLst>
              <a:ext uri="{FF2B5EF4-FFF2-40B4-BE49-F238E27FC236}">
                <a16:creationId xmlns:a16="http://schemas.microsoft.com/office/drawing/2014/main" xmlns="" id="{7EC773E5-5A1D-47F5-A9E8-22ED16ACFB98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86BC18B1-2A69-45F2-9E64-4039A1621DF4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 rtlCol="0"/>
          <a:lstStyle/>
          <a:p>
            <a:pPr rtl="0"/>
            <a:r>
              <a:rPr lang="es-ES" noProof="0" dirty="0"/>
              <a:t>página </a:t>
            </a:r>
            <a:fld id="{19B51A1E-902D-48AF-9020-955120F399B6}" type="slidenum">
              <a:rPr lang="es-ES" b="1" i="1" noProof="0" smtClean="0"/>
              <a:pPr rtl="0"/>
              <a:t>‹Nº›</a:t>
            </a:fld>
            <a:endParaRPr lang="es-ES" b="1" i="1" noProof="0" dirty="0"/>
          </a:p>
        </p:txBody>
      </p:sp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xmlns="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xmlns="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0" name="Rectángulo 19" title="Gráfico de superposición">
            <a:extLst>
              <a:ext uri="{FF2B5EF4-FFF2-40B4-BE49-F238E27FC236}">
                <a16:creationId xmlns:a16="http://schemas.microsoft.com/office/drawing/2014/main" xmlns="" id="{1FE4E1AC-B5B2-4E9A-91BE-8FD5C03079FD}"/>
              </a:ext>
            </a:extLst>
          </p:cNvPr>
          <p:cNvSpPr/>
          <p:nvPr userDrawn="1"/>
        </p:nvSpPr>
        <p:spPr bwMode="ltGray">
          <a:xfrm>
            <a:off x="6894288" y="2378066"/>
            <a:ext cx="5008820" cy="438230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1" name="Rectángulo 20" title="Gráfico de superposición">
            <a:extLst>
              <a:ext uri="{FF2B5EF4-FFF2-40B4-BE49-F238E27FC236}">
                <a16:creationId xmlns:a16="http://schemas.microsoft.com/office/drawing/2014/main" xmlns="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2167601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xmlns="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xmlns="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2644738"/>
            <a:ext cx="4456700" cy="2167600"/>
          </a:xfrm>
        </p:spPr>
        <p:txBody>
          <a:bodyPr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8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 dirty="0"/>
              <a:t>Muchas </a:t>
            </a:r>
            <a:br>
              <a:rPr lang="es-ES" noProof="0" dirty="0"/>
            </a:br>
            <a:r>
              <a:rPr lang="es-ES" noProof="0" dirty="0"/>
              <a:t>gracias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xmlns="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ítulo 2">
            <a:extLst>
              <a:ext uri="{FF2B5EF4-FFF2-40B4-BE49-F238E27FC236}">
                <a16:creationId xmlns:a16="http://schemas.microsoft.com/office/drawing/2014/main" xmlns="" id="{3BCBEEC5-D921-4710-B8FF-692DAB4797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62798" y="5025053"/>
            <a:ext cx="4123927" cy="271807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dirty="0"/>
              <a:t>Nombre completo</a:t>
            </a:r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xmlns="" id="{DB91AC62-3ECA-4CD6-9D68-BD76E467ED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62798" y="5431223"/>
            <a:ext cx="4123927" cy="252000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 dirty="0"/>
              <a:t>Teléfono</a:t>
            </a:r>
          </a:p>
        </p:txBody>
      </p:sp>
      <p:sp>
        <p:nvSpPr>
          <p:cNvPr id="19" name="Marcador de texto 10">
            <a:extLst>
              <a:ext uri="{FF2B5EF4-FFF2-40B4-BE49-F238E27FC236}">
                <a16:creationId xmlns:a16="http://schemas.microsoft.com/office/drawing/2014/main" xmlns="" id="{ADDC2574-9CF3-4678-9FEE-004CF6F470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62798" y="5817586"/>
            <a:ext cx="4123927" cy="252000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Correo electrónico</a:t>
            </a:r>
          </a:p>
        </p:txBody>
      </p:sp>
      <p:sp>
        <p:nvSpPr>
          <p:cNvPr id="24" name="Marcador de texto 15">
            <a:extLst>
              <a:ext uri="{FF2B5EF4-FFF2-40B4-BE49-F238E27FC236}">
                <a16:creationId xmlns:a16="http://schemas.microsoft.com/office/drawing/2014/main" xmlns="" id="{4CC733C3-A907-460A-8AD7-49363E9AAB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63009" y="6203950"/>
            <a:ext cx="4125482" cy="252413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Sitio web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xmlns="" id="{883FB367-9560-41D1-B4DB-0D0284D31E3E}"/>
              </a:ext>
            </a:extLst>
          </p:cNvPr>
          <p:cNvSpPr/>
          <p:nvPr userDrawn="1"/>
        </p:nvSpPr>
        <p:spPr>
          <a:xfrm>
            <a:off x="3004667" y="2917733"/>
            <a:ext cx="1022532" cy="102253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xmlns="" id="{7765916E-A562-4EC7-BECD-E09320F7CE22}"/>
              </a:ext>
            </a:extLst>
          </p:cNvPr>
          <p:cNvSpPr/>
          <p:nvPr userDrawn="1"/>
        </p:nvSpPr>
        <p:spPr>
          <a:xfrm>
            <a:off x="3477091" y="3390157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xmlns="" id="{5F3BE85F-A442-4F7A-B17E-B0AD0A1A5A32}"/>
              </a:ext>
            </a:extLst>
          </p:cNvPr>
          <p:cNvSpPr/>
          <p:nvPr userDrawn="1"/>
        </p:nvSpPr>
        <p:spPr>
          <a:xfrm>
            <a:off x="2176606" y="2068627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xmlns="" id="{41024262-F018-4B83-BC12-AE595F2BBD39}"/>
              </a:ext>
            </a:extLst>
          </p:cNvPr>
          <p:cNvSpPr/>
          <p:nvPr userDrawn="1"/>
        </p:nvSpPr>
        <p:spPr>
          <a:xfrm>
            <a:off x="3497933" y="2018703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xmlns="" id="{39AA664F-1891-4089-A1EC-D4D78A20D903}"/>
              </a:ext>
            </a:extLst>
          </p:cNvPr>
          <p:cNvSpPr/>
          <p:nvPr userDrawn="1"/>
        </p:nvSpPr>
        <p:spPr>
          <a:xfrm>
            <a:off x="3438860" y="4711087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xmlns="" id="{C5574B58-F4FB-4017-9DA9-6F879B9007C3}"/>
              </a:ext>
            </a:extLst>
          </p:cNvPr>
          <p:cNvCxnSpPr>
            <a:cxnSpLocks/>
          </p:cNvCxnSpPr>
          <p:nvPr userDrawn="1"/>
        </p:nvCxnSpPr>
        <p:spPr>
          <a:xfrm flipV="1">
            <a:off x="2874362" y="4154407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xmlns="" id="{DBCF129E-ECF4-486F-B299-1D7AB5F17351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2874362" y="1401738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072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xmlns="" id="{00294365-4003-437C-A0F5-524248E374DD}"/>
              </a:ext>
            </a:extLst>
          </p:cNvPr>
          <p:cNvSpPr/>
          <p:nvPr userDrawn="1"/>
        </p:nvSpPr>
        <p:spPr>
          <a:xfrm>
            <a:off x="0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xmlns="" id="{7EFA281E-522D-4FF3-9C5D-ABFB832C7091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3" name="Rectángulo 22" title="Gráfico de superposición">
            <a:extLst>
              <a:ext uri="{FF2B5EF4-FFF2-40B4-BE49-F238E27FC236}">
                <a16:creationId xmlns:a16="http://schemas.microsoft.com/office/drawing/2014/main" xmlns="" id="{91AAC7D0-2F52-4711-BE35-1406E978A9C9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xmlns="" id="{E5F6BFFB-AC1F-469E-BF67-102C61E468A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 dirty="0"/>
              <a:t>Opción de portada de presentación</a:t>
            </a:r>
          </a:p>
        </p:txBody>
      </p:sp>
      <p:sp>
        <p:nvSpPr>
          <p:cNvPr id="25" name="Subtítulo 2">
            <a:extLst>
              <a:ext uri="{FF2B5EF4-FFF2-40B4-BE49-F238E27FC236}">
                <a16:creationId xmlns:a16="http://schemas.microsoft.com/office/drawing/2014/main" xmlns="" id="{569475B0-300D-4DAC-9037-4A7165C20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smtClean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26" name="Rectángulo 25" title="Gráfico de superposición">
            <a:extLst>
              <a:ext uri="{FF2B5EF4-FFF2-40B4-BE49-F238E27FC236}">
                <a16:creationId xmlns:a16="http://schemas.microsoft.com/office/drawing/2014/main" xmlns="" id="{AD6363D5-DBCE-486B-BFAD-F4486CCB439E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xmlns="" id="{8ADF6F8F-C843-46C9-BCAE-3A814A33C0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xmlns="" id="{FE3C30B5-B1F5-4F75-B228-FD8CA3FBF33D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xmlns="" id="{91ECDD84-471C-4235-9B29-BC10612DDC1E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832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 con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xmlns="" id="{71354EEE-2DC5-4D1B-9807-25660421A0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rIns="396000" rtlCol="0" anchor="ctr"/>
          <a:lstStyle>
            <a:lvl1pPr marL="0" indent="0" algn="r">
              <a:buNone/>
              <a:defRPr i="1"/>
            </a:lvl1pPr>
          </a:lstStyle>
          <a:p>
            <a:pPr rtl="0"/>
            <a:r>
              <a:rPr lang="es-ES" noProof="0" dirty="0"/>
              <a:t>Inserte o arrastre y coloque su foto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xmlns="" id="{65618A6D-2D01-4E48-A214-E027E1DF2926}"/>
              </a:ext>
            </a:extLst>
          </p:cNvPr>
          <p:cNvSpPr/>
          <p:nvPr userDrawn="1"/>
        </p:nvSpPr>
        <p:spPr>
          <a:xfrm>
            <a:off x="-1" y="6704160"/>
            <a:ext cx="12191999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xmlns="" id="{6D3A6A3E-8350-4459-B8CC-EAD99A470244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0" name="Rectángulo 9" title="Gráfico de superposición">
            <a:extLst>
              <a:ext uri="{FF2B5EF4-FFF2-40B4-BE49-F238E27FC236}">
                <a16:creationId xmlns:a16="http://schemas.microsoft.com/office/drawing/2014/main" xmlns="" id="{116BA484-94A7-491B-8880-A549E58F3024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 dirty="0"/>
              <a:t>Opción de portada de presentación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smtClean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9" name="Rectángulo 8" title="Gráfico de superposición">
            <a:extLst>
              <a:ext uri="{FF2B5EF4-FFF2-40B4-BE49-F238E27FC236}">
                <a16:creationId xmlns:a16="http://schemas.microsoft.com/office/drawing/2014/main" xmlns="" id="{C7502B15-7A29-47F1-B4E2-978F0C462B12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3EF8196B-825A-4D0A-BFD3-FE474A8D02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xmlns="" id="{61788227-A423-4EF0-AD07-12996A738B02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xmlns="" id="{ABA9D355-57CC-4CE6-BAD3-D2C3735E3850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 descr="Gráfico de título de portada (puede moverme)">
            <a:extLst>
              <a:ext uri="{FF2B5EF4-FFF2-40B4-BE49-F238E27FC236}">
                <a16:creationId xmlns:a16="http://schemas.microsoft.com/office/drawing/2014/main" xmlns="" id="{22DB2211-43FB-4DED-A78D-B675BA45FB49}"/>
              </a:ext>
            </a:extLst>
          </p:cNvPr>
          <p:cNvSpPr/>
          <p:nvPr userDrawn="1"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grpSp>
        <p:nvGrpSpPr>
          <p:cNvPr id="21" name="Grupo 20" descr="Gráfico de título de portada (puede moverme)">
            <a:extLst>
              <a:ext uri="{FF2B5EF4-FFF2-40B4-BE49-F238E27FC236}">
                <a16:creationId xmlns:a16="http://schemas.microsoft.com/office/drawing/2014/main" xmlns="" id="{AD95DECB-9715-4C50-BF9D-619FD8182B17}"/>
              </a:ext>
            </a:extLst>
          </p:cNvPr>
          <p:cNvGrpSpPr/>
          <p:nvPr userDrawn="1"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xmlns="" id="{CB44883B-F11E-41B5-9FEB-ED560A239A0E}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xmlns="" id="{A0712D12-C314-4A6A-9003-E94F4CC995C4}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grpSp>
        <p:nvGrpSpPr>
          <p:cNvPr id="26" name="Grupo 25" descr="Gráfico de título de portada (puede girarme)">
            <a:extLst>
              <a:ext uri="{FF2B5EF4-FFF2-40B4-BE49-F238E27FC236}">
                <a16:creationId xmlns:a16="http://schemas.microsoft.com/office/drawing/2014/main" xmlns="" id="{4CDDFE0A-CF92-4F5D-9A01-CDE02D1D5B61}"/>
              </a:ext>
            </a:extLst>
          </p:cNvPr>
          <p:cNvGrpSpPr/>
          <p:nvPr userDrawn="1"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xmlns="" id="{CE218AD4-04AC-496E-81D4-3E9AB3797536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 dirty="0"/>
            </a:p>
          </p:txBody>
        </p: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xmlns="" id="{C4E3872F-2849-4F1E-AA5C-000A13FFE98A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987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xmlns="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xmlns="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0" name="Rectángulo 19" title="Gráfico de superposición">
            <a:extLst>
              <a:ext uri="{FF2B5EF4-FFF2-40B4-BE49-F238E27FC236}">
                <a16:creationId xmlns:a16="http://schemas.microsoft.com/office/drawing/2014/main" xmlns="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1" name="Rectángulo 20" title="Gráfico de superposición">
            <a:extLst>
              <a:ext uri="{FF2B5EF4-FFF2-40B4-BE49-F238E27FC236}">
                <a16:creationId xmlns:a16="http://schemas.microsoft.com/office/drawing/2014/main" xmlns="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xmlns="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xmlns="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 dirty="0"/>
              <a:t>Haga clic para editar el estilo del título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xmlns="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smtClean="0"/>
              <a:t>Haga clic para modificar el estilo de subtítulo del patrón</a:t>
            </a:r>
            <a:endParaRPr lang="es-ES" noProof="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xmlns="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34">
            <a:extLst>
              <a:ext uri="{FF2B5EF4-FFF2-40B4-BE49-F238E27FC236}">
                <a16:creationId xmlns:a16="http://schemas.microsoft.com/office/drawing/2014/main" xmlns="" id="{11DE6450-88E3-478B-8298-FD7C76A2FAB8}"/>
              </a:ext>
            </a:extLst>
          </p:cNvPr>
          <p:cNvSpPr/>
          <p:nvPr userDrawn="1"/>
        </p:nvSpPr>
        <p:spPr>
          <a:xfrm>
            <a:off x="2176606" y="2187602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85302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 con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arcador de posición de imagen 4">
            <a:extLst>
              <a:ext uri="{FF2B5EF4-FFF2-40B4-BE49-F238E27FC236}">
                <a16:creationId xmlns:a16="http://schemas.microsoft.com/office/drawing/2014/main" xmlns="" id="{EBC7E09B-F6F8-4471-974B-65A91E899D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lIns="396000" rIns="0" rtlCol="0" anchor="ctr"/>
          <a:lstStyle>
            <a:lvl1pPr marL="0" indent="0" algn="l">
              <a:buNone/>
              <a:defRPr i="1"/>
            </a:lvl1pPr>
          </a:lstStyle>
          <a:p>
            <a:pPr rtl="0"/>
            <a:r>
              <a:rPr lang="es-ES" noProof="0" dirty="0"/>
              <a:t>Inserte o arrastre y coloque su foto2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xmlns="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xmlns="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0" name="Rectángulo 19" title="Gráfico de superposición">
            <a:extLst>
              <a:ext uri="{FF2B5EF4-FFF2-40B4-BE49-F238E27FC236}">
                <a16:creationId xmlns:a16="http://schemas.microsoft.com/office/drawing/2014/main" xmlns="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1" name="Rectángulo 20" title="Gráfico de superposición">
            <a:extLst>
              <a:ext uri="{FF2B5EF4-FFF2-40B4-BE49-F238E27FC236}">
                <a16:creationId xmlns:a16="http://schemas.microsoft.com/office/drawing/2014/main" xmlns="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xmlns="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xmlns="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 dirty="0"/>
              <a:t>Haga clic para editar el estilo del título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xmlns="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smtClean="0"/>
              <a:t>Haga clic para modificar el estilo de subtítulo del patrón</a:t>
            </a:r>
            <a:endParaRPr lang="es-ES" noProof="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xmlns="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0714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D93E3A8D-44B7-4CCB-AEEA-A0EF560F15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r>
              <a:rPr lang="es-ES" noProof="0" dirty="0"/>
              <a:t>página </a:t>
            </a:r>
            <a:fld id="{19B51A1E-902D-48AF-9020-955120F399B6}" type="slidenum">
              <a:rPr lang="es-ES" b="1" i="1" noProof="0" smtClean="0"/>
              <a:pPr rtl="0"/>
              <a:t>‹Nº›</a:t>
            </a:fld>
            <a:endParaRPr lang="es-ES" b="1" i="1" noProof="0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xmlns="" id="{9E58A019-6601-4FFB-9A68-62887365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ñetas como iconos de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xmlns="" id="{9CA47B37-80B0-5A4F-BDC3-DE42D5B2D3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26695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17" name="Marcador de posición de imagen 15">
            <a:extLst>
              <a:ext uri="{FF2B5EF4-FFF2-40B4-BE49-F238E27FC236}">
                <a16:creationId xmlns:a16="http://schemas.microsoft.com/office/drawing/2014/main" xmlns="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52387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Icono</a:t>
            </a:r>
          </a:p>
        </p:txBody>
      </p:sp>
      <p:sp>
        <p:nvSpPr>
          <p:cNvPr id="6" name="Marcador de texto 8">
            <a:extLst>
              <a:ext uri="{FF2B5EF4-FFF2-40B4-BE49-F238E27FC236}">
                <a16:creationId xmlns:a16="http://schemas.microsoft.com/office/drawing/2014/main" xmlns="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4282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Viñeta 1</a:t>
            </a:r>
          </a:p>
        </p:txBody>
      </p:sp>
      <p:sp>
        <p:nvSpPr>
          <p:cNvPr id="8" name="Marcador de texto 10">
            <a:extLst>
              <a:ext uri="{FF2B5EF4-FFF2-40B4-BE49-F238E27FC236}">
                <a16:creationId xmlns:a16="http://schemas.microsoft.com/office/drawing/2014/main" xmlns="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24282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xmlns="" id="{1A6AC2DF-47CD-A743-A120-FBE75B801C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57554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8" name="Marcador de posición de imagen 15">
            <a:extLst>
              <a:ext uri="{FF2B5EF4-FFF2-40B4-BE49-F238E27FC236}">
                <a16:creationId xmlns:a16="http://schemas.microsoft.com/office/drawing/2014/main" xmlns="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65473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Icono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xmlns="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55141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Viñeta 1</a:t>
            </a:r>
          </a:p>
        </p:txBody>
      </p:sp>
      <p:sp>
        <p:nvSpPr>
          <p:cNvPr id="10" name="Marcador de texto 10">
            <a:extLst>
              <a:ext uri="{FF2B5EF4-FFF2-40B4-BE49-F238E27FC236}">
                <a16:creationId xmlns:a16="http://schemas.microsoft.com/office/drawing/2014/main" xmlns="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55141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xmlns="" id="{17E0F6BC-FBF2-3048-B833-6160973902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88413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29" name="Marcador de posición de imagen 15">
            <a:extLst>
              <a:ext uri="{FF2B5EF4-FFF2-40B4-BE49-F238E27FC236}">
                <a16:creationId xmlns:a16="http://schemas.microsoft.com/office/drawing/2014/main" xmlns="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5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Icono</a:t>
            </a:r>
          </a:p>
        </p:txBody>
      </p:sp>
      <p:sp>
        <p:nvSpPr>
          <p:cNvPr id="11" name="Marcador de texto 8">
            <a:extLst>
              <a:ext uri="{FF2B5EF4-FFF2-40B4-BE49-F238E27FC236}">
                <a16:creationId xmlns:a16="http://schemas.microsoft.com/office/drawing/2014/main" xmlns="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86000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Viñeta 1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xmlns="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86000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xmlns="" id="{D0B0310F-833E-864C-9FB7-B2B2A67148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9272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30" name="Marcador de posición de imagen 15">
            <a:extLst>
              <a:ext uri="{FF2B5EF4-FFF2-40B4-BE49-F238E27FC236}">
                <a16:creationId xmlns:a16="http://schemas.microsoft.com/office/drawing/2014/main" xmlns="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9164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Icono</a:t>
            </a:r>
          </a:p>
        </p:txBody>
      </p:sp>
      <p:sp>
        <p:nvSpPr>
          <p:cNvPr id="13" name="Marcador de texto 8">
            <a:extLst>
              <a:ext uri="{FF2B5EF4-FFF2-40B4-BE49-F238E27FC236}">
                <a16:creationId xmlns:a16="http://schemas.microsoft.com/office/drawing/2014/main" xmlns="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16859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Viñeta 1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xmlns="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16859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xmlns="" id="{F906D597-BA39-4C4D-833F-CC0EE989B5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50130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31" name="Marcador de posición de imagen 15">
            <a:extLst>
              <a:ext uri="{FF2B5EF4-FFF2-40B4-BE49-F238E27FC236}">
                <a16:creationId xmlns:a16="http://schemas.microsoft.com/office/drawing/2014/main" xmlns="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04731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Icono</a:t>
            </a:r>
          </a:p>
        </p:txBody>
      </p:sp>
      <p:sp>
        <p:nvSpPr>
          <p:cNvPr id="15" name="Marcador de texto 8">
            <a:extLst>
              <a:ext uri="{FF2B5EF4-FFF2-40B4-BE49-F238E27FC236}">
                <a16:creationId xmlns:a16="http://schemas.microsoft.com/office/drawing/2014/main" xmlns="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47717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Viñeta 1</a:t>
            </a:r>
          </a:p>
        </p:txBody>
      </p:sp>
      <p:sp>
        <p:nvSpPr>
          <p:cNvPr id="16" name="Marcador de texto 10">
            <a:extLst>
              <a:ext uri="{FF2B5EF4-FFF2-40B4-BE49-F238E27FC236}">
                <a16:creationId xmlns:a16="http://schemas.microsoft.com/office/drawing/2014/main" xmlns="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47717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xmlns="" id="{70DA538E-510B-4461-9710-1A6EAA4B8948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18" name="Marcador de número de diapositiva 17">
            <a:extLst>
              <a:ext uri="{FF2B5EF4-FFF2-40B4-BE49-F238E27FC236}">
                <a16:creationId xmlns:a16="http://schemas.microsoft.com/office/drawing/2014/main" xmlns="" id="{B47FA9C2-43A2-4271-ABC9-7BAD6464148D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 rtlCol="0"/>
          <a:lstStyle/>
          <a:p>
            <a:pPr rtl="0"/>
            <a:r>
              <a:rPr lang="es-ES" noProof="0" dirty="0"/>
              <a:t>página </a:t>
            </a:r>
            <a:fld id="{19B51A1E-902D-48AF-9020-955120F399B6}" type="slidenum">
              <a:rPr lang="es-ES" b="1" i="1" noProof="0" smtClean="0"/>
              <a:pPr rtl="0"/>
              <a:t>‹Nº›</a:t>
            </a:fld>
            <a:endParaRPr lang="es-ES" b="1" i="1" noProof="0" dirty="0"/>
          </a:p>
        </p:txBody>
      </p:sp>
      <p:sp>
        <p:nvSpPr>
          <p:cNvPr id="19" name="Título 18">
            <a:extLst>
              <a:ext uri="{FF2B5EF4-FFF2-40B4-BE49-F238E27FC236}">
                <a16:creationId xmlns:a16="http://schemas.microsoft.com/office/drawing/2014/main" xmlns="" id="{8350FCD5-4151-44A8-917B-4D66C8F1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2" name="Marcador de texto 4">
            <a:extLst>
              <a:ext uri="{FF2B5EF4-FFF2-40B4-BE49-F238E27FC236}">
                <a16:creationId xmlns:a16="http://schemas.microsoft.com/office/drawing/2014/main" xmlns="" id="{2D65EEF7-301B-486F-AC58-F8095230D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 dirty="0"/>
              <a:t>Subtítulo</a:t>
            </a: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xmlns="" id="{7D27D67C-932D-4270-A0E5-6F1F9315A2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99424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xmlns="" id="{C987A1EC-DB2A-4AA3-8590-C488A6082E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61124" y="2942103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1681" y="1152000"/>
            <a:ext cx="5400000" cy="50400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xmlns="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0318" y="1152525"/>
            <a:ext cx="5400000" cy="50387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xmlns="" id="{DCA7A7A7-C80D-4495-B14B-6296A757984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xmlns="" id="{9A841D61-5F98-4EC4-B787-EB561508570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r>
              <a:rPr lang="es-ES" noProof="0" dirty="0"/>
              <a:t>página </a:t>
            </a:r>
            <a:fld id="{19B51A1E-902D-48AF-9020-955120F399B6}" type="slidenum">
              <a:rPr lang="es-ES" b="1" i="1" noProof="0" smtClean="0"/>
              <a:pPr rtl="0"/>
              <a:t>‹Nº›</a:t>
            </a:fld>
            <a:endParaRPr lang="es-ES" b="1" i="1" noProof="0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xmlns="" id="{2C05FD31-A7DF-49EF-9D28-882C100E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xmlns="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682" y="1152000"/>
            <a:ext cx="5400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xmlns="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682" y="1584000"/>
            <a:ext cx="5400000" cy="46080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xmlns="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0318" y="1584325"/>
            <a:ext cx="5400000" cy="4606925"/>
          </a:xfrm>
        </p:spPr>
        <p:txBody>
          <a:bodyPr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xmlns="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0318" y="1152525"/>
            <a:ext cx="5400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xmlns="" id="{AA35D8ED-2066-4E08-8401-49E9FAEFB9B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60DB73A6-9F9E-4741-8EA1-ACBEE74D013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r>
              <a:rPr lang="es-ES" noProof="0" dirty="0"/>
              <a:t>página </a:t>
            </a:r>
            <a:fld id="{19B51A1E-902D-48AF-9020-955120F399B6}" type="slidenum">
              <a:rPr lang="es-ES" b="1" i="1" noProof="0" smtClean="0"/>
              <a:pPr rtl="0"/>
              <a:t>‹Nº›</a:t>
            </a:fld>
            <a:endParaRPr lang="es-ES" b="1" i="1" noProof="0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xmlns="" id="{9BB8B9F0-A458-406A-93FD-B51037C08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2D481522-201F-4996-9579-5F11FA4F26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D944CE59-25C2-4E40-866A-15718DC5A8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página </a:t>
            </a:r>
            <a:fld id="{19B51A1E-902D-48AF-9020-955120F399B6}" type="slidenum">
              <a:rPr lang="es-ES" b="1" i="1" noProof="0" smtClean="0"/>
              <a:pPr rtl="0"/>
              <a:t>‹Nº›</a:t>
            </a:fld>
            <a:endParaRPr lang="es-ES" b="1" i="1" noProof="0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xmlns="" id="{AEE8C60A-4B89-4ABC-BBDC-C6357412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pie de página 2">
            <a:extLst>
              <a:ext uri="{FF2B5EF4-FFF2-40B4-BE49-F238E27FC236}">
                <a16:creationId xmlns:a16="http://schemas.microsoft.com/office/drawing/2014/main" xmlns="" id="{00C79C6B-1E44-4A07-A0FA-161D3AE6E5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8B871DF8-D19E-460F-92D7-165B9EBE2B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página </a:t>
            </a:r>
            <a:fld id="{19B51A1E-902D-48AF-9020-955120F399B6}" type="slidenum">
              <a:rPr lang="es-ES" b="1" i="1" noProof="0" smtClean="0"/>
              <a:pPr rtl="0"/>
              <a:t>‹Nº›</a:t>
            </a:fld>
            <a:endParaRPr lang="es-ES" b="1" i="1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xmlns="" id="{87B8423A-8ECB-46CC-AA96-AFD30DF27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2700" y="1016000"/>
            <a:ext cx="6486481" cy="5108938"/>
          </a:xfrm>
        </p:spPr>
        <p:txBody>
          <a:bodyPr rtlCol="0"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xmlns="" id="{0CA8C527-C631-42AF-94C4-70728E245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1681" y="3960000"/>
            <a:ext cx="4114800" cy="2164938"/>
          </a:xfrm>
        </p:spPr>
        <p:txBody>
          <a:bodyPr rtlCol="0"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xmlns="" id="{7674D4AD-4133-4DB9-B1FD-CF7D8D1B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1" y="1016000"/>
            <a:ext cx="4114800" cy="2744226"/>
          </a:xfrm>
        </p:spPr>
        <p:txBody>
          <a:bodyPr rtlCol="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xmlns="" id="{EDB90D34-30D8-41A0-8277-15FABE7B46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1682" y="6320622"/>
            <a:ext cx="4114800" cy="226714"/>
          </a:xfrm>
        </p:spPr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2E3E9349-1106-4A24-B492-C0D854F00F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página </a:t>
            </a:r>
            <a:fld id="{19B51A1E-902D-48AF-9020-955120F399B6}" type="slidenum">
              <a:rPr lang="es-ES" b="1" i="1" noProof="0" smtClean="0"/>
              <a:pPr rtl="0"/>
              <a:t>‹Nº›</a:t>
            </a:fld>
            <a:endParaRPr lang="es-ES" b="1" i="1" noProof="0" dirty="0"/>
          </a:p>
        </p:txBody>
      </p:sp>
    </p:spTree>
    <p:extLst>
      <p:ext uri="{BB962C8B-B14F-4D97-AF65-F5344CB8AC3E}">
        <p14:creationId xmlns:p14="http://schemas.microsoft.com/office/powerpoint/2010/main" val="1795196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>
            <a:extLst>
              <a:ext uri="{FF2B5EF4-FFF2-40B4-BE49-F238E27FC236}">
                <a16:creationId xmlns:a16="http://schemas.microsoft.com/office/drawing/2014/main" xmlns="" id="{9098FA49-168B-4F86-89CF-B8C8344F3316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xmlns="" id="{515E1821-75EB-4FF2-8952-E1945C42D14F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" name="Marcador de posición de imagen 2" descr="Marcador de posición de imagen">
            <a:extLst>
              <a:ext uri="{FF2B5EF4-FFF2-40B4-BE49-F238E27FC236}">
                <a16:creationId xmlns:a16="http://schemas.microsoft.com/office/drawing/2014/main" xmlns="" id="{6E51F880-E841-47CE-8E64-B0D1C6EF00F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092699" y="1"/>
            <a:ext cx="6486482" cy="6687110"/>
          </a:xfrm>
          <a:solidFill>
            <a:schemeClr val="tx1">
              <a:lumMod val="95000"/>
              <a:lumOff val="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+mn-lt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dirty="0"/>
              <a:t>Inserte o arrastre y coloque su foto</a:t>
            </a:r>
          </a:p>
        </p:txBody>
      </p:sp>
      <p:sp>
        <p:nvSpPr>
          <p:cNvPr id="12" name="Marcador de posición de texto 3">
            <a:extLst>
              <a:ext uri="{FF2B5EF4-FFF2-40B4-BE49-F238E27FC236}">
                <a16:creationId xmlns:a16="http://schemas.microsoft.com/office/drawing/2014/main" xmlns="" id="{F13AC73C-8104-4F0B-B04E-FB14DCFDB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1681" y="3960000"/>
            <a:ext cx="4114800" cy="2164938"/>
          </a:xfrm>
        </p:spPr>
        <p:txBody>
          <a:bodyPr rtlCol="0"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2207D3A-6D77-4068-8652-5FE1DE2D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9" y="1016000"/>
            <a:ext cx="4114801" cy="2744226"/>
          </a:xfrm>
        </p:spPr>
        <p:txBody>
          <a:bodyPr rtlCol="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876306C0-C390-4360-B704-9B0A7311FF2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C333A53F-6548-4F5B-AAEE-2E862AEB1A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r>
              <a:rPr lang="es-ES" noProof="0" dirty="0"/>
              <a:t>página </a:t>
            </a:r>
            <a:fld id="{19B51A1E-902D-48AF-9020-955120F399B6}" type="slidenum">
              <a:rPr lang="es-ES" b="1" i="1" noProof="0" smtClean="0"/>
              <a:pPr rtl="0"/>
              <a:t>‹Nº›</a:t>
            </a:fld>
            <a:endParaRPr lang="es-ES" b="1" i="1" noProof="0" dirty="0"/>
          </a:p>
        </p:txBody>
      </p:sp>
    </p:spTree>
    <p:extLst>
      <p:ext uri="{BB962C8B-B14F-4D97-AF65-F5344CB8AC3E}">
        <p14:creationId xmlns:p14="http://schemas.microsoft.com/office/powerpoint/2010/main" val="157150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ñetas como iconos de 3X Opció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lipse 16">
            <a:extLst>
              <a:ext uri="{FF2B5EF4-FFF2-40B4-BE49-F238E27FC236}">
                <a16:creationId xmlns:a16="http://schemas.microsoft.com/office/drawing/2014/main" xmlns="" id="{4790D010-2852-DE49-BD36-340D6725D1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1925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0" name="Marcador de posición de imagen 15">
            <a:extLst>
              <a:ext uri="{FF2B5EF4-FFF2-40B4-BE49-F238E27FC236}">
                <a16:creationId xmlns:a16="http://schemas.microsoft.com/office/drawing/2014/main" xmlns="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50910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Icono</a:t>
            </a:r>
          </a:p>
        </p:txBody>
      </p:sp>
      <p:sp>
        <p:nvSpPr>
          <p:cNvPr id="6" name="Marcador de texto 8">
            <a:extLst>
              <a:ext uri="{FF2B5EF4-FFF2-40B4-BE49-F238E27FC236}">
                <a16:creationId xmlns:a16="http://schemas.microsoft.com/office/drawing/2014/main" xmlns="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12253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Viñeta 1</a:t>
            </a:r>
          </a:p>
        </p:txBody>
      </p:sp>
      <p:sp>
        <p:nvSpPr>
          <p:cNvPr id="8" name="Marcador de texto 10">
            <a:extLst>
              <a:ext uri="{FF2B5EF4-FFF2-40B4-BE49-F238E27FC236}">
                <a16:creationId xmlns:a16="http://schemas.microsoft.com/office/drawing/2014/main" xmlns="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12253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xmlns="" id="{C5D02C68-EB7D-E044-99A9-658364A3B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87924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21" name="Marcador de posición de imagen 15">
            <a:extLst>
              <a:ext uri="{FF2B5EF4-FFF2-40B4-BE49-F238E27FC236}">
                <a16:creationId xmlns:a16="http://schemas.microsoft.com/office/drawing/2014/main" xmlns="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10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Icono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xmlns="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88252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Viñeta 1</a:t>
            </a:r>
          </a:p>
        </p:txBody>
      </p:sp>
      <p:sp>
        <p:nvSpPr>
          <p:cNvPr id="10" name="Marcador de texto 10">
            <a:extLst>
              <a:ext uri="{FF2B5EF4-FFF2-40B4-BE49-F238E27FC236}">
                <a16:creationId xmlns:a16="http://schemas.microsoft.com/office/drawing/2014/main" xmlns="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8252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xmlns="" id="{45962E1D-1D13-2B48-9F3B-CE31039DD23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63923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2" name="Marcador de posición de imagen 15">
            <a:extLst>
              <a:ext uri="{FF2B5EF4-FFF2-40B4-BE49-F238E27FC236}">
                <a16:creationId xmlns:a16="http://schemas.microsoft.com/office/drawing/2014/main" xmlns="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806110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Icono</a:t>
            </a:r>
          </a:p>
        </p:txBody>
      </p:sp>
      <p:sp>
        <p:nvSpPr>
          <p:cNvPr id="11" name="Marcador de texto 8">
            <a:extLst>
              <a:ext uri="{FF2B5EF4-FFF2-40B4-BE49-F238E27FC236}">
                <a16:creationId xmlns:a16="http://schemas.microsoft.com/office/drawing/2014/main" xmlns="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564251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Viñeta 1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xmlns="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564251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BDD481DA-8671-472C-B2CF-B134EDAD7A53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B0ACC5C2-09E7-4586-9B5F-3532B87B93D0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 rtlCol="0"/>
          <a:lstStyle/>
          <a:p>
            <a:pPr rtl="0"/>
            <a:r>
              <a:rPr lang="es-ES" noProof="0" dirty="0"/>
              <a:t>página </a:t>
            </a:r>
            <a:fld id="{19B51A1E-902D-48AF-9020-955120F399B6}" type="slidenum">
              <a:rPr lang="es-ES" b="1" i="1" noProof="0" smtClean="0"/>
              <a:pPr rtl="0"/>
              <a:t>‹Nº›</a:t>
            </a:fld>
            <a:endParaRPr lang="es-ES" b="1" i="1" noProof="0" dirty="0"/>
          </a:p>
        </p:txBody>
      </p:sp>
      <p:sp>
        <p:nvSpPr>
          <p:cNvPr id="13" name="Título 12">
            <a:extLst>
              <a:ext uri="{FF2B5EF4-FFF2-40B4-BE49-F238E27FC236}">
                <a16:creationId xmlns:a16="http://schemas.microsoft.com/office/drawing/2014/main" xmlns="" id="{1E54F41B-75D5-471F-9187-384BD10C8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23" name="Marcador de texto 4">
            <a:extLst>
              <a:ext uri="{FF2B5EF4-FFF2-40B4-BE49-F238E27FC236}">
                <a16:creationId xmlns:a16="http://schemas.microsoft.com/office/drawing/2014/main" xmlns="" id="{0E99A070-0D10-4FD0-959D-54B40AD049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 dirty="0"/>
              <a:t>Subtítulo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xmlns="" id="{B9777B06-12C0-49D3-A18F-49D1E0574C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25080" y="2981545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ñetas como iconos de 3X Op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lipse 30">
            <a:extLst>
              <a:ext uri="{FF2B5EF4-FFF2-40B4-BE49-F238E27FC236}">
                <a16:creationId xmlns:a16="http://schemas.microsoft.com/office/drawing/2014/main" xmlns="" id="{5E3B0AD5-3645-8443-891F-C0E1D9763D7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57894" y="2284616"/>
            <a:ext cx="1471544" cy="1471544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34" name="Marcador de posición de imagen 15">
            <a:extLst>
              <a:ext uri="{FF2B5EF4-FFF2-40B4-BE49-F238E27FC236}">
                <a16:creationId xmlns:a16="http://schemas.microsoft.com/office/drawing/2014/main" xmlns="" id="{58E0D31A-DD56-EF4B-A0DC-8130892CA19D}"/>
              </a:ext>
            </a:extLst>
          </p:cNvPr>
          <p:cNvSpPr>
            <a:spLocks noGrp="1"/>
          </p:cNvSpPr>
          <p:nvPr userDrawn="1">
            <p:ph type="pic" sz="quarter" idx="45" hasCustomPrompt="1"/>
          </p:nvPr>
        </p:nvSpPr>
        <p:spPr>
          <a:xfrm>
            <a:off x="63827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Icono</a:t>
            </a:r>
          </a:p>
        </p:txBody>
      </p:sp>
      <p:sp>
        <p:nvSpPr>
          <p:cNvPr id="16" name="Marcador de texto 8">
            <a:extLst>
              <a:ext uri="{FF2B5EF4-FFF2-40B4-BE49-F238E27FC236}">
                <a16:creationId xmlns:a16="http://schemas.microsoft.com/office/drawing/2014/main" xmlns="" id="{DB2281E6-0C7F-4B74-AABC-FC737C5B9605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5883177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Viñeta 1</a:t>
            </a:r>
          </a:p>
        </p:txBody>
      </p:sp>
      <p:sp>
        <p:nvSpPr>
          <p:cNvPr id="17" name="Marcador de texto 10">
            <a:extLst>
              <a:ext uri="{FF2B5EF4-FFF2-40B4-BE49-F238E27FC236}">
                <a16:creationId xmlns:a16="http://schemas.microsoft.com/office/drawing/2014/main" xmlns="" id="{0A536C56-F4CA-43D8-98A9-E597F5B81368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883177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xmlns="" id="{BE9B724A-B58C-CD4D-8980-C0DFE08B79B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3613" y="2284616"/>
            <a:ext cx="1471544" cy="1471544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35" name="Marcador de posición de imagen 15">
            <a:extLst>
              <a:ext uri="{FF2B5EF4-FFF2-40B4-BE49-F238E27FC236}">
                <a16:creationId xmlns:a16="http://schemas.microsoft.com/office/drawing/2014/main" xmlns="" id="{49A7B2CE-81BA-D944-BE88-232214C60554}"/>
              </a:ext>
            </a:extLst>
          </p:cNvPr>
          <p:cNvSpPr>
            <a:spLocks noGrp="1"/>
          </p:cNvSpPr>
          <p:nvPr userDrawn="1">
            <p:ph type="pic" sz="quarter" idx="47" hasCustomPrompt="1"/>
          </p:nvPr>
        </p:nvSpPr>
        <p:spPr>
          <a:xfrm>
            <a:off x="8368489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Icono</a:t>
            </a:r>
          </a:p>
        </p:txBody>
      </p:sp>
      <p:sp>
        <p:nvSpPr>
          <p:cNvPr id="18" name="Marcador de texto 8">
            <a:extLst>
              <a:ext uri="{FF2B5EF4-FFF2-40B4-BE49-F238E27FC236}">
                <a16:creationId xmlns:a16="http://schemas.microsoft.com/office/drawing/2014/main" xmlns="" id="{CC4D12C2-93C1-4E0C-B8E5-7ABB260F3F80}"/>
              </a:ext>
            </a:extLst>
          </p:cNvPr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7868896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Viñeta 1</a:t>
            </a:r>
          </a:p>
        </p:txBody>
      </p:sp>
      <p:sp>
        <p:nvSpPr>
          <p:cNvPr id="19" name="Marcador de texto 10">
            <a:extLst>
              <a:ext uri="{FF2B5EF4-FFF2-40B4-BE49-F238E27FC236}">
                <a16:creationId xmlns:a16="http://schemas.microsoft.com/office/drawing/2014/main" xmlns="" id="{11327781-DAAF-4F83-B459-FCB50CCFE896}"/>
              </a:ext>
            </a:extLst>
          </p:cNvPr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868896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xmlns="" id="{28894D68-6E31-8646-BFD7-2C0D8C4CD9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29332" y="2284616"/>
            <a:ext cx="1471544" cy="1471544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6" name="Marcador de posición de imagen 15">
            <a:extLst>
              <a:ext uri="{FF2B5EF4-FFF2-40B4-BE49-F238E27FC236}">
                <a16:creationId xmlns:a16="http://schemas.microsoft.com/office/drawing/2014/main" xmlns="" id="{7228B3AA-7CEF-C740-B9D8-656B168288C0}"/>
              </a:ext>
            </a:extLst>
          </p:cNvPr>
          <p:cNvSpPr>
            <a:spLocks noGrp="1"/>
          </p:cNvSpPr>
          <p:nvPr userDrawn="1">
            <p:ph type="pic" sz="quarter" idx="48" hasCustomPrompt="1"/>
          </p:nvPr>
        </p:nvSpPr>
        <p:spPr>
          <a:xfrm>
            <a:off x="10354208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Icono</a:t>
            </a:r>
          </a:p>
        </p:txBody>
      </p:sp>
      <p:sp>
        <p:nvSpPr>
          <p:cNvPr id="20" name="Marcador de texto 8">
            <a:extLst>
              <a:ext uri="{FF2B5EF4-FFF2-40B4-BE49-F238E27FC236}">
                <a16:creationId xmlns:a16="http://schemas.microsoft.com/office/drawing/2014/main" xmlns="" id="{1BE88C8C-9E13-4109-9608-6DC4B7B0DF14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9854615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Viñeta 1</a:t>
            </a:r>
          </a:p>
        </p:txBody>
      </p:sp>
      <p:sp>
        <p:nvSpPr>
          <p:cNvPr id="21" name="Marcador de texto 10">
            <a:extLst>
              <a:ext uri="{FF2B5EF4-FFF2-40B4-BE49-F238E27FC236}">
                <a16:creationId xmlns:a16="http://schemas.microsoft.com/office/drawing/2014/main" xmlns="" id="{903C64D8-B655-49E0-A776-8C6594DF12C9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9854615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10" name="Marcador de posición de imagen 22">
            <a:extLst>
              <a:ext uri="{FF2B5EF4-FFF2-40B4-BE49-F238E27FC236}">
                <a16:creationId xmlns:a16="http://schemas.microsoft.com/office/drawing/2014/main" xmlns="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rtlCol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 dirty="0"/>
              <a:t>Inserte o arrastre y coloque la foto </a:t>
            </a:r>
            <a:br>
              <a:rPr lang="es-ES" noProof="0" dirty="0"/>
            </a:br>
            <a:r>
              <a:rPr lang="es-ES" noProof="0" dirty="0"/>
              <a:t>después utilice Enviar al fondo para conseguir un efecto superposición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 rtlCol="0"/>
          <a:lstStyle/>
          <a:p>
            <a:pPr rtl="0"/>
            <a:r>
              <a:rPr lang="es-ES" noProof="0" dirty="0"/>
              <a:t>página </a:t>
            </a:r>
            <a:fld id="{19B51A1E-902D-48AF-9020-955120F399B6}" type="slidenum">
              <a:rPr lang="es-ES" b="1" i="1" noProof="0" smtClean="0"/>
              <a:pPr rtl="0"/>
              <a:t>‹Nº›</a:t>
            </a:fld>
            <a:endParaRPr lang="es-ES" b="1" i="1" noProof="0" dirty="0"/>
          </a:p>
        </p:txBody>
      </p:sp>
      <p:sp>
        <p:nvSpPr>
          <p:cNvPr id="51" name="Título 1">
            <a:extLst>
              <a:ext uri="{FF2B5EF4-FFF2-40B4-BE49-F238E27FC236}">
                <a16:creationId xmlns:a16="http://schemas.microsoft.com/office/drawing/2014/main" xmlns="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 dirty="0"/>
              <a:t>Haga clic para editar el estilo del título</a:t>
            </a:r>
          </a:p>
        </p:txBody>
      </p:sp>
      <p:sp>
        <p:nvSpPr>
          <p:cNvPr id="52" name="Subtítulo 2">
            <a:extLst>
              <a:ext uri="{FF2B5EF4-FFF2-40B4-BE49-F238E27FC236}">
                <a16:creationId xmlns:a16="http://schemas.microsoft.com/office/drawing/2014/main" xmlns="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smtClean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12" name="Marcador de pie de página 11">
            <a:extLst>
              <a:ext uri="{FF2B5EF4-FFF2-40B4-BE49-F238E27FC236}">
                <a16:creationId xmlns:a16="http://schemas.microsoft.com/office/drawing/2014/main" xmlns="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xmlns="" id="{99D3E8CF-7C38-4321-A56A-49D7CA2A814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7157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xmlns="" id="{326A7FE8-1975-474D-B747-D7B028C10D8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xmlns="" id="{7975FF3E-1E22-42B2-A043-163B207792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xmlns="" id="{79571B2B-DE4E-494A-8C0A-567D1523D79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ñetas como iconos de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xmlns="" id="{69D5DB0A-C96D-4B82-95B6-E7A7B8E668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xmlns="" id="{B6D532F9-49C3-47DF-8512-47444194027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xmlns="" id="{318F5508-636D-4B8E-B220-493139AF231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Marcador de posición de imagen 22">
            <a:extLst>
              <a:ext uri="{FF2B5EF4-FFF2-40B4-BE49-F238E27FC236}">
                <a16:creationId xmlns:a16="http://schemas.microsoft.com/office/drawing/2014/main" xmlns="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rtlCol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 dirty="0"/>
              <a:t>Inserte o arrastre y coloque la foto </a:t>
            </a:r>
            <a:br>
              <a:rPr lang="es-ES" noProof="0" dirty="0"/>
            </a:br>
            <a:r>
              <a:rPr lang="es-ES" noProof="0" dirty="0"/>
              <a:t>después utilice Enviar al fondo para conseguir un efecto superposición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 rtlCol="0"/>
          <a:lstStyle/>
          <a:p>
            <a:pPr rtl="0"/>
            <a:r>
              <a:rPr lang="es-ES" noProof="0" dirty="0"/>
              <a:t>página </a:t>
            </a:r>
            <a:fld id="{19B51A1E-902D-48AF-9020-955120F399B6}" type="slidenum">
              <a:rPr lang="es-ES" b="1" i="1" noProof="0" smtClean="0"/>
              <a:pPr rtl="0"/>
              <a:t>‹Nº›</a:t>
            </a:fld>
            <a:endParaRPr lang="es-ES" b="1" i="1" noProof="0" dirty="0"/>
          </a:p>
        </p:txBody>
      </p:sp>
      <p:sp>
        <p:nvSpPr>
          <p:cNvPr id="51" name="Título 1">
            <a:extLst>
              <a:ext uri="{FF2B5EF4-FFF2-40B4-BE49-F238E27FC236}">
                <a16:creationId xmlns:a16="http://schemas.microsoft.com/office/drawing/2014/main" xmlns="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 dirty="0"/>
              <a:t>Haga clic para editar el estilo del título</a:t>
            </a:r>
          </a:p>
        </p:txBody>
      </p:sp>
      <p:sp>
        <p:nvSpPr>
          <p:cNvPr id="52" name="Subtítulo 2">
            <a:extLst>
              <a:ext uri="{FF2B5EF4-FFF2-40B4-BE49-F238E27FC236}">
                <a16:creationId xmlns:a16="http://schemas.microsoft.com/office/drawing/2014/main" xmlns="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smtClean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12" name="Marcador de pie de página 11">
            <a:extLst>
              <a:ext uri="{FF2B5EF4-FFF2-40B4-BE49-F238E27FC236}">
                <a16:creationId xmlns:a16="http://schemas.microsoft.com/office/drawing/2014/main" xmlns="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xmlns="" id="{390CA185-E043-470F-95CF-875B2290368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01332" y="773488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3" name="Marcador de posición de imagen 15">
            <a:extLst>
              <a:ext uri="{FF2B5EF4-FFF2-40B4-BE49-F238E27FC236}">
                <a16:creationId xmlns:a16="http://schemas.microsoft.com/office/drawing/2014/main" xmlns="" id="{B284336B-BAAE-481C-8386-97B014DFC438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7398512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Icono</a:t>
            </a:r>
          </a:p>
        </p:txBody>
      </p:sp>
      <p:sp>
        <p:nvSpPr>
          <p:cNvPr id="24" name="Marcador de texto 8">
            <a:extLst>
              <a:ext uri="{FF2B5EF4-FFF2-40B4-BE49-F238E27FC236}">
                <a16:creationId xmlns:a16="http://schemas.microsoft.com/office/drawing/2014/main" xmlns="" id="{CFDB63C1-8C36-4108-975B-33B0DBB80A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98919" y="2310044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Viñeta 1</a:t>
            </a:r>
          </a:p>
        </p:txBody>
      </p:sp>
      <p:sp>
        <p:nvSpPr>
          <p:cNvPr id="25" name="Marcador de texto 10">
            <a:extLst>
              <a:ext uri="{FF2B5EF4-FFF2-40B4-BE49-F238E27FC236}">
                <a16:creationId xmlns:a16="http://schemas.microsoft.com/office/drawing/2014/main" xmlns="" id="{A75A12D0-6487-4916-9346-CEBAF2AFB7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98919" y="2702598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xmlns="" id="{F1A887C7-02BE-4F5E-8DCF-A46A0C5809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32191" y="773488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27" name="Marcador de posición de imagen 15">
            <a:extLst>
              <a:ext uri="{FF2B5EF4-FFF2-40B4-BE49-F238E27FC236}">
                <a16:creationId xmlns:a16="http://schemas.microsoft.com/office/drawing/2014/main" xmlns="" id="{B5A932A2-E3A1-45CA-994D-EEDA802E0EAD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9529371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Icono</a:t>
            </a:r>
          </a:p>
        </p:txBody>
      </p:sp>
      <p:sp>
        <p:nvSpPr>
          <p:cNvPr id="28" name="Marcador de texto 8">
            <a:extLst>
              <a:ext uri="{FF2B5EF4-FFF2-40B4-BE49-F238E27FC236}">
                <a16:creationId xmlns:a16="http://schemas.microsoft.com/office/drawing/2014/main" xmlns="" id="{BBCF784F-456C-4904-BC40-A4B0A58C643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29778" y="2310044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Viñeta 2</a:t>
            </a:r>
          </a:p>
        </p:txBody>
      </p:sp>
      <p:sp>
        <p:nvSpPr>
          <p:cNvPr id="29" name="Marcador de texto 10">
            <a:extLst>
              <a:ext uri="{FF2B5EF4-FFF2-40B4-BE49-F238E27FC236}">
                <a16:creationId xmlns:a16="http://schemas.microsoft.com/office/drawing/2014/main" xmlns="" id="{673EE3E7-3A9B-466C-9FD3-98D33887F40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029778" y="2702598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xmlns="" id="{22D0F7D1-0D65-4376-B381-E7B5C5F9EA0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00354" y="3771131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37" name="Marcador de posición de imagen 15">
            <a:extLst>
              <a:ext uri="{FF2B5EF4-FFF2-40B4-BE49-F238E27FC236}">
                <a16:creationId xmlns:a16="http://schemas.microsoft.com/office/drawing/2014/main" xmlns="" id="{FB596127-06BD-4C58-8ACA-B5598699CDCC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97534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Icono</a:t>
            </a:r>
          </a:p>
        </p:txBody>
      </p:sp>
      <p:sp>
        <p:nvSpPr>
          <p:cNvPr id="38" name="Marcador de texto 8">
            <a:extLst>
              <a:ext uri="{FF2B5EF4-FFF2-40B4-BE49-F238E27FC236}">
                <a16:creationId xmlns:a16="http://schemas.microsoft.com/office/drawing/2014/main" xmlns="" id="{9D601562-9249-47A2-9550-804AE9F10FD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898919" y="5329272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Viñeta 3</a:t>
            </a:r>
          </a:p>
        </p:txBody>
      </p:sp>
      <p:sp>
        <p:nvSpPr>
          <p:cNvPr id="39" name="Marcador de texto 10">
            <a:extLst>
              <a:ext uri="{FF2B5EF4-FFF2-40B4-BE49-F238E27FC236}">
                <a16:creationId xmlns:a16="http://schemas.microsoft.com/office/drawing/2014/main" xmlns="" id="{F8B9D875-2C45-4EDA-9273-6A61CA99C81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898919" y="5721826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xmlns="" id="{7402406B-416D-47F8-A75D-831B8879AA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31213" y="3771131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41" name="Marcador de posición de imagen 15">
            <a:extLst>
              <a:ext uri="{FF2B5EF4-FFF2-40B4-BE49-F238E27FC236}">
                <a16:creationId xmlns:a16="http://schemas.microsoft.com/office/drawing/2014/main" xmlns="" id="{52443373-B630-41A4-AD86-A84619AC81F1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9528393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Icono</a:t>
            </a:r>
          </a:p>
        </p:txBody>
      </p:sp>
      <p:sp>
        <p:nvSpPr>
          <p:cNvPr id="42" name="Marcador de texto 8">
            <a:extLst>
              <a:ext uri="{FF2B5EF4-FFF2-40B4-BE49-F238E27FC236}">
                <a16:creationId xmlns:a16="http://schemas.microsoft.com/office/drawing/2014/main" xmlns="" id="{6BDB8BBD-CC0D-49EF-B446-80DF35EDE4F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029778" y="5329272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Viñeta 4</a:t>
            </a:r>
          </a:p>
        </p:txBody>
      </p:sp>
      <p:sp>
        <p:nvSpPr>
          <p:cNvPr id="43" name="Marcador de texto 10">
            <a:extLst>
              <a:ext uri="{FF2B5EF4-FFF2-40B4-BE49-F238E27FC236}">
                <a16:creationId xmlns:a16="http://schemas.microsoft.com/office/drawing/2014/main" xmlns="" id="{A277C0EF-3DAB-495B-AA7A-69450D86197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029778" y="5721826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Descripción de la viñeta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xmlns="" id="{8E1008A4-54EE-4B43-9BCF-279C5CEA2D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39289" y="3753131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xmlns="" id="{8BD3F08B-8063-4DB3-9FBB-D9B9215CBA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93206" y="1345564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824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o digi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n 30">
            <a:extLst>
              <a:ext uri="{FF2B5EF4-FFF2-40B4-BE49-F238E27FC236}">
                <a16:creationId xmlns:a16="http://schemas.microsoft.com/office/drawing/2014/main" xmlns="" id="{4965CF9A-6F29-4DC3-B1BB-34A23DB8E5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86167" y="799242"/>
            <a:ext cx="10705833" cy="6195852"/>
          </a:xfrm>
          <a:prstGeom prst="rect">
            <a:avLst/>
          </a:prstGeom>
        </p:spPr>
      </p:pic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xmlns="" id="{B6D532F9-49C3-47DF-8512-474441940275}"/>
              </a:ext>
            </a:extLst>
          </p:cNvPr>
          <p:cNvCxnSpPr>
            <a:cxnSpLocks/>
          </p:cNvCxnSpPr>
          <p:nvPr userDrawn="1"/>
        </p:nvCxnSpPr>
        <p:spPr>
          <a:xfrm>
            <a:off x="545014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xmlns="" id="{318F5508-636D-4B8E-B220-493139AF2313}"/>
              </a:ext>
            </a:extLst>
          </p:cNvPr>
          <p:cNvCxnSpPr>
            <a:cxnSpLocks/>
          </p:cNvCxnSpPr>
          <p:nvPr userDrawn="1"/>
        </p:nvCxnSpPr>
        <p:spPr>
          <a:xfrm>
            <a:off x="44132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 rtlCol="0"/>
          <a:lstStyle/>
          <a:p>
            <a:pPr rtl="0"/>
            <a:r>
              <a:rPr lang="es-ES" noProof="0" dirty="0"/>
              <a:t>página </a:t>
            </a:r>
            <a:fld id="{19B51A1E-902D-48AF-9020-955120F399B6}" type="slidenum">
              <a:rPr lang="es-ES" b="1" i="1" noProof="0" smtClean="0"/>
              <a:pPr rtl="0"/>
              <a:t>‹Nº›</a:t>
            </a:fld>
            <a:endParaRPr lang="es-ES" b="1" i="1" noProof="0" dirty="0"/>
          </a:p>
        </p:txBody>
      </p:sp>
      <p:sp>
        <p:nvSpPr>
          <p:cNvPr id="51" name="Título 1">
            <a:extLst>
              <a:ext uri="{FF2B5EF4-FFF2-40B4-BE49-F238E27FC236}">
                <a16:creationId xmlns:a16="http://schemas.microsoft.com/office/drawing/2014/main" xmlns="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1288050"/>
            <a:ext cx="4993813" cy="5472319"/>
          </a:xfrm>
          <a:solidFill>
            <a:schemeClr val="tx1">
              <a:alpha val="70000"/>
            </a:schemeClr>
          </a:solidFill>
        </p:spPr>
        <p:txBody>
          <a:bodyPr tIns="288000" rIns="252000" bIns="1188000" rtlCol="0" anchor="t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 dirty="0"/>
              <a:t>Haga clic para editar el estilo del título</a:t>
            </a:r>
          </a:p>
        </p:txBody>
      </p:sp>
      <p:sp>
        <p:nvSpPr>
          <p:cNvPr id="52" name="Subtítulo 2">
            <a:extLst>
              <a:ext uri="{FF2B5EF4-FFF2-40B4-BE49-F238E27FC236}">
                <a16:creationId xmlns:a16="http://schemas.microsoft.com/office/drawing/2014/main" xmlns="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2971788"/>
            <a:ext cx="4283297" cy="474448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smtClean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12" name="Marcador de pie de página 11">
            <a:extLst>
              <a:ext uri="{FF2B5EF4-FFF2-40B4-BE49-F238E27FC236}">
                <a16:creationId xmlns:a16="http://schemas.microsoft.com/office/drawing/2014/main" xmlns="" id="{97C8985C-2F2E-4023-BF66-5BBA9C57A891}"/>
              </a:ext>
            </a:extLst>
          </p:cNvPr>
          <p:cNvSpPr>
            <a:spLocks noGrp="1"/>
          </p:cNvSpPr>
          <p:nvPr userDrawn="1"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2" name="Marcador de posición de imagen 10">
            <a:extLst>
              <a:ext uri="{FF2B5EF4-FFF2-40B4-BE49-F238E27FC236}">
                <a16:creationId xmlns:a16="http://schemas.microsoft.com/office/drawing/2014/main" xmlns="" id="{3F940399-0EA2-4F26-93EA-6EF93D869CE8}"/>
              </a:ext>
            </a:extLst>
          </p:cNvPr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6488111" y="1288050"/>
            <a:ext cx="5703889" cy="4320000"/>
          </a:xfrm>
          <a:solidFill>
            <a:schemeClr val="tx1"/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Inserte o arrastre y coloque su diseño de la pantalla aquí</a:t>
            </a:r>
          </a:p>
        </p:txBody>
      </p:sp>
      <p:sp>
        <p:nvSpPr>
          <p:cNvPr id="33" name="Marcador de contenido 2">
            <a:extLst>
              <a:ext uri="{FF2B5EF4-FFF2-40B4-BE49-F238E27FC236}">
                <a16:creationId xmlns:a16="http://schemas.microsoft.com/office/drawing/2014/main" xmlns="" id="{3DD41659-75CD-4A77-8E99-4A04870C7FE0}"/>
              </a:ext>
            </a:extLst>
          </p:cNvPr>
          <p:cNvSpPr>
            <a:spLocks noGrp="1"/>
          </p:cNvSpPr>
          <p:nvPr userDrawn="1">
            <p:ph idx="52"/>
          </p:nvPr>
        </p:nvSpPr>
        <p:spPr>
          <a:xfrm>
            <a:off x="890787" y="3639469"/>
            <a:ext cx="4283297" cy="18000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1688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ción de números grand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rtlCol="0"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1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1968" y="3314505"/>
            <a:ext cx="3069500" cy="305190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xmlns="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rtlCol="0"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s-ES" noProof="0" dirty="0"/>
              <a:t>2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xmlns="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53360" y="3314701"/>
            <a:ext cx="3069500" cy="3051192"/>
          </a:xfrm>
        </p:spPr>
        <p:txBody>
          <a:bodyPr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EE124F1-8800-42C8-84AC-ADC1E7ED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xmlns="" id="{5E0BC414-34B2-428E-A2A3-9A586561984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03552ADA-7D42-4A8D-A7EE-45243B68806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 rtlCol="0"/>
          <a:lstStyle/>
          <a:p>
            <a:pPr rtl="0"/>
            <a:r>
              <a:rPr lang="es-ES" noProof="0" dirty="0"/>
              <a:t>página </a:t>
            </a:r>
            <a:fld id="{19B51A1E-902D-48AF-9020-955120F399B6}" type="slidenum">
              <a:rPr lang="es-ES" b="1" i="1" noProof="0" smtClean="0"/>
              <a:pPr rtl="0"/>
              <a:t>‹Nº›</a:t>
            </a:fld>
            <a:endParaRPr lang="es-ES" b="1" i="1" noProof="0" dirty="0"/>
          </a:p>
        </p:txBody>
      </p:sp>
      <p:sp>
        <p:nvSpPr>
          <p:cNvPr id="13" name="Marcador de texto 4">
            <a:extLst>
              <a:ext uri="{FF2B5EF4-FFF2-40B4-BE49-F238E27FC236}">
                <a16:creationId xmlns:a16="http://schemas.microsoft.com/office/drawing/2014/main" xmlns="" id="{49527026-8CF5-41F5-92D1-B7C6EF5B81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 dirty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ción de números grand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texto 9">
            <a:extLst>
              <a:ext uri="{FF2B5EF4-FFF2-40B4-BE49-F238E27FC236}">
                <a16:creationId xmlns:a16="http://schemas.microsoft.com/office/drawing/2014/main" xmlns="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54997" y="2207063"/>
            <a:ext cx="3120238" cy="3120238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 rtl="0"/>
            <a:r>
              <a:rPr lang="es-ES" noProof="0" dirty="0"/>
              <a:t>Encabezado de sección</a:t>
            </a:r>
          </a:p>
        </p:txBody>
      </p:sp>
      <p:sp>
        <p:nvSpPr>
          <p:cNvPr id="6" name="Marcador de texto 3">
            <a:extLst>
              <a:ext uri="{FF2B5EF4-FFF2-40B4-BE49-F238E27FC236}">
                <a16:creationId xmlns:a16="http://schemas.microsoft.com/office/drawing/2014/main" xmlns="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800" y="1593150"/>
            <a:ext cx="4348065" cy="4348065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 rtl="0"/>
            <a:r>
              <a:rPr lang="es-ES" noProof="0" dirty="0"/>
              <a:t>Encabezado de la sección</a:t>
            </a:r>
          </a:p>
        </p:txBody>
      </p:sp>
      <p:sp>
        <p:nvSpPr>
          <p:cNvPr id="8" name="Marcador de texto 9">
            <a:extLst>
              <a:ext uri="{FF2B5EF4-FFF2-40B4-BE49-F238E27FC236}">
                <a16:creationId xmlns:a16="http://schemas.microsoft.com/office/drawing/2014/main" xmlns="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3559" y="1864921"/>
            <a:ext cx="3804522" cy="3804522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dirty="0"/>
            </a:lvl1pPr>
          </a:lstStyle>
          <a:p>
            <a:pPr marL="266700" lvl="0" indent="-266700" algn="ctr" rtl="0"/>
            <a:r>
              <a:rPr lang="es-ES" noProof="0" dirty="0"/>
              <a:t>Encabezado de la sección</a:t>
            </a:r>
          </a:p>
        </p:txBody>
      </p:sp>
      <p:sp>
        <p:nvSpPr>
          <p:cNvPr id="34" name="Forma libre: Forma 33">
            <a:extLst>
              <a:ext uri="{FF2B5EF4-FFF2-40B4-BE49-F238E27FC236}">
                <a16:creationId xmlns:a16="http://schemas.microsoft.com/office/drawing/2014/main" xmlns="" id="{130F96C7-098F-4133-9155-82499E25F7EC}"/>
              </a:ext>
            </a:extLst>
          </p:cNvPr>
          <p:cNvSpPr/>
          <p:nvPr userDrawn="1"/>
        </p:nvSpPr>
        <p:spPr>
          <a:xfrm>
            <a:off x="4123560" y="2671832"/>
            <a:ext cx="646927" cy="2190705"/>
          </a:xfrm>
          <a:custGeom>
            <a:avLst/>
            <a:gdLst>
              <a:gd name="connsiteX0" fmla="*/ 348641 w 646927"/>
              <a:gd name="connsiteY0" fmla="*/ 0 h 2190705"/>
              <a:gd name="connsiteX1" fmla="*/ 384533 w 646927"/>
              <a:gd name="connsiteY1" fmla="*/ 59080 h 2190705"/>
              <a:gd name="connsiteX2" fmla="*/ 646927 w 646927"/>
              <a:gd name="connsiteY2" fmla="*/ 1095353 h 2190705"/>
              <a:gd name="connsiteX3" fmla="*/ 384533 w 646927"/>
              <a:gd name="connsiteY3" fmla="*/ 2131626 h 2190705"/>
              <a:gd name="connsiteX4" fmla="*/ 348642 w 646927"/>
              <a:gd name="connsiteY4" fmla="*/ 2190705 h 2190705"/>
              <a:gd name="connsiteX5" fmla="*/ 324877 w 646927"/>
              <a:gd name="connsiteY5" fmla="*/ 2158925 h 2190705"/>
              <a:gd name="connsiteX6" fmla="*/ 0 w 646927"/>
              <a:gd name="connsiteY6" fmla="*/ 1095352 h 2190705"/>
              <a:gd name="connsiteX7" fmla="*/ 324877 w 646927"/>
              <a:gd name="connsiteY7" fmla="*/ 31780 h 219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6927" h="2190705">
                <a:moveTo>
                  <a:pt x="348641" y="0"/>
                </a:moveTo>
                <a:lnTo>
                  <a:pt x="384533" y="59080"/>
                </a:lnTo>
                <a:cubicBezTo>
                  <a:pt x="551874" y="367126"/>
                  <a:pt x="646927" y="720139"/>
                  <a:pt x="646927" y="1095353"/>
                </a:cubicBezTo>
                <a:cubicBezTo>
                  <a:pt x="646927" y="1470567"/>
                  <a:pt x="551874" y="1823580"/>
                  <a:pt x="384533" y="2131626"/>
                </a:cubicBezTo>
                <a:lnTo>
                  <a:pt x="348642" y="2190705"/>
                </a:lnTo>
                <a:lnTo>
                  <a:pt x="324877" y="2158925"/>
                </a:lnTo>
                <a:cubicBezTo>
                  <a:pt x="119767" y="1855322"/>
                  <a:pt x="0" y="1489323"/>
                  <a:pt x="0" y="1095352"/>
                </a:cubicBezTo>
                <a:cubicBezTo>
                  <a:pt x="0" y="701381"/>
                  <a:pt x="119767" y="335383"/>
                  <a:pt x="324877" y="31780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s-ES" noProof="0" dirty="0">
              <a:solidFill>
                <a:schemeClr val="bg1"/>
              </a:solidFill>
            </a:endParaRPr>
          </a:p>
        </p:txBody>
      </p:sp>
      <p:sp>
        <p:nvSpPr>
          <p:cNvPr id="33" name="Forma libre: Forma 32">
            <a:extLst>
              <a:ext uri="{FF2B5EF4-FFF2-40B4-BE49-F238E27FC236}">
                <a16:creationId xmlns:a16="http://schemas.microsoft.com/office/drawing/2014/main" xmlns="" id="{846AA56D-F7DE-4D68-A178-7B35A0A68A2C}"/>
              </a:ext>
            </a:extLst>
          </p:cNvPr>
          <p:cNvSpPr/>
          <p:nvPr userDrawn="1"/>
        </p:nvSpPr>
        <p:spPr>
          <a:xfrm>
            <a:off x="7445617" y="2900739"/>
            <a:ext cx="473084" cy="1732886"/>
          </a:xfrm>
          <a:custGeom>
            <a:avLst/>
            <a:gdLst>
              <a:gd name="connsiteX0" fmla="*/ 262899 w 473084"/>
              <a:gd name="connsiteY0" fmla="*/ 0 h 1732886"/>
              <a:gd name="connsiteX1" fmla="*/ 323595 w 473084"/>
              <a:gd name="connsiteY1" fmla="*/ 125997 h 1732886"/>
              <a:gd name="connsiteX2" fmla="*/ 473084 w 473084"/>
              <a:gd name="connsiteY2" fmla="*/ 866443 h 1732886"/>
              <a:gd name="connsiteX3" fmla="*/ 323595 w 473084"/>
              <a:gd name="connsiteY3" fmla="*/ 1606889 h 1732886"/>
              <a:gd name="connsiteX4" fmla="*/ 262899 w 473084"/>
              <a:gd name="connsiteY4" fmla="*/ 1732886 h 1732886"/>
              <a:gd name="connsiteX5" fmla="*/ 188298 w 473084"/>
              <a:gd name="connsiteY5" fmla="*/ 1610089 h 1732886"/>
              <a:gd name="connsiteX6" fmla="*/ 0 w 473084"/>
              <a:gd name="connsiteY6" fmla="*/ 866443 h 1732886"/>
              <a:gd name="connsiteX7" fmla="*/ 188298 w 473084"/>
              <a:gd name="connsiteY7" fmla="*/ 122798 h 173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3084" h="1732886">
                <a:moveTo>
                  <a:pt x="262899" y="0"/>
                </a:moveTo>
                <a:lnTo>
                  <a:pt x="323595" y="125997"/>
                </a:lnTo>
                <a:cubicBezTo>
                  <a:pt x="419855" y="353581"/>
                  <a:pt x="473084" y="603796"/>
                  <a:pt x="473084" y="866443"/>
                </a:cubicBezTo>
                <a:cubicBezTo>
                  <a:pt x="473084" y="1129091"/>
                  <a:pt x="419855" y="1379306"/>
                  <a:pt x="323595" y="1606889"/>
                </a:cubicBezTo>
                <a:lnTo>
                  <a:pt x="262899" y="1732886"/>
                </a:lnTo>
                <a:lnTo>
                  <a:pt x="188298" y="1610089"/>
                </a:lnTo>
                <a:cubicBezTo>
                  <a:pt x="68212" y="1389030"/>
                  <a:pt x="0" y="1135702"/>
                  <a:pt x="0" y="866443"/>
                </a:cubicBezTo>
                <a:cubicBezTo>
                  <a:pt x="0" y="597184"/>
                  <a:pt x="68212" y="343856"/>
                  <a:pt x="188298" y="122798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s-ES" noProof="0" dirty="0">
              <a:solidFill>
                <a:schemeClr val="bg1"/>
              </a:solidFill>
            </a:endParaRPr>
          </a:p>
        </p:txBody>
      </p:sp>
      <p:sp>
        <p:nvSpPr>
          <p:cNvPr id="10" name="Marcador de texto 3">
            <a:extLst>
              <a:ext uri="{FF2B5EF4-FFF2-40B4-BE49-F238E27FC236}">
                <a16:creationId xmlns:a16="http://schemas.microsoft.com/office/drawing/2014/main" xmlns="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00023" y="2091388"/>
            <a:ext cx="2811618" cy="1440000"/>
          </a:xfrm>
          <a:prstGeom prst="rect">
            <a:avLst/>
          </a:prstGeom>
          <a:noFill/>
        </p:spPr>
        <p:txBody>
          <a:bodyPr rtlCol="0"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 dirty="0"/>
              <a:t>1</a:t>
            </a:r>
          </a:p>
        </p:txBody>
      </p:sp>
      <p:sp>
        <p:nvSpPr>
          <p:cNvPr id="13" name="Marcador de contenido 3">
            <a:extLst>
              <a:ext uri="{FF2B5EF4-FFF2-40B4-BE49-F238E27FC236}">
                <a16:creationId xmlns:a16="http://schemas.microsoft.com/office/drawing/2014/main" xmlns="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832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Descripción de la sección</a:t>
            </a:r>
          </a:p>
        </p:txBody>
      </p:sp>
      <p:sp>
        <p:nvSpPr>
          <p:cNvPr id="11" name="Marcador de texto 9">
            <a:extLst>
              <a:ext uri="{FF2B5EF4-FFF2-40B4-BE49-F238E27FC236}">
                <a16:creationId xmlns:a16="http://schemas.microsoft.com/office/drawing/2014/main" xmlns="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20011" y="20913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2</a:t>
            </a:r>
          </a:p>
        </p:txBody>
      </p:sp>
      <p:sp>
        <p:nvSpPr>
          <p:cNvPr id="14" name="Marcador de texto 5">
            <a:extLst>
              <a:ext uri="{FF2B5EF4-FFF2-40B4-BE49-F238E27FC236}">
                <a16:creationId xmlns:a16="http://schemas.microsoft.com/office/drawing/2014/main" xmlns="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35820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Descripción de la sección</a:t>
            </a:r>
          </a:p>
        </p:txBody>
      </p:sp>
      <p:sp>
        <p:nvSpPr>
          <p:cNvPr id="12" name="Marcador de texto 9">
            <a:extLst>
              <a:ext uri="{FF2B5EF4-FFF2-40B4-BE49-F238E27FC236}">
                <a16:creationId xmlns:a16="http://schemas.microsoft.com/office/drawing/2014/main" xmlns="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763617" y="20913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 rtl="0"/>
            <a:r>
              <a:rPr lang="es-ES" noProof="0" dirty="0"/>
              <a:t>3</a:t>
            </a:r>
          </a:p>
        </p:txBody>
      </p:sp>
      <p:sp>
        <p:nvSpPr>
          <p:cNvPr id="15" name="Marcador de texto 9">
            <a:extLst>
              <a:ext uri="{FF2B5EF4-FFF2-40B4-BE49-F238E27FC236}">
                <a16:creationId xmlns:a16="http://schemas.microsoft.com/office/drawing/2014/main" xmlns="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25116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Descripción de la sección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8BE60A3F-C4C6-4B36-95C8-D6B9BFEA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xmlns="" id="{773C13C2-0AB1-4148-839D-5541DF3B6FAA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17" name="Marcador de número de diapositiva 16">
            <a:extLst>
              <a:ext uri="{FF2B5EF4-FFF2-40B4-BE49-F238E27FC236}">
                <a16:creationId xmlns:a16="http://schemas.microsoft.com/office/drawing/2014/main" xmlns="" id="{D3335684-35F6-427A-9110-6965E7EACD9E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 rtlCol="0"/>
          <a:lstStyle/>
          <a:p>
            <a:pPr rtl="0"/>
            <a:r>
              <a:rPr lang="es-ES" noProof="0" dirty="0"/>
              <a:t>página </a:t>
            </a:r>
            <a:fld id="{19B51A1E-902D-48AF-9020-955120F399B6}" type="slidenum">
              <a:rPr lang="es-ES" b="1" i="1" noProof="0" smtClean="0"/>
              <a:pPr rtl="0"/>
              <a:t>‹Nº›</a:t>
            </a:fld>
            <a:endParaRPr lang="es-ES" b="1" i="1" noProof="0" dirty="0"/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xmlns="" id="{7968EE05-411F-4127-9247-9A4C13FA0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 dirty="0"/>
              <a:t>Subtítulo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xmlns="" id="{4F184B85-CF0D-4108-84D1-D399A7A65D56}"/>
              </a:ext>
            </a:extLst>
          </p:cNvPr>
          <p:cNvSpPr/>
          <p:nvPr userDrawn="1"/>
        </p:nvSpPr>
        <p:spPr>
          <a:xfrm>
            <a:off x="7431629" y="3729282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pacio comer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>
            <a:extLst>
              <a:ext uri="{FF2B5EF4-FFF2-40B4-BE49-F238E27FC236}">
                <a16:creationId xmlns:a16="http://schemas.microsoft.com/office/drawing/2014/main" xmlns="" id="{E09B4ACC-E72E-450B-88FA-710ECDE6548D}"/>
              </a:ext>
            </a:extLst>
          </p:cNvPr>
          <p:cNvCxnSpPr/>
          <p:nvPr userDrawn="1"/>
        </p:nvCxnSpPr>
        <p:spPr>
          <a:xfrm>
            <a:off x="6016725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xmlns="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1" y="3652910"/>
            <a:ext cx="111694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arcador de texto 5">
            <a:extLst>
              <a:ext uri="{FF2B5EF4-FFF2-40B4-BE49-F238E27FC236}">
                <a16:creationId xmlns:a16="http://schemas.microsoft.com/office/drawing/2014/main" xmlns="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1400" y="1069941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Título del cuadrante</a:t>
            </a:r>
          </a:p>
        </p:txBody>
      </p:sp>
      <p:sp>
        <p:nvSpPr>
          <p:cNvPr id="10" name="Marcador de texto 5">
            <a:extLst>
              <a:ext uri="{FF2B5EF4-FFF2-40B4-BE49-F238E27FC236}">
                <a16:creationId xmlns:a16="http://schemas.microsoft.com/office/drawing/2014/main" xmlns="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1400" y="5983879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Título del cuadrante</a:t>
            </a:r>
          </a:p>
        </p:txBody>
      </p:sp>
      <p:sp>
        <p:nvSpPr>
          <p:cNvPr id="11" name="Marcador de texto 5">
            <a:extLst>
              <a:ext uri="{FF2B5EF4-FFF2-40B4-BE49-F238E27FC236}">
                <a16:creationId xmlns:a16="http://schemas.microsoft.com/office/drawing/2014/main" xmlns="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Título del cuadrante</a:t>
            </a:r>
          </a:p>
        </p:txBody>
      </p:sp>
      <p:sp>
        <p:nvSpPr>
          <p:cNvPr id="12" name="Marcador de texto 5">
            <a:extLst>
              <a:ext uri="{FF2B5EF4-FFF2-40B4-BE49-F238E27FC236}">
                <a16:creationId xmlns:a16="http://schemas.microsoft.com/office/drawing/2014/main" xmlns="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10800" y="3354600"/>
            <a:ext cx="1980000" cy="252000"/>
          </a:xfr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 dirty="0"/>
              <a:t>Título del cuadrante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DC5FA8FA-BF7A-4B3E-8DB9-5EC31D50B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xmlns="" id="{6CFE0CE7-9A60-466A-9250-F9584A52198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35506C98-179A-4BE0-854E-C0F17963757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 rtlCol="0"/>
          <a:lstStyle/>
          <a:p>
            <a:pPr rtl="0"/>
            <a:r>
              <a:rPr lang="es-ES" noProof="0" dirty="0"/>
              <a:t>página </a:t>
            </a:r>
            <a:fld id="{19B51A1E-902D-48AF-9020-955120F399B6}" type="slidenum">
              <a:rPr lang="es-ES" b="1" i="1" noProof="0" smtClean="0"/>
              <a:pPr rtl="0"/>
              <a:t>‹Nº›</a:t>
            </a:fld>
            <a:endParaRPr lang="es-ES" b="1" i="1" noProof="0" dirty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xmlns="" id="{CB6CB7A4-3F87-40B5-90E8-CDBE273668A3}"/>
              </a:ext>
            </a:extLst>
          </p:cNvPr>
          <p:cNvSpPr/>
          <p:nvPr userDrawn="1"/>
        </p:nvSpPr>
        <p:spPr>
          <a:xfrm>
            <a:off x="11580000" y="6704160"/>
            <a:ext cx="612000" cy="153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xmlns="" id="{2D8A2F97-6D60-46FC-A9F8-936208153882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F590B2D3-A5A2-4560-AC65-2077AE62E3CA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0349" y="162707"/>
            <a:ext cx="1308679" cy="504924"/>
          </a:xfrm>
          <a:prstGeom prst="rect">
            <a:avLst/>
          </a:prstGeom>
        </p:spPr>
      </p:pic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xmlns="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682" y="1152000"/>
            <a:ext cx="10999767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1682" y="6320622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página </a:t>
            </a:r>
            <a:fld id="{19B51A1E-902D-48AF-9020-955120F399B6}" type="slidenum">
              <a:rPr lang="es-ES" b="1" i="1" noProof="0" smtClean="0"/>
              <a:pPr rtl="0"/>
              <a:t>‹Nº›</a:t>
            </a:fld>
            <a:endParaRPr lang="es-ES" b="1" i="1" noProof="0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xmlns="" id="{2FDBAFA2-F5E0-42BB-B15D-53BACE961ED2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4" r:id="rId4"/>
    <p:sldLayoutId id="2147483684" r:id="rId5"/>
    <p:sldLayoutId id="2147483685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83" r:id="rId14"/>
    <p:sldLayoutId id="2147483675" r:id="rId15"/>
    <p:sldLayoutId id="2147483679" r:id="rId16"/>
    <p:sldLayoutId id="2147483680" r:id="rId17"/>
    <p:sldLayoutId id="2147483682" r:id="rId18"/>
    <p:sldLayoutId id="2147483650" r:id="rId19"/>
    <p:sldLayoutId id="2147483652" r:id="rId20"/>
    <p:sldLayoutId id="2147483653" r:id="rId21"/>
    <p:sldLayoutId id="2147483654" r:id="rId22"/>
    <p:sldLayoutId id="2147483655" r:id="rId23"/>
    <p:sldLayoutId id="2147483677" r:id="rId24"/>
    <p:sldLayoutId id="2147483678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ECFF1"/>
            </a:gs>
            <a:gs pos="100000">
              <a:srgbClr val="942AA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r>
              <a:rPr lang="es-ES" noProof="0" smtClean="0"/>
              <a:t>página </a:t>
            </a:r>
            <a:fld id="{19B51A1E-902D-48AF-9020-955120F399B6}" type="slidenum">
              <a:rPr lang="es-ES" b="1" i="1" noProof="0" smtClean="0"/>
              <a:pPr rtl="0"/>
              <a:t>1</a:t>
            </a:fld>
            <a:endParaRPr lang="es-ES" b="1" i="1" noProof="0" dirty="0"/>
          </a:p>
        </p:txBody>
      </p:sp>
      <p:pic>
        <p:nvPicPr>
          <p:cNvPr id="3" name="Picture 4" descr="Imagen relacionada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123" y="2879565"/>
            <a:ext cx="3810000" cy="33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3526971" y="1045029"/>
            <a:ext cx="5212080" cy="1490113"/>
          </a:xfrm>
          <a:prstGeom prst="rect">
            <a:avLst/>
          </a:prstGeom>
          <a:solidFill>
            <a:srgbClr val="F5CCFC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0000" b="0" dirty="0" smtClean="0">
                <a:solidFill>
                  <a:schemeClr val="tx1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Repositorio</a:t>
            </a: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3148650" y="2072666"/>
            <a:ext cx="5964702" cy="924951"/>
          </a:xfrm>
          <a:prstGeom prst="rect">
            <a:avLst/>
          </a:prstGeom>
        </p:spPr>
        <p:txBody>
          <a:bodyPr>
            <a:norm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dirty="0" smtClean="0">
                <a:solidFill>
                  <a:schemeClr val="tx1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EQUIPO 5</a:t>
            </a:r>
            <a:endParaRPr lang="es-MX" dirty="0">
              <a:solidFill>
                <a:schemeClr val="tx1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93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D3CC57C3-9D13-4E2B-8E1F-6AF5D1A5BE69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 rtlCol="0"/>
          <a:lstStyle/>
          <a:p>
            <a:pPr rtl="0"/>
            <a:r>
              <a:rPr lang="es-ES" dirty="0"/>
              <a:t>página </a:t>
            </a:r>
            <a:fld id="{19B51A1E-902D-48AF-9020-955120F399B6}" type="slidenum">
              <a:rPr lang="es-ES" smtClean="0"/>
              <a:pPr rtl="0"/>
              <a:t>2</a:t>
            </a:fld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xmlns="" id="{362AC071-0624-430C-AEB0-AD3EBFC1C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322" y="-1"/>
            <a:ext cx="5035826" cy="6687111"/>
          </a:xfrm>
          <a:solidFill>
            <a:schemeClr val="accent6">
              <a:alpha val="45000"/>
            </a:schemeClr>
          </a:solidFill>
          <a:effectLst/>
        </p:spPr>
        <p:txBody>
          <a:bodyPr rtlCol="0"/>
          <a:lstStyle/>
          <a:p>
            <a:pPr algn="ctr" rtl="0"/>
            <a:r>
              <a:rPr lang="es-ES" sz="4000" b="0" cap="none" dirty="0" smtClean="0">
                <a:latin typeface="Tw Cen MT" panose="020B0602020104020603" pitchFamily="34" charset="0"/>
              </a:rPr>
              <a:t/>
            </a:r>
            <a:br>
              <a:rPr lang="es-ES" sz="4000" b="0" cap="none" dirty="0" smtClean="0">
                <a:latin typeface="Tw Cen MT" panose="020B0602020104020603" pitchFamily="34" charset="0"/>
              </a:rPr>
            </a:br>
            <a:r>
              <a:rPr lang="es-ES" sz="4000" b="0" cap="none" dirty="0" smtClean="0">
                <a:latin typeface="Tw Cen MT" panose="020B0602020104020603" pitchFamily="34" charset="0"/>
              </a:rPr>
              <a:t>¿Como elaborar un repositorio?</a:t>
            </a:r>
            <a:endParaRPr lang="es-ES" sz="4000" b="0" cap="none" dirty="0">
              <a:latin typeface="Tw Cen MT" panose="020B0602020104020603" pitchFamily="34" charset="0"/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xmlns="" id="{5F606456-BEB8-424C-8C7C-E9B311D7C337}"/>
              </a:ext>
            </a:extLst>
          </p:cNvPr>
          <p:cNvSpPr>
            <a:spLocks noGrp="1"/>
          </p:cNvSpPr>
          <p:nvPr>
            <p:ph idx="52"/>
          </p:nvPr>
        </p:nvSpPr>
        <p:spPr>
          <a:xfrm>
            <a:off x="653979" y="1973117"/>
            <a:ext cx="4598504" cy="3597790"/>
          </a:xfrm>
        </p:spPr>
        <p:txBody>
          <a:bodyPr rtlCol="0"/>
          <a:lstStyle/>
          <a:p>
            <a:pPr marL="0" indent="0" algn="ctr" rtl="0">
              <a:buNone/>
            </a:pPr>
            <a:endParaRPr lang="es-ES" sz="2600" dirty="0" smtClean="0"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 marL="0" indent="0" algn="ctr" rtl="0">
              <a:buNone/>
            </a:pPr>
            <a:r>
              <a:rPr lang="es-ES" sz="2600" dirty="0" smtClean="0">
                <a:latin typeface="Tw Cen MT" panose="020B0602020104020603" pitchFamily="34" charset="0"/>
                <a:cs typeface="Arial" panose="020B0604020202020204" pitchFamily="34" charset="0"/>
              </a:rPr>
              <a:t>1. </a:t>
            </a:r>
            <a:r>
              <a:rPr lang="es-ES" sz="2600" dirty="0" err="1" smtClean="0">
                <a:latin typeface="Tw Cen MT" panose="020B0602020104020603" pitchFamily="34" charset="0"/>
                <a:cs typeface="Arial" panose="020B0604020202020204" pitchFamily="34" charset="0"/>
              </a:rPr>
              <a:t>GitHup</a:t>
            </a:r>
            <a:r>
              <a:rPr lang="es-ES" sz="2600" dirty="0" smtClean="0">
                <a:latin typeface="Tw Cen MT" panose="020B0602020104020603" pitchFamily="34" charset="0"/>
                <a:cs typeface="Arial" panose="020B0604020202020204" pitchFamily="34" charset="0"/>
              </a:rPr>
              <a:t> </a:t>
            </a:r>
            <a:r>
              <a:rPr lang="es-ES" sz="2600" dirty="0" smtClean="0">
                <a:latin typeface="Tw Cen MT" panose="020B0602020104020603" pitchFamily="34" charset="0"/>
                <a:cs typeface="Arial" panose="020B0604020202020204" pitchFamily="34" charset="0"/>
              </a:rPr>
              <a:t>es una pagina que nos permite crear un repositorio.</a:t>
            </a:r>
          </a:p>
          <a:p>
            <a:pPr marL="0" indent="0" algn="ctr" rtl="0">
              <a:buNone/>
            </a:pPr>
            <a:r>
              <a:rPr lang="es-ES" sz="2600" dirty="0" smtClean="0">
                <a:latin typeface="Tw Cen MT" panose="020B0602020104020603" pitchFamily="34" charset="0"/>
                <a:cs typeface="Arial" panose="020B0604020202020204" pitchFamily="34" charset="0"/>
              </a:rPr>
              <a:t>Como vemos en la imagen lo primero que debemos hacer para poder utilizarla es registrarnos, poniendo nombre de usuario, correo y contraseña</a:t>
            </a:r>
            <a:endParaRPr lang="es-ES" sz="2600" dirty="0"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pic>
        <p:nvPicPr>
          <p:cNvPr id="6" name="Marcador de posición de imagen 5"/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2894" r="12894"/>
          <a:stretch>
            <a:fillRect/>
          </a:stretch>
        </p:blipFill>
        <p:spPr>
          <a:xfrm>
            <a:off x="6453809" y="1245704"/>
            <a:ext cx="5738191" cy="443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64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pPr rtl="0"/>
            <a:r>
              <a:rPr lang="es-ES" noProof="0" smtClean="0"/>
              <a:t>página </a:t>
            </a:r>
            <a:fld id="{19B51A1E-902D-48AF-9020-955120F399B6}" type="slidenum">
              <a:rPr lang="es-ES" b="1" i="1" noProof="0" smtClean="0"/>
              <a:pPr rtl="0"/>
              <a:t>3</a:t>
            </a:fld>
            <a:endParaRPr lang="es-ES" b="1" i="1" noProof="0" dirty="0"/>
          </a:p>
        </p:txBody>
      </p:sp>
      <p:pic>
        <p:nvPicPr>
          <p:cNvPr id="7" name="Marcador de posición de imagen 6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2894" r="12894"/>
          <a:stretch>
            <a:fillRect/>
          </a:stretch>
        </p:blipFill>
        <p:spPr>
          <a:xfrm>
            <a:off x="6467060" y="1258956"/>
            <a:ext cx="5724939" cy="4452731"/>
          </a:xfrm>
          <a:prstGeom prst="rect">
            <a:avLst/>
          </a:prstGeom>
        </p:spPr>
      </p:pic>
      <p:sp>
        <p:nvSpPr>
          <p:cNvPr id="6" name="Marcador de contenido 5"/>
          <p:cNvSpPr>
            <a:spLocks noGrp="1"/>
          </p:cNvSpPr>
          <p:nvPr>
            <p:ph idx="52"/>
          </p:nvPr>
        </p:nvSpPr>
        <p:spPr>
          <a:xfrm>
            <a:off x="477078" y="0"/>
            <a:ext cx="4956313" cy="6687111"/>
          </a:xfrm>
          <a:solidFill>
            <a:srgbClr val="AEA0BC">
              <a:alpha val="78000"/>
            </a:srgbClr>
          </a:solidFill>
        </p:spPr>
        <p:txBody>
          <a:bodyPr/>
          <a:lstStyle/>
          <a:p>
            <a:pPr marL="0" indent="0">
              <a:buNone/>
            </a:pPr>
            <a:endParaRPr lang="es-MX" sz="2600" dirty="0" smtClean="0">
              <a:latin typeface="Tw Cen MT" panose="020B0602020104020603" pitchFamily="34" charset="0"/>
            </a:endParaRPr>
          </a:p>
          <a:p>
            <a:pPr marL="0" indent="0">
              <a:buNone/>
            </a:pPr>
            <a:endParaRPr lang="es-MX" sz="2600" dirty="0">
              <a:latin typeface="Tw Cen MT" panose="020B0602020104020603" pitchFamily="34" charset="0"/>
            </a:endParaRPr>
          </a:p>
          <a:p>
            <a:pPr marL="0" indent="0" algn="just">
              <a:buNone/>
            </a:pPr>
            <a:endParaRPr lang="es-MX" sz="2600" dirty="0" smtClean="0">
              <a:latin typeface="Tw Cen MT" panose="020B0602020104020603" pitchFamily="34" charset="0"/>
            </a:endParaRPr>
          </a:p>
          <a:p>
            <a:pPr marL="0" indent="0" algn="ctr">
              <a:buNone/>
            </a:pPr>
            <a:endParaRPr lang="es-MX" sz="2600" dirty="0" smtClean="0">
              <a:latin typeface="Tw Cen MT" panose="020B0602020104020603" pitchFamily="34" charset="0"/>
            </a:endParaRPr>
          </a:p>
          <a:p>
            <a:pPr marL="0" indent="0" algn="ctr">
              <a:buNone/>
            </a:pPr>
            <a:endParaRPr lang="es-MX" sz="2600" dirty="0" smtClean="0">
              <a:latin typeface="Tw Cen MT" panose="020B0602020104020603" pitchFamily="34" charset="0"/>
            </a:endParaRPr>
          </a:p>
          <a:p>
            <a:pPr marL="0" indent="0" algn="ctr">
              <a:buNone/>
            </a:pPr>
            <a:r>
              <a:rPr lang="es-MX" sz="2600" dirty="0" smtClean="0">
                <a:latin typeface="Tw Cen MT" panose="020B0602020104020603" pitchFamily="34" charset="0"/>
              </a:rPr>
              <a:t>2. Después </a:t>
            </a:r>
            <a:r>
              <a:rPr lang="es-MX" sz="2600" dirty="0" smtClean="0">
                <a:latin typeface="Tw Cen MT" panose="020B0602020104020603" pitchFamily="34" charset="0"/>
              </a:rPr>
              <a:t>de habernos registrado se abrirá la  plataforma y haremos clic en  “your profile”, para entrar a  nuestra cuenta</a:t>
            </a:r>
            <a:endParaRPr lang="es-MX" sz="26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14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pPr rtl="0"/>
            <a:r>
              <a:rPr lang="es-ES" noProof="0" smtClean="0"/>
              <a:t>página </a:t>
            </a:r>
            <a:fld id="{19B51A1E-902D-48AF-9020-955120F399B6}" type="slidenum">
              <a:rPr lang="es-ES" b="1" i="1" noProof="0" smtClean="0"/>
              <a:pPr rtl="0"/>
              <a:t>4</a:t>
            </a:fld>
            <a:endParaRPr lang="es-ES" b="1" i="1" noProof="0" dirty="0"/>
          </a:p>
        </p:txBody>
      </p:sp>
      <p:pic>
        <p:nvPicPr>
          <p:cNvPr id="7" name="Marcador de posición de imagen 6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2894" r="12894"/>
          <a:stretch>
            <a:fillRect/>
          </a:stretch>
        </p:blipFill>
        <p:spPr>
          <a:xfrm>
            <a:off x="6480312" y="1285461"/>
            <a:ext cx="5711687" cy="4359965"/>
          </a:xfrm>
          <a:prstGeom prst="rect">
            <a:avLst/>
          </a:prstGeom>
        </p:spPr>
      </p:pic>
      <p:sp>
        <p:nvSpPr>
          <p:cNvPr id="6" name="Marcador de contenido 5"/>
          <p:cNvSpPr>
            <a:spLocks noGrp="1"/>
          </p:cNvSpPr>
          <p:nvPr>
            <p:ph idx="52"/>
          </p:nvPr>
        </p:nvSpPr>
        <p:spPr>
          <a:xfrm>
            <a:off x="450575" y="0"/>
            <a:ext cx="5009322" cy="6687111"/>
          </a:xfrm>
          <a:solidFill>
            <a:srgbClr val="FF9999">
              <a:alpha val="65000"/>
            </a:srgbClr>
          </a:solidFill>
        </p:spPr>
        <p:txBody>
          <a:bodyPr/>
          <a:lstStyle/>
          <a:p>
            <a:endParaRPr lang="es-MX" sz="2600" dirty="0" smtClean="0">
              <a:latin typeface="Tw Cen MT" panose="020B0602020104020603" pitchFamily="34" charset="0"/>
            </a:endParaRPr>
          </a:p>
          <a:p>
            <a:endParaRPr lang="es-MX" sz="2600" dirty="0">
              <a:latin typeface="Tw Cen MT" panose="020B0602020104020603" pitchFamily="34" charset="0"/>
            </a:endParaRPr>
          </a:p>
          <a:p>
            <a:endParaRPr lang="es-MX" sz="2600" dirty="0" smtClean="0">
              <a:latin typeface="Tw Cen MT" panose="020B0602020104020603" pitchFamily="34" charset="0"/>
            </a:endParaRPr>
          </a:p>
          <a:p>
            <a:pPr marL="0" indent="0" algn="ctr">
              <a:buNone/>
            </a:pPr>
            <a:r>
              <a:rPr lang="es-MX" sz="2600" dirty="0" smtClean="0">
                <a:latin typeface="Tw Cen MT" panose="020B0602020104020603" pitchFamily="34" charset="0"/>
              </a:rPr>
              <a:t> </a:t>
            </a:r>
          </a:p>
          <a:p>
            <a:pPr marL="0" indent="0" algn="ctr">
              <a:buNone/>
            </a:pPr>
            <a:r>
              <a:rPr lang="es-MX" sz="2600" dirty="0" smtClean="0">
                <a:latin typeface="Tw Cen MT" panose="020B0602020104020603" pitchFamily="34" charset="0"/>
              </a:rPr>
              <a:t>3. Para </a:t>
            </a:r>
            <a:r>
              <a:rPr lang="es-MX" sz="2600" dirty="0" smtClean="0">
                <a:latin typeface="Tw Cen MT" panose="020B0602020104020603" pitchFamily="34" charset="0"/>
              </a:rPr>
              <a:t>poder subir el repositorio      necesitamos descargar GitHubSetup.exe</a:t>
            </a:r>
          </a:p>
          <a:p>
            <a:pPr marL="0" indent="0" algn="ctr">
              <a:buNone/>
            </a:pPr>
            <a:r>
              <a:rPr lang="es-MX" sz="2600" dirty="0" smtClean="0">
                <a:latin typeface="Tw Cen MT" panose="020B0602020104020603" pitchFamily="34" charset="0"/>
              </a:rPr>
              <a:t>La cual debemos loguear con la cuenta que habíamos hecho antes, esta cuenta la debemos ingresar en el ejecutable que debemos instalar</a:t>
            </a:r>
            <a:endParaRPr lang="es-MX" sz="26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2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pPr rtl="0"/>
            <a:r>
              <a:rPr lang="es-ES" noProof="0" smtClean="0"/>
              <a:t>página </a:t>
            </a:r>
            <a:fld id="{19B51A1E-902D-48AF-9020-955120F399B6}" type="slidenum">
              <a:rPr lang="es-ES" b="1" i="1" noProof="0" smtClean="0"/>
              <a:pPr rtl="0"/>
              <a:t>5</a:t>
            </a:fld>
            <a:endParaRPr lang="es-ES" b="1" i="1" noProof="0" dirty="0"/>
          </a:p>
        </p:txBody>
      </p:sp>
      <p:sp>
        <p:nvSpPr>
          <p:cNvPr id="6" name="Marcador de contenido 5"/>
          <p:cNvSpPr>
            <a:spLocks noGrp="1"/>
          </p:cNvSpPr>
          <p:nvPr>
            <p:ph idx="52"/>
          </p:nvPr>
        </p:nvSpPr>
        <p:spPr>
          <a:xfrm>
            <a:off x="450575" y="1"/>
            <a:ext cx="4996068" cy="6687110"/>
          </a:xfrm>
          <a:solidFill>
            <a:srgbClr val="FF9966">
              <a:alpha val="55000"/>
            </a:srgbClr>
          </a:solidFill>
        </p:spPr>
        <p:txBody>
          <a:bodyPr/>
          <a:lstStyle/>
          <a:p>
            <a:pPr algn="ctr"/>
            <a:endParaRPr lang="es-MX" sz="2600" dirty="0" smtClean="0">
              <a:latin typeface="Tw Cen MT" panose="020B0602020104020603" pitchFamily="34" charset="0"/>
            </a:endParaRPr>
          </a:p>
          <a:p>
            <a:pPr algn="ctr"/>
            <a:endParaRPr lang="es-MX" sz="2600" dirty="0">
              <a:latin typeface="Tw Cen MT" panose="020B0602020104020603" pitchFamily="34" charset="0"/>
            </a:endParaRPr>
          </a:p>
          <a:p>
            <a:pPr algn="ctr"/>
            <a:endParaRPr lang="es-MX" sz="2600" dirty="0" smtClean="0">
              <a:latin typeface="Tw Cen MT" panose="020B0602020104020603" pitchFamily="34" charset="0"/>
            </a:endParaRPr>
          </a:p>
          <a:p>
            <a:pPr marL="0" indent="0" algn="ctr">
              <a:buNone/>
            </a:pPr>
            <a:r>
              <a:rPr lang="es-MX" sz="2600" dirty="0" smtClean="0">
                <a:latin typeface="Tw Cen MT" panose="020B0602020104020603" pitchFamily="34" charset="0"/>
              </a:rPr>
              <a:t> </a:t>
            </a:r>
          </a:p>
          <a:p>
            <a:pPr marL="0" indent="0" algn="ctr">
              <a:buNone/>
            </a:pPr>
            <a:r>
              <a:rPr lang="es-MX" sz="2600" dirty="0" smtClean="0">
                <a:latin typeface="Tw Cen MT" panose="020B0602020104020603" pitchFamily="34" charset="0"/>
              </a:rPr>
              <a:t>4. Después  </a:t>
            </a:r>
            <a:r>
              <a:rPr lang="es-MX" sz="2600" dirty="0" smtClean="0">
                <a:latin typeface="Tw Cen MT" panose="020B0602020104020603" pitchFamily="34" charset="0"/>
              </a:rPr>
              <a:t>se creara una carpeta llamada GitHub en el área de documentos de nuestro computador, esta carpeta se crea para hacer mas practico el proceso del repositorio</a:t>
            </a:r>
            <a:endParaRPr lang="es-MX" sz="2600" dirty="0">
              <a:latin typeface="Tw Cen MT" panose="020B0602020104020603" pitchFamily="34" charset="0"/>
            </a:endParaRPr>
          </a:p>
        </p:txBody>
      </p:sp>
      <p:pic>
        <p:nvPicPr>
          <p:cNvPr id="4" name="Marcador de posición de imagen 3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2894" r="12894"/>
          <a:stretch>
            <a:fillRect/>
          </a:stretch>
        </p:blipFill>
        <p:spPr>
          <a:xfrm>
            <a:off x="6467060" y="1298713"/>
            <a:ext cx="5724940" cy="435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39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pPr rtl="0"/>
            <a:r>
              <a:rPr lang="es-ES" noProof="0" smtClean="0"/>
              <a:t>página </a:t>
            </a:r>
            <a:fld id="{19B51A1E-902D-48AF-9020-955120F399B6}" type="slidenum">
              <a:rPr lang="es-ES" b="1" i="1" noProof="0" smtClean="0"/>
              <a:pPr rtl="0"/>
              <a:t>6</a:t>
            </a:fld>
            <a:endParaRPr lang="es-ES" b="1" i="1" noProof="0" dirty="0"/>
          </a:p>
        </p:txBody>
      </p:sp>
      <p:sp>
        <p:nvSpPr>
          <p:cNvPr id="6" name="Marcador de contenido 5"/>
          <p:cNvSpPr>
            <a:spLocks noGrp="1"/>
          </p:cNvSpPr>
          <p:nvPr>
            <p:ph idx="52"/>
          </p:nvPr>
        </p:nvSpPr>
        <p:spPr>
          <a:xfrm>
            <a:off x="477078" y="0"/>
            <a:ext cx="4996070" cy="6858000"/>
          </a:xfrm>
          <a:solidFill>
            <a:srgbClr val="00CC99">
              <a:alpha val="55000"/>
            </a:srgbClr>
          </a:solidFill>
        </p:spPr>
        <p:txBody>
          <a:bodyPr/>
          <a:lstStyle/>
          <a:p>
            <a:endParaRPr lang="es-MX" sz="2600" dirty="0" smtClean="0">
              <a:latin typeface="Tw Cen MT" panose="020B0602020104020603" pitchFamily="34" charset="0"/>
            </a:endParaRPr>
          </a:p>
          <a:p>
            <a:pPr marL="0" indent="0" algn="ctr">
              <a:buNone/>
            </a:pPr>
            <a:endParaRPr lang="es-MX" sz="2600" dirty="0">
              <a:latin typeface="Tw Cen MT" panose="020B0602020104020603" pitchFamily="34" charset="0"/>
            </a:endParaRPr>
          </a:p>
          <a:p>
            <a:pPr marL="0" indent="0" algn="ctr">
              <a:buNone/>
            </a:pPr>
            <a:r>
              <a:rPr lang="es-MX" sz="2600" dirty="0" smtClean="0">
                <a:latin typeface="Tw Cen MT" panose="020B0602020104020603" pitchFamily="34" charset="0"/>
              </a:rPr>
              <a:t>5. Luego regresaremos </a:t>
            </a:r>
            <a:r>
              <a:rPr lang="es-MX" sz="2600" dirty="0" smtClean="0">
                <a:latin typeface="Tw Cen MT" panose="020B0602020104020603" pitchFamily="34" charset="0"/>
              </a:rPr>
              <a:t>a la pagina </a:t>
            </a:r>
            <a:r>
              <a:rPr lang="es-MX" sz="2600" dirty="0">
                <a:latin typeface="Tw Cen MT" panose="020B0602020104020603" pitchFamily="34" charset="0"/>
              </a:rPr>
              <a:t> </a:t>
            </a:r>
            <a:r>
              <a:rPr lang="es-MX" sz="2600" dirty="0" smtClean="0">
                <a:latin typeface="Tw Cen MT" panose="020B0602020104020603" pitchFamily="34" charset="0"/>
              </a:rPr>
              <a:t> </a:t>
            </a:r>
            <a:r>
              <a:rPr lang="es-MX" sz="2600" dirty="0" smtClean="0">
                <a:latin typeface="Tw Cen MT" panose="020B0602020104020603" pitchFamily="34" charset="0"/>
              </a:rPr>
              <a:t>web </a:t>
            </a:r>
            <a:r>
              <a:rPr lang="es-MX" sz="2600" dirty="0" smtClean="0">
                <a:latin typeface="Tw Cen MT" panose="020B0602020104020603" pitchFamily="34" charset="0"/>
              </a:rPr>
              <a:t>de GipHub en donde seleccionaremos el botón + que se encuentra en el menú para crear un nuevo repositorio.</a:t>
            </a:r>
          </a:p>
          <a:p>
            <a:pPr marL="0" indent="0" algn="ctr">
              <a:buNone/>
            </a:pPr>
            <a:r>
              <a:rPr lang="es-MX" sz="2600" dirty="0" smtClean="0">
                <a:latin typeface="Tw Cen MT" panose="020B0602020104020603" pitchFamily="34" charset="0"/>
              </a:rPr>
              <a:t>En el indicaremos el archivo que queramos subir, escribiremos una descripción del mismo, seleccionaremos la opción para indicar si queremos que el archivo sea publico o privado e indicaremos el lenguaje.</a:t>
            </a:r>
          </a:p>
          <a:p>
            <a:pPr marL="0" indent="0" algn="ctr">
              <a:buNone/>
            </a:pPr>
            <a:r>
              <a:rPr lang="es-MX" sz="2600" dirty="0" smtClean="0">
                <a:latin typeface="Tw Cen MT" panose="020B0602020104020603" pitchFamily="34" charset="0"/>
              </a:rPr>
              <a:t>Al final presionaremos el botón “crear repositorio”</a:t>
            </a:r>
          </a:p>
        </p:txBody>
      </p:sp>
      <p:pic>
        <p:nvPicPr>
          <p:cNvPr id="5" name="Marcador de posición de imagen 4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2894" r="12894"/>
          <a:stretch>
            <a:fillRect/>
          </a:stretch>
        </p:blipFill>
        <p:spPr>
          <a:xfrm>
            <a:off x="6400800" y="1285461"/>
            <a:ext cx="5791200" cy="443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10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pPr rtl="0"/>
            <a:r>
              <a:rPr lang="es-ES" noProof="0" smtClean="0"/>
              <a:t>página </a:t>
            </a:r>
            <a:fld id="{19B51A1E-902D-48AF-9020-955120F399B6}" type="slidenum">
              <a:rPr lang="es-ES" b="1" i="1" noProof="0" smtClean="0"/>
              <a:pPr rtl="0"/>
              <a:t>7</a:t>
            </a:fld>
            <a:endParaRPr lang="es-ES" b="1" i="1" noProof="0" dirty="0"/>
          </a:p>
        </p:txBody>
      </p:sp>
      <p:sp>
        <p:nvSpPr>
          <p:cNvPr id="6" name="Marcador de contenido 5"/>
          <p:cNvSpPr>
            <a:spLocks noGrp="1"/>
          </p:cNvSpPr>
          <p:nvPr>
            <p:ph idx="52"/>
          </p:nvPr>
        </p:nvSpPr>
        <p:spPr>
          <a:xfrm>
            <a:off x="450574" y="1"/>
            <a:ext cx="4982817" cy="6687112"/>
          </a:xfrm>
          <a:solidFill>
            <a:srgbClr val="FF0066">
              <a:alpha val="35000"/>
            </a:srgbClr>
          </a:solidFill>
        </p:spPr>
        <p:txBody>
          <a:bodyPr/>
          <a:lstStyle/>
          <a:p>
            <a:endParaRPr lang="es-MX" sz="2600" dirty="0" smtClean="0">
              <a:latin typeface="Tw Cen MT" panose="020B0602020104020603" pitchFamily="34" charset="0"/>
            </a:endParaRPr>
          </a:p>
          <a:p>
            <a:pPr marL="0" indent="0" algn="ctr">
              <a:buNone/>
            </a:pPr>
            <a:endParaRPr lang="es-MX" sz="2600" dirty="0">
              <a:latin typeface="Tw Cen MT" panose="020B0602020104020603" pitchFamily="34" charset="0"/>
            </a:endParaRPr>
          </a:p>
          <a:p>
            <a:pPr marL="0" indent="0" algn="ctr">
              <a:buNone/>
            </a:pPr>
            <a:endParaRPr lang="es-MX" sz="2600" dirty="0" smtClean="0">
              <a:latin typeface="Tw Cen MT" panose="020B0602020104020603" pitchFamily="34" charset="0"/>
            </a:endParaRPr>
          </a:p>
          <a:p>
            <a:pPr marL="0" indent="0" algn="ctr">
              <a:buNone/>
            </a:pPr>
            <a:r>
              <a:rPr lang="es-MX" sz="2600" dirty="0" smtClean="0">
                <a:latin typeface="Tw Cen MT" panose="020B0602020104020603" pitchFamily="34" charset="0"/>
              </a:rPr>
              <a:t> </a:t>
            </a:r>
            <a:r>
              <a:rPr lang="es-MX" sz="2600" dirty="0" smtClean="0">
                <a:latin typeface="Tw Cen MT" panose="020B0602020104020603" pitchFamily="34" charset="0"/>
              </a:rPr>
              <a:t>6. Para </a:t>
            </a:r>
            <a:r>
              <a:rPr lang="es-MX" sz="2600" dirty="0" smtClean="0">
                <a:latin typeface="Tw Cen MT" panose="020B0602020104020603" pitchFamily="34" charset="0"/>
              </a:rPr>
              <a:t>poder subir los archivos al repositorio tenemos que ir a GitHubSetup.exe, Debemos ir a la pestaña mas y después dar clic donde dice clon, en donde aparecerá el archivo que indicamos antes para subir a el repositorio y seleccionaremos el botón “clonar”.</a:t>
            </a:r>
          </a:p>
          <a:p>
            <a:pPr marL="0" indent="0" algn="ctr">
              <a:buNone/>
            </a:pPr>
            <a:r>
              <a:rPr lang="es-MX" sz="2600" dirty="0" smtClean="0">
                <a:latin typeface="Tw Cen MT" panose="020B0602020104020603" pitchFamily="34" charset="0"/>
              </a:rPr>
              <a:t>Posteriormente tendremos que seleccionar la carpeta GipHub que se había creado </a:t>
            </a:r>
            <a:r>
              <a:rPr lang="es-MX" sz="2600" dirty="0" smtClean="0">
                <a:latin typeface="Tw Cen MT" panose="020B0602020104020603" pitchFamily="34" charset="0"/>
              </a:rPr>
              <a:t>antes.</a:t>
            </a:r>
            <a:endParaRPr lang="es-MX" sz="2600" dirty="0">
              <a:latin typeface="Tw Cen MT" panose="020B0602020104020603" pitchFamily="34" charset="0"/>
            </a:endParaRPr>
          </a:p>
          <a:p>
            <a:pPr marL="0" indent="0">
              <a:buNone/>
            </a:pPr>
            <a:endParaRPr lang="es-MX" sz="2600" dirty="0" smtClean="0">
              <a:latin typeface="Tw Cen MT" panose="020B0602020104020603" pitchFamily="34" charset="0"/>
            </a:endParaRPr>
          </a:p>
        </p:txBody>
      </p:sp>
      <p:pic>
        <p:nvPicPr>
          <p:cNvPr id="4" name="Marcador de posición de imagen 3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2894" r="12894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26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pPr rtl="0"/>
            <a:r>
              <a:rPr lang="es-ES" noProof="0" smtClean="0"/>
              <a:t>página </a:t>
            </a:r>
            <a:fld id="{19B51A1E-902D-48AF-9020-955120F399B6}" type="slidenum">
              <a:rPr lang="es-ES" b="1" i="1" noProof="0" smtClean="0"/>
              <a:pPr rtl="0"/>
              <a:t>8</a:t>
            </a:fld>
            <a:endParaRPr lang="es-ES" b="1" i="1" noProof="0" dirty="0"/>
          </a:p>
        </p:txBody>
      </p:sp>
      <p:sp>
        <p:nvSpPr>
          <p:cNvPr id="6" name="Marcador de contenido 5"/>
          <p:cNvSpPr>
            <a:spLocks noGrp="1"/>
          </p:cNvSpPr>
          <p:nvPr>
            <p:ph idx="52"/>
          </p:nvPr>
        </p:nvSpPr>
        <p:spPr>
          <a:xfrm>
            <a:off x="450574" y="0"/>
            <a:ext cx="5009322" cy="6687111"/>
          </a:xfrm>
          <a:solidFill>
            <a:srgbClr val="FF0000">
              <a:alpha val="40000"/>
            </a:srgbClr>
          </a:solidFill>
        </p:spPr>
        <p:txBody>
          <a:bodyPr/>
          <a:lstStyle/>
          <a:p>
            <a:endParaRPr lang="es-MX" sz="2600" dirty="0" smtClean="0">
              <a:latin typeface="Tw Cen MT" panose="020B0602020104020603" pitchFamily="34" charset="0"/>
            </a:endParaRPr>
          </a:p>
          <a:p>
            <a:endParaRPr lang="es-MX" sz="2600" dirty="0">
              <a:latin typeface="Tw Cen MT" panose="020B0602020104020603" pitchFamily="34" charset="0"/>
            </a:endParaRPr>
          </a:p>
          <a:p>
            <a:endParaRPr lang="es-MX" sz="2600" dirty="0" smtClean="0">
              <a:latin typeface="Tw Cen MT" panose="020B0602020104020603" pitchFamily="34" charset="0"/>
            </a:endParaRPr>
          </a:p>
          <a:p>
            <a:pPr marL="0" indent="0" algn="ctr">
              <a:buNone/>
            </a:pPr>
            <a:r>
              <a:rPr lang="es-MX" sz="2600" dirty="0" smtClean="0">
                <a:latin typeface="Tw Cen MT" panose="020B0602020104020603" pitchFamily="34" charset="0"/>
              </a:rPr>
              <a:t>7. En </a:t>
            </a:r>
            <a:r>
              <a:rPr lang="es-MX" sz="2600" dirty="0" smtClean="0">
                <a:latin typeface="Tw Cen MT" panose="020B0602020104020603" pitchFamily="34" charset="0"/>
              </a:rPr>
              <a:t>esta carpeta debemos agregar todos los archivos que se deseen subir al repositorio.</a:t>
            </a:r>
          </a:p>
          <a:p>
            <a:pPr marL="0" indent="0" algn="ctr">
              <a:buNone/>
            </a:pPr>
            <a:r>
              <a:rPr lang="es-MX" sz="2600" dirty="0" smtClean="0">
                <a:latin typeface="Tw Cen MT" panose="020B0602020104020603" pitchFamily="34" charset="0"/>
              </a:rPr>
              <a:t> Agregamos una descripción, el nombre del archivo y damos clic en el botón azul que se encuentra abajo.</a:t>
            </a:r>
          </a:p>
          <a:p>
            <a:pPr marL="0" indent="0" algn="ctr">
              <a:buNone/>
            </a:pPr>
            <a:r>
              <a:rPr lang="es-MX" sz="2600" dirty="0" smtClean="0">
                <a:latin typeface="Tw Cen MT" panose="020B0602020104020603" pitchFamily="34" charset="0"/>
              </a:rPr>
              <a:t>Luego esperamos a que carguen los archivos y al final damos clic en </a:t>
            </a:r>
            <a:r>
              <a:rPr lang="es-MX" sz="2600" dirty="0" smtClean="0">
                <a:latin typeface="Tw Cen MT" panose="020B0602020104020603" pitchFamily="34" charset="0"/>
              </a:rPr>
              <a:t>publicar.</a:t>
            </a:r>
            <a:endParaRPr lang="es-MX" sz="2600" dirty="0" smtClean="0">
              <a:latin typeface="Tw Cen MT" panose="020B0602020104020603" pitchFamily="34" charset="0"/>
            </a:endParaRPr>
          </a:p>
        </p:txBody>
      </p:sp>
      <p:pic>
        <p:nvPicPr>
          <p:cNvPr id="10" name="Marcador de posición de imagen 9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2894" r="12894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02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pPr rtl="0"/>
            <a:r>
              <a:rPr lang="es-ES" noProof="0" smtClean="0"/>
              <a:t>página </a:t>
            </a:r>
            <a:fld id="{19B51A1E-902D-48AF-9020-955120F399B6}" type="slidenum">
              <a:rPr lang="es-ES" b="1" i="1" noProof="0" smtClean="0"/>
              <a:pPr rtl="0"/>
              <a:t>9</a:t>
            </a:fld>
            <a:endParaRPr lang="es-ES" b="1" i="1" noProof="0" dirty="0"/>
          </a:p>
        </p:txBody>
      </p:sp>
      <p:sp>
        <p:nvSpPr>
          <p:cNvPr id="6" name="Marcador de contenido 5"/>
          <p:cNvSpPr>
            <a:spLocks noGrp="1"/>
          </p:cNvSpPr>
          <p:nvPr>
            <p:ph idx="52"/>
          </p:nvPr>
        </p:nvSpPr>
        <p:spPr>
          <a:xfrm>
            <a:off x="437322" y="-1"/>
            <a:ext cx="5009321" cy="6687111"/>
          </a:xfrm>
          <a:solidFill>
            <a:srgbClr val="990000">
              <a:alpha val="40000"/>
            </a:srgbClr>
          </a:solidFill>
        </p:spPr>
        <p:txBody>
          <a:bodyPr/>
          <a:lstStyle/>
          <a:p>
            <a:endParaRPr lang="es-MX" sz="2600" dirty="0" smtClean="0">
              <a:latin typeface="Tw Cen MT" panose="020B0602020104020603" pitchFamily="34" charset="0"/>
            </a:endParaRPr>
          </a:p>
          <a:p>
            <a:pPr marL="0" indent="0">
              <a:buNone/>
            </a:pPr>
            <a:endParaRPr lang="es-MX" sz="2600" dirty="0" smtClean="0">
              <a:latin typeface="Tw Cen MT" panose="020B0602020104020603" pitchFamily="34" charset="0"/>
            </a:endParaRPr>
          </a:p>
          <a:p>
            <a:pPr marL="0" indent="0" algn="ctr">
              <a:buNone/>
            </a:pPr>
            <a:endParaRPr lang="es-MX" sz="2600" dirty="0" smtClean="0">
              <a:latin typeface="Tw Cen MT" panose="020B0602020104020603" pitchFamily="34" charset="0"/>
            </a:endParaRPr>
          </a:p>
          <a:p>
            <a:pPr marL="0" indent="0" algn="ctr">
              <a:buNone/>
            </a:pPr>
            <a:r>
              <a:rPr lang="es-MX" sz="2600" dirty="0" smtClean="0">
                <a:latin typeface="Tw Cen MT" panose="020B0602020104020603" pitchFamily="34" charset="0"/>
              </a:rPr>
              <a:t>8. Después </a:t>
            </a:r>
            <a:r>
              <a:rPr lang="es-MX" sz="2600" dirty="0" smtClean="0">
                <a:latin typeface="Tw Cen MT" panose="020B0602020104020603" pitchFamily="34" charset="0"/>
              </a:rPr>
              <a:t>los archivos ya estarán publicados en tu cuenta de GitHub y tu repositorio estará </a:t>
            </a:r>
            <a:r>
              <a:rPr lang="es-MX" sz="2600" dirty="0" smtClean="0">
                <a:latin typeface="Tw Cen MT" panose="020B0602020104020603" pitchFamily="34" charset="0"/>
              </a:rPr>
              <a:t>listo.</a:t>
            </a:r>
          </a:p>
          <a:p>
            <a:pPr marL="0" indent="0" algn="ctr">
              <a:buNone/>
            </a:pPr>
            <a:endParaRPr lang="es-MX" sz="2600" dirty="0" smtClean="0">
              <a:latin typeface="Tw Cen MT" panose="020B0602020104020603" pitchFamily="34" charset="0"/>
            </a:endParaRPr>
          </a:p>
        </p:txBody>
      </p:sp>
      <p:pic>
        <p:nvPicPr>
          <p:cNvPr id="12" name="Marcador de posición de imagen 11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2894" r="12894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3074" name="Picture 2" descr="Resultado de imagen para informatica tumblr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290" y="3145834"/>
            <a:ext cx="3092316" cy="2288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82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Contoso Theme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">
          <a:solidFill>
            <a:schemeClr val="bg1"/>
          </a:solidFill>
        </a:ln>
        <a:effectLst>
          <a:glow rad="165100">
            <a:schemeClr val="bg1">
              <a:alpha val="9000"/>
            </a:schemeClr>
          </a:glo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450546_TF12041065.potx" id="{A92A1D54-A9A2-4333-A5A2-F3FCAC685293}" vid="{B9FAE331-3A64-42DF-A1BC-BDD6CE71085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0" ma:contentTypeDescription="Create a new document." ma:contentTypeScope="" ma:versionID="e39e7e9e36de66d473ce04bb4ab2dbb8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dc5994665da46609c24125788630d8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BB2B2B-C092-4034-8027-ED80E70B81A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A2E6E59-6E17-40F8-B412-65DEC6629148}">
  <ds:schemaRefs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0BD0185-E894-43F5-A381-22FE8094B9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353</Words>
  <Application>Microsoft Office PowerPoint</Application>
  <PresentationFormat>Panorámica</PresentationFormat>
  <Paragraphs>53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Aparajita</vt:lpstr>
      <vt:lpstr>Arial</vt:lpstr>
      <vt:lpstr>Calibri</vt:lpstr>
      <vt:lpstr>Corbel</vt:lpstr>
      <vt:lpstr>Times New Roman</vt:lpstr>
      <vt:lpstr>Tw Cen MT</vt:lpstr>
      <vt:lpstr>Tema de Office</vt:lpstr>
      <vt:lpstr>Presentación de PowerPoint</vt:lpstr>
      <vt:lpstr> ¿Como elaborar un repositorio?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2019-05-25T16:30:55Z</dcterms:created>
  <dcterms:modified xsi:type="dcterms:W3CDTF">2019-05-26T17:42:37Z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