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00fa6b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00fa6b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60df288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60df288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60df288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60df288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60df2886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60df2886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582cda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582cda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60df2886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60df2886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60df288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60df288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60df288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60df288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60df288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60df288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60df288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60df288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Оптимізація запитів в MySQL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GROUP 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Індекси в MySQL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 яких випадках використовувати індекси.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555450"/>
            <a:ext cx="7784700" cy="25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При виявленні повільних запитів.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Починайте створення індексів з найбільш частих запитів.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Не створюйте індекси на таблицях, число записів в яких менше кількох тисяч.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Не створюйте індекси заздалегідь, наприклад, в середовищі розробки.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Видаляйте індекси, що не використовуються.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967300" y="1999050"/>
            <a:ext cx="32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Дякуємо за увагу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9100" y="14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Where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67125" y="8584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CCCC"/>
                </a:solidFill>
              </a:rPr>
              <a:t>Відкидання непотрібних дужок для виразів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25" y="1385337"/>
            <a:ext cx="6880701" cy="77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23" y="2343781"/>
            <a:ext cx="6880699" cy="43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25" y="3444325"/>
            <a:ext cx="6880700" cy="6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125" y="4311850"/>
            <a:ext cx="6880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67125" y="28649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CCCC"/>
                </a:solidFill>
              </a:rPr>
              <a:t>Згортання непотрібних констант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Range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5" y="1621575"/>
            <a:ext cx="51816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13" y="2422600"/>
            <a:ext cx="512903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18825" y="10177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CCCC"/>
                </a:solidFill>
              </a:rPr>
              <a:t>Оптимізація мало- та багатозначних конструкцій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GROUP BY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5" y="1766675"/>
            <a:ext cx="69437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25" y="2504000"/>
            <a:ext cx="68865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18825" y="11435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CCCC"/>
                </a:solidFill>
              </a:rPr>
              <a:t>Loose Index Scan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259875" y="1738500"/>
            <a:ext cx="8520600" cy="16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Чому варто використовувати індекси?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Блоки, та як їх читають з жорсткого диска.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138" y="1017725"/>
            <a:ext cx="61249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Пошук даних в MySQL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5" y="2296286"/>
            <a:ext cx="8707750" cy="219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6550"/>
            <a:ext cx="29622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3" y="1156200"/>
            <a:ext cx="890587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Сортування.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Як використовувати індекси, та які вони бувають.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827975" y="1304200"/>
            <a:ext cx="1355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CCCCC"/>
                </a:solidFill>
              </a:rPr>
              <a:t>Некластерні</a:t>
            </a:r>
            <a:endParaRPr b="1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882075" y="1304200"/>
            <a:ext cx="1107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CCCCCC"/>
                </a:solidFill>
              </a:rPr>
              <a:t>K</a:t>
            </a:r>
            <a:r>
              <a:rPr b="1" lang="ru">
                <a:solidFill>
                  <a:srgbClr val="CCCCCC"/>
                </a:solidFill>
              </a:rPr>
              <a:t>ластерні</a:t>
            </a:r>
            <a:endParaRPr b="1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827975" y="1796500"/>
            <a:ext cx="4220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CCCC"/>
                </a:solidFill>
              </a:rPr>
              <a:t>Найпростіші індекси: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WHERE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ORDER BY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827975" y="2732800"/>
            <a:ext cx="3223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CCCC"/>
                </a:solidFill>
              </a:rPr>
              <a:t>Унікальні індекси: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</a:t>
            </a:r>
            <a:r>
              <a:rPr lang="ru">
                <a:solidFill>
                  <a:srgbClr val="FFFFFF"/>
                </a:solidFill>
              </a:rPr>
              <a:t>начення повинні бути унікальними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827975" y="3377800"/>
            <a:ext cx="4220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CCCC"/>
                </a:solidFill>
              </a:rPr>
              <a:t>Складені індекси: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Для запитів, в яких використовується кілька колонок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Пошук по діапазону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Сортування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882075" y="1796500"/>
            <a:ext cx="30000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Кластерні індекси зберігають дані записів цілком, на відміну від некластерних, а не посилання на них. При роботі з таким індексом не потрібно додаткової операції читання даних.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