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 Castillo" userId="95933c40efb25a5b" providerId="LiveId" clId="{172A30F8-968E-4D41-AC45-F1F559DEAFD3}"/>
    <pc:docChg chg="undo custSel addSld delSld modSld">
      <pc:chgData name="Mon Castillo" userId="95933c40efb25a5b" providerId="LiveId" clId="{172A30F8-968E-4D41-AC45-F1F559DEAFD3}" dt="2019-07-02T13:11:10.547" v="400" actId="21"/>
      <pc:docMkLst>
        <pc:docMk/>
      </pc:docMkLst>
      <pc:sldChg chg="addSp delSp modSp new del">
        <pc:chgData name="Mon Castillo" userId="95933c40efb25a5b" providerId="LiveId" clId="{172A30F8-968E-4D41-AC45-F1F559DEAFD3}" dt="2019-07-02T13:00:25.293" v="61" actId="2696"/>
        <pc:sldMkLst>
          <pc:docMk/>
          <pc:sldMk cId="24509303" sldId="257"/>
        </pc:sldMkLst>
        <pc:spChg chg="del mod">
          <ac:chgData name="Mon Castillo" userId="95933c40efb25a5b" providerId="LiveId" clId="{172A30F8-968E-4D41-AC45-F1F559DEAFD3}" dt="2019-07-02T12:50:44.440" v="6" actId="21"/>
          <ac:spMkLst>
            <pc:docMk/>
            <pc:sldMk cId="24509303" sldId="257"/>
            <ac:spMk id="2" creationId="{6BAD3C38-11AD-2E40-873A-439E5EE1BA2E}"/>
          </ac:spMkLst>
        </pc:spChg>
        <pc:spChg chg="del">
          <ac:chgData name="Mon Castillo" userId="95933c40efb25a5b" providerId="LiveId" clId="{172A30F8-968E-4D41-AC45-F1F559DEAFD3}" dt="2019-07-02T12:50:24.903" v="1" actId="931"/>
          <ac:spMkLst>
            <pc:docMk/>
            <pc:sldMk cId="24509303" sldId="257"/>
            <ac:spMk id="3" creationId="{0E9C0A7D-0148-1347-A0A5-1F19A928DA7E}"/>
          </ac:spMkLst>
        </pc:spChg>
        <pc:spChg chg="add mod">
          <ac:chgData name="Mon Castillo" userId="95933c40efb25a5b" providerId="LiveId" clId="{172A30F8-968E-4D41-AC45-F1F559DEAFD3}" dt="2019-07-02T13:00:14.029" v="60" actId="21"/>
          <ac:spMkLst>
            <pc:docMk/>
            <pc:sldMk cId="24509303" sldId="257"/>
            <ac:spMk id="3" creationId="{F09196F9-875D-8440-93F7-4FFA56596F78}"/>
          </ac:spMkLst>
        </pc:spChg>
        <pc:spChg chg="add mod">
          <ac:chgData name="Mon Castillo" userId="95933c40efb25a5b" providerId="LiveId" clId="{172A30F8-968E-4D41-AC45-F1F559DEAFD3}" dt="2019-07-02T12:52:12.419" v="49" actId="20577"/>
          <ac:spMkLst>
            <pc:docMk/>
            <pc:sldMk cId="24509303" sldId="257"/>
            <ac:spMk id="6" creationId="{43EC8F7C-81E9-604B-9EBC-39EAC684F582}"/>
          </ac:spMkLst>
        </pc:spChg>
        <pc:picChg chg="add del mod ord">
          <ac:chgData name="Mon Castillo" userId="95933c40efb25a5b" providerId="LiveId" clId="{172A30F8-968E-4D41-AC45-F1F559DEAFD3}" dt="2019-07-02T13:00:14.029" v="60" actId="21"/>
          <ac:picMkLst>
            <pc:docMk/>
            <pc:sldMk cId="24509303" sldId="257"/>
            <ac:picMk id="4" creationId="{444B4842-8AF2-1243-B495-0DA31CF3286D}"/>
          </ac:picMkLst>
        </pc:picChg>
      </pc:sldChg>
      <pc:sldChg chg="addSp delSp modSp new mod modClrScheme chgLayout">
        <pc:chgData name="Mon Castillo" userId="95933c40efb25a5b" providerId="LiveId" clId="{172A30F8-968E-4D41-AC45-F1F559DEAFD3}" dt="2019-07-02T13:01:23.691" v="147" actId="20577"/>
        <pc:sldMkLst>
          <pc:docMk/>
          <pc:sldMk cId="3054159673" sldId="258"/>
        </pc:sldMkLst>
        <pc:spChg chg="del">
          <ac:chgData name="Mon Castillo" userId="95933c40efb25a5b" providerId="LiveId" clId="{172A30F8-968E-4D41-AC45-F1F559DEAFD3}" dt="2019-07-02T12:59:17.610" v="51" actId="21"/>
          <ac:spMkLst>
            <pc:docMk/>
            <pc:sldMk cId="3054159673" sldId="258"/>
            <ac:spMk id="2" creationId="{F3930841-45E4-1D4B-8E4B-4BF0D045D4F8}"/>
          </ac:spMkLst>
        </pc:spChg>
        <pc:spChg chg="del mod">
          <ac:chgData name="Mon Castillo" userId="95933c40efb25a5b" providerId="LiveId" clId="{172A30F8-968E-4D41-AC45-F1F559DEAFD3}" dt="2019-07-02T12:59:28.032" v="53" actId="931"/>
          <ac:spMkLst>
            <pc:docMk/>
            <pc:sldMk cId="3054159673" sldId="258"/>
            <ac:spMk id="3" creationId="{34076084-0117-7247-AD7E-0E5214E08882}"/>
          </ac:spMkLst>
        </pc:spChg>
        <pc:spChg chg="add del mod ord">
          <ac:chgData name="Mon Castillo" userId="95933c40efb25a5b" providerId="LiveId" clId="{172A30F8-968E-4D41-AC45-F1F559DEAFD3}" dt="2019-07-02T13:00:32.114" v="62" actId="931"/>
          <ac:spMkLst>
            <pc:docMk/>
            <pc:sldMk cId="3054159673" sldId="258"/>
            <ac:spMk id="7" creationId="{308E96DD-4C47-D447-93E1-BCD6B907E9DC}"/>
          </ac:spMkLst>
        </pc:spChg>
        <pc:spChg chg="add mod ord">
          <ac:chgData name="Mon Castillo" userId="95933c40efb25a5b" providerId="LiveId" clId="{172A30F8-968E-4D41-AC45-F1F559DEAFD3}" dt="2019-07-02T13:00:54.769" v="108" actId="20577"/>
          <ac:spMkLst>
            <pc:docMk/>
            <pc:sldMk cId="3054159673" sldId="258"/>
            <ac:spMk id="8" creationId="{C73CC390-7466-BD4E-977A-C510A0F4C0EB}"/>
          </ac:spMkLst>
        </pc:spChg>
        <pc:spChg chg="add mod ord">
          <ac:chgData name="Mon Castillo" userId="95933c40efb25a5b" providerId="LiveId" clId="{172A30F8-968E-4D41-AC45-F1F559DEAFD3}" dt="2019-07-02T13:01:23.691" v="147" actId="20577"/>
          <ac:spMkLst>
            <pc:docMk/>
            <pc:sldMk cId="3054159673" sldId="258"/>
            <ac:spMk id="9" creationId="{1F820FCC-AB5A-E144-8FFE-64A6C98B34BB}"/>
          </ac:spMkLst>
        </pc:spChg>
        <pc:picChg chg="add del mod ord">
          <ac:chgData name="Mon Castillo" userId="95933c40efb25a5b" providerId="LiveId" clId="{172A30F8-968E-4D41-AC45-F1F559DEAFD3}" dt="2019-07-02T12:59:38.656" v="57" actId="21"/>
          <ac:picMkLst>
            <pc:docMk/>
            <pc:sldMk cId="3054159673" sldId="258"/>
            <ac:picMk id="4" creationId="{EB007CF0-0F35-9842-9F26-FAB3A9FCF929}"/>
          </ac:picMkLst>
        </pc:picChg>
        <pc:picChg chg="add mod ord modCrop">
          <ac:chgData name="Mon Castillo" userId="95933c40efb25a5b" providerId="LiveId" clId="{172A30F8-968E-4D41-AC45-F1F559DEAFD3}" dt="2019-07-02T13:00:32.114" v="62" actId="931"/>
          <ac:picMkLst>
            <pc:docMk/>
            <pc:sldMk cId="3054159673" sldId="258"/>
            <ac:picMk id="10" creationId="{1909F58A-AD88-8C41-9549-7E037B5F146B}"/>
          </ac:picMkLst>
        </pc:picChg>
      </pc:sldChg>
      <pc:sldChg chg="addSp delSp modSp new">
        <pc:chgData name="Mon Castillo" userId="95933c40efb25a5b" providerId="LiveId" clId="{172A30F8-968E-4D41-AC45-F1F559DEAFD3}" dt="2019-07-02T13:05:25.078" v="385" actId="20577"/>
        <pc:sldMkLst>
          <pc:docMk/>
          <pc:sldMk cId="909171296" sldId="259"/>
        </pc:sldMkLst>
        <pc:spChg chg="mod">
          <ac:chgData name="Mon Castillo" userId="95933c40efb25a5b" providerId="LiveId" clId="{172A30F8-968E-4D41-AC45-F1F559DEAFD3}" dt="2019-07-02T13:03:17.321" v="204" actId="20577"/>
          <ac:spMkLst>
            <pc:docMk/>
            <pc:sldMk cId="909171296" sldId="259"/>
            <ac:spMk id="2" creationId="{1D63B648-BE1E-5349-9A78-DEE1C10B7C7A}"/>
          </ac:spMkLst>
        </pc:spChg>
        <pc:spChg chg="del">
          <ac:chgData name="Mon Castillo" userId="95933c40efb25a5b" providerId="LiveId" clId="{172A30F8-968E-4D41-AC45-F1F559DEAFD3}" dt="2019-07-02T13:02:00.526" v="149" actId="931"/>
          <ac:spMkLst>
            <pc:docMk/>
            <pc:sldMk cId="909171296" sldId="259"/>
            <ac:spMk id="3" creationId="{F8E235FF-B78C-C44B-8D8C-AC102B195E8D}"/>
          </ac:spMkLst>
        </pc:spChg>
        <pc:spChg chg="mod">
          <ac:chgData name="Mon Castillo" userId="95933c40efb25a5b" providerId="LiveId" clId="{172A30F8-968E-4D41-AC45-F1F559DEAFD3}" dt="2019-07-02T13:05:25.078" v="385" actId="20577"/>
          <ac:spMkLst>
            <pc:docMk/>
            <pc:sldMk cId="909171296" sldId="259"/>
            <ac:spMk id="4" creationId="{210AD7F2-5CFA-F04C-9DBF-2406E2CE2022}"/>
          </ac:spMkLst>
        </pc:spChg>
        <pc:picChg chg="add mod ord modCrop">
          <ac:chgData name="Mon Castillo" userId="95933c40efb25a5b" providerId="LiveId" clId="{172A30F8-968E-4D41-AC45-F1F559DEAFD3}" dt="2019-07-02T13:02:56.852" v="169" actId="1076"/>
          <ac:picMkLst>
            <pc:docMk/>
            <pc:sldMk cId="909171296" sldId="259"/>
            <ac:picMk id="5" creationId="{A0CCCAF0-A239-204D-B0A0-45FC30D86D12}"/>
          </ac:picMkLst>
        </pc:picChg>
      </pc:sldChg>
      <pc:sldChg chg="addSp delSp modSp new">
        <pc:chgData name="Mon Castillo" userId="95933c40efb25a5b" providerId="LiveId" clId="{172A30F8-968E-4D41-AC45-F1F559DEAFD3}" dt="2019-07-02T13:11:10.547" v="400" actId="21"/>
        <pc:sldMkLst>
          <pc:docMk/>
          <pc:sldMk cId="2032106585" sldId="260"/>
        </pc:sldMkLst>
        <pc:spChg chg="del mod">
          <ac:chgData name="Mon Castillo" userId="95933c40efb25a5b" providerId="LiveId" clId="{172A30F8-968E-4D41-AC45-F1F559DEAFD3}" dt="2019-07-02T13:10:02.953" v="389" actId="931"/>
          <ac:spMkLst>
            <pc:docMk/>
            <pc:sldMk cId="2032106585" sldId="260"/>
            <ac:spMk id="3" creationId="{4638ED00-3A3F-4648-887E-9E9413C91989}"/>
          </ac:spMkLst>
        </pc:spChg>
        <pc:spChg chg="add mod">
          <ac:chgData name="Mon Castillo" userId="95933c40efb25a5b" providerId="LiveId" clId="{172A30F8-968E-4D41-AC45-F1F559DEAFD3}" dt="2019-07-02T13:11:10.547" v="400" actId="21"/>
          <ac:spMkLst>
            <pc:docMk/>
            <pc:sldMk cId="2032106585" sldId="260"/>
            <ac:spMk id="8" creationId="{9B3CC458-18B9-1542-9DAD-F6DD62E1C8AD}"/>
          </ac:spMkLst>
        </pc:spChg>
        <pc:picChg chg="add del mod ord modCrop">
          <ac:chgData name="Mon Castillo" userId="95933c40efb25a5b" providerId="LiveId" clId="{172A30F8-968E-4D41-AC45-F1F559DEAFD3}" dt="2019-07-02T13:11:10.547" v="400" actId="21"/>
          <ac:picMkLst>
            <pc:docMk/>
            <pc:sldMk cId="2032106585" sldId="260"/>
            <ac:picMk id="5" creationId="{FB24A624-9771-4749-8608-7FCCE3AD8F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9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032D5-A953-CC41-84F7-5F78F6FE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E3ED18-BE3D-7543-82DB-D8B5EA560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5342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73CC390-7466-BD4E-977A-C510A0F4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El señor de los anillos </a:t>
            </a:r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1909F58A-AD88-8C41-9549-7E037B5F14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113" b="1113"/>
          <a:stretch/>
        </p:blipFill>
        <p:spPr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F820FCC-AB5A-E144-8FFE-64A6C98B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US"/>
              <a:t>1978</a:t>
            </a:r>
          </a:p>
          <a:p>
            <a:r>
              <a:rPr lang="es-US"/>
              <a:t>Participó como ANIMADOR.</a:t>
            </a:r>
          </a:p>
        </p:txBody>
      </p:sp>
    </p:spTree>
    <p:extLst>
      <p:ext uri="{BB962C8B-B14F-4D97-AF65-F5344CB8AC3E}">
        <p14:creationId xmlns:p14="http://schemas.microsoft.com/office/powerpoint/2010/main" val="305415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3B648-BE1E-5349-9A78-DEE1C10B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Stalin of the celery mosnter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A0CCCAF0-A239-204D-B0A0-45FC30D86D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59" t="2155" r="31941" b="-2155"/>
          <a:stretch/>
        </p:blipFill>
        <p:spPr>
          <a:xfrm>
            <a:off x="8124389" y="1129513"/>
            <a:ext cx="2791171" cy="3866327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0AD7F2-5CFA-F04C-9DBF-2406E2CE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/>
          <a:lstStyle/>
          <a:p>
            <a:r>
              <a:rPr lang="es-US"/>
              <a:t>Cortometraje 1979</a:t>
            </a:r>
          </a:p>
          <a:p>
            <a:r>
              <a:rPr lang="es-US"/>
              <a:t>Tim Burton participó como escritor, director y animador.</a:t>
            </a:r>
          </a:p>
        </p:txBody>
      </p:sp>
    </p:spTree>
    <p:extLst>
      <p:ext uri="{BB962C8B-B14F-4D97-AF65-F5344CB8AC3E}">
        <p14:creationId xmlns:p14="http://schemas.microsoft.com/office/powerpoint/2010/main" val="90917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8941E-DE35-534E-83DA-73FEF44A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DD62D-8B0F-5241-B407-4E9E31026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9B3CC458-18B9-1542-9DAD-F6DD62E1C8A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2106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Galería</vt:lpstr>
      <vt:lpstr>Presentación de PowerPoint</vt:lpstr>
      <vt:lpstr>El señor de los anillos </vt:lpstr>
      <vt:lpstr>Stalin of the celery mosnter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 Castillo</dc:creator>
  <cp:lastModifiedBy>Mon Castillo</cp:lastModifiedBy>
  <cp:revision>3</cp:revision>
  <dcterms:created xsi:type="dcterms:W3CDTF">2019-07-02T12:50:07Z</dcterms:created>
  <dcterms:modified xsi:type="dcterms:W3CDTF">2019-07-02T13:11:20Z</dcterms:modified>
</cp:coreProperties>
</file>