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04D9-426A-4F3C-A126-F5C51AF76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42189-8327-4612-ACA9-CA41A1037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C92E0-5ADC-47E6-B6A3-F68C145C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8F0B-70F8-408E-8F02-F1C5EC8ED22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6C3D8-5A90-4453-BC41-750BAFB0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B6A07-06FC-4568-8B02-3D8CEEAE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C035-3283-4F20-80B1-52F62694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1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61BA-55D3-45C3-9DA5-A97A9737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F7CCD-6B91-4D66-B481-11E18D041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DA880-4033-4FFE-AAD3-F3CEAE9C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8F0B-70F8-408E-8F02-F1C5EC8ED22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51328-B7CD-4972-94D5-3F8A96D8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2C55C-EE7C-45BE-AA62-140A61DF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C035-3283-4F20-80B1-52F62694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C1E8B-F99F-4105-B215-F76CD37DE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8FD70-AC33-4AC5-A473-E0E686C58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CBB08-7F1D-4068-9DED-A48023B1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8F0B-70F8-408E-8F02-F1C5EC8ED22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C219B-2BCF-49CF-B68A-73586F77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182F1-A9C5-43C5-B0B3-43922F9A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C035-3283-4F20-80B1-52F62694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15DE-EB27-453D-912F-10A2B198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46D20-0F79-4ED5-83DE-DF829D577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E44C-698A-4CB0-AD7D-DBD30AF0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8F0B-70F8-408E-8F02-F1C5EC8ED22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B132-30EC-41BF-ABFB-A401B5F4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E0531-6CD0-43BA-870C-BA93786E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C035-3283-4F20-80B1-52F62694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4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089D-67D9-4EED-8D64-AFD5C609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795B6-724F-4C4F-92F3-9DC143DD7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CF64A-A7AE-42EE-B1D5-7DE92801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8F0B-70F8-408E-8F02-F1C5EC8ED22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AEFB2-AC59-459E-9577-A505F027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54242-5141-420A-A47F-7FFD5322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C035-3283-4F20-80B1-52F62694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5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24F-C7D7-4975-A589-87D25935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A616-7D3D-4BAB-B054-02FA85EE1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C044A-A1D2-47FB-B2B9-B76EAC148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32666-2C6A-4623-9316-74EC1BAB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8F0B-70F8-408E-8F02-F1C5EC8ED22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76528-50AD-43B9-ADFB-0968FCE2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D1953-8D9F-4F64-9891-31D4875B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C035-3283-4F20-80B1-52F62694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3DBB-C0F5-475C-9B8B-50B33E60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6F99C-AD34-4D96-B763-3F978BABA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5C087-CC09-4400-A287-117CA2616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6E992-DBAD-4913-A177-4DE490F84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2F872-1920-4C46-B8BA-48882ECED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147BC-1A3D-4D2D-A5B3-BC3102C3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8F0B-70F8-408E-8F02-F1C5EC8ED22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03E4D-1559-4940-8F01-48B67FB5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6ACE4-185F-465F-8D0A-3924084C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C035-3283-4F20-80B1-52F62694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49FF-BF36-4FC2-9D97-FEDBEAA1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81C72-A953-4660-8153-C37E113B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8F0B-70F8-408E-8F02-F1C5EC8ED22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62A7C-5715-422F-BFC8-FA85623E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4D80E-ADAF-4849-95E2-99B2477C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C035-3283-4F20-80B1-52F62694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5E473-31B0-4715-B477-0AAB4E81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8F0B-70F8-408E-8F02-F1C5EC8ED22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74797-4B33-4AF7-B95F-88306158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B5340-78D4-4903-B978-E470F144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C035-3283-4F20-80B1-52F62694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9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0E15-893E-4C32-872E-0A166614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44CD-72B6-46D7-9CB6-5972EF408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61304-7986-4DAC-B17A-7475D2AC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32EA7-6F37-496A-A45F-926ACCCE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8F0B-70F8-408E-8F02-F1C5EC8ED22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1432-1E39-42F8-A77E-E3C6EA93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C6C6C-3CA7-473A-BF00-038BA5AB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C035-3283-4F20-80B1-52F62694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3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5190-0EFC-4425-9966-D56BDAA4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4BA37-7627-41F4-9586-538AEE5BF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F3E15-6F73-4CFB-B12E-2DB46B2F8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54A6-D8A9-4604-A728-A4CC191E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8F0B-70F8-408E-8F02-F1C5EC8ED22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43A8B-C0BC-4813-A126-8AFDF774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FE1E2-8EE1-4D4F-A6F9-7AA49776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C035-3283-4F20-80B1-52F62694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3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7038B-8FC8-46F9-ACB2-8BE6F3CD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785FD-1716-4626-9DCD-00AFDA6BD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0EC0C-9C1B-4944-93D6-77D7411B9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8F0B-70F8-408E-8F02-F1C5EC8ED22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D0DCA-ADC5-4DA0-BC07-7583B93D8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99EFF-D6F0-443D-A536-F1C49CB64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7C035-3283-4F20-80B1-52F62694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1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2412-AEE9-4EB5-9BAF-80B7C05D3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624" y="406400"/>
            <a:ext cx="10491831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Tg2576 Metabolomics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D4674-A298-4316-8A41-22B398B11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275" y="3115477"/>
            <a:ext cx="9144000" cy="1655762"/>
          </a:xfrm>
        </p:spPr>
        <p:txBody>
          <a:bodyPr/>
          <a:lstStyle/>
          <a:p>
            <a:r>
              <a:rPr lang="en-US" b="1" dirty="0"/>
              <a:t>Volcano plot </a:t>
            </a:r>
          </a:p>
          <a:p>
            <a:r>
              <a:rPr lang="en-US" b="1" dirty="0"/>
              <a:t>Tg0 vs WT0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00B6D-010D-4B74-B3FF-A91EF513683D}"/>
              </a:ext>
            </a:extLst>
          </p:cNvPr>
          <p:cNvSpPr txBox="1"/>
          <p:nvPr/>
        </p:nvSpPr>
        <p:spPr>
          <a:xfrm>
            <a:off x="111154" y="64516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MKH  10/7/2020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7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E3E4A6-521D-4039-AAC6-BEFB9A934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83" y="494951"/>
            <a:ext cx="8353628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428DD0-0089-47DC-B330-E24260B2A86E}"/>
              </a:ext>
            </a:extLst>
          </p:cNvPr>
          <p:cNvSpPr txBox="1"/>
          <p:nvPr/>
        </p:nvSpPr>
        <p:spPr>
          <a:xfrm>
            <a:off x="362824" y="12561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Using R software: Color coding based on p-values</a:t>
            </a:r>
          </a:p>
        </p:txBody>
      </p:sp>
    </p:spTree>
    <p:extLst>
      <p:ext uri="{BB962C8B-B14F-4D97-AF65-F5344CB8AC3E}">
        <p14:creationId xmlns:p14="http://schemas.microsoft.com/office/powerpoint/2010/main" val="353487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B89A56-8CBB-48E4-AA54-57483394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68" y="1348555"/>
            <a:ext cx="5929771" cy="48162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97D856-809C-4A54-AF39-125D81DEE40F}"/>
              </a:ext>
            </a:extLst>
          </p:cNvPr>
          <p:cNvSpPr txBox="1"/>
          <p:nvPr/>
        </p:nvSpPr>
        <p:spPr>
          <a:xfrm>
            <a:off x="167780" y="93018"/>
            <a:ext cx="8028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R software:</a:t>
            </a:r>
          </a:p>
          <a:p>
            <a:r>
              <a:rPr lang="en-US" b="1" dirty="0"/>
              <a:t>I adjusted lines based on log2FC &gt; 0.6 &amp; p-vale &lt; 0.05</a:t>
            </a:r>
          </a:p>
          <a:p>
            <a:r>
              <a:rPr lang="en-US" b="1" dirty="0"/>
              <a:t>Color coding based on: log2FC if negative: DOWN, positive: UP, no changes: 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0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A399C3B-07DF-44FD-959C-D967A9C35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33" y="3741169"/>
            <a:ext cx="4956495" cy="2973897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702D4D7-3FAE-42CE-8C45-6CB0DC386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75" y="1127900"/>
            <a:ext cx="4871392" cy="2922835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8CAC84A-B3D9-4B2C-AB6B-390EA68F9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28" y="3741169"/>
            <a:ext cx="4956495" cy="2973897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A8D1495F-E9D9-476B-8B1D-85C22EDB51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28" y="1102368"/>
            <a:ext cx="4956496" cy="29738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BA9D24-3F60-4636-897C-8E9F53A78853}"/>
              </a:ext>
            </a:extLst>
          </p:cNvPr>
          <p:cNvSpPr txBox="1"/>
          <p:nvPr/>
        </p:nvSpPr>
        <p:spPr>
          <a:xfrm>
            <a:off x="1115570" y="11825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70208-AC45-4A41-928A-34F737E8BBF5}"/>
              </a:ext>
            </a:extLst>
          </p:cNvPr>
          <p:cNvSpPr txBox="1"/>
          <p:nvPr/>
        </p:nvSpPr>
        <p:spPr>
          <a:xfrm>
            <a:off x="6426060" y="11591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14C66D-E202-4C78-A7E5-65A8D4B1A1ED}"/>
              </a:ext>
            </a:extLst>
          </p:cNvPr>
          <p:cNvSpPr txBox="1"/>
          <p:nvPr/>
        </p:nvSpPr>
        <p:spPr>
          <a:xfrm>
            <a:off x="1115570" y="38660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ACC5D-80C9-454D-A8F4-BFF21D841B23}"/>
              </a:ext>
            </a:extLst>
          </p:cNvPr>
          <p:cNvSpPr txBox="1"/>
          <p:nvPr/>
        </p:nvSpPr>
        <p:spPr>
          <a:xfrm>
            <a:off x="6409331" y="38826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F4F330E-FA98-4648-844F-12282EA93390}"/>
              </a:ext>
            </a:extLst>
          </p:cNvPr>
          <p:cNvSpPr txBox="1">
            <a:spLocks/>
          </p:cNvSpPr>
          <p:nvPr/>
        </p:nvSpPr>
        <p:spPr>
          <a:xfrm>
            <a:off x="444523" y="-149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latin typeface="+mn-lt"/>
              </a:rPr>
              <a:t>Metaboanalyst</a:t>
            </a:r>
            <a:br>
              <a:rPr lang="en-US" sz="2800" b="1" dirty="0">
                <a:latin typeface="+mn-lt"/>
              </a:rPr>
            </a:br>
            <a:r>
              <a:rPr lang="en-US" sz="1200" b="1" dirty="0">
                <a:latin typeface="+mn-lt"/>
              </a:rPr>
              <a:t>A: FC threshold=1, p-value&lt;0.05, I gave variables 'name to </a:t>
            </a:r>
            <a:r>
              <a:rPr lang="en-US" sz="1200" b="1" dirty="0" err="1">
                <a:latin typeface="+mn-lt"/>
              </a:rPr>
              <a:t>MetaboAnalyst</a:t>
            </a:r>
            <a:r>
              <a:rPr lang="en-US" sz="1200" b="1" dirty="0">
                <a:latin typeface="+mn-lt"/>
              </a:rPr>
              <a:t> </a:t>
            </a:r>
            <a:br>
              <a:rPr lang="en-US" sz="1200" b="1" dirty="0">
                <a:latin typeface="+mn-lt"/>
              </a:rPr>
            </a:br>
            <a:r>
              <a:rPr lang="en-US" sz="1200" b="1" dirty="0">
                <a:latin typeface="+mn-lt"/>
              </a:rPr>
              <a:t>A: FC threshold=1, p-value &lt;0.05, I gave number for each variable to </a:t>
            </a:r>
            <a:r>
              <a:rPr lang="en-US" sz="1200" b="1" dirty="0" err="1">
                <a:latin typeface="+mn-lt"/>
              </a:rPr>
              <a:t>MetaboAnalyst</a:t>
            </a:r>
            <a:r>
              <a:rPr lang="en-US" sz="1200" b="1" dirty="0">
                <a:latin typeface="+mn-lt"/>
              </a:rPr>
              <a:t> </a:t>
            </a:r>
            <a:br>
              <a:rPr lang="en-US" sz="1200" b="1" dirty="0">
                <a:latin typeface="+mn-lt"/>
              </a:rPr>
            </a:br>
            <a:r>
              <a:rPr lang="en-US" sz="1200" b="1" dirty="0">
                <a:latin typeface="+mn-lt"/>
              </a:rPr>
              <a:t>A: FC threshold=2, p-value &lt;0.05, I gave variables 'name to </a:t>
            </a:r>
            <a:r>
              <a:rPr lang="en-US" sz="1200" b="1" dirty="0" err="1">
                <a:latin typeface="+mn-lt"/>
              </a:rPr>
              <a:t>MetaboAnalyst</a:t>
            </a:r>
            <a:r>
              <a:rPr lang="en-US" sz="1200" b="1" dirty="0">
                <a:latin typeface="+mn-lt"/>
              </a:rPr>
              <a:t> </a:t>
            </a:r>
            <a:br>
              <a:rPr lang="en-US" sz="1200" b="1" dirty="0">
                <a:latin typeface="+mn-lt"/>
              </a:rPr>
            </a:br>
            <a:r>
              <a:rPr lang="en-US" sz="1200" b="1" dirty="0">
                <a:latin typeface="+mn-lt"/>
              </a:rPr>
              <a:t>A: FC threshold=2, p-value &lt;0.05,</a:t>
            </a:r>
            <a:r>
              <a:rPr lang="en-US" sz="1100" b="1" dirty="0">
                <a:latin typeface="+mn-lt"/>
              </a:rPr>
              <a:t> I gave number for each variable to </a:t>
            </a:r>
            <a:r>
              <a:rPr lang="en-US" sz="1100" b="1" dirty="0" err="1">
                <a:latin typeface="+mn-lt"/>
              </a:rPr>
              <a:t>MetaboAnalyst</a:t>
            </a:r>
            <a:r>
              <a:rPr lang="en-US" sz="1100" b="1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779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Tg2576 Metabolomics analysis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 khorani</dc:creator>
  <cp:lastModifiedBy>mona khorani</cp:lastModifiedBy>
  <cp:revision>3</cp:revision>
  <dcterms:created xsi:type="dcterms:W3CDTF">2020-10-08T03:11:46Z</dcterms:created>
  <dcterms:modified xsi:type="dcterms:W3CDTF">2020-10-08T03:29:44Z</dcterms:modified>
</cp:coreProperties>
</file>