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81AC-38E5-440A-800E-8F420A48C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326EB-967E-474F-AE8A-7E0D55721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5B0D-3D37-46C1-AA42-16745500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D01-B1A4-4E7F-9838-E8225F2A70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22300-FC88-45EF-80C5-51C10679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029D-C219-4FE4-A2D7-3A9DEF40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D577-2703-40E7-939F-21CE7A1D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A38B-294F-4B9F-9170-53C7B3E3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174B-D85B-4670-8832-3FE8A70FE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A5A5E-2F96-48C2-BD7A-20A23053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D01-B1A4-4E7F-9838-E8225F2A70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BB87-D6A8-40BC-9B8B-ABE12EAB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C7D63-5618-463E-8D83-FDBDBCE8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D577-2703-40E7-939F-21CE7A1D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8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57BE1-4F2C-4322-A4A8-755FD1114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EE8A-9772-4DB6-9EBC-B0AD17368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BA63-F056-4B9D-A40C-B6E19390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D01-B1A4-4E7F-9838-E8225F2A70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829A-3273-4FDB-A888-2342EDB0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2B1D-1533-4F08-B08A-F8F96766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D577-2703-40E7-939F-21CE7A1D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BF9E-DBC9-4C0E-9FB3-709BA6B9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9C1E-2842-4C54-8A26-D68051398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5FAF-3B44-4869-A1B4-9A039664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D01-B1A4-4E7F-9838-E8225F2A70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4AF86-185A-46CA-8A4E-F14A056B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A7C9-A5CE-40B3-A338-3FDDAD2E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D577-2703-40E7-939F-21CE7A1D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028D-C728-4B8E-A223-B80F1537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7FBB5-5BF2-41BA-9B54-D0F330E7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A98A-8229-4EEF-A6DE-FA1CC127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D01-B1A4-4E7F-9838-E8225F2A70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BDFA-0BEE-4943-9387-6FC8BDAB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0990-5BE1-48AD-903A-7A46431C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D577-2703-40E7-939F-21CE7A1D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8832-CC4E-4F6D-BFC8-4FDB3392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34DE-CE8F-4F08-8452-573447FD2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5C366-EC2E-45F6-91DB-D661BE52A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2E8DA-0910-48CA-847A-769956D1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D01-B1A4-4E7F-9838-E8225F2A70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0EBC4-4FA0-4969-BA02-E4AC9E43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799A-2092-4B82-B12A-658A0E82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D577-2703-40E7-939F-21CE7A1D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005D-3AFF-43EA-9E93-8030D9F7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E0EC1-5183-47C6-8495-8FEB7008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3E4FE-3F4A-4373-8729-6D40B62D3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26A5D-F70E-4525-B7C3-61D718AA7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9E86E-C0E5-4F40-B1A1-6C9F9821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2A513-1B06-48D3-90EF-A358E65C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D01-B1A4-4E7F-9838-E8225F2A70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DB5CC-53F3-48A8-84F9-AEA81635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DFBB1-ABD1-4013-9696-4EDF2E53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D577-2703-40E7-939F-21CE7A1D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1DB9-0F28-4F05-A6B5-AD9F6F11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6BE4E-846F-47A6-B02E-5239B4A0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D01-B1A4-4E7F-9838-E8225F2A70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6507B-2B2A-4671-9BFC-BEE1F6D4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10690-6C6A-4683-9179-3E9B0C00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D577-2703-40E7-939F-21CE7A1D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5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CFFFC-186A-4381-AFCC-D57BA99D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D01-B1A4-4E7F-9838-E8225F2A70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36B10-B1A2-4629-995C-C944A272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40E9C-1A0B-4393-B1D8-0F04581B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D577-2703-40E7-939F-21CE7A1D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CAA0-4651-4663-B403-5ECAB60E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5F80-5444-41A7-B8FE-2BCD153A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46C7D-E916-4439-899E-07B6A134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B7A42-A2F1-418D-8A17-AF79ECE6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D01-B1A4-4E7F-9838-E8225F2A70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4A6BC-93FF-48E1-86E6-1395566A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1A07B-E9A3-44D2-8CCE-EE19FCE5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D577-2703-40E7-939F-21CE7A1D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1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6130-8AF6-4653-B298-8B834A69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FB6CE-332A-464E-9E10-EA1E748AE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36816-5DDB-423E-A006-2658C5212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D97AC-34BC-4894-BC3C-59AA9D8B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D01-B1A4-4E7F-9838-E8225F2A70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699EB-88E9-4D87-82CD-C709A5B0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BC87-CA67-4CAC-9510-79F8966F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D577-2703-40E7-939F-21CE7A1D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0FB0B-8B4D-4884-A49D-F54E09E1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07C51-1B7F-4EED-BB04-BB2A7704A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0A66-2D57-49BC-BD9D-B8BD5BE7D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9D01-B1A4-4E7F-9838-E8225F2A70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05B2-F623-4C01-86EC-4F43241F9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E24D-AB55-440E-A2ED-6A37D7E4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D577-2703-40E7-939F-21CE7A1D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8265-64E7-4C62-9CAA-1B6F363C1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98B03-CD0A-41A6-B07C-D95E109C4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09CE18-B7E6-45A3-9DF0-D9759B680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49" y="674704"/>
            <a:ext cx="6321316" cy="5746652"/>
          </a:xfrm>
        </p:spPr>
      </p:pic>
    </p:spTree>
    <p:extLst>
      <p:ext uri="{BB962C8B-B14F-4D97-AF65-F5344CB8AC3E}">
        <p14:creationId xmlns:p14="http://schemas.microsoft.com/office/powerpoint/2010/main" val="17364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b&#10;&#10;Description automatically generated">
            <a:extLst>
              <a:ext uri="{FF2B5EF4-FFF2-40B4-BE49-F238E27FC236}">
                <a16:creationId xmlns:a16="http://schemas.microsoft.com/office/drawing/2014/main" id="{0B55EF20-6600-4030-944D-EC53AA15E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00" y="378534"/>
            <a:ext cx="6655562" cy="61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6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1B64C7B-3C55-44C0-A209-4C1064E06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59" y="554854"/>
            <a:ext cx="6270863" cy="57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3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D5348F-E50F-4833-A589-072E9B919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02" y="266330"/>
            <a:ext cx="6905214" cy="63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1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khorani</dc:creator>
  <cp:lastModifiedBy>mona khorani</cp:lastModifiedBy>
  <cp:revision>2</cp:revision>
  <dcterms:created xsi:type="dcterms:W3CDTF">2020-07-29T16:11:29Z</dcterms:created>
  <dcterms:modified xsi:type="dcterms:W3CDTF">2020-07-29T16:28:11Z</dcterms:modified>
</cp:coreProperties>
</file>