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406"/>
    <a:srgbClr val="BC0000"/>
    <a:srgbClr val="13DD09"/>
    <a:srgbClr val="14ED09"/>
    <a:srgbClr val="21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BC4D-3C6A-4752-93A1-DD420E2C8EF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C44E9-0B7C-4238-8231-6D624A632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C44E9-0B7C-4238-8231-6D624A632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C44E9-0B7C-4238-8231-6D624A6321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5ADD-9D28-4255-913A-8BFA875E2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32189-3EA2-4316-92DA-C5DD31303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8697-208C-4F85-B2A4-3E1EBB3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99EE-573E-48BA-90A4-8F860733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2917-F53C-4022-8354-DAF13FD5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25B5-6DBC-4A35-984E-306143AE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0EC9-9541-4C71-A38E-49EBC2E5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D997-2F2B-44D9-858F-DF580CC6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D6AA-C25B-42B0-8B70-BA9CF2BB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A9C5-C781-451F-A25F-8859620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9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94DA4-72A9-43D5-8490-636EC7185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4AAB0-8251-44A2-AB2A-510164F0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2C7-59C3-4806-BB61-F4BE05DD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445D-F35D-410B-B501-D18BA486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7E3E-01A3-4851-AE66-AD50C11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EF14-A481-4564-807D-F8713F13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40C2-3734-4566-ADE2-1B09C362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F329-7C1C-4FDF-9EAC-42F73F69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B99F-7614-481F-A5C6-0AF97D06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5C7B-0359-4B08-883E-A55E1FA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DC4B-0DD4-45A7-9B67-D313E9F3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CC21-4E47-4A96-9D5A-BEF53689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A95-199D-4948-8982-9662E6E2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FBF1-C8DB-4619-8521-5B3DEDC2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383D-41E9-4743-9EAF-58305FFC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50C3-728A-436D-810C-2022EECA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3F10-0233-4728-9798-856D1713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032D9-EEFD-419C-84DC-2F61CB7F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3B50-E612-4E92-AE3B-638E947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5448-B76C-4B36-90C8-ADAAC18C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2927E-B333-42F7-8140-A742A785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61CB-BEF2-4F44-860A-4FF56DB3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913E-EF06-4F9B-9855-F46CEBA5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E5597-1D6D-48B1-B1CE-6AFF3C52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30A9-5A4F-4579-A436-401CBFFA9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A1DB5-A2CB-474C-A319-EBE8607F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1D9DA-E123-4E40-999D-33D5E17E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95BA4-2239-4D5D-B646-5420AEA3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B384A-AB94-4E60-A894-825EE8B0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7361-BBD9-4276-8CCD-2C8A0B41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425B-C884-4948-ABE5-752191DC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C5F41-C027-414F-973B-7A941638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D434E-AC41-4419-99EB-F63814A0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515A4-3960-4541-8BC2-37527F87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1D287-97EC-4EE8-A534-83984B5C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4F5E7-56C3-405D-A055-4E035826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0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5B35-19F3-4F56-A627-6EEB03C0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8349-944E-4001-B3D1-4E67AE5E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ACDEB-F363-4647-B300-A5398ECD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F00B-7FCA-4B3B-925D-0C0789F5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F6F9-F45C-47CA-B57E-367F510D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AD68-5872-4738-93CA-158082CE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F03-9FA3-4FE1-8A0C-5F24C7E8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BF5CA-80E6-40CB-973B-AB507B82B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29CC-B1AF-4B4F-92B8-AB7FECD0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DA0C-8743-4440-BC90-716C323A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2FE9-3416-44A1-B5EF-A05F7A3E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3850-7A3D-427D-BD52-AEBA4C7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7FFF-BAFF-467C-A8EF-5BC73367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217E6-7A57-4C92-8932-E3E0BB82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4109-9200-4655-8A0A-CF4EAF92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E77E-EB57-41EC-A5DD-73B2838E397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009-5CD1-4156-852E-E0169ECC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56D7-5739-4F29-98AB-34DC17FF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AD4C-DCB7-4B50-8091-59C1B9B2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D1D3B-0FA8-4FC6-B245-25BF2F73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9" y="184882"/>
            <a:ext cx="6679320" cy="6122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9AF672-EF17-46BB-845C-FDA7B008E254}"/>
              </a:ext>
            </a:extLst>
          </p:cNvPr>
          <p:cNvSpPr txBox="1"/>
          <p:nvPr/>
        </p:nvSpPr>
        <p:spPr>
          <a:xfrm>
            <a:off x="6359953" y="15771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BA0ED-5D42-40CD-A904-9C61A00FCE67}"/>
              </a:ext>
            </a:extLst>
          </p:cNvPr>
          <p:cNvSpPr txBox="1"/>
          <p:nvPr/>
        </p:nvSpPr>
        <p:spPr>
          <a:xfrm>
            <a:off x="6113172" y="26593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BDA01-C644-4A16-888E-D0557A936FC2}"/>
              </a:ext>
            </a:extLst>
          </p:cNvPr>
          <p:cNvSpPr txBox="1"/>
          <p:nvPr/>
        </p:nvSpPr>
        <p:spPr>
          <a:xfrm>
            <a:off x="2335792" y="56402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BA472-044F-40C8-982C-3C96506F44E3}"/>
              </a:ext>
            </a:extLst>
          </p:cNvPr>
          <p:cNvSpPr txBox="1"/>
          <p:nvPr/>
        </p:nvSpPr>
        <p:spPr>
          <a:xfrm>
            <a:off x="2509187" y="5529559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66D2C-2FF3-4CEC-B943-2F0C48427BBB}"/>
              </a:ext>
            </a:extLst>
          </p:cNvPr>
          <p:cNvSpPr txBox="1"/>
          <p:nvPr/>
        </p:nvSpPr>
        <p:spPr>
          <a:xfrm>
            <a:off x="5768772" y="721055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F77AC-6D98-4ECC-934A-CAF0B33CFF44}"/>
              </a:ext>
            </a:extLst>
          </p:cNvPr>
          <p:cNvSpPr txBox="1"/>
          <p:nvPr/>
        </p:nvSpPr>
        <p:spPr>
          <a:xfrm>
            <a:off x="2854001" y="5192893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4C116-FAF3-4E94-81AE-AA16B8065D5F}"/>
              </a:ext>
            </a:extLst>
          </p:cNvPr>
          <p:cNvSpPr txBox="1"/>
          <p:nvPr/>
        </p:nvSpPr>
        <p:spPr>
          <a:xfrm>
            <a:off x="5656535" y="937696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D38A3-58FD-490D-B06F-D559665D30D2}"/>
              </a:ext>
            </a:extLst>
          </p:cNvPr>
          <p:cNvSpPr txBox="1"/>
          <p:nvPr/>
        </p:nvSpPr>
        <p:spPr>
          <a:xfrm>
            <a:off x="2748692" y="5415345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49B17-87C9-478D-A48E-132A92A8FA98}"/>
              </a:ext>
            </a:extLst>
          </p:cNvPr>
          <p:cNvSpPr txBox="1"/>
          <p:nvPr/>
        </p:nvSpPr>
        <p:spPr>
          <a:xfrm>
            <a:off x="2857579" y="4971181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96DD7-CE2A-4489-9519-B37ABABD899F}"/>
              </a:ext>
            </a:extLst>
          </p:cNvPr>
          <p:cNvSpPr txBox="1"/>
          <p:nvPr/>
        </p:nvSpPr>
        <p:spPr>
          <a:xfrm>
            <a:off x="2831373" y="5307929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32A950-4AE7-4626-93CA-4169D2C397DD}"/>
              </a:ext>
            </a:extLst>
          </p:cNvPr>
          <p:cNvSpPr txBox="1"/>
          <p:nvPr/>
        </p:nvSpPr>
        <p:spPr>
          <a:xfrm>
            <a:off x="5773980" y="604615"/>
            <a:ext cx="2486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041509-1F1C-4C25-B8D5-F6A08A2A28DE}"/>
              </a:ext>
            </a:extLst>
          </p:cNvPr>
          <p:cNvSpPr txBox="1"/>
          <p:nvPr/>
        </p:nvSpPr>
        <p:spPr>
          <a:xfrm>
            <a:off x="5775351" y="495116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951AE6-D383-4C54-96D5-D58D9D3E19D7}"/>
              </a:ext>
            </a:extLst>
          </p:cNvPr>
          <p:cNvSpPr txBox="1"/>
          <p:nvPr/>
        </p:nvSpPr>
        <p:spPr>
          <a:xfrm>
            <a:off x="2857811" y="5084598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BC0000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F8125-4D90-469E-A768-A619FCA1EBDC}"/>
              </a:ext>
            </a:extLst>
          </p:cNvPr>
          <p:cNvSpPr txBox="1"/>
          <p:nvPr/>
        </p:nvSpPr>
        <p:spPr>
          <a:xfrm>
            <a:off x="5806464" y="380929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6A60F7-57DD-4BFB-B59B-97193CDCB702}"/>
              </a:ext>
            </a:extLst>
          </p:cNvPr>
          <p:cNvSpPr txBox="1"/>
          <p:nvPr/>
        </p:nvSpPr>
        <p:spPr>
          <a:xfrm>
            <a:off x="5699402" y="831864"/>
            <a:ext cx="335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822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274DB-D42F-4E41-A8C6-5506F38A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0"/>
            <a:ext cx="74814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99EB0-F68E-40E7-B909-0F66A8A37873}"/>
              </a:ext>
            </a:extLst>
          </p:cNvPr>
          <p:cNvSpPr txBox="1"/>
          <p:nvPr/>
        </p:nvSpPr>
        <p:spPr>
          <a:xfrm>
            <a:off x="8879992" y="-2334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7719C-19DC-41EF-91D9-9E9FC1D95E46}"/>
              </a:ext>
            </a:extLst>
          </p:cNvPr>
          <p:cNvSpPr txBox="1"/>
          <p:nvPr/>
        </p:nvSpPr>
        <p:spPr>
          <a:xfrm>
            <a:off x="8838022" y="102677"/>
            <a:ext cx="1866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D29C6-8C39-4C00-9F05-92A5C29343E6}"/>
              </a:ext>
            </a:extLst>
          </p:cNvPr>
          <p:cNvSpPr txBox="1"/>
          <p:nvPr/>
        </p:nvSpPr>
        <p:spPr>
          <a:xfrm>
            <a:off x="8282651" y="1228847"/>
            <a:ext cx="26742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B7800-AF92-43F8-961E-2E7955A1EC9A}"/>
              </a:ext>
            </a:extLst>
          </p:cNvPr>
          <p:cNvSpPr txBox="1"/>
          <p:nvPr/>
        </p:nvSpPr>
        <p:spPr>
          <a:xfrm>
            <a:off x="8374184" y="982343"/>
            <a:ext cx="27947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08505-4CB5-44F3-800E-02AB4695EB89}"/>
              </a:ext>
            </a:extLst>
          </p:cNvPr>
          <p:cNvSpPr txBox="1"/>
          <p:nvPr/>
        </p:nvSpPr>
        <p:spPr>
          <a:xfrm>
            <a:off x="8400147" y="857712"/>
            <a:ext cx="2535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FC058-D424-4B0A-A8C9-845960007AED}"/>
              </a:ext>
            </a:extLst>
          </p:cNvPr>
          <p:cNvSpPr txBox="1"/>
          <p:nvPr/>
        </p:nvSpPr>
        <p:spPr>
          <a:xfrm>
            <a:off x="8423984" y="732029"/>
            <a:ext cx="20583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F53DB-55CD-4A55-BC2B-2B99FDF78555}"/>
              </a:ext>
            </a:extLst>
          </p:cNvPr>
          <p:cNvSpPr txBox="1"/>
          <p:nvPr/>
        </p:nvSpPr>
        <p:spPr>
          <a:xfrm>
            <a:off x="8467027" y="608208"/>
            <a:ext cx="20583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FF50F-0F3C-423B-AD15-25AA18DBCCE7}"/>
              </a:ext>
            </a:extLst>
          </p:cNvPr>
          <p:cNvSpPr txBox="1"/>
          <p:nvPr/>
        </p:nvSpPr>
        <p:spPr>
          <a:xfrm>
            <a:off x="8666204" y="351569"/>
            <a:ext cx="3487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877FA-13F7-44EA-A166-EECBBAFFB6DA}"/>
              </a:ext>
            </a:extLst>
          </p:cNvPr>
          <p:cNvSpPr txBox="1"/>
          <p:nvPr/>
        </p:nvSpPr>
        <p:spPr>
          <a:xfrm>
            <a:off x="8558896" y="482185"/>
            <a:ext cx="2049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61BA4F-3835-4AA0-B985-017DFC890523}"/>
              </a:ext>
            </a:extLst>
          </p:cNvPr>
          <p:cNvSpPr txBox="1"/>
          <p:nvPr/>
        </p:nvSpPr>
        <p:spPr>
          <a:xfrm>
            <a:off x="8688299" y="225673"/>
            <a:ext cx="1866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6FCC5E-404E-42DE-8315-665174EAC19E}"/>
              </a:ext>
            </a:extLst>
          </p:cNvPr>
          <p:cNvSpPr txBox="1"/>
          <p:nvPr/>
        </p:nvSpPr>
        <p:spPr>
          <a:xfrm>
            <a:off x="8329504" y="1103164"/>
            <a:ext cx="26742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942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4DB11-17C7-4B99-A298-2A04A550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37" y="0"/>
            <a:ext cx="748145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046B-C231-46DB-9CC5-5791B9DA6A9B}"/>
              </a:ext>
            </a:extLst>
          </p:cNvPr>
          <p:cNvSpPr txBox="1"/>
          <p:nvPr/>
        </p:nvSpPr>
        <p:spPr>
          <a:xfrm>
            <a:off x="8567644" y="10319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0B77-24B6-488F-883E-354447580BF8}"/>
              </a:ext>
            </a:extLst>
          </p:cNvPr>
          <p:cNvSpPr txBox="1"/>
          <p:nvPr/>
        </p:nvSpPr>
        <p:spPr>
          <a:xfrm>
            <a:off x="8585720" y="-2286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5DC7D-F8B8-4C20-8FF7-24F486C13CB0}"/>
              </a:ext>
            </a:extLst>
          </p:cNvPr>
          <p:cNvSpPr txBox="1"/>
          <p:nvPr/>
        </p:nvSpPr>
        <p:spPr>
          <a:xfrm>
            <a:off x="4478454" y="6130541"/>
            <a:ext cx="4732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23E68-E626-4D85-BC5D-DAF751DC0517}"/>
              </a:ext>
            </a:extLst>
          </p:cNvPr>
          <p:cNvSpPr txBox="1"/>
          <p:nvPr/>
        </p:nvSpPr>
        <p:spPr>
          <a:xfrm>
            <a:off x="4665230" y="599807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2A15C-DA21-4A0A-B703-B6F4A46AF762}"/>
              </a:ext>
            </a:extLst>
          </p:cNvPr>
          <p:cNvSpPr txBox="1"/>
          <p:nvPr/>
        </p:nvSpPr>
        <p:spPr>
          <a:xfrm>
            <a:off x="5243431" y="5500781"/>
            <a:ext cx="300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BD73F-01FA-4B15-87F1-84A6DF299008}"/>
              </a:ext>
            </a:extLst>
          </p:cNvPr>
          <p:cNvSpPr txBox="1"/>
          <p:nvPr/>
        </p:nvSpPr>
        <p:spPr>
          <a:xfrm>
            <a:off x="8241079" y="480905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0BA0D9-6E87-4821-A0BD-056AB0E82135}"/>
              </a:ext>
            </a:extLst>
          </p:cNvPr>
          <p:cNvSpPr txBox="1"/>
          <p:nvPr/>
        </p:nvSpPr>
        <p:spPr>
          <a:xfrm>
            <a:off x="5168150" y="5748290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A6543-7902-47A4-9598-F9F110E8290B}"/>
              </a:ext>
            </a:extLst>
          </p:cNvPr>
          <p:cNvSpPr txBox="1"/>
          <p:nvPr/>
        </p:nvSpPr>
        <p:spPr>
          <a:xfrm>
            <a:off x="5054583" y="587487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DD3DC-64B8-4D3B-8ED5-ACE70D727FAB}"/>
              </a:ext>
            </a:extLst>
          </p:cNvPr>
          <p:cNvSpPr txBox="1"/>
          <p:nvPr/>
        </p:nvSpPr>
        <p:spPr>
          <a:xfrm>
            <a:off x="8349046" y="3498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7A1890-9E92-4B67-B6EE-F209A41B6B7E}"/>
              </a:ext>
            </a:extLst>
          </p:cNvPr>
          <p:cNvSpPr txBox="1"/>
          <p:nvPr/>
        </p:nvSpPr>
        <p:spPr>
          <a:xfrm>
            <a:off x="8464633" y="22806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036E0-1991-4B03-B29A-A63ADF6B1987}"/>
              </a:ext>
            </a:extLst>
          </p:cNvPr>
          <p:cNvSpPr txBox="1"/>
          <p:nvPr/>
        </p:nvSpPr>
        <p:spPr>
          <a:xfrm>
            <a:off x="8191852" y="731826"/>
            <a:ext cx="276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0CD127-DEF3-4BD6-872E-2B0439937C70}"/>
              </a:ext>
            </a:extLst>
          </p:cNvPr>
          <p:cNvSpPr txBox="1"/>
          <p:nvPr/>
        </p:nvSpPr>
        <p:spPr>
          <a:xfrm>
            <a:off x="5207333" y="5621707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C1079-82A0-4199-9481-5E36C81403B4}"/>
              </a:ext>
            </a:extLst>
          </p:cNvPr>
          <p:cNvSpPr txBox="1"/>
          <p:nvPr/>
        </p:nvSpPr>
        <p:spPr>
          <a:xfrm>
            <a:off x="8242196" y="604823"/>
            <a:ext cx="274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99B9AA-BA80-463F-A468-DBDB4B44899C}"/>
              </a:ext>
            </a:extLst>
          </p:cNvPr>
          <p:cNvSpPr txBox="1"/>
          <p:nvPr/>
        </p:nvSpPr>
        <p:spPr>
          <a:xfrm>
            <a:off x="8174567" y="85737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1661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omb&#10;&#10;Description automatically generated">
            <a:extLst>
              <a:ext uri="{FF2B5EF4-FFF2-40B4-BE49-F238E27FC236}">
                <a16:creationId xmlns:a16="http://schemas.microsoft.com/office/drawing/2014/main" id="{2C8A92D2-61E6-48D1-AB1C-3240A0793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0"/>
            <a:ext cx="7481455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191CE0-3B86-438F-869B-4345C2A54245}"/>
              </a:ext>
            </a:extLst>
          </p:cNvPr>
          <p:cNvSpPr txBox="1"/>
          <p:nvPr/>
        </p:nvSpPr>
        <p:spPr>
          <a:xfrm>
            <a:off x="4917233" y="6127822"/>
            <a:ext cx="4732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27036-3343-4F98-8575-709A3BFDB4D2}"/>
              </a:ext>
            </a:extLst>
          </p:cNvPr>
          <p:cNvSpPr txBox="1"/>
          <p:nvPr/>
        </p:nvSpPr>
        <p:spPr>
          <a:xfrm>
            <a:off x="9269730" y="-2286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AB508-B083-49AE-9F40-F0C55B23BE54}"/>
              </a:ext>
            </a:extLst>
          </p:cNvPr>
          <p:cNvSpPr txBox="1"/>
          <p:nvPr/>
        </p:nvSpPr>
        <p:spPr>
          <a:xfrm>
            <a:off x="9185910" y="10284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31FFDE-D01A-47DD-830F-8C377D95F7BF}"/>
              </a:ext>
            </a:extLst>
          </p:cNvPr>
          <p:cNvSpPr txBox="1"/>
          <p:nvPr/>
        </p:nvSpPr>
        <p:spPr>
          <a:xfrm>
            <a:off x="8954047" y="228552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D9406"/>
                </a:solidFill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A1F0DE-F5CB-4594-A5ED-784862E9C811}"/>
              </a:ext>
            </a:extLst>
          </p:cNvPr>
          <p:cNvSpPr txBox="1"/>
          <p:nvPr/>
        </p:nvSpPr>
        <p:spPr>
          <a:xfrm>
            <a:off x="5471160" y="5999448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9C860C-D5F0-4B58-8FFC-350014112E71}"/>
              </a:ext>
            </a:extLst>
          </p:cNvPr>
          <p:cNvSpPr txBox="1"/>
          <p:nvPr/>
        </p:nvSpPr>
        <p:spPr>
          <a:xfrm>
            <a:off x="5516880" y="5876550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C62B4-B175-4ABF-A2EF-05D72E3D872F}"/>
              </a:ext>
            </a:extLst>
          </p:cNvPr>
          <p:cNvSpPr txBox="1"/>
          <p:nvPr/>
        </p:nvSpPr>
        <p:spPr>
          <a:xfrm>
            <a:off x="5584913" y="575245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664EC2-DA20-4ECF-9F18-617B87AE45FD}"/>
              </a:ext>
            </a:extLst>
          </p:cNvPr>
          <p:cNvSpPr txBox="1"/>
          <p:nvPr/>
        </p:nvSpPr>
        <p:spPr>
          <a:xfrm>
            <a:off x="5710096" y="549946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C968B-51CF-45BD-ADF9-F086313FE6E1}"/>
              </a:ext>
            </a:extLst>
          </p:cNvPr>
          <p:cNvSpPr txBox="1"/>
          <p:nvPr/>
        </p:nvSpPr>
        <p:spPr>
          <a:xfrm>
            <a:off x="5759626" y="5373862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130508-CA30-4F64-ACC8-643FC6B4E2EC}"/>
              </a:ext>
            </a:extLst>
          </p:cNvPr>
          <p:cNvSpPr txBox="1"/>
          <p:nvPr/>
        </p:nvSpPr>
        <p:spPr>
          <a:xfrm>
            <a:off x="5626823" y="562516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6798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52</Words>
  <Application>Microsoft Office PowerPoint</Application>
  <PresentationFormat>Widescreen</PresentationFormat>
  <Paragraphs>52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khorani</dc:creator>
  <cp:lastModifiedBy>mona khorani</cp:lastModifiedBy>
  <cp:revision>26</cp:revision>
  <dcterms:created xsi:type="dcterms:W3CDTF">2020-08-06T19:07:36Z</dcterms:created>
  <dcterms:modified xsi:type="dcterms:W3CDTF">2020-08-19T20:20:26Z</dcterms:modified>
</cp:coreProperties>
</file>