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F405-0E70-4483-B333-2820B14D7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6421F-EE66-4914-8121-3D86B1A9C3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6EE3-F607-4537-A5F2-C3CF74BD2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B8D5-27D9-4283-A94D-29BF631458C6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4FF5-FBD8-4183-809B-5BD66C617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BF360-625B-4B27-96E1-735233A0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22D1-2E0B-4FD9-BB09-A837ECB4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23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1EBD-5AAA-4E17-AD1E-CC3488775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779B9-196B-4412-A4F7-DFF12BF28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7870D-22B9-48E7-BEED-CCF3B38BF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B8D5-27D9-4283-A94D-29BF631458C6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0B584-F29B-4712-812C-32A89F316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619BB-1D99-4A83-BAC3-644EC9854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22D1-2E0B-4FD9-BB09-A837ECB4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78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E94D9E-F32A-4875-BCDE-04A8CC9E7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EE928A-E0BE-4630-B193-66A515B6D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3DEB0-C2B6-4EE8-989C-916699509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B8D5-27D9-4283-A94D-29BF631458C6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93DA6-090C-490E-90D5-D0C5A678F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C52C4-73A5-45E1-8047-85883C0FB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22D1-2E0B-4FD9-BB09-A837ECB4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02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A636A-D21D-491F-B152-34687DC4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11B71-7414-4AA8-8FAA-35D770E86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C3ADF-63DD-4A31-8B60-6A37C43AC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B8D5-27D9-4283-A94D-29BF631458C6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EFCC3-D93C-440C-BA6A-E316B60FF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E22ED-C899-4E6B-8E57-AF6AC6174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22D1-2E0B-4FD9-BB09-A837ECB4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27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74F61-4FE1-4B0B-BB99-F0E6D84CC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CD1B4-73F0-445B-B4D4-1F1B53E8B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B9A9E-C46F-44EA-81F9-EDB658B0E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B8D5-27D9-4283-A94D-29BF631458C6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6061E-9AFC-4ECE-B245-C61CD4547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89557-316C-418B-8723-11D21366F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22D1-2E0B-4FD9-BB09-A837ECB4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08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16A69-276D-41FB-AB72-00D05B586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5CC3E-7792-4A47-9032-71EB212D12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1A5D7C-9805-4BCC-9C69-C95A5F778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36879-B13E-4126-BD32-E59DAF5E9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B8D5-27D9-4283-A94D-29BF631458C6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5FA3D-7198-4571-AB58-1EB890125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FC20F-78E3-40F9-8A31-042036E4E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22D1-2E0B-4FD9-BB09-A837ECB4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41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6E0AE-66AA-497B-9158-CBBC94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02E06-FDD5-470E-BDE4-EC1766602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04E6B1-2D55-4982-9EC7-04F8EF3AF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D2EC58-4C8C-4674-B2F2-978BC2B16F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BE291B-F1D1-4CEF-9A66-206A8C6241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50DF12-A3EC-4309-B2A0-970A7B617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B8D5-27D9-4283-A94D-29BF631458C6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E0FC-D9F0-4D8F-BF3B-893123572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398FFC-8131-4015-B60B-D7E5EADFA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22D1-2E0B-4FD9-BB09-A837ECB4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16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CE748-39D6-4D44-B983-56E959466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4E498A-01FF-48B8-901D-730625725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B8D5-27D9-4283-A94D-29BF631458C6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EB1FC7-63DA-4E52-8DB6-FDF191EDA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414B67-5E65-4CB5-97A5-723B6CC16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22D1-2E0B-4FD9-BB09-A837ECB4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15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52AB89-93A7-468A-9042-A6614EC9D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B8D5-27D9-4283-A94D-29BF631458C6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9CA98E-7EB8-471C-B534-432706AA8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4F019-3C1B-433E-9EA5-E95DDCF0E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22D1-2E0B-4FD9-BB09-A837ECB4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6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95623-4756-4269-A4AF-7DD728156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A5F16-E124-437B-BA9C-0DEF57B54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D2751-3441-4172-8239-CF7D59B3A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5F5BB-8A14-4377-9D68-D58AC4103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B8D5-27D9-4283-A94D-29BF631458C6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386A4-ABF6-4DEA-B818-C6131CFD5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B6F78-58D0-42F0-AEF6-67E22A10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22D1-2E0B-4FD9-BB09-A837ECB4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86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3CA81-2131-49A5-8D21-75D389404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1AC6AC-D521-4520-A073-4C290BBE9F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053D51-D579-4A5A-B224-A6547E67D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625A7-CDD7-4F40-B494-05EDAE0CE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B8D5-27D9-4283-A94D-29BF631458C6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1E213-7514-4F42-B11C-4E545355D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20090-4019-4FA6-8D41-3A49BA84A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22D1-2E0B-4FD9-BB09-A837ECB4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6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C08EF1-74F9-4829-ADE6-77DA1E7C1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7E175-F00F-4257-9778-715C8F800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3876F-00D9-464F-A720-54E8FCE88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BB8D5-27D9-4283-A94D-29BF631458C6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13B7F-7B7F-4792-BEB2-89104821ED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8DF91-FF98-41EE-BBA1-ABA712E567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522D1-2E0B-4FD9-BB09-A837ECB4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6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8ABEF91-39ED-44CA-A8EB-D94847BF0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260" y="472441"/>
            <a:ext cx="9049078" cy="626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485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Khorani, Mona</dc:creator>
  <cp:lastModifiedBy>Khorani, Mona</cp:lastModifiedBy>
  <cp:revision>2</cp:revision>
  <dcterms:created xsi:type="dcterms:W3CDTF">2020-12-15T21:31:57Z</dcterms:created>
  <dcterms:modified xsi:type="dcterms:W3CDTF">2020-12-15T21:37:07Z</dcterms:modified>
</cp:coreProperties>
</file>