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1CD3-6899-46DE-A538-175E13EEA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71B81-1EDF-4F43-A59D-E1763C25C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1482-224E-4B39-BCDF-A6CCD50E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2454-A88D-4052-9CD7-81582424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B592-48D7-430B-8634-096CCE63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8A3-3732-4304-8A31-7C934DAE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5714E-CAF7-4674-B2DC-8689A6C54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AB2F-3FB8-4A28-A73A-D776DACD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E29A-F5C1-4A96-8443-374FD1B3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3C5C-A6DB-47DA-BE17-987AF715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BA816-F7D2-4454-9A60-26B7895D6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DFECA-BE56-43C2-BB6C-CF00CABA7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4257-F4C3-428E-AC8D-1755DF3F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872C-A1F3-4583-9FEA-F6D3CBF8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89A6-9E56-44D1-A8FD-BE95CEF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0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67FC-B90F-4925-BFB4-1207BFAD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AC05-60FE-4F8C-A584-B98D1A1B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0FA68-84EA-460B-BF03-ADA45ADD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44D9-87F3-450A-98CB-7CEB5FF0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7157-80B9-40AE-AB46-F6166127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7601-F201-45C6-857E-8781E47B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ACE8C-AB5C-4DA5-B4FD-6DF7A6F4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80A4-5411-4E8E-847A-28A16A74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101A-A3F7-4B27-B902-48318444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0A05-B09C-4595-B830-40510CFB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6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B4EC-04BF-4B79-8177-DF8B3410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B319-DE48-43AD-B046-670D0BFA9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4C80A-25C6-4E9C-8F23-F40940E1C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C8FF4-E25F-4032-A8D2-CEFD7636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E4765-3491-4B0C-869F-182527AA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D891F-1FB9-4500-A79D-806B553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72A6-CBD6-4B1E-A29A-FC0EC0DA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41D31-EED9-4497-8A3E-9B09875A8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E42EF-540E-4537-86CC-B753DFAEA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F40D4-813E-4DFD-881C-89EC3837C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BB72B-89AB-4AD4-ADC1-D3FECECE8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E1897-6E41-43BB-B708-733ABB31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5A844-E56C-4162-A4AD-8DA347EA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65A4A-AE01-42F6-9266-B5BAF5FB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F6AA-73DD-443E-B558-F044274F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A50F9-CD85-45FA-AD84-FBAD8BF6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2E9CE-2535-4D1B-8FDC-FC01DC38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5D639-A758-4DE9-8F39-A4802912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8B5AD-30C8-4A40-AEEA-5BFD66AB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6E5C8-D342-4703-93C5-F7C900E8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3AE7D-1B38-4497-8EF2-114ED36C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1FDF-1458-4F37-B7A0-16A842AC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A327-0A1F-48C8-AAB0-97046124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C9F94-BF97-4FF6-9251-7F3EBB90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75276-2F34-4271-A9E3-1803D6D2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A6FAE-CCF5-4581-A626-ADEB53CE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08904-6A9D-4E89-A0F8-11803095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2F8B-E80F-4D67-B784-11FDAE49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5190A-A6CC-493F-80B7-F972547DC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09C53-6231-4606-B765-B632E39E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3E5B4-CB88-4710-9A93-98F8A0A8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66E2C-3628-474F-8245-36D13CBC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AA52C-0C9A-4710-92BA-25E86C94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A89F0-F374-4BD2-B4C1-CE1F5B99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1CB7-EA2D-466E-9BBC-14CAA473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22C3-711A-4F2A-A35B-E272089C4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CDCE-D43E-42DB-9F60-88F390793CE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61A8-7DE6-418D-AF7F-1CE6087B0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E5AC6-A8DB-4E6A-9B99-9ED155D4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C633-D034-4DF3-BDE6-2EE462A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2D92-FC65-476A-A234-65FBB8C36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BE448-8576-4016-B592-E8A18DA92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07419E3-3CC4-45BC-BA6D-848122552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2" y="0"/>
            <a:ext cx="74814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2FDA5-266D-4EE0-9D38-BD8A6A8B9BA2}"/>
              </a:ext>
            </a:extLst>
          </p:cNvPr>
          <p:cNvSpPr txBox="1"/>
          <p:nvPr/>
        </p:nvSpPr>
        <p:spPr>
          <a:xfrm>
            <a:off x="9324437" y="18353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82162-F12D-428B-AEB3-C5AB9DF39294}"/>
              </a:ext>
            </a:extLst>
          </p:cNvPr>
          <p:cNvSpPr txBox="1"/>
          <p:nvPr/>
        </p:nvSpPr>
        <p:spPr>
          <a:xfrm>
            <a:off x="9044252" y="310742"/>
            <a:ext cx="6094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609CD-0D22-4B61-860B-F63BC86E155E}"/>
              </a:ext>
            </a:extLst>
          </p:cNvPr>
          <p:cNvSpPr txBox="1"/>
          <p:nvPr/>
        </p:nvSpPr>
        <p:spPr>
          <a:xfrm>
            <a:off x="5120587" y="6130701"/>
            <a:ext cx="6094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4800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25E7B8D-6708-4D30-B3E6-3B36A3AFC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57" y="119270"/>
            <a:ext cx="748145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0594F0-DCF9-4D92-9003-AD2A94D9A78D}"/>
              </a:ext>
            </a:extLst>
          </p:cNvPr>
          <p:cNvSpPr txBox="1"/>
          <p:nvPr/>
        </p:nvSpPr>
        <p:spPr>
          <a:xfrm>
            <a:off x="8022632" y="2992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A82FA-68D7-4B6D-AE90-01ED400B0AAC}"/>
              </a:ext>
            </a:extLst>
          </p:cNvPr>
          <p:cNvSpPr txBox="1"/>
          <p:nvPr/>
        </p:nvSpPr>
        <p:spPr>
          <a:xfrm>
            <a:off x="7747969" y="553002"/>
            <a:ext cx="6094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1EAA9-4228-4B53-9051-1FED34892959}"/>
              </a:ext>
            </a:extLst>
          </p:cNvPr>
          <p:cNvSpPr txBox="1"/>
          <p:nvPr/>
        </p:nvSpPr>
        <p:spPr>
          <a:xfrm>
            <a:off x="7891092" y="426147"/>
            <a:ext cx="6094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0B5B5-D2B6-4673-8193-ED22DF6237B1}"/>
              </a:ext>
            </a:extLst>
          </p:cNvPr>
          <p:cNvSpPr txBox="1"/>
          <p:nvPr/>
        </p:nvSpPr>
        <p:spPr>
          <a:xfrm>
            <a:off x="7747969" y="671906"/>
            <a:ext cx="6094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5791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94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Khorani, Mona</dc:creator>
  <cp:lastModifiedBy>Khorani, Mona</cp:lastModifiedBy>
  <cp:revision>6</cp:revision>
  <dcterms:created xsi:type="dcterms:W3CDTF">2020-12-07T04:41:17Z</dcterms:created>
  <dcterms:modified xsi:type="dcterms:W3CDTF">2020-12-11T08:19:59Z</dcterms:modified>
</cp:coreProperties>
</file>