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000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100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228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728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945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6374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669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7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487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7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059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174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93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238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7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347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7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B9405E-27C0-4D55-ADD2-B03D267DA25D}" type="datetimeFigureOut">
              <a:rPr lang="uk-UA" smtClean="0"/>
              <a:t>04.07.2021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D3D1-5A14-4FF7-B8CE-5B5E8DA39B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781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1169" y="1138707"/>
            <a:ext cx="8825658" cy="1926465"/>
          </a:xfrm>
        </p:spPr>
        <p:txBody>
          <a:bodyPr/>
          <a:lstStyle/>
          <a:p>
            <a:r>
              <a:rPr lang="en-US" sz="8000" dirty="0" smtClean="0"/>
              <a:t>Project Planning</a:t>
            </a:r>
            <a:endParaRPr lang="uk-UA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50055" y="3889420"/>
            <a:ext cx="5370492" cy="17901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«Время следует использовать творчески и всегда понимать, что любое время – это шанс свершить великое»</a:t>
            </a:r>
            <a:b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Мартин Лютер Кинг</a:t>
            </a:r>
          </a:p>
          <a:p>
            <a:endParaRPr lang="uk-U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61" y="6123369"/>
            <a:ext cx="1354586" cy="4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5410" y="1303415"/>
            <a:ext cx="8813293" cy="2689036"/>
          </a:xfrm>
        </p:spPr>
        <p:txBody>
          <a:bodyPr/>
          <a:lstStyle/>
          <a:p>
            <a:r>
              <a:rPr lang="ru-RU" sz="3500" dirty="0" smtClean="0"/>
              <a:t>Мы </a:t>
            </a:r>
            <a:r>
              <a:rPr lang="ru-RU" sz="3500" dirty="0" smtClean="0"/>
              <a:t>– </a:t>
            </a:r>
            <a:r>
              <a:rPr lang="ru-RU" sz="3500" dirty="0" smtClean="0"/>
              <a:t>команда креативных разработчиков и мы создали для Тебя проект </a:t>
            </a:r>
            <a:r>
              <a:rPr lang="en-US" sz="3500" dirty="0" smtClean="0"/>
              <a:t>Project Planning</a:t>
            </a:r>
            <a:r>
              <a:rPr lang="ru-RU" sz="3500" dirty="0" smtClean="0"/>
              <a:t>, который позволит эффективно распоряжаться своим временем</a:t>
            </a:r>
            <a:endParaRPr lang="uk-UA" sz="3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8682" y="4101900"/>
            <a:ext cx="5081865" cy="121707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Идея проекта: </a:t>
            </a:r>
            <a:b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«ты – хочешь успеть все.</a:t>
            </a:r>
            <a:b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мы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знаем как это сделать.»</a:t>
            </a:r>
            <a:endParaRPr lang="uk-U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61" y="6123369"/>
            <a:ext cx="1354586" cy="4368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88" y="4629934"/>
            <a:ext cx="3366451" cy="14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5410" y="1303416"/>
            <a:ext cx="8813293" cy="1130692"/>
          </a:xfrm>
        </p:spPr>
        <p:txBody>
          <a:bodyPr/>
          <a:lstStyle/>
          <a:p>
            <a:r>
              <a:rPr lang="ru-RU" sz="3500" dirty="0" smtClean="0"/>
              <a:t>Ты – руководитель отдела или целой компании?</a:t>
            </a:r>
            <a:endParaRPr lang="uk-UA" sz="3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0192" y="3030101"/>
            <a:ext cx="5880355" cy="246988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Тогда тебе нужно знать: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1.чем занят каждый твой сотрудник в данную минуту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2.Сколько времени он тратит на решение конкретной задачи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3.Как увеличить производительность отдела (компании)</a:t>
            </a:r>
            <a:endParaRPr lang="uk-U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61" y="6123369"/>
            <a:ext cx="1354586" cy="4368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08" y="3030101"/>
            <a:ext cx="2827347" cy="23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7437" y="452718"/>
            <a:ext cx="8183397" cy="850697"/>
          </a:xfrm>
        </p:spPr>
        <p:txBody>
          <a:bodyPr/>
          <a:lstStyle/>
          <a:p>
            <a:r>
              <a:rPr lang="ru-RU" dirty="0" smtClean="0"/>
              <a:t>Просто сравни: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1332745"/>
            <a:ext cx="4396338" cy="576262"/>
          </a:xfrm>
        </p:spPr>
        <p:txBody>
          <a:bodyPr/>
          <a:lstStyle/>
          <a:p>
            <a:r>
              <a:rPr lang="ru-RU" b="1" dirty="0" smtClean="0"/>
              <a:t>Ты без </a:t>
            </a:r>
            <a:r>
              <a:rPr lang="en-US" b="1" dirty="0" smtClean="0"/>
              <a:t>Project Planning</a:t>
            </a:r>
            <a:endParaRPr lang="uk-UA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1967313"/>
            <a:ext cx="4396339" cy="2540293"/>
          </a:xfrm>
        </p:spPr>
        <p:txBody>
          <a:bodyPr/>
          <a:lstStyle/>
          <a:p>
            <a:r>
              <a:rPr lang="ru-RU" dirty="0" smtClean="0"/>
              <a:t>Пока ты работаешь, твой подчиненный пьет кофе</a:t>
            </a:r>
          </a:p>
          <a:p>
            <a:r>
              <a:rPr lang="ru-RU" dirty="0" smtClean="0"/>
              <a:t>Пока ты на совещании, твой подчиненный сидит в соцсетях</a:t>
            </a:r>
          </a:p>
          <a:p>
            <a:r>
              <a:rPr lang="ru-RU" dirty="0" smtClean="0"/>
              <a:t>Ты спрашиваешь на каком этапе решение задачи – получаешь невнятный ответ и постоянный перенос сроков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1967314"/>
            <a:ext cx="4396339" cy="267015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Ставишь задачу и назначаешь срок выполнения</a:t>
            </a:r>
            <a:endParaRPr lang="ru-RU" dirty="0"/>
          </a:p>
          <a:p>
            <a:r>
              <a:rPr lang="ru-RU" dirty="0" smtClean="0"/>
              <a:t>Выявляешь эффективных сотрудников и формируешь команду профессионалов</a:t>
            </a:r>
          </a:p>
          <a:p>
            <a:r>
              <a:rPr lang="ru-RU" dirty="0" smtClean="0"/>
              <a:t>Определяешь задачи, с которыми сотрудник справляется лучше, чем с другими и в дальнейшем даешь ему задачи подобного типа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61" y="6123369"/>
            <a:ext cx="1354586" cy="436805"/>
          </a:xfrm>
          <a:prstGeom prst="rect">
            <a:avLst/>
          </a:prstGeo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5499650" y="1332745"/>
            <a:ext cx="4396339" cy="576262"/>
          </a:xfrm>
        </p:spPr>
        <p:txBody>
          <a:bodyPr/>
          <a:lstStyle/>
          <a:p>
            <a:r>
              <a:rPr lang="ru-RU" b="1" dirty="0" smtClean="0">
                <a:solidFill>
                  <a:srgbClr val="00B050"/>
                </a:solidFill>
              </a:rPr>
              <a:t>Ты с </a:t>
            </a:r>
            <a:r>
              <a:rPr lang="en-US" b="1" dirty="0" smtClean="0">
                <a:solidFill>
                  <a:srgbClr val="00B050"/>
                </a:solidFill>
              </a:rPr>
              <a:t>Project Planning</a:t>
            </a:r>
            <a:endParaRPr lang="uk-UA" b="1" dirty="0">
              <a:solidFill>
                <a:srgbClr val="00B050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10" y="4637469"/>
            <a:ext cx="2006846" cy="14859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06" y="4646994"/>
            <a:ext cx="1962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5410" y="1303415"/>
            <a:ext cx="8813293" cy="1594331"/>
          </a:xfrm>
        </p:spPr>
        <p:txBody>
          <a:bodyPr/>
          <a:lstStyle/>
          <a:p>
            <a:r>
              <a:rPr lang="ru-RU" sz="3500" dirty="0" smtClean="0"/>
              <a:t>Ты хочешь быть справедливым руководителем? С этим мы тоже можем помочь!</a:t>
            </a:r>
            <a:endParaRPr lang="uk-UA" sz="3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5410" y="3277653"/>
            <a:ext cx="6952294" cy="24534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planning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продуктивности каждого сотрудника позволит: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1.Поощрять тех, кто хорошо справляется (денежная премия, дополнительный выходной, устная благодарность)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2.Выделить тех, кто справляется плохо (с ними можно провести беседу или отправить на курсы повышения квалификации)</a:t>
            </a:r>
            <a:endParaRPr lang="uk-U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61" y="6123369"/>
            <a:ext cx="1354586" cy="4368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486" y="1545263"/>
            <a:ext cx="2828062" cy="432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5410" y="1303415"/>
            <a:ext cx="8813293" cy="1833083"/>
          </a:xfrm>
        </p:spPr>
        <p:txBody>
          <a:bodyPr/>
          <a:lstStyle/>
          <a:p>
            <a:r>
              <a:rPr lang="ru-RU" sz="3500" dirty="0" smtClean="0"/>
              <a:t>Поздравляем!</a:t>
            </a:r>
            <a:br>
              <a:rPr lang="ru-RU" sz="3500" dirty="0" smtClean="0"/>
            </a:br>
            <a:r>
              <a:rPr lang="ru-RU" sz="3500" dirty="0" smtClean="0"/>
              <a:t>С </a:t>
            </a:r>
            <a:r>
              <a:rPr lang="en-US" sz="3500" dirty="0" smtClean="0"/>
              <a:t>Project Planning</a:t>
            </a:r>
            <a:r>
              <a:rPr lang="ru-RU" sz="3500" dirty="0" smtClean="0"/>
              <a:t> Ты пополнишь ряды успешных руководителей!</a:t>
            </a:r>
            <a:endParaRPr lang="uk-UA" sz="3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23560" y="4101900"/>
            <a:ext cx="4396987" cy="1332985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«собраться вместе есть начало. Держаться вместе есть прогресс. Работать вместе есть успех»</a:t>
            </a:r>
            <a:b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генри форд</a:t>
            </a:r>
            <a:endParaRPr lang="uk-U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61" y="6123369"/>
            <a:ext cx="1354586" cy="4368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10" y="3734697"/>
            <a:ext cx="4782207" cy="26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231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Project Planning</vt:lpstr>
      <vt:lpstr>Мы – команда креативных разработчиков и мы создали для Тебя проект Project Planning, который позволит эффективно распоряжаться своим временем</vt:lpstr>
      <vt:lpstr>Ты – руководитель отдела или целой компании?</vt:lpstr>
      <vt:lpstr>Просто сравни:</vt:lpstr>
      <vt:lpstr>Ты хочешь быть справедливым руководителем? С этим мы тоже можем помочь!</vt:lpstr>
      <vt:lpstr>Поздравляем! С Project Planning Ты пополнишь ряды успешных руководителей!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</dc:title>
  <dc:creator>Мира</dc:creator>
  <cp:lastModifiedBy>Мира</cp:lastModifiedBy>
  <cp:revision>14</cp:revision>
  <dcterms:created xsi:type="dcterms:W3CDTF">2021-07-04T09:57:30Z</dcterms:created>
  <dcterms:modified xsi:type="dcterms:W3CDTF">2021-07-04T12:10:09Z</dcterms:modified>
</cp:coreProperties>
</file>