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8"/>
  </p:notesMasterIdLst>
  <p:handoutMasterIdLst>
    <p:handoutMasterId r:id="rId9"/>
  </p:handoutMasterIdLst>
  <p:sldIdLst>
    <p:sldId id="256" r:id="rId2"/>
    <p:sldId id="258" r:id="rId3"/>
    <p:sldId id="266" r:id="rId4"/>
    <p:sldId id="267" r:id="rId5"/>
    <p:sldId id="262" r:id="rId6"/>
    <p:sldId id="26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5791" autoAdjust="0"/>
  </p:normalViewPr>
  <p:slideViewPr>
    <p:cSldViewPr snapToGrid="0">
      <p:cViewPr varScale="1">
        <p:scale>
          <a:sx n="115" d="100"/>
          <a:sy n="115" d="100"/>
        </p:scale>
        <p:origin x="-167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294"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4910AB-AEF0-414C-82CB-791080B1186B}" type="datetimeFigureOut">
              <a:rPr lang="en-US" smtClean="0"/>
              <a:pPr/>
              <a:t>4/4/2018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160085-B71D-4972-BF56-8CBB3DB8CAF7}" type="slidenum">
              <a:rPr lang="en-US" smtClean="0"/>
              <a:pPr/>
              <a:t>‹#›</a:t>
            </a:fld>
            <a:endParaRPr lang="en-US" dirty="0"/>
          </a:p>
        </p:txBody>
      </p:sp>
    </p:spTree>
    <p:extLst>
      <p:ext uri="{BB962C8B-B14F-4D97-AF65-F5344CB8AC3E}">
        <p14:creationId xmlns:p14="http://schemas.microsoft.com/office/powerpoint/2010/main" val="3027702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AE38D-E020-46F3-803D-8636C5B7B74E}" type="datetimeFigureOut">
              <a:rPr lang="en-US" smtClean="0"/>
              <a:pPr/>
              <a:t>4/4/2018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DE7DC8-A302-4EFB-9208-987A80C71CE4}" type="slidenum">
              <a:rPr lang="en-US" smtClean="0"/>
              <a:pPr/>
              <a:t>‹#›</a:t>
            </a:fld>
            <a:endParaRPr lang="en-US" dirty="0"/>
          </a:p>
        </p:txBody>
      </p:sp>
    </p:spTree>
    <p:extLst>
      <p:ext uri="{BB962C8B-B14F-4D97-AF65-F5344CB8AC3E}">
        <p14:creationId xmlns:p14="http://schemas.microsoft.com/office/powerpoint/2010/main" val="2691298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Send a simple text message</a:t>
            </a:r>
          </a:p>
          <a:p>
            <a:pPr marL="228600" indent="-228600">
              <a:buAutoNum type="arabicPeriod" startAt="2"/>
            </a:pPr>
            <a:r>
              <a:rPr lang="en-US" dirty="0" smtClean="0"/>
              <a:t>Use representative website</a:t>
            </a:r>
          </a:p>
          <a:p>
            <a:pPr marL="228600" indent="-228600">
              <a:buAutoNum type="arabicPeriod" startAt="2"/>
            </a:pPr>
            <a:r>
              <a:rPr lang="en-US" dirty="0" smtClean="0"/>
              <a:t>Use</a:t>
            </a:r>
            <a:r>
              <a:rPr lang="en-US" baseline="0" dirty="0" smtClean="0"/>
              <a:t> </a:t>
            </a:r>
            <a:r>
              <a:rPr lang="en-US" dirty="0" smtClean="0"/>
              <a:t>phone dialer</a:t>
            </a:r>
            <a:endParaRPr lang="en-US" baseline="0" dirty="0" smtClean="0"/>
          </a:p>
          <a:p>
            <a:pPr marL="228600" indent="-228600">
              <a:buAutoNum type="arabicPeriod" startAt="2"/>
            </a:pPr>
            <a:r>
              <a:rPr lang="en-US" baseline="0" dirty="0" smtClean="0"/>
              <a:t>Use web browser</a:t>
            </a:r>
            <a:endParaRPr lang="en-US" dirty="0"/>
          </a:p>
        </p:txBody>
      </p:sp>
      <p:sp>
        <p:nvSpPr>
          <p:cNvPr id="4" name="Slide Number Placeholder 3"/>
          <p:cNvSpPr>
            <a:spLocks noGrp="1"/>
          </p:cNvSpPr>
          <p:nvPr>
            <p:ph type="sldNum" sz="quarter" idx="10"/>
          </p:nvPr>
        </p:nvSpPr>
        <p:spPr/>
        <p:txBody>
          <a:bodyPr/>
          <a:lstStyle/>
          <a:p>
            <a:fld id="{74DE7DC8-A302-4EFB-9208-987A80C71CE4}"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DB771E-4AED-4DD3-8AA1-5D9FD2224F14}" type="datetimeFigureOut">
              <a:rPr lang="en-US" smtClean="0"/>
              <a:pPr/>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DB771E-4AED-4DD3-8AA1-5D9FD2224F14}" type="datetimeFigureOut">
              <a:rPr lang="en-US" smtClean="0"/>
              <a:pPr/>
              <a:t>4/4/2018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DB771E-4AED-4DD3-8AA1-5D9FD2224F14}" type="datetimeFigureOut">
              <a:rPr lang="en-US" smtClean="0"/>
              <a:pPr/>
              <a:t>4/4/2018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DB771E-4AED-4DD3-8AA1-5D9FD2224F14}" type="datetimeFigureOut">
              <a:rPr lang="en-US" smtClean="0"/>
              <a:pPr/>
              <a:t>4/4/2018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DB771E-4AED-4DD3-8AA1-5D9FD2224F14}" type="datetimeFigureOut">
              <a:rPr lang="en-US" smtClean="0"/>
              <a:pPr/>
              <a:t>4/4/2018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DB771E-4AED-4DD3-8AA1-5D9FD2224F14}" type="datetimeFigureOut">
              <a:rPr lang="en-US" smtClean="0"/>
              <a:pPr/>
              <a:t>4/4/2018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DB771E-4AED-4DD3-8AA1-5D9FD2224F14}" type="datetimeFigureOut">
              <a:rPr lang="en-US" smtClean="0"/>
              <a:pPr/>
              <a:t>4/4/2018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B771E-4AED-4DD3-8AA1-5D9FD2224F14}" type="datetimeFigureOut">
              <a:rPr lang="en-US" smtClean="0"/>
              <a:pPr/>
              <a:t>4/4/2018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45BDA-BE5F-4906-81CD-575A5803D33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29111" y="4261150"/>
            <a:ext cx="1630638" cy="646331"/>
          </a:xfrm>
          <a:prstGeom prst="rect">
            <a:avLst/>
          </a:prstGeom>
          <a:noFill/>
        </p:spPr>
        <p:txBody>
          <a:bodyPr wrap="none" rtlCol="0">
            <a:spAutoFit/>
          </a:bodyPr>
          <a:lstStyle/>
          <a:p>
            <a:pPr algn="ctr"/>
            <a:r>
              <a:rPr lang="en-US" dirty="0"/>
              <a:t>Andrew Heifetz</a:t>
            </a:r>
            <a:endParaRPr lang="en-US" dirty="0" smtClean="0"/>
          </a:p>
          <a:p>
            <a:pPr algn="ctr"/>
            <a:r>
              <a:rPr lang="en-US" dirty="0" smtClean="0"/>
              <a:t>Kirk Kalvar</a:t>
            </a:r>
          </a:p>
        </p:txBody>
      </p:sp>
      <p:sp>
        <p:nvSpPr>
          <p:cNvPr id="7" name="Title 1"/>
          <p:cNvSpPr txBox="1">
            <a:spLocks/>
          </p:cNvSpPr>
          <p:nvPr/>
        </p:nvSpPr>
        <p:spPr>
          <a:xfrm>
            <a:off x="1610687" y="621402"/>
            <a:ext cx="5704513" cy="3285587"/>
          </a:xfrm>
          <a:prstGeom prst="rect">
            <a:avLst/>
          </a:prstGeom>
        </p:spPr>
        <p:txBody>
          <a:bodyPr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Using S3 Events to Import AWS Config Snapshots into ElasticSearch with Lambda</a:t>
            </a:r>
            <a:endParaRPr kumimoji="0" lang="en-US" sz="4400" b="0" i="0" u="none" strike="noStrike" kern="1200" cap="none" spc="0" normalizeH="0" baseline="0" noProof="0" dirty="0">
              <a:ln>
                <a:noFill/>
              </a:ln>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2028" y="1683147"/>
            <a:ext cx="6705600" cy="4247317"/>
          </a:xfrm>
          <a:prstGeom prst="rect">
            <a:avLst/>
          </a:prstGeom>
          <a:noFill/>
        </p:spPr>
        <p:txBody>
          <a:bodyPr wrap="square" rtlCol="0">
            <a:spAutoFit/>
          </a:bodyPr>
          <a:lstStyle/>
          <a:p>
            <a:pPr>
              <a:buFont typeface="Arial" pitchFamily="34" charset="0"/>
              <a:buChar char="•"/>
            </a:pPr>
            <a:r>
              <a:rPr lang="en-US" dirty="0" smtClean="0"/>
              <a:t>  </a:t>
            </a:r>
            <a:r>
              <a:rPr lang="en-US" dirty="0"/>
              <a:t>AWS Config provides a detailed view of your configurations of your AWS resources and their relationships to other resources. For example, you can find out which resources are set up in your default VPC or which Availability Zone has the most EC2 instances. </a:t>
            </a:r>
            <a:endParaRPr lang="en-US" dirty="0" smtClean="0"/>
          </a:p>
          <a:p>
            <a:pPr>
              <a:buFont typeface="Arial" pitchFamily="34" charset="0"/>
              <a:buChar char="•"/>
            </a:pPr>
            <a:endParaRPr lang="en-US" dirty="0" smtClean="0"/>
          </a:p>
          <a:p>
            <a:pPr>
              <a:buFont typeface="Arial" pitchFamily="34" charset="0"/>
              <a:buChar char="•"/>
            </a:pPr>
            <a:r>
              <a:rPr lang="en-US" dirty="0"/>
              <a:t> ElasticSearch and Kibana are some of the most popular free, open-source solutions out there to analyze and visualize data. </a:t>
            </a:r>
            <a:r>
              <a:rPr lang="en-US" dirty="0" smtClean="0"/>
              <a:t>It </a:t>
            </a:r>
            <a:r>
              <a:rPr lang="en-US" dirty="0"/>
              <a:t>provides out-of-the-box data analysis queries and filters, such as data aggregates and term counts. Kibana is the visualization and searching UI that opens up the ElasticSearch data to the regular user.</a:t>
            </a:r>
          </a:p>
          <a:p>
            <a:pPr>
              <a:buFont typeface="Arial" pitchFamily="34" charset="0"/>
              <a:buChar char="•"/>
            </a:pPr>
            <a:endParaRPr lang="en-US" dirty="0"/>
          </a:p>
          <a:p>
            <a:pPr>
              <a:buFont typeface="Arial" pitchFamily="34" charset="0"/>
              <a:buChar char="•"/>
            </a:pPr>
            <a:r>
              <a:rPr lang="en-US" dirty="0" smtClean="0"/>
              <a:t> Using S3 Events and Lambda we can run a  python script when a AWS Config Snapshot is written to S3, </a:t>
            </a:r>
            <a:r>
              <a:rPr lang="en-US" dirty="0" smtClean="0"/>
              <a:t>parse </a:t>
            </a:r>
            <a:r>
              <a:rPr lang="en-US" dirty="0"/>
              <a:t>the snapshot (which is just a huge JSON blob); and ingests the JSON array elements into </a:t>
            </a:r>
            <a:r>
              <a:rPr lang="en-US" dirty="0" smtClean="0"/>
              <a:t>ElasticSearch.</a:t>
            </a:r>
            <a:endParaRPr lang="en-US" dirty="0"/>
          </a:p>
        </p:txBody>
      </p:sp>
      <p:sp>
        <p:nvSpPr>
          <p:cNvPr id="6" name="Title 1"/>
          <p:cNvSpPr>
            <a:spLocks noGrp="1"/>
          </p:cNvSpPr>
          <p:nvPr>
            <p:ph type="title"/>
          </p:nvPr>
        </p:nvSpPr>
        <p:spPr>
          <a:xfrm>
            <a:off x="457200" y="274638"/>
            <a:ext cx="8229600" cy="1143000"/>
          </a:xfrm>
        </p:spPr>
        <p:txBody>
          <a:bodyPr>
            <a:normAutofit/>
          </a:bodyPr>
          <a:lstStyle/>
          <a:p>
            <a:r>
              <a:rPr lang="en-US" dirty="0" smtClean="0"/>
              <a:t>Introduction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Requirements</a:t>
            </a:r>
            <a:endParaRPr lang="en-US" dirty="0"/>
          </a:p>
        </p:txBody>
      </p:sp>
      <p:sp>
        <p:nvSpPr>
          <p:cNvPr id="4" name="TextBox 3"/>
          <p:cNvSpPr txBox="1"/>
          <p:nvPr/>
        </p:nvSpPr>
        <p:spPr>
          <a:xfrm>
            <a:off x="1263242" y="1572798"/>
            <a:ext cx="6705600" cy="1200329"/>
          </a:xfrm>
          <a:prstGeom prst="rect">
            <a:avLst/>
          </a:prstGeom>
          <a:noFill/>
        </p:spPr>
        <p:txBody>
          <a:bodyPr wrap="square" rtlCol="0">
            <a:spAutoFit/>
          </a:bodyPr>
          <a:lstStyle/>
          <a:p>
            <a:pPr>
              <a:buFont typeface="Arial" pitchFamily="34" charset="0"/>
              <a:buChar char="•"/>
            </a:pPr>
            <a:r>
              <a:rPr lang="en-US" dirty="0" smtClean="0"/>
              <a:t>  AWS Account</a:t>
            </a:r>
          </a:p>
          <a:p>
            <a:pPr>
              <a:buFont typeface="Arial" pitchFamily="34" charset="0"/>
              <a:buChar char="•"/>
            </a:pPr>
            <a:r>
              <a:rPr lang="en-US" dirty="0" smtClean="0"/>
              <a:t>  Recommended Server Resources </a:t>
            </a:r>
          </a:p>
          <a:p>
            <a:pPr lvl="1">
              <a:buFont typeface="Arial" pitchFamily="34" charset="0"/>
              <a:buChar char="•"/>
            </a:pPr>
            <a:r>
              <a:rPr lang="en-US" dirty="0" smtClean="0"/>
              <a:t>  All Services are AWS Managed</a:t>
            </a:r>
          </a:p>
          <a:p>
            <a:pPr>
              <a:buFont typeface="Arial" pitchFamily="34" charset="0"/>
              <a:buChar char="•"/>
            </a:pPr>
            <a:r>
              <a:rPr lang="en-US" dirty="0" smtClean="0"/>
              <a:t>  Installation time ~15 minutes using CloudFormation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r>
              <a:rPr lang="en-US" dirty="0" smtClean="0"/>
              <a:t>Architecture</a:t>
            </a:r>
            <a:endParaRPr lang="en-US" dirty="0"/>
          </a:p>
        </p:txBody>
      </p:sp>
      <p:sp>
        <p:nvSpPr>
          <p:cNvPr id="4" name="Rectangle 3"/>
          <p:cNvSpPr/>
          <p:nvPr/>
        </p:nvSpPr>
        <p:spPr>
          <a:xfrm>
            <a:off x="872836" y="2094797"/>
            <a:ext cx="1496291"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AWS Config</a:t>
            </a:r>
            <a:endParaRPr lang="en-US" dirty="0"/>
          </a:p>
        </p:txBody>
      </p:sp>
      <p:sp>
        <p:nvSpPr>
          <p:cNvPr id="5" name="Rectangle 4"/>
          <p:cNvSpPr/>
          <p:nvPr/>
        </p:nvSpPr>
        <p:spPr>
          <a:xfrm>
            <a:off x="2543700" y="4247799"/>
            <a:ext cx="1496291"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AWS S3</a:t>
            </a:r>
            <a:endParaRPr lang="en-US" dirty="0"/>
          </a:p>
        </p:txBody>
      </p:sp>
      <p:sp>
        <p:nvSpPr>
          <p:cNvPr id="6" name="Rectangle 5"/>
          <p:cNvSpPr/>
          <p:nvPr/>
        </p:nvSpPr>
        <p:spPr>
          <a:xfrm>
            <a:off x="4048304" y="2094797"/>
            <a:ext cx="1496291"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AWS Lambda</a:t>
            </a:r>
            <a:endParaRPr lang="en-US" dirty="0"/>
          </a:p>
        </p:txBody>
      </p:sp>
      <p:sp>
        <p:nvSpPr>
          <p:cNvPr id="7" name="Rectangle 6"/>
          <p:cNvSpPr/>
          <p:nvPr/>
        </p:nvSpPr>
        <p:spPr>
          <a:xfrm>
            <a:off x="6517204" y="2094797"/>
            <a:ext cx="1496291"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AWS Elasticsearch</a:t>
            </a:r>
            <a:endParaRPr lang="en-US" dirty="0"/>
          </a:p>
        </p:txBody>
      </p:sp>
      <p:cxnSp>
        <p:nvCxnSpPr>
          <p:cNvPr id="9" name="Straight Arrow Connector 8"/>
          <p:cNvCxnSpPr>
            <a:stCxn id="4" idx="2"/>
            <a:endCxn id="5" idx="0"/>
          </p:cNvCxnSpPr>
          <p:nvPr/>
        </p:nvCxnSpPr>
        <p:spPr>
          <a:xfrm>
            <a:off x="1620982" y="3009197"/>
            <a:ext cx="1670864" cy="1238602"/>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5544595" y="2285989"/>
            <a:ext cx="972609" cy="307777"/>
            <a:chOff x="5544595" y="2285989"/>
            <a:chExt cx="972609" cy="307777"/>
          </a:xfrm>
        </p:grpSpPr>
        <p:cxnSp>
          <p:nvCxnSpPr>
            <p:cNvPr id="13" name="Straight Arrow Connector 12"/>
            <p:cNvCxnSpPr>
              <a:stCxn id="6" idx="3"/>
              <a:endCxn id="7" idx="1"/>
            </p:cNvCxnSpPr>
            <p:nvPr/>
          </p:nvCxnSpPr>
          <p:spPr>
            <a:xfrm>
              <a:off x="5544595" y="2551997"/>
              <a:ext cx="972609"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68786" y="2285989"/>
              <a:ext cx="436338" cy="307777"/>
            </a:xfrm>
            <a:prstGeom prst="rect">
              <a:avLst/>
            </a:prstGeom>
            <a:noFill/>
          </p:spPr>
          <p:txBody>
            <a:bodyPr wrap="none" rtlCol="0">
              <a:spAutoFit/>
            </a:bodyPr>
            <a:lstStyle/>
            <a:p>
              <a:r>
                <a:rPr lang="en-US" sz="1400" dirty="0" smtClean="0"/>
                <a:t>ETL</a:t>
              </a:r>
              <a:endParaRPr lang="en-US" sz="1400" dirty="0"/>
            </a:p>
          </p:txBody>
        </p:sp>
      </p:grpSp>
      <p:grpSp>
        <p:nvGrpSpPr>
          <p:cNvPr id="23" name="Group 22"/>
          <p:cNvGrpSpPr/>
          <p:nvPr/>
        </p:nvGrpSpPr>
        <p:grpSpPr>
          <a:xfrm>
            <a:off x="3291846" y="2551997"/>
            <a:ext cx="756458" cy="1695802"/>
            <a:chOff x="3291846" y="2551997"/>
            <a:chExt cx="756458" cy="1695802"/>
          </a:xfrm>
        </p:grpSpPr>
        <p:cxnSp>
          <p:nvCxnSpPr>
            <p:cNvPr id="11" name="Straight Arrow Connector 10"/>
            <p:cNvCxnSpPr>
              <a:stCxn id="5" idx="0"/>
              <a:endCxn id="6" idx="1"/>
            </p:cNvCxnSpPr>
            <p:nvPr/>
          </p:nvCxnSpPr>
          <p:spPr>
            <a:xfrm flipV="1">
              <a:off x="3291846" y="2551997"/>
              <a:ext cx="756458" cy="1695802"/>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7637858">
              <a:off x="2969478" y="3332860"/>
              <a:ext cx="1093954" cy="307777"/>
            </a:xfrm>
            <a:prstGeom prst="rect">
              <a:avLst/>
            </a:prstGeom>
            <a:noFill/>
          </p:spPr>
          <p:txBody>
            <a:bodyPr wrap="none" rtlCol="0">
              <a:spAutoFit/>
            </a:bodyPr>
            <a:lstStyle/>
            <a:p>
              <a:r>
                <a:rPr lang="en-US" sz="1400" dirty="0" smtClean="0"/>
                <a:t>S3 Put Event</a:t>
              </a:r>
              <a:endParaRPr lang="en-US" sz="1400" dirty="0"/>
            </a:p>
          </p:txBody>
        </p:sp>
      </p:grpSp>
      <p:sp>
        <p:nvSpPr>
          <p:cNvPr id="16" name="TextBox 15"/>
          <p:cNvSpPr txBox="1"/>
          <p:nvPr/>
        </p:nvSpPr>
        <p:spPr>
          <a:xfrm rot="2278936">
            <a:off x="2005528" y="3341766"/>
            <a:ext cx="853119" cy="307777"/>
          </a:xfrm>
          <a:prstGeom prst="rect">
            <a:avLst/>
          </a:prstGeom>
          <a:noFill/>
        </p:spPr>
        <p:txBody>
          <a:bodyPr wrap="none" rtlCol="0">
            <a:spAutoFit/>
          </a:bodyPr>
          <a:lstStyle/>
          <a:p>
            <a:r>
              <a:rPr lang="en-US" sz="1400" dirty="0" smtClean="0"/>
              <a:t>JSON File</a:t>
            </a:r>
            <a:endParaRPr lang="en-US" sz="1400" dirty="0"/>
          </a:p>
        </p:txBody>
      </p:sp>
      <p:cxnSp>
        <p:nvCxnSpPr>
          <p:cNvPr id="18" name="Straight Arrow Connector 17"/>
          <p:cNvCxnSpPr>
            <a:stCxn id="6" idx="2"/>
            <a:endCxn id="5" idx="3"/>
          </p:cNvCxnSpPr>
          <p:nvPr/>
        </p:nvCxnSpPr>
        <p:spPr>
          <a:xfrm flipH="1">
            <a:off x="4039991" y="3009197"/>
            <a:ext cx="756459" cy="1695802"/>
          </a:xfrm>
          <a:prstGeom prst="straightConnector1">
            <a:avLst/>
          </a:prstGeom>
          <a:ln w="12700">
            <a:headEnd type="none"/>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7778989">
            <a:off x="3782208" y="3551090"/>
            <a:ext cx="1156727" cy="307777"/>
          </a:xfrm>
          <a:prstGeom prst="rect">
            <a:avLst/>
          </a:prstGeom>
          <a:noFill/>
        </p:spPr>
        <p:txBody>
          <a:bodyPr wrap="none" rtlCol="0">
            <a:spAutoFit/>
          </a:bodyPr>
          <a:lstStyle/>
          <a:p>
            <a:r>
              <a:rPr lang="en-US" sz="1400" dirty="0" smtClean="0"/>
              <a:t>Get JSON File</a:t>
            </a:r>
            <a:endParaRPr lang="en-US" sz="1400" dirty="0"/>
          </a:p>
        </p:txBody>
      </p:sp>
    </p:spTree>
    <p:extLst>
      <p:ext uri="{BB962C8B-B14F-4D97-AF65-F5344CB8AC3E}">
        <p14:creationId xmlns:p14="http://schemas.microsoft.com/office/powerpoint/2010/main" val="159772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Quick Demo</a:t>
            </a:r>
            <a:endParaRPr lang="en-US" dirty="0"/>
          </a:p>
        </p:txBody>
      </p:sp>
      <p:sp>
        <p:nvSpPr>
          <p:cNvPr id="5" name="TextBox 4"/>
          <p:cNvSpPr txBox="1"/>
          <p:nvPr/>
        </p:nvSpPr>
        <p:spPr>
          <a:xfrm>
            <a:off x="757367" y="1584186"/>
            <a:ext cx="7515090" cy="1477328"/>
          </a:xfrm>
          <a:prstGeom prst="rect">
            <a:avLst/>
          </a:prstGeom>
          <a:noFill/>
        </p:spPr>
        <p:txBody>
          <a:bodyPr wrap="square" rtlCol="0">
            <a:spAutoFit/>
          </a:bodyPr>
          <a:lstStyle/>
          <a:p>
            <a:pPr>
              <a:buFont typeface="Arial" pitchFamily="34" charset="0"/>
              <a:buChar char="•"/>
            </a:pPr>
            <a:r>
              <a:rPr lang="en-US" dirty="0" smtClean="0"/>
              <a:t>  To save time AWS Config/S3/Lambda/Elasticsearch Stack has already been configured using CloudFormation</a:t>
            </a:r>
          </a:p>
          <a:p>
            <a:pPr>
              <a:buFont typeface="Arial" pitchFamily="34" charset="0"/>
              <a:buChar char="•"/>
            </a:pPr>
            <a:r>
              <a:rPr lang="en-US" dirty="0" smtClean="0"/>
              <a:t>  We’ll:</a:t>
            </a:r>
          </a:p>
          <a:p>
            <a:pPr lvl="1">
              <a:buFont typeface="Arial" pitchFamily="34" charset="0"/>
              <a:buChar char="•"/>
            </a:pPr>
            <a:r>
              <a:rPr lang="en-US" dirty="0" smtClean="0"/>
              <a:t>  Log into AWS Config Console and show a simple Rule Compliance</a:t>
            </a:r>
          </a:p>
          <a:p>
            <a:pPr lvl="1">
              <a:buFont typeface="Arial" pitchFamily="34" charset="0"/>
              <a:buChar char="•"/>
            </a:pPr>
            <a:r>
              <a:rPr lang="en-US" dirty="0"/>
              <a:t> </a:t>
            </a:r>
            <a:r>
              <a:rPr lang="en-US" dirty="0" smtClean="0"/>
              <a:t> Use Kabana to query imported AWS Config Snapshots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6829" y="1371600"/>
            <a:ext cx="7880466" cy="923330"/>
          </a:xfrm>
          <a:prstGeom prst="rect">
            <a:avLst/>
          </a:prstGeom>
          <a:noFill/>
        </p:spPr>
        <p:txBody>
          <a:bodyPr wrap="square" rtlCol="0">
            <a:spAutoFit/>
          </a:bodyPr>
          <a:lstStyle/>
          <a:p>
            <a:r>
              <a:rPr lang="en-US" dirty="0"/>
              <a:t>https://</a:t>
            </a:r>
            <a:r>
              <a:rPr lang="en-US" dirty="0" smtClean="0"/>
              <a:t>github.com/kskalvar/aws-config-to-elasticsearch-lambda</a:t>
            </a:r>
          </a:p>
          <a:p>
            <a:r>
              <a:rPr lang="en-US" dirty="0" smtClean="0"/>
              <a:t>https</a:t>
            </a:r>
            <a:r>
              <a:rPr lang="en-US" dirty="0"/>
              <a:t>://</a:t>
            </a:r>
            <a:r>
              <a:rPr lang="en-US" dirty="0" smtClean="0"/>
              <a:t>github.com/kskalvar/eclipse-pydev-aws-config-lambda</a:t>
            </a:r>
          </a:p>
          <a:p>
            <a:endParaRPr lang="en-US" dirty="0" smtClean="0"/>
          </a:p>
        </p:txBody>
      </p:sp>
      <p:sp>
        <p:nvSpPr>
          <p:cNvPr id="7" name="Title 1"/>
          <p:cNvSpPr>
            <a:spLocks noGrp="1"/>
          </p:cNvSpPr>
          <p:nvPr>
            <p:ph type="title"/>
          </p:nvPr>
        </p:nvSpPr>
        <p:spPr>
          <a:xfrm>
            <a:off x="457200" y="274638"/>
            <a:ext cx="8229600" cy="1143000"/>
          </a:xfrm>
        </p:spPr>
        <p:txBody>
          <a:bodyPr/>
          <a:lstStyle/>
          <a:p>
            <a:r>
              <a:rPr lang="en-US" dirty="0" smtClean="0"/>
              <a:t>References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1287</TotalTime>
  <Words>265</Words>
  <Application>Microsoft Office PowerPoint</Application>
  <PresentationFormat>On-screen Show (4:3)</PresentationFormat>
  <Paragraphs>36</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Introduction</vt:lpstr>
      <vt:lpstr>Requirements</vt:lpstr>
      <vt:lpstr>Architecture</vt:lpstr>
      <vt:lpstr>Quick Demo</vt:lpstr>
      <vt:lpstr>References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Kirk Kalvar</dc:creator>
  <cp:lastModifiedBy>Kirk Kalvar</cp:lastModifiedBy>
  <cp:revision>417</cp:revision>
  <dcterms:created xsi:type="dcterms:W3CDTF">2015-07-01T16:04:28Z</dcterms:created>
  <dcterms:modified xsi:type="dcterms:W3CDTF">2018-04-04T14:05:00Z</dcterms:modified>
</cp:coreProperties>
</file>