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D38-268D-C036-B2AB-98E9192B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AA4E-AD87-8DA1-6C4F-23E9607F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EFC4-E199-5AED-9E2D-4E447ED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8614-9913-CC4C-1232-42D8B8AD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F3B0-C968-1ABB-68A5-C913FD1F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37C-8148-A905-76A2-13D93AA1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FF430-42A5-D710-07C9-147A25D29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D06E-92F1-DA87-0680-46B8A487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D1A7-E4DF-0FE4-329E-43758C16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2398-2C51-0ECA-7107-34323F0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BFE9D-E1F5-2C53-69BF-71D550A91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1406E-0CE7-E1DA-20C9-7158E588F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AF55-4738-C3A5-54BA-8EBCEAA6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156F-9790-72B8-5871-4461D80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E94B-44A6-E71A-47FB-A23F0B0F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E23-7DF4-5E91-57DD-20C5348C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0D9D-15DA-84D9-6CEA-F5C458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F978-3D7E-A888-FDFE-2CF3F0BB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E016-8D2D-6188-28ED-C1A8A2AE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C98A-1E5B-DF46-9A53-05B4173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3E5D-C071-DD50-867F-ECA88B93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9ACB-F72F-A591-256C-9CF80C40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7786-5889-A84F-359F-72BE6A92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6630-AB3D-D973-EC21-56BE278C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F909-1D7C-4A57-8F86-5F98B0FB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8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E904-4827-5882-5A79-CF59B0DB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A654-AB1D-4AFA-882E-306B6CD5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F219A-57E7-58C6-2A2B-AB6782A65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BA03-9F25-8747-7BBB-76CB6494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9CCB-A3FC-BEB5-D257-6E691E2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D915F-FA79-7659-4740-5A77D143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3195-CA44-4B2D-1C2D-758C19FE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DB3C-B8A6-AC3A-57D6-E70107AD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4309-4561-6633-23BD-1044A42B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973C-2C8A-DE76-AB17-29516F231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4925-7947-9F8B-A60D-D96CC143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C842D-C76E-AD68-CC5B-48A8C900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2C60B-FAA1-4A35-520D-E9CA2365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9249E-A66F-B8CB-B502-DAACA0A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4B6C-D2F3-C82E-F5FE-78BD26EB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37A4F-925B-4D86-FB99-203729B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4E28-22D1-AAB6-06E6-F96D09F2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0A7CF-8C93-D825-BA8F-778DA84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2C7C1-DB13-E709-054A-80E8F5DE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84EDC-B5DA-CA96-D38F-8A6C9EE8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452F0-1C5C-8B3B-61C5-F5381029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3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E15-8F0C-E60D-95E4-DCF2117E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B093-601F-1E1D-8D5A-CA216254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246D1-7D4E-DB51-BD36-FCA584F0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E0D2E-195D-BD4C-1DC6-20121658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AED9-C082-2866-00F5-1EA3043C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D8850-3BC3-AEB2-83ED-75CC379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B978-270A-8171-73F2-9B9C14DC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56705-B258-900F-9AED-392CD18CA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2F3E-5ADA-5679-7A4B-A8A81C9B8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FA2F8-7277-4F78-275B-62C738FA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6A8A-159E-C8A2-4747-B1F79EBD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3282-0ACE-43FC-BB82-06B74922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3F6AA-3981-3974-40B1-7E46E70B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38A2-2CB1-8F90-90D8-AFA7CFA2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207C-D3B2-D86B-1946-898648EA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F4CA-6121-452E-B4B9-3DA3A620EDD7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BFA0-6E4D-3A02-5B3E-F8DFDF704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7E09-B609-FC70-5641-4D45EBA9C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A64A-F1E0-4906-9D72-FAB390E5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9EBA96-E35C-4360-0040-B5CF741E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9" y="234248"/>
            <a:ext cx="7500052" cy="48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pranjali mane</dc:creator>
  <cp:lastModifiedBy>pranjali mane</cp:lastModifiedBy>
  <cp:revision>1</cp:revision>
  <dcterms:created xsi:type="dcterms:W3CDTF">2023-12-04T12:26:38Z</dcterms:created>
  <dcterms:modified xsi:type="dcterms:W3CDTF">2023-12-04T12:29:34Z</dcterms:modified>
</cp:coreProperties>
</file>