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54C5-1CA3-8DC6-AFBB-5130CE8C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1C94-1349-1195-AC3C-6CD26AC53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416B-0DED-B08B-E862-EFB68364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B08B-27DF-144C-1E0A-D776D5F0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320F-21AF-8822-3998-896C37F5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2690-5EF0-679B-521F-12872EC7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5101D-C200-8436-6010-2C84A6731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B997-9F7E-D768-01ED-DEAEE777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33E5-92B1-A0AB-4E1B-CC77C06E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ADE-C9D4-EAE7-EDEE-413315C0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9124A-E01F-2785-2823-ED97F8AD3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708F-85AC-E453-8EE0-124B8156C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807AC-DE1A-CB18-405B-1F77C06B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45E1-4EEA-2CB4-C5E0-4109EE62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7117-36A4-F2F7-A8A6-031D3E1B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2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602E-A965-75EA-6194-487B9C7C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BF6B-C3EE-0A78-EDE2-D3E9946C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F5BD-61A5-6EF8-34E8-DC2EBC9E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FF4E-3066-32EF-DB5F-5969039D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7F61-A9C1-C027-822A-DA4CC754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2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17A5-0BAA-3786-6EC2-21E3C91C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ECADD-7308-8C45-D2B8-D10F5C75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D105-DEFD-B9A2-8B5A-2A8A221E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96F8-F96A-4901-564B-76EA97C9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A1F4-B803-4423-623F-8CBAB6C7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861D-509B-20D3-6076-36CBD678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668B-A30A-6181-FC33-FB039B025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3E076-E4C4-DD61-5AA0-4B7431465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82E68-BC2A-64AE-544B-3924E13E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5607-9EB4-AE01-CAD9-D0A6F13A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80C16-C2BA-AB28-F45C-FEE47487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9234-4551-A365-A7FF-B9119429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C473E-4BC6-DBC5-341F-996D82A2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360DA-2016-1D85-E568-B590414C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913C7-7693-B302-4974-5DBA6D87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3C09F-E352-C4B3-44A1-F2995FCD9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CD026-969C-800C-96D3-B59C4450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40D62-2F87-98FD-00AA-5342B07A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DD63C-CDDC-795F-2FD4-22D77DA6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DF95-E1C2-6734-2624-FDE616F6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5A083-03A9-1A2B-A56D-4E1D0C92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B361F-83DD-3C0C-C048-13D3E4F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8B50-642B-D943-CB45-792AE922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4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8931D-F033-618E-0EDA-5C3F5D7A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B50F4-60B3-6E5E-DBCA-986EC681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5B913-559F-E6D0-63B7-9A55A48E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1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2985-496D-5E2E-18C1-7588208E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2683-3EF1-CF6C-8AEA-74EFC020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FACD0-AD03-7A06-3C92-213F2E3C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0244F-8BBF-230A-4EC4-352DF884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42958-5ADF-9053-4318-57FEC10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778B4-5852-7F13-59CA-FCE27E8B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8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4A52-35D3-A635-B0AF-019B6BD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274B6-6965-80FA-1DE3-DAC6367F9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6476C-9448-20FC-D4B5-7CB45E06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BFF5B-E97C-D788-C1CE-8610B743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E3D10-A167-961D-2D5C-FBC1CF63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1A4E6-3BAE-8E45-C189-AED71042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2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A442-7956-C2BE-E18E-C012BAF2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2FDA-A689-3729-5855-6C809A13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B859-752B-9573-641E-422B5FF6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C8B7C-963B-452A-B3B8-ACA06665C3A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AE82-C7B0-77EB-78D6-328DB2A18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7086-F444-6C90-3389-E9B26F835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5F1A-980E-4D17-A6B9-8764D853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6FB5C0-D538-8D67-0155-EAEB00279B7A}"/>
              </a:ext>
            </a:extLst>
          </p:cNvPr>
          <p:cNvSpPr/>
          <p:nvPr/>
        </p:nvSpPr>
        <p:spPr>
          <a:xfrm>
            <a:off x="706056" y="613458"/>
            <a:ext cx="2187615" cy="12732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Side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E1B5A7-3ED5-1036-3F86-0C8ED32D14C1}"/>
              </a:ext>
            </a:extLst>
          </p:cNvPr>
          <p:cNvSpPr/>
          <p:nvPr/>
        </p:nvSpPr>
        <p:spPr>
          <a:xfrm>
            <a:off x="8983884" y="613457"/>
            <a:ext cx="2187615" cy="12732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Side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B2DD0-F554-A1B3-AD2C-A538AC12A092}"/>
              </a:ext>
            </a:extLst>
          </p:cNvPr>
          <p:cNvCxnSpPr/>
          <p:nvPr/>
        </p:nvCxnSpPr>
        <p:spPr>
          <a:xfrm>
            <a:off x="2893671" y="972273"/>
            <a:ext cx="609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D7850F-C2E3-F84B-5D5B-23AEE2E4F58C}"/>
              </a:ext>
            </a:extLst>
          </p:cNvPr>
          <p:cNvCxnSpPr/>
          <p:nvPr/>
        </p:nvCxnSpPr>
        <p:spPr>
          <a:xfrm flipH="1">
            <a:off x="2893671" y="1504709"/>
            <a:ext cx="609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80A4C9-AC09-8B23-C268-118EB19C701E}"/>
              </a:ext>
            </a:extLst>
          </p:cNvPr>
          <p:cNvSpPr txBox="1"/>
          <p:nvPr/>
        </p:nvSpPr>
        <p:spPr>
          <a:xfrm>
            <a:off x="5208608" y="544540"/>
            <a:ext cx="255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Request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777F7-F3D2-4F2F-745D-5B2E7AF0820A}"/>
              </a:ext>
            </a:extLst>
          </p:cNvPr>
          <p:cNvSpPr txBox="1"/>
          <p:nvPr/>
        </p:nvSpPr>
        <p:spPr>
          <a:xfrm>
            <a:off x="5092861" y="1667813"/>
            <a:ext cx="185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Response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AD85C-4BE9-952A-05D2-ACA70952F3B0}"/>
              </a:ext>
            </a:extLst>
          </p:cNvPr>
          <p:cNvSpPr/>
          <p:nvPr/>
        </p:nvSpPr>
        <p:spPr>
          <a:xfrm>
            <a:off x="972273" y="2662179"/>
            <a:ext cx="1655179" cy="1713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C771E1-D509-A16B-224C-A22A9CA373EB}"/>
              </a:ext>
            </a:extLst>
          </p:cNvPr>
          <p:cNvSpPr/>
          <p:nvPr/>
        </p:nvSpPr>
        <p:spPr>
          <a:xfrm>
            <a:off x="1169043" y="2939970"/>
            <a:ext cx="1273215" cy="208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943802-8A28-A791-23A6-617A876BE49E}"/>
              </a:ext>
            </a:extLst>
          </p:cNvPr>
          <p:cNvSpPr/>
          <p:nvPr/>
        </p:nvSpPr>
        <p:spPr>
          <a:xfrm>
            <a:off x="1169043" y="3258274"/>
            <a:ext cx="1273215" cy="208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371455-6343-DC92-5CE9-F5CF60D4300D}"/>
              </a:ext>
            </a:extLst>
          </p:cNvPr>
          <p:cNvSpPr/>
          <p:nvPr/>
        </p:nvSpPr>
        <p:spPr>
          <a:xfrm>
            <a:off x="1163254" y="3585259"/>
            <a:ext cx="1273215" cy="208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9E0381-CB8D-F785-E1D2-CDC823B2618B}"/>
              </a:ext>
            </a:extLst>
          </p:cNvPr>
          <p:cNvSpPr/>
          <p:nvPr/>
        </p:nvSpPr>
        <p:spPr>
          <a:xfrm>
            <a:off x="1284791" y="3935396"/>
            <a:ext cx="1018572" cy="295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67B7C-CB55-595F-AB6C-67E96540400E}"/>
              </a:ext>
            </a:extLst>
          </p:cNvPr>
          <p:cNvCxnSpPr>
            <a:stCxn id="13" idx="3"/>
          </p:cNvCxnSpPr>
          <p:nvPr/>
        </p:nvCxnSpPr>
        <p:spPr>
          <a:xfrm flipV="1">
            <a:off x="2627452" y="3490675"/>
            <a:ext cx="625034" cy="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60512F-CF83-627D-8E75-DADB8CAF10F7}"/>
              </a:ext>
            </a:extLst>
          </p:cNvPr>
          <p:cNvSpPr/>
          <p:nvPr/>
        </p:nvSpPr>
        <p:spPr>
          <a:xfrm>
            <a:off x="3252486" y="2854238"/>
            <a:ext cx="1412111" cy="1149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Calls using </a:t>
            </a:r>
            <a:r>
              <a:rPr lang="en-US" dirty="0" err="1"/>
              <a:t>axios</a:t>
            </a:r>
            <a:r>
              <a:rPr lang="en-US" dirty="0"/>
              <a:t> lib and fetch API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B835EE-8A06-92BD-BF3F-EC905D5935BE}"/>
              </a:ext>
            </a:extLst>
          </p:cNvPr>
          <p:cNvCxnSpPr/>
          <p:nvPr/>
        </p:nvCxnSpPr>
        <p:spPr>
          <a:xfrm flipV="1">
            <a:off x="4664597" y="3473313"/>
            <a:ext cx="625034" cy="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73B6D0-772A-8C42-447C-DCA7F20FA991}"/>
              </a:ext>
            </a:extLst>
          </p:cNvPr>
          <p:cNvSpPr/>
          <p:nvPr/>
        </p:nvSpPr>
        <p:spPr>
          <a:xfrm>
            <a:off x="5289632" y="2851458"/>
            <a:ext cx="1064870" cy="1152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Routes 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0184D1-55F4-9E7F-9BA5-8F5E7D19FB3B}"/>
              </a:ext>
            </a:extLst>
          </p:cNvPr>
          <p:cNvSpPr/>
          <p:nvPr/>
        </p:nvSpPr>
        <p:spPr>
          <a:xfrm>
            <a:off x="7014259" y="2843969"/>
            <a:ext cx="1412112" cy="1149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7C1D69-9163-1028-A1B2-95D940275FCA}"/>
              </a:ext>
            </a:extLst>
          </p:cNvPr>
          <p:cNvCxnSpPr/>
          <p:nvPr/>
        </p:nvCxnSpPr>
        <p:spPr>
          <a:xfrm>
            <a:off x="8426371" y="3410050"/>
            <a:ext cx="65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219828-48E1-16F1-0A25-2550DD582EBF}"/>
              </a:ext>
            </a:extLst>
          </p:cNvPr>
          <p:cNvCxnSpPr/>
          <p:nvPr/>
        </p:nvCxnSpPr>
        <p:spPr>
          <a:xfrm>
            <a:off x="6354502" y="3429000"/>
            <a:ext cx="65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1057187-EE59-5B42-CACC-2C2FFA2D2BFC}"/>
              </a:ext>
            </a:extLst>
          </p:cNvPr>
          <p:cNvSpPr/>
          <p:nvPr/>
        </p:nvSpPr>
        <p:spPr>
          <a:xfrm>
            <a:off x="9103492" y="2873188"/>
            <a:ext cx="1064870" cy="1149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9DF3B4-217D-BE55-A044-2DEBC5473912}"/>
              </a:ext>
            </a:extLst>
          </p:cNvPr>
          <p:cNvCxnSpPr/>
          <p:nvPr/>
        </p:nvCxnSpPr>
        <p:spPr>
          <a:xfrm>
            <a:off x="10168362" y="3429000"/>
            <a:ext cx="65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3287009-1060-2D90-4B93-72BE8A1273B6}"/>
              </a:ext>
            </a:extLst>
          </p:cNvPr>
          <p:cNvSpPr/>
          <p:nvPr/>
        </p:nvSpPr>
        <p:spPr>
          <a:xfrm>
            <a:off x="10845483" y="2785872"/>
            <a:ext cx="1064870" cy="1149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Database(MongoDB)</a:t>
            </a:r>
            <a:endParaRPr lang="en-IN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F55ABC7-227F-D970-D50B-A2C3CD98CEFC}"/>
              </a:ext>
            </a:extLst>
          </p:cNvPr>
          <p:cNvCxnSpPr>
            <a:stCxn id="38" idx="2"/>
          </p:cNvCxnSpPr>
          <p:nvPr/>
        </p:nvCxnSpPr>
        <p:spPr>
          <a:xfrm rot="5400000">
            <a:off x="6458678" y="-439838"/>
            <a:ext cx="544007" cy="9294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78C97E-7C4D-ADE5-E69D-DEBBBE81FE98}"/>
              </a:ext>
            </a:extLst>
          </p:cNvPr>
          <p:cNvSpPr txBox="1"/>
          <p:nvPr/>
        </p:nvSpPr>
        <p:spPr>
          <a:xfrm>
            <a:off x="972273" y="4907666"/>
            <a:ext cx="1019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CRUD: Create, Read</a:t>
            </a:r>
            <a:r>
              <a:rPr lang="en-US"/>
              <a:t>, Update, Delete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2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BE9CF0-C965-C4D9-CAFD-CA56A51E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73" y="1018573"/>
            <a:ext cx="8889356" cy="44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2024-11-12T18:57:31Z</dcterms:created>
  <dcterms:modified xsi:type="dcterms:W3CDTF">2024-11-13T01:55:30Z</dcterms:modified>
</cp:coreProperties>
</file>