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974-5A8F-403E-80CA-C7295EFF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79AA-C30A-4E36-B1E1-4C32F0843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8365-0BB6-4BE8-8619-E72D996D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3354-8D35-4C31-A540-68F5FF7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DE2B-B037-4398-8368-0CBE1A0E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4A1-6D63-4F6B-BDC5-732ECC63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4E69D-FC08-459F-B408-9E5E1FBF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8DEA-3CEE-4F2F-BB1A-0736B4D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7080-B9EC-4113-89F2-296A8ABA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AD46-DED6-4271-A321-63D943F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3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3F287-C5D5-4F34-9A62-35650ADD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B50C-419C-4798-B348-239A8000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6A4E-5CE7-4F73-88AC-CA482DF2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D963-FCCC-45BA-B54B-161A7B5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FCC0-6B64-45E6-AACF-365E5D2A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A1E9-412B-487F-B1D8-E196F10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CF12-B548-46BB-AB13-98557AC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7A20-4EA3-4A4F-90AA-0ABC1E8D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15CE-BEA4-4E37-BB43-F59D6A8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9D15-2B2F-4B3E-AE1C-14CE5090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5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6527-C15B-4D5F-88CD-82D33D18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0556-55B3-4C4D-849B-86F09B6C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93D5-6BE2-47E0-8BC4-71796C69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15EF-DD14-42AC-B0F3-8548227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3268-D0EA-4B74-A813-143B80BF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4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EF5-EA38-41B4-9616-D1DF66E8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2A4B-4071-4549-A9C2-C15E12A2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55E0-6C37-47CF-8D7E-066B42FE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4D8-BD1D-44E4-82A8-A5AE5934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B0AC-D8C1-42CB-B3A9-74F4FA95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8D3C4-02F3-4C66-8F6F-49E159B7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0EF2-60AD-4E9F-84BF-48C9B8B2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6FB7-4B07-4426-8082-9B547C5B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79259-77CC-427F-B4BF-8AD198DF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AE9BF-A3B2-491A-B81D-ABF9E1431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464BD-D860-4ED5-B02C-011B69CD6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782DB-17F0-4C6D-A113-5B1E1521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D5FB4-FFF6-468D-BAD8-60CCD1B0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9F825-0907-4A0B-996C-55C130A2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5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A1BC-4566-48DC-8391-629DD4B2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E2D2D-159F-4247-8531-8B9A0935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C036-C796-4606-B66F-0D94A2F9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0340-239B-4270-9E6B-FB348563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A6D1F-236E-44BF-9CCC-2298CA56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7DDD9-034C-4CD5-BCE4-5725B12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6AAD-2D5C-4885-B8E1-7D6DDA6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5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DAA8-C606-46B4-82E1-6EB67B31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0A19-557F-457E-AF48-465D8A68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C32E-C8E8-4801-BCAA-18DE6C2A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DF92-1BC3-40E2-9B1A-D4D8C440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54BB-5440-4BF6-BBF2-0D5E3663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E8AF-1BAF-405C-A020-E8CC5268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F93B-2B0E-4F27-85E1-CED0655C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49F5B-8895-4CFE-BC4D-808B131F4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516B-7878-4027-9177-A172E874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D901-C447-47CB-A47B-2F0F9DED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454-07B5-4F37-9A2C-2001CA4E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ED22-FBD2-43AA-8A2B-40988B4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0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D7FB-6A4B-42B6-AB19-4FBE55B5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8E98-7352-4081-B917-8D6AE56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8850-49AB-48D6-BE01-2A9A0251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A3FF-C6DB-47DC-AB35-90350E7DAE9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5546-0ECF-4EC6-9DD9-0E8DF6B2B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2511-6918-49A6-960C-42A68D47B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E7B6-11CF-4982-ACDC-0C0063AC6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FE1CA-9038-4AD9-A767-8896E301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59" y="1752218"/>
            <a:ext cx="4750882" cy="33535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9533F-14A8-4945-82C2-ABAE327CF90C}"/>
              </a:ext>
            </a:extLst>
          </p:cNvPr>
          <p:cNvSpPr/>
          <p:nvPr/>
        </p:nvSpPr>
        <p:spPr>
          <a:xfrm rot="16200000">
            <a:off x="1915662" y="3338938"/>
            <a:ext cx="2398196" cy="47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12th_result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B8A46-7CE9-4129-ABA8-D301542D2B43}"/>
              </a:ext>
            </a:extLst>
          </p:cNvPr>
          <p:cNvSpPr/>
          <p:nvPr/>
        </p:nvSpPr>
        <p:spPr>
          <a:xfrm>
            <a:off x="4896902" y="5169161"/>
            <a:ext cx="2398196" cy="47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1st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CE069-C5FE-4AF0-9705-1C4179A058EA}"/>
              </a:ext>
            </a:extLst>
          </p:cNvPr>
          <p:cNvSpPr/>
          <p:nvPr/>
        </p:nvSpPr>
        <p:spPr>
          <a:xfrm>
            <a:off x="9010313" y="3180522"/>
            <a:ext cx="2943148" cy="278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C5F8B4-3C80-4731-AE4F-D11E704DDEC6}"/>
              </a:ext>
            </a:extLst>
          </p:cNvPr>
          <p:cNvSpPr/>
          <p:nvPr/>
        </p:nvSpPr>
        <p:spPr>
          <a:xfrm>
            <a:off x="9382539" y="3578089"/>
            <a:ext cx="238538" cy="238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19C3-7BCB-4CAA-8988-8E05FF7C643C}"/>
              </a:ext>
            </a:extLst>
          </p:cNvPr>
          <p:cNvSpPr/>
          <p:nvPr/>
        </p:nvSpPr>
        <p:spPr>
          <a:xfrm>
            <a:off x="9856539" y="3578089"/>
            <a:ext cx="1444191" cy="20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K-Mean Good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732C5-DC31-4A7C-AA29-5859331A08EC}"/>
              </a:ext>
            </a:extLst>
          </p:cNvPr>
          <p:cNvSpPr/>
          <p:nvPr/>
        </p:nvSpPr>
        <p:spPr>
          <a:xfrm>
            <a:off x="9382539" y="3902768"/>
            <a:ext cx="238538" cy="2385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DC15-13DA-43B3-B130-F5C4832BBE47}"/>
              </a:ext>
            </a:extLst>
          </p:cNvPr>
          <p:cNvSpPr/>
          <p:nvPr/>
        </p:nvSpPr>
        <p:spPr>
          <a:xfrm>
            <a:off x="9876072" y="3902769"/>
            <a:ext cx="1444191" cy="188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K-Mean Good Cluster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F3A0F-5381-4FFD-BB05-9E52B554602E}"/>
              </a:ext>
            </a:extLst>
          </p:cNvPr>
          <p:cNvSpPr/>
          <p:nvPr/>
        </p:nvSpPr>
        <p:spPr>
          <a:xfrm>
            <a:off x="9382539" y="4244522"/>
            <a:ext cx="238538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2EF930-7A10-422A-9EB2-9DE72BD4D415}"/>
              </a:ext>
            </a:extLst>
          </p:cNvPr>
          <p:cNvSpPr/>
          <p:nvPr/>
        </p:nvSpPr>
        <p:spPr>
          <a:xfrm>
            <a:off x="9382539" y="4590865"/>
            <a:ext cx="238538" cy="238539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A4B13-AC6E-4AAE-BEA7-3562CAFD0013}"/>
              </a:ext>
            </a:extLst>
          </p:cNvPr>
          <p:cNvSpPr/>
          <p:nvPr/>
        </p:nvSpPr>
        <p:spPr>
          <a:xfrm>
            <a:off x="9863167" y="4578632"/>
            <a:ext cx="1457096" cy="19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K-medoid Bad Cluster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3729-4569-412D-8D20-4E1881A28DFF}"/>
              </a:ext>
            </a:extLst>
          </p:cNvPr>
          <p:cNvSpPr/>
          <p:nvPr/>
        </p:nvSpPr>
        <p:spPr>
          <a:xfrm>
            <a:off x="9856539" y="4253953"/>
            <a:ext cx="1463724" cy="18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K-Medoid Good Cluster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D121CF8-F8FD-465B-A93F-BF8FF78A04F6}"/>
              </a:ext>
            </a:extLst>
          </p:cNvPr>
          <p:cNvSpPr/>
          <p:nvPr/>
        </p:nvSpPr>
        <p:spPr>
          <a:xfrm>
            <a:off x="9382539" y="4937208"/>
            <a:ext cx="225287" cy="231140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700A5-8631-48EE-82A2-F748EFED5BA0}"/>
              </a:ext>
            </a:extLst>
          </p:cNvPr>
          <p:cNvSpPr/>
          <p:nvPr/>
        </p:nvSpPr>
        <p:spPr>
          <a:xfrm>
            <a:off x="9876071" y="4915167"/>
            <a:ext cx="1424659" cy="19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K-Mean Centroid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30624D1-3301-4B44-B164-3C15E22C4EDF}"/>
              </a:ext>
            </a:extLst>
          </p:cNvPr>
          <p:cNvSpPr/>
          <p:nvPr/>
        </p:nvSpPr>
        <p:spPr>
          <a:xfrm>
            <a:off x="9382539" y="5273737"/>
            <a:ext cx="225287" cy="231140"/>
          </a:xfrm>
          <a:prstGeom prst="star5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2FC149-AD63-4C0B-A22D-F7B367EB1DDD}"/>
              </a:ext>
            </a:extLst>
          </p:cNvPr>
          <p:cNvSpPr/>
          <p:nvPr/>
        </p:nvSpPr>
        <p:spPr>
          <a:xfrm>
            <a:off x="9876071" y="5251696"/>
            <a:ext cx="1444192" cy="19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K-medoids medoids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D3997-36E4-4052-8FEB-1557EA49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02" y="5963058"/>
            <a:ext cx="2414225" cy="5243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6705F38-43CA-4CEC-927A-62251077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721" y="2415179"/>
            <a:ext cx="524301" cy="2414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BDD60D-6C02-4F4C-995E-33E4447D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479" y="151058"/>
            <a:ext cx="2956816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FE1CA-9038-4AD9-A767-8896E301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59" y="1752218"/>
            <a:ext cx="4750882" cy="33535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BFE6AA-549C-4E1E-9BD9-38A3DE6A3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722" y="3429000"/>
            <a:ext cx="1538416" cy="14374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9D3997-36E4-4052-8FEB-1557EA49B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57436" y="3316356"/>
            <a:ext cx="2414225" cy="22528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6705F38-43CA-4CEC-927A-622510770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83356" y="4425564"/>
            <a:ext cx="225287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Shekhawat, Monalisa (Wabtec, non-GE)</dc:creator>
  <cp:lastModifiedBy>Shekhawat, Monalisa (Wabtec, non-GE)</cp:lastModifiedBy>
  <cp:revision>5</cp:revision>
  <dcterms:created xsi:type="dcterms:W3CDTF">2020-04-19T00:24:16Z</dcterms:created>
  <dcterms:modified xsi:type="dcterms:W3CDTF">2020-04-21T18:34:04Z</dcterms:modified>
</cp:coreProperties>
</file>