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13" r:id="rId6"/>
    <p:sldId id="315" r:id="rId7"/>
    <p:sldId id="324" r:id="rId8"/>
    <p:sldId id="308" r:id="rId9"/>
    <p:sldId id="314" r:id="rId10"/>
    <p:sldId id="311" r:id="rId11"/>
    <p:sldId id="317" r:id="rId12"/>
    <p:sldId id="307" r:id="rId13"/>
    <p:sldId id="312" r:id="rId14"/>
    <p:sldId id="306" r:id="rId15"/>
    <p:sldId id="305" r:id="rId16"/>
    <p:sldId id="309" r:id="rId17"/>
    <p:sldId id="320" r:id="rId18"/>
    <p:sldId id="319" r:id="rId19"/>
    <p:sldId id="32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413AC-5CE7-46E1-86E3-8B0CD297867E}" v="777" dt="2021-11-17T20:55:44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4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 ." userId="34a4e815d63e1c01" providerId="LiveId" clId="{11B7A142-BB2A-45A2-BA0C-9845E6FD7E25}"/>
    <pc:docChg chg="delSld">
      <pc:chgData name="mona ." userId="34a4e815d63e1c01" providerId="LiveId" clId="{11B7A142-BB2A-45A2-BA0C-9845E6FD7E25}" dt="2021-11-17T21:32:00.353" v="2" actId="47"/>
      <pc:docMkLst>
        <pc:docMk/>
      </pc:docMkLst>
      <pc:sldChg chg="del">
        <pc:chgData name="mona ." userId="34a4e815d63e1c01" providerId="LiveId" clId="{11B7A142-BB2A-45A2-BA0C-9845E6FD7E25}" dt="2021-11-17T21:32:00.353" v="2" actId="47"/>
        <pc:sldMkLst>
          <pc:docMk/>
          <pc:sldMk cId="293992939" sldId="321"/>
        </pc:sldMkLst>
      </pc:sldChg>
      <pc:sldChg chg="del">
        <pc:chgData name="mona ." userId="34a4e815d63e1c01" providerId="LiveId" clId="{11B7A142-BB2A-45A2-BA0C-9845E6FD7E25}" dt="2021-11-17T21:31:59.337" v="1" actId="47"/>
        <pc:sldMkLst>
          <pc:docMk/>
          <pc:sldMk cId="237456175" sldId="323"/>
        </pc:sldMkLst>
      </pc:sldChg>
      <pc:sldChg chg="del">
        <pc:chgData name="mona ." userId="34a4e815d63e1c01" providerId="LiveId" clId="{11B7A142-BB2A-45A2-BA0C-9845E6FD7E25}" dt="2021-11-17T21:31:57.722" v="0" actId="47"/>
        <pc:sldMkLst>
          <pc:docMk/>
          <pc:sldMk cId="899111119" sldId="325"/>
        </pc:sldMkLst>
      </pc:sldChg>
    </pc:docChg>
  </pc:docChgLst>
  <pc:docChgLst>
    <pc:chgData name="mona ." userId="34a4e815d63e1c01" providerId="LiveId" clId="{AF6413AC-5CE7-46E1-86E3-8B0CD297867E}"/>
    <pc:docChg chg="undo custSel addSld delSld modSld sldOrd">
      <pc:chgData name="mona ." userId="34a4e815d63e1c01" providerId="LiveId" clId="{AF6413AC-5CE7-46E1-86E3-8B0CD297867E}" dt="2021-11-17T20:56:04.023" v="3933" actId="14100"/>
      <pc:docMkLst>
        <pc:docMk/>
      </pc:docMkLst>
      <pc:sldChg chg="addSp delSp modSp mod modAnim">
        <pc:chgData name="mona ." userId="34a4e815d63e1c01" providerId="LiveId" clId="{AF6413AC-5CE7-46E1-86E3-8B0CD297867E}" dt="2021-11-17T18:57:23.691" v="3873" actId="1076"/>
        <pc:sldMkLst>
          <pc:docMk/>
          <pc:sldMk cId="193143965" sldId="298"/>
        </pc:sldMkLst>
        <pc:spChg chg="mod">
          <ac:chgData name="mona ." userId="34a4e815d63e1c01" providerId="LiveId" clId="{AF6413AC-5CE7-46E1-86E3-8B0CD297867E}" dt="2021-11-17T18:57:23.691" v="3873" actId="1076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mona ." userId="34a4e815d63e1c01" providerId="LiveId" clId="{AF6413AC-5CE7-46E1-86E3-8B0CD297867E}" dt="2021-11-17T18:22:11.647" v="3649" actId="2711"/>
          <ac:spMkLst>
            <pc:docMk/>
            <pc:sldMk cId="193143965" sldId="298"/>
            <ac:spMk id="3" creationId="{255E1F2F-E259-4EA8-9FFD-3A10AF541859}"/>
          </ac:spMkLst>
        </pc:spChg>
        <pc:spChg chg="add del">
          <ac:chgData name="mona ." userId="34a4e815d63e1c01" providerId="LiveId" clId="{AF6413AC-5CE7-46E1-86E3-8B0CD297867E}" dt="2021-11-17T17:27:56.332" v="3435" actId="26606"/>
          <ac:spMkLst>
            <pc:docMk/>
            <pc:sldMk cId="193143965" sldId="298"/>
            <ac:spMk id="27" creationId="{56E390B6-47E3-4ADD-9C03-196F64347A07}"/>
          </ac:spMkLst>
        </pc:spChg>
        <pc:spChg chg="add del">
          <ac:chgData name="mona ." userId="34a4e815d63e1c01" providerId="LiveId" clId="{AF6413AC-5CE7-46E1-86E3-8B0CD297867E}" dt="2021-11-17T17:27:56.332" v="3435" actId="26606"/>
          <ac:spMkLst>
            <pc:docMk/>
            <pc:sldMk cId="193143965" sldId="298"/>
            <ac:spMk id="32" creationId="{5EF08599-3FED-4288-A20D-E7BCAC3B8E26}"/>
          </ac:spMkLst>
        </pc:spChg>
        <pc:spChg chg="add del">
          <ac:chgData name="mona ." userId="34a4e815d63e1c01" providerId="LiveId" clId="{AF6413AC-5CE7-46E1-86E3-8B0CD297867E}" dt="2021-11-17T17:27:56.332" v="3435" actId="26606"/>
          <ac:spMkLst>
            <pc:docMk/>
            <pc:sldMk cId="193143965" sldId="298"/>
            <ac:spMk id="34" creationId="{C884A6B2-90E9-4BDB-8503-71AC02D3956A}"/>
          </ac:spMkLst>
        </pc:spChg>
        <pc:grpChg chg="add del">
          <ac:chgData name="mona ." userId="34a4e815d63e1c01" providerId="LiveId" clId="{AF6413AC-5CE7-46E1-86E3-8B0CD297867E}" dt="2021-11-17T17:27:56.332" v="3435" actId="26606"/>
          <ac:grpSpMkLst>
            <pc:docMk/>
            <pc:sldMk cId="193143965" sldId="298"/>
            <ac:grpSpMk id="36" creationId="{E9046BC8-D404-4E7D-9202-A07F3FDD3823}"/>
          </ac:grpSpMkLst>
        </pc:grpChg>
        <pc:picChg chg="mod ord">
          <ac:chgData name="mona ." userId="34a4e815d63e1c01" providerId="LiveId" clId="{AF6413AC-5CE7-46E1-86E3-8B0CD297867E}" dt="2021-11-17T17:27:56.332" v="3435" actId="26606"/>
          <ac:picMkLst>
            <pc:docMk/>
            <pc:sldMk cId="193143965" sldId="298"/>
            <ac:picMk id="4" creationId="{65810330-F0B5-43C9-BC34-094FFB5C0529}"/>
          </ac:picMkLst>
        </pc:picChg>
      </pc:sldChg>
      <pc:sldChg chg="del">
        <pc:chgData name="mona ." userId="34a4e815d63e1c01" providerId="LiveId" clId="{AF6413AC-5CE7-46E1-86E3-8B0CD297867E}" dt="2021-11-15T17:49:57.476" v="877" actId="2696"/>
        <pc:sldMkLst>
          <pc:docMk/>
          <pc:sldMk cId="2933514334" sldId="300"/>
        </pc:sldMkLst>
      </pc:sldChg>
      <pc:sldChg chg="addSp delSp modSp del mod ord setBg delAnim modAnim setClrOvrMap">
        <pc:chgData name="mona ." userId="34a4e815d63e1c01" providerId="LiveId" clId="{AF6413AC-5CE7-46E1-86E3-8B0CD297867E}" dt="2021-11-15T17:37:10.166" v="729" actId="47"/>
        <pc:sldMkLst>
          <pc:docMk/>
          <pc:sldMk cId="2355641419" sldId="301"/>
        </pc:sldMkLst>
        <pc:spChg chg="mod">
          <ac:chgData name="mona ." userId="34a4e815d63e1c01" providerId="LiveId" clId="{AF6413AC-5CE7-46E1-86E3-8B0CD297867E}" dt="2021-11-15T17:36:09.744" v="718" actId="21"/>
          <ac:spMkLst>
            <pc:docMk/>
            <pc:sldMk cId="2355641419" sldId="301"/>
            <ac:spMk id="2" creationId="{6AA68925-B469-44C4-A08C-316293F98BF3}"/>
          </ac:spMkLst>
        </pc:spChg>
        <pc:spChg chg="del">
          <ac:chgData name="mona ." userId="34a4e815d63e1c01" providerId="LiveId" clId="{AF6413AC-5CE7-46E1-86E3-8B0CD297867E}" dt="2021-11-15T16:21:55.746" v="24" actId="26606"/>
          <ac:spMkLst>
            <pc:docMk/>
            <pc:sldMk cId="2355641419" sldId="301"/>
            <ac:spMk id="3" creationId="{E1DE296A-C174-43BE-8190-86A8485864DD}"/>
          </ac:spMkLst>
        </pc:spChg>
        <pc:spChg chg="add">
          <ac:chgData name="mona ." userId="34a4e815d63e1c01" providerId="LiveId" clId="{AF6413AC-5CE7-46E1-86E3-8B0CD297867E}" dt="2021-11-15T16:21:55.746" v="24" actId="26606"/>
          <ac:spMkLst>
            <pc:docMk/>
            <pc:sldMk cId="2355641419" sldId="301"/>
            <ac:spMk id="16" creationId="{E67A1FC6-22FB-4EA7-B90A-C9F18FBEF30F}"/>
          </ac:spMkLst>
        </pc:spChg>
        <pc:spChg chg="add">
          <ac:chgData name="mona ." userId="34a4e815d63e1c01" providerId="LiveId" clId="{AF6413AC-5CE7-46E1-86E3-8B0CD297867E}" dt="2021-11-15T16:21:55.746" v="24" actId="26606"/>
          <ac:spMkLst>
            <pc:docMk/>
            <pc:sldMk cId="2355641419" sldId="301"/>
            <ac:spMk id="18" creationId="{6246FDC4-DD97-431A-914A-9EB57A4A3C7C}"/>
          </ac:spMkLst>
        </pc:spChg>
        <pc:spChg chg="add">
          <ac:chgData name="mona ." userId="34a4e815d63e1c01" providerId="LiveId" clId="{AF6413AC-5CE7-46E1-86E3-8B0CD297867E}" dt="2021-11-15T16:21:55.746" v="24" actId="26606"/>
          <ac:spMkLst>
            <pc:docMk/>
            <pc:sldMk cId="2355641419" sldId="301"/>
            <ac:spMk id="20" creationId="{CD4E68A2-74B0-42F5-BB75-2E1A7C2018C7}"/>
          </ac:spMkLst>
        </pc:spChg>
        <pc:grpChg chg="add">
          <ac:chgData name="mona ." userId="34a4e815d63e1c01" providerId="LiveId" clId="{AF6413AC-5CE7-46E1-86E3-8B0CD297867E}" dt="2021-11-15T16:21:55.746" v="24" actId="26606"/>
          <ac:grpSpMkLst>
            <pc:docMk/>
            <pc:sldMk cId="2355641419" sldId="301"/>
            <ac:grpSpMk id="8" creationId="{E9D059B6-ADD8-488A-B346-63289E90D13F}"/>
          </ac:grpSpMkLst>
        </pc:grpChg>
        <pc:picChg chg="add del mod">
          <ac:chgData name="mona ." userId="34a4e815d63e1c01" providerId="LiveId" clId="{AF6413AC-5CE7-46E1-86E3-8B0CD297867E}" dt="2021-11-15T17:36:47.470" v="726" actId="21"/>
          <ac:picMkLst>
            <pc:docMk/>
            <pc:sldMk cId="2355641419" sldId="301"/>
            <ac:picMk id="15" creationId="{FFDC97CA-4BF4-4F5A-98D2-FAE9FC2323F0}"/>
          </ac:picMkLst>
        </pc:picChg>
      </pc:sldChg>
      <pc:sldChg chg="delSp modSp del mod delAnim modAnim">
        <pc:chgData name="mona ." userId="34a4e815d63e1c01" providerId="LiveId" clId="{AF6413AC-5CE7-46E1-86E3-8B0CD297867E}" dt="2021-11-15T17:33:49.090" v="705" actId="2696"/>
        <pc:sldMkLst>
          <pc:docMk/>
          <pc:sldMk cId="3268945396" sldId="302"/>
        </pc:sldMkLst>
        <pc:spChg chg="del mod">
          <ac:chgData name="mona ." userId="34a4e815d63e1c01" providerId="LiveId" clId="{AF6413AC-5CE7-46E1-86E3-8B0CD297867E}" dt="2021-11-15T17:32:08.254" v="686"/>
          <ac:spMkLst>
            <pc:docMk/>
            <pc:sldMk cId="3268945396" sldId="302"/>
            <ac:spMk id="60" creationId="{AA7772BB-443E-441C-8828-7EF9BDFD34FC}"/>
          </ac:spMkLst>
        </pc:spChg>
        <pc:spChg chg="mod">
          <ac:chgData name="mona ." userId="34a4e815d63e1c01" providerId="LiveId" clId="{AF6413AC-5CE7-46E1-86E3-8B0CD297867E}" dt="2021-11-15T17:33:28.543" v="702" actId="27636"/>
          <ac:spMkLst>
            <pc:docMk/>
            <pc:sldMk cId="3268945396" sldId="302"/>
            <ac:spMk id="63" creationId="{C5582D85-B01F-45EE-AE7B-46340B9018F5}"/>
          </ac:spMkLst>
        </pc:spChg>
        <pc:picChg chg="del">
          <ac:chgData name="mona ." userId="34a4e815d63e1c01" providerId="LiveId" clId="{AF6413AC-5CE7-46E1-86E3-8B0CD297867E}" dt="2021-11-15T17:33:08.219" v="698" actId="21"/>
          <ac:picMkLst>
            <pc:docMk/>
            <pc:sldMk cId="3268945396" sldId="302"/>
            <ac:picMk id="19" creationId="{BDB943CA-2606-4B0B-B92C-254244EE4ADD}"/>
          </ac:picMkLst>
        </pc:picChg>
      </pc:sldChg>
      <pc:sldChg chg="addSp delSp modSp new del mod setBg">
        <pc:chgData name="mona ." userId="34a4e815d63e1c01" providerId="LiveId" clId="{AF6413AC-5CE7-46E1-86E3-8B0CD297867E}" dt="2021-11-15T17:35:02.447" v="713" actId="2696"/>
        <pc:sldMkLst>
          <pc:docMk/>
          <pc:sldMk cId="3160865140" sldId="303"/>
        </pc:sldMkLst>
        <pc:spChg chg="mod">
          <ac:chgData name="mona ." userId="34a4e815d63e1c01" providerId="LiveId" clId="{AF6413AC-5CE7-46E1-86E3-8B0CD297867E}" dt="2021-11-15T17:34:43.016" v="710" actId="21"/>
          <ac:spMkLst>
            <pc:docMk/>
            <pc:sldMk cId="3160865140" sldId="303"/>
            <ac:spMk id="2" creationId="{38819440-8460-44CE-B121-CB3DC88DAC0E}"/>
          </ac:spMkLst>
        </pc:spChg>
        <pc:spChg chg="add del mod">
          <ac:chgData name="mona ." userId="34a4e815d63e1c01" providerId="LiveId" clId="{AF6413AC-5CE7-46E1-86E3-8B0CD297867E}" dt="2021-11-15T16:30:00.887" v="127" actId="26606"/>
          <ac:spMkLst>
            <pc:docMk/>
            <pc:sldMk cId="3160865140" sldId="303"/>
            <ac:spMk id="3" creationId="{A38AB264-6426-4B83-9C93-78AB79525477}"/>
          </ac:spMkLst>
        </pc:spChg>
        <pc:spChg chg="add del">
          <ac:chgData name="mona ." userId="34a4e815d63e1c01" providerId="LiveId" clId="{AF6413AC-5CE7-46E1-86E3-8B0CD297867E}" dt="2021-11-15T16:29:42.460" v="124" actId="26606"/>
          <ac:spMkLst>
            <pc:docMk/>
            <pc:sldMk cId="3160865140" sldId="303"/>
            <ac:spMk id="8" creationId="{C8643778-7F6C-4E8D-84D1-D5CDB9928191}"/>
          </ac:spMkLst>
        </pc:spChg>
        <pc:spChg chg="add del">
          <ac:chgData name="mona ." userId="34a4e815d63e1c01" providerId="LiveId" clId="{AF6413AC-5CE7-46E1-86E3-8B0CD297867E}" dt="2021-11-15T16:29:42.460" v="124" actId="26606"/>
          <ac:spMkLst>
            <pc:docMk/>
            <pc:sldMk cId="3160865140" sldId="303"/>
            <ac:spMk id="10" creationId="{1D22F88D-6907-48AF-B024-346E855E0D96}"/>
          </ac:spMkLst>
        </pc:spChg>
        <pc:spChg chg="add del">
          <ac:chgData name="mona ." userId="34a4e815d63e1c01" providerId="LiveId" clId="{AF6413AC-5CE7-46E1-86E3-8B0CD297867E}" dt="2021-11-15T16:30:00.871" v="126" actId="26606"/>
          <ac:spMkLst>
            <pc:docMk/>
            <pc:sldMk cId="3160865140" sldId="303"/>
            <ac:spMk id="16" creationId="{15655827-B42D-4180-88D3-D83F25E4BD1C}"/>
          </ac:spMkLst>
        </pc:spChg>
        <pc:spChg chg="add del">
          <ac:chgData name="mona ." userId="34a4e815d63e1c01" providerId="LiveId" clId="{AF6413AC-5CE7-46E1-86E3-8B0CD297867E}" dt="2021-11-15T16:30:00.871" v="126" actId="26606"/>
          <ac:spMkLst>
            <pc:docMk/>
            <pc:sldMk cId="3160865140" sldId="303"/>
            <ac:spMk id="18" creationId="{24ACCB06-563C-4ADE-B4D6-1FE9F723C7D9}"/>
          </ac:spMkLst>
        </pc:spChg>
        <pc:spChg chg="add del">
          <ac:chgData name="mona ." userId="34a4e815d63e1c01" providerId="LiveId" clId="{AF6413AC-5CE7-46E1-86E3-8B0CD297867E}" dt="2021-11-15T16:30:00.871" v="126" actId="26606"/>
          <ac:spMkLst>
            <pc:docMk/>
            <pc:sldMk cId="3160865140" sldId="303"/>
            <ac:spMk id="20" creationId="{40761ECD-D92B-46AE-82CA-640023D282F9}"/>
          </ac:spMkLst>
        </pc:spChg>
        <pc:spChg chg="add del">
          <ac:chgData name="mona ." userId="34a4e815d63e1c01" providerId="LiveId" clId="{AF6413AC-5CE7-46E1-86E3-8B0CD297867E}" dt="2021-11-15T16:30:00.871" v="126" actId="26606"/>
          <ac:spMkLst>
            <pc:docMk/>
            <pc:sldMk cId="3160865140" sldId="303"/>
            <ac:spMk id="22" creationId="{9A928607-C55C-40FD-B2DF-6CD6A7226A71}"/>
          </ac:spMkLst>
        </pc:spChg>
        <pc:spChg chg="add del">
          <ac:chgData name="mona ." userId="34a4e815d63e1c01" providerId="LiveId" clId="{AF6413AC-5CE7-46E1-86E3-8B0CD297867E}" dt="2021-11-15T16:30:00.871" v="126" actId="26606"/>
          <ac:spMkLst>
            <pc:docMk/>
            <pc:sldMk cId="3160865140" sldId="303"/>
            <ac:spMk id="24" creationId="{400A20C1-29A4-43E0-AB15-7931F76F8C2D}"/>
          </ac:spMkLst>
        </pc:spChg>
        <pc:spChg chg="add">
          <ac:chgData name="mona ." userId="34a4e815d63e1c01" providerId="LiveId" clId="{AF6413AC-5CE7-46E1-86E3-8B0CD297867E}" dt="2021-11-15T16:30:00.887" v="127" actId="26606"/>
          <ac:spMkLst>
            <pc:docMk/>
            <pc:sldMk cId="3160865140" sldId="303"/>
            <ac:spMk id="27" creationId="{E03BF673-8C68-4092-BF1B-53C57EFEC21F}"/>
          </ac:spMkLst>
        </pc:spChg>
        <pc:spChg chg="add">
          <ac:chgData name="mona ." userId="34a4e815d63e1c01" providerId="LiveId" clId="{AF6413AC-5CE7-46E1-86E3-8B0CD297867E}" dt="2021-11-15T16:30:00.887" v="127" actId="26606"/>
          <ac:spMkLst>
            <pc:docMk/>
            <pc:sldMk cId="3160865140" sldId="303"/>
            <ac:spMk id="28" creationId="{08751D95-C333-4DEB-90B4-1EAC9A91DCA3}"/>
          </ac:spMkLst>
        </pc:spChg>
        <pc:spChg chg="add">
          <ac:chgData name="mona ." userId="34a4e815d63e1c01" providerId="LiveId" clId="{AF6413AC-5CE7-46E1-86E3-8B0CD297867E}" dt="2021-11-15T16:30:00.887" v="127" actId="26606"/>
          <ac:spMkLst>
            <pc:docMk/>
            <pc:sldMk cId="3160865140" sldId="303"/>
            <ac:spMk id="32" creationId="{A38AB264-6426-4B83-9C93-78AB79525477}"/>
          </ac:spMkLst>
        </pc:spChg>
        <pc:grpChg chg="add del">
          <ac:chgData name="mona ." userId="34a4e815d63e1c01" providerId="LiveId" clId="{AF6413AC-5CE7-46E1-86E3-8B0CD297867E}" dt="2021-11-15T16:29:42.460" v="124" actId="26606"/>
          <ac:grpSpMkLst>
            <pc:docMk/>
            <pc:sldMk cId="3160865140" sldId="303"/>
            <ac:grpSpMk id="12" creationId="{F3842748-48B5-4DD0-A06A-A31C74024A99}"/>
          </ac:grpSpMkLst>
        </pc:grpChg>
        <pc:grpChg chg="add del">
          <ac:chgData name="mona ." userId="34a4e815d63e1c01" providerId="LiveId" clId="{AF6413AC-5CE7-46E1-86E3-8B0CD297867E}" dt="2021-11-15T16:30:00.871" v="126" actId="26606"/>
          <ac:grpSpMkLst>
            <pc:docMk/>
            <pc:sldMk cId="3160865140" sldId="303"/>
            <ac:grpSpMk id="21" creationId="{E9D059B6-ADD8-488A-B346-63289E90D13F}"/>
          </ac:grpSpMkLst>
        </pc:grpChg>
        <pc:grpChg chg="add">
          <ac:chgData name="mona ." userId="34a4e815d63e1c01" providerId="LiveId" clId="{AF6413AC-5CE7-46E1-86E3-8B0CD297867E}" dt="2021-11-15T16:30:00.887" v="127" actId="26606"/>
          <ac:grpSpMkLst>
            <pc:docMk/>
            <pc:sldMk cId="3160865140" sldId="303"/>
            <ac:grpSpMk id="29" creationId="{FBBA7535-3851-431E-BDA9-B4F6C1201291}"/>
          </ac:grpSpMkLst>
        </pc:grpChg>
      </pc:sldChg>
      <pc:sldChg chg="modSp new del mod">
        <pc:chgData name="mona ." userId="34a4e815d63e1c01" providerId="LiveId" clId="{AF6413AC-5CE7-46E1-86E3-8B0CD297867E}" dt="2021-11-15T17:06:00.682" v="372" actId="2696"/>
        <pc:sldMkLst>
          <pc:docMk/>
          <pc:sldMk cId="960696405" sldId="304"/>
        </pc:sldMkLst>
        <pc:spChg chg="mod">
          <ac:chgData name="mona ." userId="34a4e815d63e1c01" providerId="LiveId" clId="{AF6413AC-5CE7-46E1-86E3-8B0CD297867E}" dt="2021-11-15T16:31:34.637" v="131"/>
          <ac:spMkLst>
            <pc:docMk/>
            <pc:sldMk cId="960696405" sldId="304"/>
            <ac:spMk id="2" creationId="{C6F7BE0E-14BB-4E51-BE86-1590335AE891}"/>
          </ac:spMkLst>
        </pc:spChg>
      </pc:sldChg>
      <pc:sldChg chg="addSp delSp modSp new mod ord setBg modAnim">
        <pc:chgData name="mona ." userId="34a4e815d63e1c01" providerId="LiveId" clId="{AF6413AC-5CE7-46E1-86E3-8B0CD297867E}" dt="2021-11-17T18:35:04.930" v="3757" actId="1076"/>
        <pc:sldMkLst>
          <pc:docMk/>
          <pc:sldMk cId="493075031" sldId="305"/>
        </pc:sldMkLst>
        <pc:spChg chg="del mod">
          <ac:chgData name="mona ." userId="34a4e815d63e1c01" providerId="LiveId" clId="{AF6413AC-5CE7-46E1-86E3-8B0CD297867E}" dt="2021-11-16T17:32:17.458" v="1791" actId="478"/>
          <ac:spMkLst>
            <pc:docMk/>
            <pc:sldMk cId="493075031" sldId="305"/>
            <ac:spMk id="2" creationId="{F24929A8-57D1-404C-BF29-558AC67E268B}"/>
          </ac:spMkLst>
        </pc:spChg>
        <pc:spChg chg="add mod">
          <ac:chgData name="mona ." userId="34a4e815d63e1c01" providerId="LiveId" clId="{AF6413AC-5CE7-46E1-86E3-8B0CD297867E}" dt="2021-11-17T18:35:04.930" v="3757" actId="1076"/>
          <ac:spMkLst>
            <pc:docMk/>
            <pc:sldMk cId="493075031" sldId="305"/>
            <ac:spMk id="3" creationId="{669402CB-ACE8-4927-AA8F-0089130C2995}"/>
          </ac:spMkLst>
        </pc:spChg>
        <pc:spChg chg="del">
          <ac:chgData name="mona ." userId="34a4e815d63e1c01" providerId="LiveId" clId="{AF6413AC-5CE7-46E1-86E3-8B0CD297867E}" dt="2021-11-15T16:39:25.267" v="167" actId="26606"/>
          <ac:spMkLst>
            <pc:docMk/>
            <pc:sldMk cId="493075031" sldId="305"/>
            <ac:spMk id="3" creationId="{F62060A0-0041-4EF5-905C-98F1DDD39E7F}"/>
          </ac:spMkLst>
        </pc:spChg>
        <pc:spChg chg="add">
          <ac:chgData name="mona ." userId="34a4e815d63e1c01" providerId="LiveId" clId="{AF6413AC-5CE7-46E1-86E3-8B0CD297867E}" dt="2021-11-15T16:39:25.267" v="167" actId="26606"/>
          <ac:spMkLst>
            <pc:docMk/>
            <pc:sldMk cId="493075031" sldId="305"/>
            <ac:spMk id="17" creationId="{E58348C3-6249-4952-AA86-C63DB35EA9F2}"/>
          </ac:spMkLst>
        </pc:spChg>
        <pc:spChg chg="add del mod">
          <ac:chgData name="mona ." userId="34a4e815d63e1c01" providerId="LiveId" clId="{AF6413AC-5CE7-46E1-86E3-8B0CD297867E}" dt="2021-11-16T17:32:51.739" v="1792" actId="478"/>
          <ac:spMkLst>
            <pc:docMk/>
            <pc:sldMk cId="493075031" sldId="305"/>
            <ac:spMk id="26" creationId="{4413A3B8-250B-4DB7-BE46-39ECE14173E7}"/>
          </ac:spMkLst>
        </pc:spChg>
        <pc:spChg chg="add mod">
          <ac:chgData name="mona ." userId="34a4e815d63e1c01" providerId="LiveId" clId="{AF6413AC-5CE7-46E1-86E3-8B0CD297867E}" dt="2021-11-17T18:24:52.517" v="3662" actId="2711"/>
          <ac:spMkLst>
            <pc:docMk/>
            <pc:sldMk cId="493075031" sldId="305"/>
            <ac:spMk id="27" creationId="{D7064C56-8CE1-4E72-B437-AD0137CB73DD}"/>
          </ac:spMkLst>
        </pc:spChg>
        <pc:grpChg chg="add">
          <ac:chgData name="mona ." userId="34a4e815d63e1c01" providerId="LiveId" clId="{AF6413AC-5CE7-46E1-86E3-8B0CD297867E}" dt="2021-11-15T16:39:25.267" v="167" actId="26606"/>
          <ac:grpSpMkLst>
            <pc:docMk/>
            <pc:sldMk cId="493075031" sldId="305"/>
            <ac:grpSpMk id="9" creationId="{08F94D66-27EC-4CB8-8226-D7F41C161863}"/>
          </ac:grpSpMkLst>
        </pc:grpChg>
        <pc:grpChg chg="add">
          <ac:chgData name="mona ." userId="34a4e815d63e1c01" providerId="LiveId" clId="{AF6413AC-5CE7-46E1-86E3-8B0CD297867E}" dt="2021-11-15T16:39:25.267" v="167" actId="26606"/>
          <ac:grpSpMkLst>
            <pc:docMk/>
            <pc:sldMk cId="493075031" sldId="305"/>
            <ac:grpSpMk id="19" creationId="{DE6174AD-DBB0-43E6-98C2-738DB3A15244}"/>
          </ac:grpSpMkLst>
        </pc:grpChg>
        <pc:picChg chg="add del mod">
          <ac:chgData name="mona ." userId="34a4e815d63e1c01" providerId="LiveId" clId="{AF6413AC-5CE7-46E1-86E3-8B0CD297867E}" dt="2021-11-15T19:26:26.536" v="950" actId="21"/>
          <ac:picMkLst>
            <pc:docMk/>
            <pc:sldMk cId="493075031" sldId="305"/>
            <ac:picMk id="4" creationId="{FEDDDC5F-B611-49B8-9F71-63526CDE3982}"/>
          </ac:picMkLst>
        </pc:picChg>
        <pc:picChg chg="add mod">
          <ac:chgData name="mona ." userId="34a4e815d63e1c01" providerId="LiveId" clId="{AF6413AC-5CE7-46E1-86E3-8B0CD297867E}" dt="2021-11-16T17:31:09.393" v="1780" actId="1076"/>
          <ac:picMkLst>
            <pc:docMk/>
            <pc:sldMk cId="493075031" sldId="305"/>
            <ac:picMk id="5" creationId="{E36C4E32-FFB1-42AC-BD71-A8885D5F1EC2}"/>
          </ac:picMkLst>
        </pc:picChg>
        <pc:picChg chg="add mod">
          <ac:chgData name="mona ." userId="34a4e815d63e1c01" providerId="LiveId" clId="{AF6413AC-5CE7-46E1-86E3-8B0CD297867E}" dt="2021-11-16T17:27:45.612" v="1750" actId="1076"/>
          <ac:picMkLst>
            <pc:docMk/>
            <pc:sldMk cId="493075031" sldId="305"/>
            <ac:picMk id="7" creationId="{B947FB45-1D4A-4B60-8DC5-7BCB75AF6737}"/>
          </ac:picMkLst>
        </pc:picChg>
      </pc:sldChg>
      <pc:sldChg chg="addSp delSp modSp new mod ord setBg modAnim setClrOvrMap">
        <pc:chgData name="mona ." userId="34a4e815d63e1c01" providerId="LiveId" clId="{AF6413AC-5CE7-46E1-86E3-8B0CD297867E}" dt="2021-11-17T18:34:26.958" v="3756"/>
        <pc:sldMkLst>
          <pc:docMk/>
          <pc:sldMk cId="3288589583" sldId="306"/>
        </pc:sldMkLst>
        <pc:spChg chg="mod">
          <ac:chgData name="mona ." userId="34a4e815d63e1c01" providerId="LiveId" clId="{AF6413AC-5CE7-46E1-86E3-8B0CD297867E}" dt="2021-11-15T20:26:49.607" v="1460" actId="20577"/>
          <ac:spMkLst>
            <pc:docMk/>
            <pc:sldMk cId="3288589583" sldId="306"/>
            <ac:spMk id="2" creationId="{5C9517DE-C43B-4B6B-B463-209EB388ABCD}"/>
          </ac:spMkLst>
        </pc:spChg>
        <pc:spChg chg="del mod">
          <ac:chgData name="mona ." userId="34a4e815d63e1c01" providerId="LiveId" clId="{AF6413AC-5CE7-46E1-86E3-8B0CD297867E}" dt="2021-11-15T17:13:34.956" v="518" actId="478"/>
          <ac:spMkLst>
            <pc:docMk/>
            <pc:sldMk cId="3288589583" sldId="306"/>
            <ac:spMk id="3" creationId="{6723C50D-99A8-4CC7-925B-F973052AE1BB}"/>
          </ac:spMkLst>
        </pc:spChg>
        <pc:spChg chg="add del mod">
          <ac:chgData name="mona ." userId="34a4e815d63e1c01" providerId="LiveId" clId="{AF6413AC-5CE7-46E1-86E3-8B0CD297867E}" dt="2021-11-15T17:16:09.499" v="577" actId="931"/>
          <ac:spMkLst>
            <pc:docMk/>
            <pc:sldMk cId="3288589583" sldId="306"/>
            <ac:spMk id="7" creationId="{549550B8-AA74-46EB-A12F-F2D945C623A3}"/>
          </ac:spMkLst>
        </pc:spChg>
        <pc:spChg chg="add del">
          <ac:chgData name="mona ." userId="34a4e815d63e1c01" providerId="LiveId" clId="{AF6413AC-5CE7-46E1-86E3-8B0CD297867E}" dt="2021-11-15T16:34:09.152" v="145" actId="26606"/>
          <ac:spMkLst>
            <pc:docMk/>
            <pc:sldMk cId="3288589583" sldId="306"/>
            <ac:spMk id="8" creationId="{F659138C-74A1-445B-848C-3608AE871A9F}"/>
          </ac:spMkLst>
        </pc:spChg>
        <pc:spChg chg="add del">
          <ac:chgData name="mona ." userId="34a4e815d63e1c01" providerId="LiveId" clId="{AF6413AC-5CE7-46E1-86E3-8B0CD297867E}" dt="2021-11-15T16:34:09.152" v="145" actId="26606"/>
          <ac:spMkLst>
            <pc:docMk/>
            <pc:sldMk cId="3288589583" sldId="306"/>
            <ac:spMk id="18" creationId="{225F4217-4021-45A0-812B-398F9A7A93F9}"/>
          </ac:spMkLst>
        </pc:spChg>
        <pc:spChg chg="add">
          <ac:chgData name="mona ." userId="34a4e815d63e1c01" providerId="LiveId" clId="{AF6413AC-5CE7-46E1-86E3-8B0CD297867E}" dt="2021-11-15T16:34:09.152" v="145" actId="26606"/>
          <ac:spMkLst>
            <pc:docMk/>
            <pc:sldMk cId="3288589583" sldId="306"/>
            <ac:spMk id="26" creationId="{2FCD9B94-D70B-4446-85E5-ACD3904289CB}"/>
          </ac:spMkLst>
        </pc:spChg>
        <pc:grpChg chg="add del">
          <ac:chgData name="mona ." userId="34a4e815d63e1c01" providerId="LiveId" clId="{AF6413AC-5CE7-46E1-86E3-8B0CD297867E}" dt="2021-11-15T16:34:09.152" v="145" actId="26606"/>
          <ac:grpSpMkLst>
            <pc:docMk/>
            <pc:sldMk cId="3288589583" sldId="306"/>
            <ac:grpSpMk id="10" creationId="{7DFD7409-66D7-4C9C-B528-E79EB64A4D31}"/>
          </ac:grpSpMkLst>
        </pc:grpChg>
        <pc:graphicFrameChg chg="add mod modGraphic">
          <ac:chgData name="mona ." userId="34a4e815d63e1c01" providerId="LiveId" clId="{AF6413AC-5CE7-46E1-86E3-8B0CD297867E}" dt="2021-11-15T17:26:49.469" v="655" actId="113"/>
          <ac:graphicFrameMkLst>
            <pc:docMk/>
            <pc:sldMk cId="3288589583" sldId="306"/>
            <ac:graphicFrameMk id="4" creationId="{E71A6DA8-4A1B-4F70-ADFD-DF436E98896C}"/>
          </ac:graphicFrameMkLst>
        </pc:graphicFrameChg>
        <pc:graphicFrameChg chg="add del modGraphic">
          <ac:chgData name="mona ." userId="34a4e815d63e1c01" providerId="LiveId" clId="{AF6413AC-5CE7-46E1-86E3-8B0CD297867E}" dt="2021-11-15T17:12:36.956" v="502" actId="3680"/>
          <ac:graphicFrameMkLst>
            <pc:docMk/>
            <pc:sldMk cId="3288589583" sldId="306"/>
            <ac:graphicFrameMk id="5" creationId="{278437A2-330C-49F5-B715-8A3101424ABB}"/>
          </ac:graphicFrameMkLst>
        </pc:graphicFrameChg>
        <pc:picChg chg="add mod">
          <ac:chgData name="mona ." userId="34a4e815d63e1c01" providerId="LiveId" clId="{AF6413AC-5CE7-46E1-86E3-8B0CD297867E}" dt="2021-11-15T17:16:13.753" v="580" actId="1076"/>
          <ac:picMkLst>
            <pc:docMk/>
            <pc:sldMk cId="3288589583" sldId="306"/>
            <ac:picMk id="17" creationId="{22C23654-6454-4F0F-9D18-A58E90CC292A}"/>
          </ac:picMkLst>
        </pc:picChg>
        <pc:picChg chg="add mod">
          <ac:chgData name="mona ." userId="34a4e815d63e1c01" providerId="LiveId" clId="{AF6413AC-5CE7-46E1-86E3-8B0CD297867E}" dt="2021-11-15T17:29:21.752" v="664" actId="14100"/>
          <ac:picMkLst>
            <pc:docMk/>
            <pc:sldMk cId="3288589583" sldId="306"/>
            <ac:picMk id="21" creationId="{F4092D78-1E3C-4D1C-BD09-CE2ED949256C}"/>
          </ac:picMkLst>
        </pc:picChg>
        <pc:picChg chg="add del mod">
          <ac:chgData name="mona ." userId="34a4e815d63e1c01" providerId="LiveId" clId="{AF6413AC-5CE7-46E1-86E3-8B0CD297867E}" dt="2021-11-15T17:14:21.912" v="576" actId="478"/>
          <ac:picMkLst>
            <pc:docMk/>
            <pc:sldMk cId="3288589583" sldId="306"/>
            <ac:picMk id="22" creationId="{90AC48C1-2D80-446E-A8B8-2B752A690200}"/>
          </ac:picMkLst>
        </pc:picChg>
        <pc:cxnChg chg="add del">
          <ac:chgData name="mona ." userId="34a4e815d63e1c01" providerId="LiveId" clId="{AF6413AC-5CE7-46E1-86E3-8B0CD297867E}" dt="2021-11-15T16:34:09.152" v="145" actId="26606"/>
          <ac:cxnSpMkLst>
            <pc:docMk/>
            <pc:sldMk cId="3288589583" sldId="306"/>
            <ac:cxnSpMk id="20" creationId="{486F4EBC-E415-40E4-A8BA-BA66F0B632CB}"/>
          </ac:cxnSpMkLst>
        </pc:cxnChg>
        <pc:cxnChg chg="add">
          <ac:chgData name="mona ." userId="34a4e815d63e1c01" providerId="LiveId" clId="{AF6413AC-5CE7-46E1-86E3-8B0CD297867E}" dt="2021-11-15T16:34:09.152" v="145" actId="26606"/>
          <ac:cxnSpMkLst>
            <pc:docMk/>
            <pc:sldMk cId="3288589583" sldId="306"/>
            <ac:cxnSpMk id="28" creationId="{3378FF8B-3743-48E1-88E3-F4CADB3DECE5}"/>
          </ac:cxnSpMkLst>
        </pc:cxnChg>
      </pc:sldChg>
      <pc:sldChg chg="addSp delSp modSp new mod ord setBg addAnim delAnim modAnim setClrOvrMap">
        <pc:chgData name="mona ." userId="34a4e815d63e1c01" providerId="LiveId" clId="{AF6413AC-5CE7-46E1-86E3-8B0CD297867E}" dt="2021-11-17T18:24:17.495" v="3660" actId="2711"/>
        <pc:sldMkLst>
          <pc:docMk/>
          <pc:sldMk cId="3278061512" sldId="307"/>
        </pc:sldMkLst>
        <pc:spChg chg="mod">
          <ac:chgData name="mona ." userId="34a4e815d63e1c01" providerId="LiveId" clId="{AF6413AC-5CE7-46E1-86E3-8B0CD297867E}" dt="2021-11-17T18:24:17.495" v="3660" actId="2711"/>
          <ac:spMkLst>
            <pc:docMk/>
            <pc:sldMk cId="3278061512" sldId="307"/>
            <ac:spMk id="2" creationId="{9932EDD7-133E-439B-966C-1E327B289ED3}"/>
          </ac:spMkLst>
        </pc:spChg>
        <pc:spChg chg="del">
          <ac:chgData name="mona ." userId="34a4e815d63e1c01" providerId="LiveId" clId="{AF6413AC-5CE7-46E1-86E3-8B0CD297867E}" dt="2021-11-15T16:38:33.848" v="159" actId="26606"/>
          <ac:spMkLst>
            <pc:docMk/>
            <pc:sldMk cId="3278061512" sldId="307"/>
            <ac:spMk id="3" creationId="{9747191F-F0FB-4494-883E-3BC2FC258EF9}"/>
          </ac:spMkLst>
        </pc:spChg>
        <pc:spChg chg="add del">
          <ac:chgData name="mona ." userId="34a4e815d63e1c01" providerId="LiveId" clId="{AF6413AC-5CE7-46E1-86E3-8B0CD297867E}" dt="2021-11-15T16:38:45.534" v="161" actId="26606"/>
          <ac:spMkLst>
            <pc:docMk/>
            <pc:sldMk cId="3278061512" sldId="307"/>
            <ac:spMk id="17" creationId="{C2A2366C-96BE-4587-BABC-529047265AC1}"/>
          </ac:spMkLst>
        </pc:spChg>
        <pc:spChg chg="add">
          <ac:chgData name="mona ." userId="34a4e815d63e1c01" providerId="LiveId" clId="{AF6413AC-5CE7-46E1-86E3-8B0CD297867E}" dt="2021-11-15T16:38:45.534" v="161" actId="26606"/>
          <ac:spMkLst>
            <pc:docMk/>
            <pc:sldMk cId="3278061512" sldId="307"/>
            <ac:spMk id="30" creationId="{E58348C3-6249-4952-AA86-C63DB35EA9F2}"/>
          </ac:spMkLst>
        </pc:spChg>
        <pc:grpChg chg="add del">
          <ac:chgData name="mona ." userId="34a4e815d63e1c01" providerId="LiveId" clId="{AF6413AC-5CE7-46E1-86E3-8B0CD297867E}" dt="2021-11-15T16:38:45.534" v="161" actId="26606"/>
          <ac:grpSpMkLst>
            <pc:docMk/>
            <pc:sldMk cId="3278061512" sldId="307"/>
            <ac:grpSpMk id="9" creationId="{08F94D66-27EC-4CB8-8226-D7F41C161863}"/>
          </ac:grpSpMkLst>
        </pc:grpChg>
        <pc:grpChg chg="add">
          <ac:chgData name="mona ." userId="34a4e815d63e1c01" providerId="LiveId" clId="{AF6413AC-5CE7-46E1-86E3-8B0CD297867E}" dt="2021-11-15T16:38:45.534" v="161" actId="26606"/>
          <ac:grpSpMkLst>
            <pc:docMk/>
            <pc:sldMk cId="3278061512" sldId="307"/>
            <ac:grpSpMk id="22" creationId="{08F94D66-27EC-4CB8-8226-D7F41C161863}"/>
          </ac:grpSpMkLst>
        </pc:grpChg>
        <pc:grpChg chg="add">
          <ac:chgData name="mona ." userId="34a4e815d63e1c01" providerId="LiveId" clId="{AF6413AC-5CE7-46E1-86E3-8B0CD297867E}" dt="2021-11-15T16:38:45.534" v="161" actId="26606"/>
          <ac:grpSpMkLst>
            <pc:docMk/>
            <pc:sldMk cId="3278061512" sldId="307"/>
            <ac:grpSpMk id="32" creationId="{DE6174AD-DBB0-43E6-98C2-738DB3A15244}"/>
          </ac:grpSpMkLst>
        </pc:grpChg>
        <pc:picChg chg="add mod">
          <ac:chgData name="mona ." userId="34a4e815d63e1c01" providerId="LiveId" clId="{AF6413AC-5CE7-46E1-86E3-8B0CD297867E}" dt="2021-11-15T19:45:34.405" v="1070" actId="1076"/>
          <ac:picMkLst>
            <pc:docMk/>
            <pc:sldMk cId="3278061512" sldId="307"/>
            <ac:picMk id="4" creationId="{75F825FB-103B-4C5A-97EF-EB1FDF59D92D}"/>
          </ac:picMkLst>
        </pc:picChg>
        <pc:picChg chg="add mod ord">
          <ac:chgData name="mona ." userId="34a4e815d63e1c01" providerId="LiveId" clId="{AF6413AC-5CE7-46E1-86E3-8B0CD297867E}" dt="2021-11-15T19:16:43.364" v="929" actId="1076"/>
          <ac:picMkLst>
            <pc:docMk/>
            <pc:sldMk cId="3278061512" sldId="307"/>
            <ac:picMk id="5" creationId="{F7784B9D-AAF3-404F-9932-973F36B9F497}"/>
          </ac:picMkLst>
        </pc:picChg>
        <pc:picChg chg="add del mod">
          <ac:chgData name="mona ." userId="34a4e815d63e1c01" providerId="LiveId" clId="{AF6413AC-5CE7-46E1-86E3-8B0CD297867E}" dt="2021-11-15T19:15:46.601" v="916" actId="478"/>
          <ac:picMkLst>
            <pc:docMk/>
            <pc:sldMk cId="3278061512" sldId="307"/>
            <ac:picMk id="6" creationId="{6F4D5C4D-A2B7-40F5-87D5-1A0371FAADE9}"/>
          </ac:picMkLst>
        </pc:picChg>
      </pc:sldChg>
      <pc:sldChg chg="addSp delSp modSp new mod ord setBg">
        <pc:chgData name="mona ." userId="34a4e815d63e1c01" providerId="LiveId" clId="{AF6413AC-5CE7-46E1-86E3-8B0CD297867E}" dt="2021-11-17T18:23:23.178" v="3655" actId="2711"/>
        <pc:sldMkLst>
          <pc:docMk/>
          <pc:sldMk cId="3265869927" sldId="308"/>
        </pc:sldMkLst>
        <pc:spChg chg="del mod">
          <ac:chgData name="mona ." userId="34a4e815d63e1c01" providerId="LiveId" clId="{AF6413AC-5CE7-46E1-86E3-8B0CD297867E}" dt="2021-11-15T19:51:26.184" v="1157"/>
          <ac:spMkLst>
            <pc:docMk/>
            <pc:sldMk cId="3265869927" sldId="308"/>
            <ac:spMk id="2" creationId="{048BE4E1-0BD4-43CC-8B76-512E422DA3B8}"/>
          </ac:spMkLst>
        </pc:spChg>
        <pc:spChg chg="del">
          <ac:chgData name="mona ." userId="34a4e815d63e1c01" providerId="LiveId" clId="{AF6413AC-5CE7-46E1-86E3-8B0CD297867E}" dt="2021-11-15T16:35:32.090" v="148" actId="26606"/>
          <ac:spMkLst>
            <pc:docMk/>
            <pc:sldMk cId="3265869927" sldId="308"/>
            <ac:spMk id="3" creationId="{0775C10C-9F84-48BC-91EA-466DE51EB6CE}"/>
          </ac:spMkLst>
        </pc:spChg>
        <pc:spChg chg="add del mod">
          <ac:chgData name="mona ." userId="34a4e815d63e1c01" providerId="LiveId" clId="{AF6413AC-5CE7-46E1-86E3-8B0CD297867E}" dt="2021-11-15T19:51:58.340" v="1175" actId="21"/>
          <ac:spMkLst>
            <pc:docMk/>
            <pc:sldMk cId="3265869927" sldId="308"/>
            <ac:spMk id="3" creationId="{1C255A04-D21B-49B9-949A-C1350020A2C3}"/>
          </ac:spMkLst>
        </pc:spChg>
        <pc:spChg chg="add mod">
          <ac:chgData name="mona ." userId="34a4e815d63e1c01" providerId="LiveId" clId="{AF6413AC-5CE7-46E1-86E3-8B0CD297867E}" dt="2021-11-17T18:23:23.178" v="3655" actId="2711"/>
          <ac:spMkLst>
            <pc:docMk/>
            <pc:sldMk cId="3265869927" sldId="308"/>
            <ac:spMk id="4" creationId="{D1F806C2-D890-458E-803D-F6AAE5396F69}"/>
          </ac:spMkLst>
        </pc:spChg>
        <pc:spChg chg="add">
          <ac:chgData name="mona ." userId="34a4e815d63e1c01" providerId="LiveId" clId="{AF6413AC-5CE7-46E1-86E3-8B0CD297867E}" dt="2021-11-15T16:35:32.090" v="148" actId="26606"/>
          <ac:spMkLst>
            <pc:docMk/>
            <pc:sldMk cId="3265869927" sldId="308"/>
            <ac:spMk id="18" creationId="{260615AE-7DBC-4FF7-9107-9FE957695B02}"/>
          </ac:spMkLst>
        </pc:spChg>
        <pc:grpChg chg="add">
          <ac:chgData name="mona ." userId="34a4e815d63e1c01" providerId="LiveId" clId="{AF6413AC-5CE7-46E1-86E3-8B0CD297867E}" dt="2021-11-15T16:35:32.090" v="148" actId="26606"/>
          <ac:grpSpMkLst>
            <pc:docMk/>
            <pc:sldMk cId="3265869927" sldId="308"/>
            <ac:grpSpMk id="10" creationId="{C616B3DC-C165-433D-9187-62DCC0E317D3}"/>
          </ac:grpSpMkLst>
        </pc:grpChg>
        <pc:picChg chg="add del">
          <ac:chgData name="mona ." userId="34a4e815d63e1c01" providerId="LiveId" clId="{AF6413AC-5CE7-46E1-86E3-8B0CD297867E}" dt="2021-11-16T18:43:55.329" v="2590" actId="478"/>
          <ac:picMkLst>
            <pc:docMk/>
            <pc:sldMk cId="3265869927" sldId="308"/>
            <ac:picMk id="7" creationId="{49209EAB-4C70-46D2-9B6A-989B6369586C}"/>
          </ac:picMkLst>
        </pc:picChg>
        <pc:picChg chg="add mod">
          <ac:chgData name="mona ." userId="34a4e815d63e1c01" providerId="LiveId" clId="{AF6413AC-5CE7-46E1-86E3-8B0CD297867E}" dt="2021-11-16T18:44:10.061" v="2594" actId="1076"/>
          <ac:picMkLst>
            <pc:docMk/>
            <pc:sldMk cId="3265869927" sldId="308"/>
            <ac:picMk id="17" creationId="{AFFDD04D-5F38-4AAF-910E-EF131971FACE}"/>
          </ac:picMkLst>
        </pc:picChg>
      </pc:sldChg>
      <pc:sldChg chg="addSp delSp modSp new mod setBg modAnim setClrOvrMap">
        <pc:chgData name="mona ." userId="34a4e815d63e1c01" providerId="LiveId" clId="{AF6413AC-5CE7-46E1-86E3-8B0CD297867E}" dt="2021-11-17T18:36:24.237" v="3802" actId="20577"/>
        <pc:sldMkLst>
          <pc:docMk/>
          <pc:sldMk cId="2006496035" sldId="309"/>
        </pc:sldMkLst>
        <pc:spChg chg="mod">
          <ac:chgData name="mona ." userId="34a4e815d63e1c01" providerId="LiveId" clId="{AF6413AC-5CE7-46E1-86E3-8B0CD297867E}" dt="2021-11-17T18:36:24.237" v="3802" actId="20577"/>
          <ac:spMkLst>
            <pc:docMk/>
            <pc:sldMk cId="2006496035" sldId="309"/>
            <ac:spMk id="2" creationId="{05877162-627E-4ACA-8161-CA89FA7C5C32}"/>
          </ac:spMkLst>
        </pc:spChg>
        <pc:spChg chg="del">
          <ac:chgData name="mona ." userId="34a4e815d63e1c01" providerId="LiveId" clId="{AF6413AC-5CE7-46E1-86E3-8B0CD297867E}" dt="2021-11-15T16:36:37.859" v="151" actId="26606"/>
          <ac:spMkLst>
            <pc:docMk/>
            <pc:sldMk cId="2006496035" sldId="309"/>
            <ac:spMk id="3" creationId="{1A843E4D-A137-4F68-8E67-4DCABB5CDA03}"/>
          </ac:spMkLst>
        </pc:spChg>
        <pc:spChg chg="add del mod">
          <ac:chgData name="mona ." userId="34a4e815d63e1c01" providerId="LiveId" clId="{AF6413AC-5CE7-46E1-86E3-8B0CD297867E}" dt="2021-11-16T17:34:42.564" v="1812" actId="478"/>
          <ac:spMkLst>
            <pc:docMk/>
            <pc:sldMk cId="2006496035" sldId="309"/>
            <ac:spMk id="3" creationId="{A43C1A30-48C5-4E95-9AE7-7E45C520D02F}"/>
          </ac:spMkLst>
        </pc:spChg>
        <pc:spChg chg="add mod">
          <ac:chgData name="mona ." userId="34a4e815d63e1c01" providerId="LiveId" clId="{AF6413AC-5CE7-46E1-86E3-8B0CD297867E}" dt="2021-11-17T18:25:16.598" v="3664" actId="2711"/>
          <ac:spMkLst>
            <pc:docMk/>
            <pc:sldMk cId="2006496035" sldId="309"/>
            <ac:spMk id="4" creationId="{2BA7DCA2-D339-409D-8A67-08BF2088A60D}"/>
          </ac:spMkLst>
        </pc:spChg>
        <pc:spChg chg="add">
          <ac:chgData name="mona ." userId="34a4e815d63e1c01" providerId="LiveId" clId="{AF6413AC-5CE7-46E1-86E3-8B0CD297867E}" dt="2021-11-15T16:36:37.859" v="151" actId="26606"/>
          <ac:spMkLst>
            <pc:docMk/>
            <pc:sldMk cId="2006496035" sldId="309"/>
            <ac:spMk id="17" creationId="{C2A2366C-96BE-4587-BABC-529047265AC1}"/>
          </ac:spMkLst>
        </pc:spChg>
        <pc:grpChg chg="add">
          <ac:chgData name="mona ." userId="34a4e815d63e1c01" providerId="LiveId" clId="{AF6413AC-5CE7-46E1-86E3-8B0CD297867E}" dt="2021-11-15T16:36:37.859" v="151" actId="26606"/>
          <ac:grpSpMkLst>
            <pc:docMk/>
            <pc:sldMk cId="2006496035" sldId="309"/>
            <ac:grpSpMk id="9" creationId="{08F94D66-27EC-4CB8-8226-D7F41C161863}"/>
          </ac:grpSpMkLst>
        </pc:grpChg>
        <pc:picChg chg="add mod">
          <ac:chgData name="mona ." userId="34a4e815d63e1c01" providerId="LiveId" clId="{AF6413AC-5CE7-46E1-86E3-8B0CD297867E}" dt="2021-11-15T17:51:51.666" v="880" actId="1076"/>
          <ac:picMkLst>
            <pc:docMk/>
            <pc:sldMk cId="2006496035" sldId="309"/>
            <ac:picMk id="5" creationId="{28D4BE4E-CE45-46F0-930E-EB3130EA8A88}"/>
          </ac:picMkLst>
        </pc:picChg>
        <pc:picChg chg="add mod">
          <ac:chgData name="mona ." userId="34a4e815d63e1c01" providerId="LiveId" clId="{AF6413AC-5CE7-46E1-86E3-8B0CD297867E}" dt="2021-11-15T16:54:10.731" v="175" actId="1076"/>
          <ac:picMkLst>
            <pc:docMk/>
            <pc:sldMk cId="2006496035" sldId="309"/>
            <ac:picMk id="6" creationId="{AF1E16B4-B5CB-49ED-BB06-147F20E6798B}"/>
          </ac:picMkLst>
        </pc:picChg>
      </pc:sldChg>
      <pc:sldChg chg="addSp delSp modSp new del mod setBg">
        <pc:chgData name="mona ." userId="34a4e815d63e1c01" providerId="LiveId" clId="{AF6413AC-5CE7-46E1-86E3-8B0CD297867E}" dt="2021-11-15T20:20:34.310" v="1398" actId="47"/>
        <pc:sldMkLst>
          <pc:docMk/>
          <pc:sldMk cId="580049124" sldId="310"/>
        </pc:sldMkLst>
        <pc:spChg chg="mod">
          <ac:chgData name="mona ." userId="34a4e815d63e1c01" providerId="LiveId" clId="{AF6413AC-5CE7-46E1-86E3-8B0CD297867E}" dt="2021-11-15T20:18:49.624" v="1356" actId="21"/>
          <ac:spMkLst>
            <pc:docMk/>
            <pc:sldMk cId="580049124" sldId="310"/>
            <ac:spMk id="2" creationId="{5D825397-5532-41C0-BFB2-712F8BD33A09}"/>
          </ac:spMkLst>
        </pc:spChg>
        <pc:spChg chg="del">
          <ac:chgData name="mona ." userId="34a4e815d63e1c01" providerId="LiveId" clId="{AF6413AC-5CE7-46E1-86E3-8B0CD297867E}" dt="2021-11-15T16:58:17.087" v="229" actId="931"/>
          <ac:spMkLst>
            <pc:docMk/>
            <pc:sldMk cId="580049124" sldId="310"/>
            <ac:spMk id="3" creationId="{D3FF0D87-A4D6-4A20-80C7-9B1758CD2CA3}"/>
          </ac:spMkLst>
        </pc:spChg>
        <pc:spChg chg="add del">
          <ac:chgData name="mona ." userId="34a4e815d63e1c01" providerId="LiveId" clId="{AF6413AC-5CE7-46E1-86E3-8B0CD297867E}" dt="2021-11-15T16:58:41.138" v="233" actId="478"/>
          <ac:spMkLst>
            <pc:docMk/>
            <pc:sldMk cId="580049124" sldId="310"/>
            <ac:spMk id="9" creationId="{38782E7B-2233-4C4B-8FC6-00D63D5702D4}"/>
          </ac:spMkLst>
        </pc:spChg>
        <pc:picChg chg="add del mod">
          <ac:chgData name="mona ." userId="34a4e815d63e1c01" providerId="LiveId" clId="{AF6413AC-5CE7-46E1-86E3-8B0CD297867E}" dt="2021-11-15T20:15:38.286" v="1332" actId="21"/>
          <ac:picMkLst>
            <pc:docMk/>
            <pc:sldMk cId="580049124" sldId="310"/>
            <ac:picMk id="5" creationId="{B4D7A482-7BA5-43C7-80B7-A98B569C52FF}"/>
          </ac:picMkLst>
        </pc:picChg>
      </pc:sldChg>
      <pc:sldChg chg="addSp delSp modSp new mod setBg addAnim modAnim setClrOvrMap">
        <pc:chgData name="mona ." userId="34a4e815d63e1c01" providerId="LiveId" clId="{AF6413AC-5CE7-46E1-86E3-8B0CD297867E}" dt="2021-11-17T18:23:44.889" v="3658" actId="27636"/>
        <pc:sldMkLst>
          <pc:docMk/>
          <pc:sldMk cId="2934926949" sldId="311"/>
        </pc:sldMkLst>
        <pc:spChg chg="mod ord">
          <ac:chgData name="mona ." userId="34a4e815d63e1c01" providerId="LiveId" clId="{AF6413AC-5CE7-46E1-86E3-8B0CD297867E}" dt="2021-11-17T18:23:44.889" v="3658" actId="27636"/>
          <ac:spMkLst>
            <pc:docMk/>
            <pc:sldMk cId="2934926949" sldId="311"/>
            <ac:spMk id="2" creationId="{478660FB-B254-4843-9591-E70594CB5AA8}"/>
          </ac:spMkLst>
        </pc:spChg>
        <pc:spChg chg="del">
          <ac:chgData name="mona ." userId="34a4e815d63e1c01" providerId="LiveId" clId="{AF6413AC-5CE7-46E1-86E3-8B0CD297867E}" dt="2021-11-15T17:01:48.685" v="292" actId="26606"/>
          <ac:spMkLst>
            <pc:docMk/>
            <pc:sldMk cId="2934926949" sldId="311"/>
            <ac:spMk id="3" creationId="{8FF0901F-8C9F-4A40-9034-B0FD26983379}"/>
          </ac:spMkLst>
        </pc:spChg>
        <pc:spChg chg="add del">
          <ac:chgData name="mona ." userId="34a4e815d63e1c01" providerId="LiveId" clId="{AF6413AC-5CE7-46E1-86E3-8B0CD297867E}" dt="2021-11-15T17:02:04.793" v="294" actId="26606"/>
          <ac:spMkLst>
            <pc:docMk/>
            <pc:sldMk cId="2934926949" sldId="311"/>
            <ac:spMk id="17" creationId="{C2A2366C-96BE-4587-BABC-529047265AC1}"/>
          </ac:spMkLst>
        </pc:spChg>
        <pc:spChg chg="add del">
          <ac:chgData name="mona ." userId="34a4e815d63e1c01" providerId="LiveId" clId="{AF6413AC-5CE7-46E1-86E3-8B0CD297867E}" dt="2021-11-15T19:35:22.200" v="1006" actId="26606"/>
          <ac:spMkLst>
            <pc:docMk/>
            <pc:sldMk cId="2934926949" sldId="311"/>
            <ac:spMk id="30" creationId="{E58348C3-6249-4952-AA86-C63DB35EA9F2}"/>
          </ac:spMkLst>
        </pc:spChg>
        <pc:spChg chg="add">
          <ac:chgData name="mona ." userId="34a4e815d63e1c01" providerId="LiveId" clId="{AF6413AC-5CE7-46E1-86E3-8B0CD297867E}" dt="2021-11-15T19:35:22.200" v="1006" actId="26606"/>
          <ac:spMkLst>
            <pc:docMk/>
            <pc:sldMk cId="2934926949" sldId="311"/>
            <ac:spMk id="51" creationId="{F64080D6-34DE-4277-97CC-2FB3812846DA}"/>
          </ac:spMkLst>
        </pc:spChg>
        <pc:grpChg chg="add del">
          <ac:chgData name="mona ." userId="34a4e815d63e1c01" providerId="LiveId" clId="{AF6413AC-5CE7-46E1-86E3-8B0CD297867E}" dt="2021-11-15T17:02:04.793" v="294" actId="26606"/>
          <ac:grpSpMkLst>
            <pc:docMk/>
            <pc:sldMk cId="2934926949" sldId="311"/>
            <ac:grpSpMk id="9" creationId="{08F94D66-27EC-4CB8-8226-D7F41C161863}"/>
          </ac:grpSpMkLst>
        </pc:grpChg>
        <pc:grpChg chg="add del">
          <ac:chgData name="mona ." userId="34a4e815d63e1c01" providerId="LiveId" clId="{AF6413AC-5CE7-46E1-86E3-8B0CD297867E}" dt="2021-11-15T19:35:22.200" v="1006" actId="26606"/>
          <ac:grpSpMkLst>
            <pc:docMk/>
            <pc:sldMk cId="2934926949" sldId="311"/>
            <ac:grpSpMk id="22" creationId="{08F94D66-27EC-4CB8-8226-D7F41C161863}"/>
          </ac:grpSpMkLst>
        </pc:grpChg>
        <pc:grpChg chg="add del">
          <ac:chgData name="mona ." userId="34a4e815d63e1c01" providerId="LiveId" clId="{AF6413AC-5CE7-46E1-86E3-8B0CD297867E}" dt="2021-11-15T19:35:22.200" v="1006" actId="26606"/>
          <ac:grpSpMkLst>
            <pc:docMk/>
            <pc:sldMk cId="2934926949" sldId="311"/>
            <ac:grpSpMk id="32" creationId="{DE6174AD-DBB0-43E6-98C2-738DB3A15244}"/>
          </ac:grpSpMkLst>
        </pc:grpChg>
        <pc:grpChg chg="add">
          <ac:chgData name="mona ." userId="34a4e815d63e1c01" providerId="LiveId" clId="{AF6413AC-5CE7-46E1-86E3-8B0CD297867E}" dt="2021-11-15T19:35:22.200" v="1006" actId="26606"/>
          <ac:grpSpMkLst>
            <pc:docMk/>
            <pc:sldMk cId="2934926949" sldId="311"/>
            <ac:grpSpMk id="43" creationId="{08F94D66-27EC-4CB8-8226-D7F41C161863}"/>
          </ac:grpSpMkLst>
        </pc:grpChg>
        <pc:picChg chg="add del mod">
          <ac:chgData name="mona ." userId="34a4e815d63e1c01" providerId="LiveId" clId="{AF6413AC-5CE7-46E1-86E3-8B0CD297867E}" dt="2021-11-15T19:36:30.539" v="1021" actId="478"/>
          <ac:picMkLst>
            <pc:docMk/>
            <pc:sldMk cId="2934926949" sldId="311"/>
            <ac:picMk id="4" creationId="{E6398E50-14A7-4F1B-888E-6DF68088EF5D}"/>
          </ac:picMkLst>
        </pc:picChg>
        <pc:picChg chg="add mod ord">
          <ac:chgData name="mona ." userId="34a4e815d63e1c01" providerId="LiveId" clId="{AF6413AC-5CE7-46E1-86E3-8B0CD297867E}" dt="2021-11-15T19:37:06.989" v="1030" actId="1076"/>
          <ac:picMkLst>
            <pc:docMk/>
            <pc:sldMk cId="2934926949" sldId="311"/>
            <ac:picMk id="5" creationId="{F9E7BA08-9F63-413F-9896-BDCB82636AA1}"/>
          </ac:picMkLst>
        </pc:picChg>
        <pc:picChg chg="add mod">
          <ac:chgData name="mona ." userId="34a4e815d63e1c01" providerId="LiveId" clId="{AF6413AC-5CE7-46E1-86E3-8B0CD297867E}" dt="2021-11-15T19:36:35.523" v="1022" actId="1076"/>
          <ac:picMkLst>
            <pc:docMk/>
            <pc:sldMk cId="2934926949" sldId="311"/>
            <ac:picMk id="7" creationId="{0B33BB83-0D71-4C68-B250-5F270556BCDA}"/>
          </ac:picMkLst>
        </pc:picChg>
        <pc:picChg chg="add mod">
          <ac:chgData name="mona ." userId="34a4e815d63e1c01" providerId="LiveId" clId="{AF6413AC-5CE7-46E1-86E3-8B0CD297867E}" dt="2021-11-15T19:37:08.641" v="1031" actId="1076"/>
          <ac:picMkLst>
            <pc:docMk/>
            <pc:sldMk cId="2934926949" sldId="311"/>
            <ac:picMk id="9" creationId="{64C1E874-BB8F-4E48-89FE-1E54E7BDF83C}"/>
          </ac:picMkLst>
        </pc:picChg>
      </pc:sldChg>
      <pc:sldChg chg="addSp delSp modSp new mod ord setBg modAnim">
        <pc:chgData name="mona ." userId="34a4e815d63e1c01" providerId="LiveId" clId="{AF6413AC-5CE7-46E1-86E3-8B0CD297867E}" dt="2021-11-17T18:24:30.916" v="3661" actId="2711"/>
        <pc:sldMkLst>
          <pc:docMk/>
          <pc:sldMk cId="156584770" sldId="312"/>
        </pc:sldMkLst>
        <pc:spChg chg="mod">
          <ac:chgData name="mona ." userId="34a4e815d63e1c01" providerId="LiveId" clId="{AF6413AC-5CE7-46E1-86E3-8B0CD297867E}" dt="2021-11-17T18:24:30.916" v="3661" actId="2711"/>
          <ac:spMkLst>
            <pc:docMk/>
            <pc:sldMk cId="156584770" sldId="312"/>
            <ac:spMk id="2" creationId="{9B77CA0E-FAD1-42AD-99A1-3AFFDE8EA192}"/>
          </ac:spMkLst>
        </pc:spChg>
        <pc:spChg chg="del">
          <ac:chgData name="mona ." userId="34a4e815d63e1c01" providerId="LiveId" clId="{AF6413AC-5CE7-46E1-86E3-8B0CD297867E}" dt="2021-11-15T17:19:52.336" v="597" actId="26606"/>
          <ac:spMkLst>
            <pc:docMk/>
            <pc:sldMk cId="156584770" sldId="312"/>
            <ac:spMk id="3" creationId="{77831718-10ED-4C42-B4AC-569226B61F87}"/>
          </ac:spMkLst>
        </pc:spChg>
        <pc:spChg chg="add">
          <ac:chgData name="mona ." userId="34a4e815d63e1c01" providerId="LiveId" clId="{AF6413AC-5CE7-46E1-86E3-8B0CD297867E}" dt="2021-11-15T17:19:52.336" v="597" actId="26606"/>
          <ac:spMkLst>
            <pc:docMk/>
            <pc:sldMk cId="156584770" sldId="312"/>
            <ac:spMk id="17" creationId="{E58348C3-6249-4952-AA86-C63DB35EA9F2}"/>
          </ac:spMkLst>
        </pc:spChg>
        <pc:grpChg chg="add">
          <ac:chgData name="mona ." userId="34a4e815d63e1c01" providerId="LiveId" clId="{AF6413AC-5CE7-46E1-86E3-8B0CD297867E}" dt="2021-11-15T17:19:52.336" v="597" actId="26606"/>
          <ac:grpSpMkLst>
            <pc:docMk/>
            <pc:sldMk cId="156584770" sldId="312"/>
            <ac:grpSpMk id="9" creationId="{08F94D66-27EC-4CB8-8226-D7F41C161863}"/>
          </ac:grpSpMkLst>
        </pc:grpChg>
        <pc:grpChg chg="add">
          <ac:chgData name="mona ." userId="34a4e815d63e1c01" providerId="LiveId" clId="{AF6413AC-5CE7-46E1-86E3-8B0CD297867E}" dt="2021-11-15T17:19:52.336" v="597" actId="26606"/>
          <ac:grpSpMkLst>
            <pc:docMk/>
            <pc:sldMk cId="156584770" sldId="312"/>
            <ac:grpSpMk id="19" creationId="{DE6174AD-DBB0-43E6-98C2-738DB3A15244}"/>
          </ac:grpSpMkLst>
        </pc:grpChg>
        <pc:graphicFrameChg chg="add mod modGraphic">
          <ac:chgData name="mona ." userId="34a4e815d63e1c01" providerId="LiveId" clId="{AF6413AC-5CE7-46E1-86E3-8B0CD297867E}" dt="2021-11-15T19:18:23.818" v="945" actId="20577"/>
          <ac:graphicFrameMkLst>
            <pc:docMk/>
            <pc:sldMk cId="156584770" sldId="312"/>
            <ac:graphicFrameMk id="4" creationId="{0761091A-445E-4192-AA77-E996EDA6FFAE}"/>
          </ac:graphicFrameMkLst>
        </pc:graphicFrameChg>
        <pc:picChg chg="add">
          <ac:chgData name="mona ." userId="34a4e815d63e1c01" providerId="LiveId" clId="{AF6413AC-5CE7-46E1-86E3-8B0CD297867E}" dt="2021-11-15T17:19:52.336" v="597" actId="26606"/>
          <ac:picMkLst>
            <pc:docMk/>
            <pc:sldMk cId="156584770" sldId="312"/>
            <ac:picMk id="5" creationId="{371509C6-8D13-4EBA-A8D8-596D03BDB3C3}"/>
          </ac:picMkLst>
        </pc:picChg>
      </pc:sldChg>
      <pc:sldChg chg="addSp delSp modSp add mod setBg modAnim delDesignElem">
        <pc:chgData name="mona ." userId="34a4e815d63e1c01" providerId="LiveId" clId="{AF6413AC-5CE7-46E1-86E3-8B0CD297867E}" dt="2021-11-17T18:30:36.494" v="3731" actId="20577"/>
        <pc:sldMkLst>
          <pc:docMk/>
          <pc:sldMk cId="237499164" sldId="313"/>
        </pc:sldMkLst>
        <pc:spChg chg="mod">
          <ac:chgData name="mona ." userId="34a4e815d63e1c01" providerId="LiveId" clId="{AF6413AC-5CE7-46E1-86E3-8B0CD297867E}" dt="2021-11-17T18:22:34.559" v="3650" actId="2711"/>
          <ac:spMkLst>
            <pc:docMk/>
            <pc:sldMk cId="237499164" sldId="313"/>
            <ac:spMk id="2" creationId="{478660FB-B254-4843-9591-E70594CB5AA8}"/>
          </ac:spMkLst>
        </pc:spChg>
        <pc:spChg chg="add mod">
          <ac:chgData name="mona ." userId="34a4e815d63e1c01" providerId="LiveId" clId="{AF6413AC-5CE7-46E1-86E3-8B0CD297867E}" dt="2021-11-17T18:30:36.494" v="3731" actId="20577"/>
          <ac:spMkLst>
            <pc:docMk/>
            <pc:sldMk cId="237499164" sldId="313"/>
            <ac:spMk id="21" creationId="{2E274109-D372-4A11-A7E0-3BD0D467BAF7}"/>
          </ac:spMkLst>
        </pc:spChg>
        <pc:spChg chg="del">
          <ac:chgData name="mona ." userId="34a4e815d63e1c01" providerId="LiveId" clId="{AF6413AC-5CE7-46E1-86E3-8B0CD297867E}" dt="2021-11-15T17:31:59.124" v="683"/>
          <ac:spMkLst>
            <pc:docMk/>
            <pc:sldMk cId="237499164" sldId="313"/>
            <ac:spMk id="30" creationId="{E58348C3-6249-4952-AA86-C63DB35EA9F2}"/>
          </ac:spMkLst>
        </pc:spChg>
        <pc:grpChg chg="del">
          <ac:chgData name="mona ." userId="34a4e815d63e1c01" providerId="LiveId" clId="{AF6413AC-5CE7-46E1-86E3-8B0CD297867E}" dt="2021-11-15T17:31:59.124" v="683"/>
          <ac:grpSpMkLst>
            <pc:docMk/>
            <pc:sldMk cId="237499164" sldId="313"/>
            <ac:grpSpMk id="22" creationId="{08F94D66-27EC-4CB8-8226-D7F41C161863}"/>
          </ac:grpSpMkLst>
        </pc:grpChg>
        <pc:grpChg chg="del">
          <ac:chgData name="mona ." userId="34a4e815d63e1c01" providerId="LiveId" clId="{AF6413AC-5CE7-46E1-86E3-8B0CD297867E}" dt="2021-11-15T17:31:59.124" v="683"/>
          <ac:grpSpMkLst>
            <pc:docMk/>
            <pc:sldMk cId="237499164" sldId="313"/>
            <ac:grpSpMk id="32" creationId="{DE6174AD-DBB0-43E6-98C2-738DB3A15244}"/>
          </ac:grpSpMkLst>
        </pc:grpChg>
        <pc:picChg chg="add mod">
          <ac:chgData name="mona ." userId="34a4e815d63e1c01" providerId="LiveId" clId="{AF6413AC-5CE7-46E1-86E3-8B0CD297867E}" dt="2021-11-16T18:47:27.786" v="2637" actId="1076"/>
          <ac:picMkLst>
            <pc:docMk/>
            <pc:sldMk cId="237499164" sldId="313"/>
            <ac:picMk id="19" creationId="{395D3BD8-9F47-41ED-9690-A601A53854FE}"/>
          </ac:picMkLst>
        </pc:picChg>
      </pc:sldChg>
      <pc:sldChg chg="addSp delSp modSp add mod setBg modAnim delDesignElem">
        <pc:chgData name="mona ." userId="34a4e815d63e1c01" providerId="LiveId" clId="{AF6413AC-5CE7-46E1-86E3-8B0CD297867E}" dt="2021-11-17T18:23:35.450" v="3656" actId="2711"/>
        <pc:sldMkLst>
          <pc:docMk/>
          <pc:sldMk cId="3364870149" sldId="314"/>
        </pc:sldMkLst>
        <pc:spChg chg="mod">
          <ac:chgData name="mona ." userId="34a4e815d63e1c01" providerId="LiveId" clId="{AF6413AC-5CE7-46E1-86E3-8B0CD297867E}" dt="2021-11-17T18:23:35.450" v="3656" actId="2711"/>
          <ac:spMkLst>
            <pc:docMk/>
            <pc:sldMk cId="3364870149" sldId="314"/>
            <ac:spMk id="2" creationId="{F24929A8-57D1-404C-BF29-558AC67E268B}"/>
          </ac:spMkLst>
        </pc:spChg>
        <pc:spChg chg="del">
          <ac:chgData name="mona ." userId="34a4e815d63e1c01" providerId="LiveId" clId="{AF6413AC-5CE7-46E1-86E3-8B0CD297867E}" dt="2021-11-15T17:34:15.679" v="707"/>
          <ac:spMkLst>
            <pc:docMk/>
            <pc:sldMk cId="3364870149" sldId="314"/>
            <ac:spMk id="17" creationId="{E58348C3-6249-4952-AA86-C63DB35EA9F2}"/>
          </ac:spMkLst>
        </pc:spChg>
        <pc:spChg chg="add del mod">
          <ac:chgData name="mona ." userId="34a4e815d63e1c01" providerId="LiveId" clId="{AF6413AC-5CE7-46E1-86E3-8B0CD297867E}" dt="2021-11-15T20:03:18.979" v="1319"/>
          <ac:spMkLst>
            <pc:docMk/>
            <pc:sldMk cId="3364870149" sldId="314"/>
            <ac:spMk id="26" creationId="{1E3803A7-CAE9-43FD-B7FC-E554DA0648AD}"/>
          </ac:spMkLst>
        </pc:spChg>
        <pc:grpChg chg="del">
          <ac:chgData name="mona ." userId="34a4e815d63e1c01" providerId="LiveId" clId="{AF6413AC-5CE7-46E1-86E3-8B0CD297867E}" dt="2021-11-15T17:34:15.679" v="707"/>
          <ac:grpSpMkLst>
            <pc:docMk/>
            <pc:sldMk cId="3364870149" sldId="314"/>
            <ac:grpSpMk id="9" creationId="{08F94D66-27EC-4CB8-8226-D7F41C161863}"/>
          </ac:grpSpMkLst>
        </pc:grpChg>
        <pc:grpChg chg="del">
          <ac:chgData name="mona ." userId="34a4e815d63e1c01" providerId="LiveId" clId="{AF6413AC-5CE7-46E1-86E3-8B0CD297867E}" dt="2021-11-15T17:34:15.679" v="707"/>
          <ac:grpSpMkLst>
            <pc:docMk/>
            <pc:sldMk cId="3364870149" sldId="314"/>
            <ac:grpSpMk id="19" creationId="{DE6174AD-DBB0-43E6-98C2-738DB3A15244}"/>
          </ac:grpSpMkLst>
        </pc:grpChg>
        <pc:picChg chg="add mod">
          <ac:chgData name="mona ." userId="34a4e815d63e1c01" providerId="LiveId" clId="{AF6413AC-5CE7-46E1-86E3-8B0CD297867E}" dt="2021-11-16T21:02:05.913" v="3387" actId="1076"/>
          <ac:picMkLst>
            <pc:docMk/>
            <pc:sldMk cId="3364870149" sldId="314"/>
            <ac:picMk id="4" creationId="{0AC1E607-BBC1-4FA5-AD67-288FB5019A26}"/>
          </ac:picMkLst>
        </pc:picChg>
      </pc:sldChg>
      <pc:sldChg chg="addSp delSp modSp add mod setBg delAnim modAnim delDesignElem">
        <pc:chgData name="mona ." userId="34a4e815d63e1c01" providerId="LiveId" clId="{AF6413AC-5CE7-46E1-86E3-8B0CD297867E}" dt="2021-11-17T18:31:37.405" v="3742" actId="20577"/>
        <pc:sldMkLst>
          <pc:docMk/>
          <pc:sldMk cId="149046669" sldId="315"/>
        </pc:sldMkLst>
        <pc:spChg chg="mod">
          <ac:chgData name="mona ." userId="34a4e815d63e1c01" providerId="LiveId" clId="{AF6413AC-5CE7-46E1-86E3-8B0CD297867E}" dt="2021-11-17T18:31:37.405" v="3742" actId="20577"/>
          <ac:spMkLst>
            <pc:docMk/>
            <pc:sldMk cId="149046669" sldId="315"/>
            <ac:spMk id="2" creationId="{9932EDD7-133E-439B-966C-1E327B289ED3}"/>
          </ac:spMkLst>
        </pc:spChg>
        <pc:spChg chg="del">
          <ac:chgData name="mona ." userId="34a4e815d63e1c01" providerId="LiveId" clId="{AF6413AC-5CE7-46E1-86E3-8B0CD297867E}" dt="2021-11-15T17:36:01.596" v="717"/>
          <ac:spMkLst>
            <pc:docMk/>
            <pc:sldMk cId="149046669" sldId="315"/>
            <ac:spMk id="30" creationId="{E58348C3-6249-4952-AA86-C63DB35EA9F2}"/>
          </ac:spMkLst>
        </pc:spChg>
        <pc:grpChg chg="del">
          <ac:chgData name="mona ." userId="34a4e815d63e1c01" providerId="LiveId" clId="{AF6413AC-5CE7-46E1-86E3-8B0CD297867E}" dt="2021-11-15T17:36:01.596" v="717"/>
          <ac:grpSpMkLst>
            <pc:docMk/>
            <pc:sldMk cId="149046669" sldId="315"/>
            <ac:grpSpMk id="22" creationId="{08F94D66-27EC-4CB8-8226-D7F41C161863}"/>
          </ac:grpSpMkLst>
        </pc:grpChg>
        <pc:grpChg chg="del">
          <ac:chgData name="mona ." userId="34a4e815d63e1c01" providerId="LiveId" clId="{AF6413AC-5CE7-46E1-86E3-8B0CD297867E}" dt="2021-11-15T17:36:01.596" v="717"/>
          <ac:grpSpMkLst>
            <pc:docMk/>
            <pc:sldMk cId="149046669" sldId="315"/>
            <ac:grpSpMk id="32" creationId="{DE6174AD-DBB0-43E6-98C2-738DB3A15244}"/>
          </ac:grpSpMkLst>
        </pc:grpChg>
        <pc:picChg chg="add mod">
          <ac:chgData name="mona ." userId="34a4e815d63e1c01" providerId="LiveId" clId="{AF6413AC-5CE7-46E1-86E3-8B0CD297867E}" dt="2021-11-17T17:39:46.478" v="3440" actId="1076"/>
          <ac:picMkLst>
            <pc:docMk/>
            <pc:sldMk cId="149046669" sldId="315"/>
            <ac:picMk id="4" creationId="{483BCD2C-D06A-4EF5-AACF-BEC38A15EF02}"/>
          </ac:picMkLst>
        </pc:picChg>
        <pc:picChg chg="add del mod">
          <ac:chgData name="mona ." userId="34a4e815d63e1c01" providerId="LiveId" clId="{AF6413AC-5CE7-46E1-86E3-8B0CD297867E}" dt="2021-11-17T17:39:25.684" v="3436" actId="478"/>
          <ac:picMkLst>
            <pc:docMk/>
            <pc:sldMk cId="149046669" sldId="315"/>
            <ac:picMk id="19" creationId="{F11861AD-FE4E-484B-98BD-4730FD13FC44}"/>
          </ac:picMkLst>
        </pc:picChg>
      </pc:sldChg>
      <pc:sldChg chg="addSp delSp modSp new del mod setBg">
        <pc:chgData name="mona ." userId="34a4e815d63e1c01" providerId="LiveId" clId="{AF6413AC-5CE7-46E1-86E3-8B0CD297867E}" dt="2021-11-15T19:30:16.933" v="994" actId="47"/>
        <pc:sldMkLst>
          <pc:docMk/>
          <pc:sldMk cId="2005583549" sldId="316"/>
        </pc:sldMkLst>
        <pc:spChg chg="mod">
          <ac:chgData name="mona ." userId="34a4e815d63e1c01" providerId="LiveId" clId="{AF6413AC-5CE7-46E1-86E3-8B0CD297867E}" dt="2021-11-15T19:29:38.855" v="986" actId="21"/>
          <ac:spMkLst>
            <pc:docMk/>
            <pc:sldMk cId="2005583549" sldId="316"/>
            <ac:spMk id="2" creationId="{33AE1703-8C93-4382-999E-BB00DB46C079}"/>
          </ac:spMkLst>
        </pc:spChg>
        <pc:spChg chg="del">
          <ac:chgData name="mona ." userId="34a4e815d63e1c01" providerId="LiveId" clId="{AF6413AC-5CE7-46E1-86E3-8B0CD297867E}" dt="2021-11-15T19:26:30.767" v="951"/>
          <ac:spMkLst>
            <pc:docMk/>
            <pc:sldMk cId="2005583549" sldId="316"/>
            <ac:spMk id="3" creationId="{00AF2176-9756-4201-A941-43AE3378DB68}"/>
          </ac:spMkLst>
        </pc:spChg>
        <pc:spChg chg="add del">
          <ac:chgData name="mona ." userId="34a4e815d63e1c01" providerId="LiveId" clId="{AF6413AC-5CE7-46E1-86E3-8B0CD297867E}" dt="2021-11-15T19:27:51.679" v="965" actId="26606"/>
          <ac:spMkLst>
            <pc:docMk/>
            <pc:sldMk cId="2005583549" sldId="316"/>
            <ac:spMk id="10" creationId="{4EB35FC9-7309-49AB-831E-C4B99C91E53B}"/>
          </ac:spMkLst>
        </pc:spChg>
        <pc:spChg chg="add del">
          <ac:chgData name="mona ." userId="34a4e815d63e1c01" providerId="LiveId" clId="{AF6413AC-5CE7-46E1-86E3-8B0CD297867E}" dt="2021-11-15T19:27:51.679" v="965" actId="26606"/>
          <ac:spMkLst>
            <pc:docMk/>
            <pc:sldMk cId="2005583549" sldId="316"/>
            <ac:spMk id="13" creationId="{E9300062-3750-4DBC-AFC8-E9DC8EFA9B9E}"/>
          </ac:spMkLst>
        </pc:spChg>
        <pc:spChg chg="add del mod">
          <ac:chgData name="mona ." userId="34a4e815d63e1c01" providerId="LiveId" clId="{AF6413AC-5CE7-46E1-86E3-8B0CD297867E}" dt="2021-11-15T19:29:12.916" v="978" actId="931"/>
          <ac:spMkLst>
            <pc:docMk/>
            <pc:sldMk cId="2005583549" sldId="316"/>
            <ac:spMk id="15" creationId="{C8F40033-26E5-4B3F-AE6C-3224EC5F8FD4}"/>
          </ac:spMkLst>
        </pc:spChg>
        <pc:spChg chg="add del">
          <ac:chgData name="mona ." userId="34a4e815d63e1c01" providerId="LiveId" clId="{AF6413AC-5CE7-46E1-86E3-8B0CD297867E}" dt="2021-11-15T19:28:16.034" v="972" actId="26606"/>
          <ac:spMkLst>
            <pc:docMk/>
            <pc:sldMk cId="2005583549" sldId="316"/>
            <ac:spMk id="16" creationId="{505E8236-5F10-4063-8489-EF5ABDD48413}"/>
          </ac:spMkLst>
        </pc:spChg>
        <pc:spChg chg="add del">
          <ac:chgData name="mona ." userId="34a4e815d63e1c01" providerId="LiveId" clId="{AF6413AC-5CE7-46E1-86E3-8B0CD297867E}" dt="2021-11-15T19:28:16.034" v="971" actId="26606"/>
          <ac:spMkLst>
            <pc:docMk/>
            <pc:sldMk cId="2005583549" sldId="316"/>
            <ac:spMk id="18" creationId="{93C4D4C4-585F-43C1-BF44-268A79A0252B}"/>
          </ac:spMkLst>
        </pc:spChg>
        <pc:spChg chg="add del">
          <ac:chgData name="mona ." userId="34a4e815d63e1c01" providerId="LiveId" clId="{AF6413AC-5CE7-46E1-86E3-8B0CD297867E}" dt="2021-11-15T19:27:41.118" v="961" actId="26606"/>
          <ac:spMkLst>
            <pc:docMk/>
            <pc:sldMk cId="2005583549" sldId="316"/>
            <ac:spMk id="19" creationId="{D4BA79BC-8A15-4DE9-81F5-2FEDF95743D3}"/>
          </ac:spMkLst>
        </pc:spChg>
        <pc:spChg chg="add">
          <ac:chgData name="mona ." userId="34a4e815d63e1c01" providerId="LiveId" clId="{AF6413AC-5CE7-46E1-86E3-8B0CD297867E}" dt="2021-11-15T19:28:16.034" v="972" actId="26606"/>
          <ac:spMkLst>
            <pc:docMk/>
            <pc:sldMk cId="2005583549" sldId="316"/>
            <ac:spMk id="20" creationId="{505E8236-5F10-4063-8489-EF5ABDD48413}"/>
          </ac:spMkLst>
        </pc:spChg>
        <pc:spChg chg="add mod">
          <ac:chgData name="mona ." userId="34a4e815d63e1c01" providerId="LiveId" clId="{AF6413AC-5CE7-46E1-86E3-8B0CD297867E}" dt="2021-11-15T19:30:01.280" v="991" actId="21"/>
          <ac:spMkLst>
            <pc:docMk/>
            <pc:sldMk cId="2005583549" sldId="316"/>
            <ac:spMk id="22" creationId="{58D6B347-68A8-455B-B8FD-32AF1A98BEA1}"/>
          </ac:spMkLst>
        </pc:spChg>
        <pc:grpChg chg="add del">
          <ac:chgData name="mona ." userId="34a4e815d63e1c01" providerId="LiveId" clId="{AF6413AC-5CE7-46E1-86E3-8B0CD297867E}" dt="2021-11-15T19:27:41.118" v="961" actId="26606"/>
          <ac:grpSpMkLst>
            <pc:docMk/>
            <pc:sldMk cId="2005583549" sldId="316"/>
            <ac:grpSpMk id="11" creationId="{56C5F458-F0B9-4584-B7A3-BA39F9E9FC93}"/>
          </ac:grpSpMkLst>
        </pc:grpChg>
        <pc:grpChg chg="add del">
          <ac:chgData name="mona ." userId="34a4e815d63e1c01" providerId="LiveId" clId="{AF6413AC-5CE7-46E1-86E3-8B0CD297867E}" dt="2021-11-15T19:27:42.838" v="963" actId="26606"/>
          <ac:grpSpMkLst>
            <pc:docMk/>
            <pc:sldMk cId="2005583549" sldId="316"/>
            <ac:grpSpMk id="21" creationId="{7CD2F605-77BD-4D9C-BC95-97EB75D69D88}"/>
          </ac:grpSpMkLst>
        </pc:grpChg>
        <pc:picChg chg="add del mod ord">
          <ac:chgData name="mona ." userId="34a4e815d63e1c01" providerId="LiveId" clId="{AF6413AC-5CE7-46E1-86E3-8B0CD297867E}" dt="2021-11-15T19:29:02.806" v="977" actId="478"/>
          <ac:picMkLst>
            <pc:docMk/>
            <pc:sldMk cId="2005583549" sldId="316"/>
            <ac:picMk id="4" creationId="{881096C7-44CC-4DC5-B8A9-61CA6FBB1AD7}"/>
          </ac:picMkLst>
        </pc:picChg>
        <pc:picChg chg="add del mod">
          <ac:chgData name="mona ." userId="34a4e815d63e1c01" providerId="LiveId" clId="{AF6413AC-5CE7-46E1-86E3-8B0CD297867E}" dt="2021-11-15T19:29:57.162" v="990" actId="478"/>
          <ac:picMkLst>
            <pc:docMk/>
            <pc:sldMk cId="2005583549" sldId="316"/>
            <ac:picMk id="6" creationId="{6AA036FA-933C-4321-B762-B6CF800638B1}"/>
          </ac:picMkLst>
        </pc:picChg>
        <pc:picChg chg="add del mod">
          <ac:chgData name="mona ." userId="34a4e815d63e1c01" providerId="LiveId" clId="{AF6413AC-5CE7-46E1-86E3-8B0CD297867E}" dt="2021-11-15T19:30:01.280" v="991" actId="21"/>
          <ac:picMkLst>
            <pc:docMk/>
            <pc:sldMk cId="2005583549" sldId="316"/>
            <ac:picMk id="8" creationId="{5008612B-2EEF-4C05-843B-71379C5E440D}"/>
          </ac:picMkLst>
        </pc:picChg>
      </pc:sldChg>
      <pc:sldChg chg="addSp delSp modSp new mod modAnim">
        <pc:chgData name="mona ." userId="34a4e815d63e1c01" providerId="LiveId" clId="{AF6413AC-5CE7-46E1-86E3-8B0CD297867E}" dt="2021-11-17T18:34:01.801" v="3754" actId="20577"/>
        <pc:sldMkLst>
          <pc:docMk/>
          <pc:sldMk cId="2746932615" sldId="317"/>
        </pc:sldMkLst>
        <pc:spChg chg="mod">
          <ac:chgData name="mona ." userId="34a4e815d63e1c01" providerId="LiveId" clId="{AF6413AC-5CE7-46E1-86E3-8B0CD297867E}" dt="2021-11-17T18:34:01.801" v="3754" actId="20577"/>
          <ac:spMkLst>
            <pc:docMk/>
            <pc:sldMk cId="2746932615" sldId="317"/>
            <ac:spMk id="2" creationId="{1EAD240E-3751-4D5C-AC36-6C9EAC708C28}"/>
          </ac:spMkLst>
        </pc:spChg>
        <pc:spChg chg="del">
          <ac:chgData name="mona ." userId="34a4e815d63e1c01" providerId="LiveId" clId="{AF6413AC-5CE7-46E1-86E3-8B0CD297867E}" dt="2021-11-15T19:30:06.420" v="992"/>
          <ac:spMkLst>
            <pc:docMk/>
            <pc:sldMk cId="2746932615" sldId="317"/>
            <ac:spMk id="3" creationId="{C1AB4BC1-AF40-47C3-8C9D-0534218A2640}"/>
          </ac:spMkLst>
        </pc:spChg>
        <pc:picChg chg="add mod">
          <ac:chgData name="mona ." userId="34a4e815d63e1c01" providerId="LiveId" clId="{AF6413AC-5CE7-46E1-86E3-8B0CD297867E}" dt="2021-11-15T19:39:26.508" v="1046" actId="14100"/>
          <ac:picMkLst>
            <pc:docMk/>
            <pc:sldMk cId="2746932615" sldId="317"/>
            <ac:picMk id="4" creationId="{97F2CDDB-131F-44BA-BF9B-72AE00BC7858}"/>
          </ac:picMkLst>
        </pc:picChg>
        <pc:picChg chg="add mod">
          <ac:chgData name="mona ." userId="34a4e815d63e1c01" providerId="LiveId" clId="{AF6413AC-5CE7-46E1-86E3-8B0CD297867E}" dt="2021-11-15T19:39:32.275" v="1048" actId="14100"/>
          <ac:picMkLst>
            <pc:docMk/>
            <pc:sldMk cId="2746932615" sldId="317"/>
            <ac:picMk id="6" creationId="{CFA735DF-A12C-4C0F-82ED-7B03EC1137C3}"/>
          </ac:picMkLst>
        </pc:picChg>
      </pc:sldChg>
      <pc:sldChg chg="addSp delSp new del mod">
        <pc:chgData name="mona ." userId="34a4e815d63e1c01" providerId="LiveId" clId="{AF6413AC-5CE7-46E1-86E3-8B0CD297867E}" dt="2021-11-15T20:16:25.389" v="1342" actId="47"/>
        <pc:sldMkLst>
          <pc:docMk/>
          <pc:sldMk cId="1576892964" sldId="318"/>
        </pc:sldMkLst>
        <pc:picChg chg="add del">
          <ac:chgData name="mona ." userId="34a4e815d63e1c01" providerId="LiveId" clId="{AF6413AC-5CE7-46E1-86E3-8B0CD297867E}" dt="2021-11-15T20:13:05.975" v="1328" actId="21"/>
          <ac:picMkLst>
            <pc:docMk/>
            <pc:sldMk cId="1576892964" sldId="318"/>
            <ac:picMk id="5" creationId="{B7AB6609-0EE8-430E-B91B-FE1CF796C0C6}"/>
          </ac:picMkLst>
        </pc:picChg>
      </pc:sldChg>
      <pc:sldChg chg="addSp delSp modSp add mod ord delAnim modAnim">
        <pc:chgData name="mona ." userId="34a4e815d63e1c01" providerId="LiveId" clId="{AF6413AC-5CE7-46E1-86E3-8B0CD297867E}" dt="2021-11-17T20:56:04.023" v="3933" actId="14100"/>
        <pc:sldMkLst>
          <pc:docMk/>
          <pc:sldMk cId="3292146174" sldId="319"/>
        </pc:sldMkLst>
        <pc:spChg chg="del">
          <ac:chgData name="mona ." userId="34a4e815d63e1c01" providerId="LiveId" clId="{AF6413AC-5CE7-46E1-86E3-8B0CD297867E}" dt="2021-11-15T20:12:44.394" v="1327" actId="478"/>
          <ac:spMkLst>
            <pc:docMk/>
            <pc:sldMk cId="3292146174" sldId="319"/>
            <ac:spMk id="2" creationId="{478660FB-B254-4843-9591-E70594CB5AA8}"/>
          </ac:spMkLst>
        </pc:spChg>
        <pc:spChg chg="add del mod">
          <ac:chgData name="mona ." userId="34a4e815d63e1c01" providerId="LiveId" clId="{AF6413AC-5CE7-46E1-86E3-8B0CD297867E}" dt="2021-11-16T18:26:07.852" v="2507" actId="478"/>
          <ac:spMkLst>
            <pc:docMk/>
            <pc:sldMk cId="3292146174" sldId="319"/>
            <ac:spMk id="3" creationId="{4AF4656C-5B57-498B-B23F-C764A448A382}"/>
          </ac:spMkLst>
        </pc:spChg>
        <pc:spChg chg="add del mod">
          <ac:chgData name="mona ." userId="34a4e815d63e1c01" providerId="LiveId" clId="{AF6413AC-5CE7-46E1-86E3-8B0CD297867E}" dt="2021-11-17T18:40:16.160" v="3816" actId="20577"/>
          <ac:spMkLst>
            <pc:docMk/>
            <pc:sldMk cId="3292146174" sldId="319"/>
            <ac:spMk id="4" creationId="{62F98F0B-D9BF-4A80-BABB-455F068A90AA}"/>
          </ac:spMkLst>
        </pc:spChg>
        <pc:spChg chg="add mod">
          <ac:chgData name="mona ." userId="34a4e815d63e1c01" providerId="LiveId" clId="{AF6413AC-5CE7-46E1-86E3-8B0CD297867E}" dt="2021-11-17T19:33:06.785" v="3898" actId="20577"/>
          <ac:spMkLst>
            <pc:docMk/>
            <pc:sldMk cId="3292146174" sldId="319"/>
            <ac:spMk id="6" creationId="{ABF7C3FD-EBE2-492F-AA49-EB76CC30A955}"/>
          </ac:spMkLst>
        </pc:spChg>
        <pc:spChg chg="add del">
          <ac:chgData name="mona ." userId="34a4e815d63e1c01" providerId="LiveId" clId="{AF6413AC-5CE7-46E1-86E3-8B0CD297867E}" dt="2021-11-16T18:24:26.548" v="2465"/>
          <ac:spMkLst>
            <pc:docMk/>
            <pc:sldMk cId="3292146174" sldId="319"/>
            <ac:spMk id="7" creationId="{6C06D75D-8274-4AE6-85B7-0C02933DC665}"/>
          </ac:spMkLst>
        </pc:spChg>
        <pc:spChg chg="add del mod">
          <ac:chgData name="mona ." userId="34a4e815d63e1c01" providerId="LiveId" clId="{AF6413AC-5CE7-46E1-86E3-8B0CD297867E}" dt="2021-11-16T18:24:25.731" v="2464"/>
          <ac:spMkLst>
            <pc:docMk/>
            <pc:sldMk cId="3292146174" sldId="319"/>
            <ac:spMk id="8" creationId="{39D4C727-1DC1-4D6F-92C0-8C2C7D6E9673}"/>
          </ac:spMkLst>
        </pc:spChg>
        <pc:spChg chg="add del mod">
          <ac:chgData name="mona ." userId="34a4e815d63e1c01" providerId="LiveId" clId="{AF6413AC-5CE7-46E1-86E3-8B0CD297867E}" dt="2021-11-16T18:24:20.935" v="2462" actId="478"/>
          <ac:spMkLst>
            <pc:docMk/>
            <pc:sldMk cId="3292146174" sldId="319"/>
            <ac:spMk id="9" creationId="{72C0CAFC-648E-4A08-AEEA-71A86BF84ED6}"/>
          </ac:spMkLst>
        </pc:spChg>
        <pc:spChg chg="del mod">
          <ac:chgData name="mona ." userId="34a4e815d63e1c01" providerId="LiveId" clId="{AF6413AC-5CE7-46E1-86E3-8B0CD297867E}" dt="2021-11-15T20:12:40.239" v="1325" actId="478"/>
          <ac:spMkLst>
            <pc:docMk/>
            <pc:sldMk cId="3292146174" sldId="319"/>
            <ac:spMk id="21" creationId="{2E274109-D372-4A11-A7E0-3BD0D467BAF7}"/>
          </ac:spMkLst>
        </pc:spChg>
        <pc:picChg chg="add mod">
          <ac:chgData name="mona ." userId="34a4e815d63e1c01" providerId="LiveId" clId="{AF6413AC-5CE7-46E1-86E3-8B0CD297867E}" dt="2021-11-17T12:56:27.528" v="3433" actId="1076"/>
          <ac:picMkLst>
            <pc:docMk/>
            <pc:sldMk cId="3292146174" sldId="319"/>
            <ac:picMk id="3" creationId="{1F4F32B8-61A8-425A-88FC-D565C284DF15}"/>
          </ac:picMkLst>
        </pc:picChg>
        <pc:picChg chg="add mod">
          <ac:chgData name="mona ." userId="34a4e815d63e1c01" providerId="LiveId" clId="{AF6413AC-5CE7-46E1-86E3-8B0CD297867E}" dt="2021-11-17T20:56:04.023" v="3933" actId="14100"/>
          <ac:picMkLst>
            <pc:docMk/>
            <pc:sldMk cId="3292146174" sldId="319"/>
            <ac:picMk id="7" creationId="{F8D9BEB0-C838-4AF2-A975-F8890196F4ED}"/>
          </ac:picMkLst>
        </pc:picChg>
        <pc:picChg chg="add del mod">
          <ac:chgData name="mona ." userId="34a4e815d63e1c01" providerId="LiveId" clId="{AF6413AC-5CE7-46E1-86E3-8B0CD297867E}" dt="2021-11-15T20:17:23.193" v="1346" actId="21"/>
          <ac:picMkLst>
            <pc:docMk/>
            <pc:sldMk cId="3292146174" sldId="319"/>
            <ac:picMk id="8" creationId="{6AB2781B-CBBE-4D72-BF88-C7EA1776AD59}"/>
          </ac:picMkLst>
        </pc:picChg>
        <pc:picChg chg="add del mod">
          <ac:chgData name="mona ." userId="34a4e815d63e1c01" providerId="LiveId" clId="{AF6413AC-5CE7-46E1-86E3-8B0CD297867E}" dt="2021-11-15T20:17:14.045" v="1344" actId="21"/>
          <ac:picMkLst>
            <pc:docMk/>
            <pc:sldMk cId="3292146174" sldId="319"/>
            <ac:picMk id="9" creationId="{6E6EA723-3D3C-4F26-B119-0F79CCD4DB76}"/>
          </ac:picMkLst>
        </pc:picChg>
        <pc:picChg chg="add del mod">
          <ac:chgData name="mona ." userId="34a4e815d63e1c01" providerId="LiveId" clId="{AF6413AC-5CE7-46E1-86E3-8B0CD297867E}" dt="2021-11-17T20:55:26.001" v="3925" actId="478"/>
          <ac:picMkLst>
            <pc:docMk/>
            <pc:sldMk cId="3292146174" sldId="319"/>
            <ac:picMk id="11" creationId="{0A23852E-1EC1-4F3F-B2C3-46161548DA61}"/>
          </ac:picMkLst>
        </pc:picChg>
        <pc:picChg chg="add del mod">
          <ac:chgData name="mona ." userId="34a4e815d63e1c01" providerId="LiveId" clId="{AF6413AC-5CE7-46E1-86E3-8B0CD297867E}" dt="2021-11-17T12:55:51.149" v="3425" actId="478"/>
          <ac:picMkLst>
            <pc:docMk/>
            <pc:sldMk cId="3292146174" sldId="319"/>
            <ac:picMk id="13" creationId="{62D7EE0E-2DCE-4D20-ADFE-C0A67C57F84D}"/>
          </ac:picMkLst>
        </pc:picChg>
        <pc:picChg chg="del">
          <ac:chgData name="mona ." userId="34a4e815d63e1c01" providerId="LiveId" clId="{AF6413AC-5CE7-46E1-86E3-8B0CD297867E}" dt="2021-11-15T20:12:41.381" v="1326" actId="478"/>
          <ac:picMkLst>
            <pc:docMk/>
            <pc:sldMk cId="3292146174" sldId="319"/>
            <ac:picMk id="19" creationId="{395D3BD8-9F47-41ED-9690-A601A53854FE}"/>
          </ac:picMkLst>
        </pc:picChg>
      </pc:sldChg>
      <pc:sldChg chg="addSp delSp modSp new mod modAnim">
        <pc:chgData name="mona ." userId="34a4e815d63e1c01" providerId="LiveId" clId="{AF6413AC-5CE7-46E1-86E3-8B0CD297867E}" dt="2021-11-17T18:25:58.414" v="3668" actId="20577"/>
        <pc:sldMkLst>
          <pc:docMk/>
          <pc:sldMk cId="1042928398" sldId="320"/>
        </pc:sldMkLst>
        <pc:spChg chg="del mod">
          <ac:chgData name="mona ." userId="34a4e815d63e1c01" providerId="LiveId" clId="{AF6413AC-5CE7-46E1-86E3-8B0CD297867E}" dt="2021-11-16T17:47:14.243" v="2100" actId="478"/>
          <ac:spMkLst>
            <pc:docMk/>
            <pc:sldMk cId="1042928398" sldId="320"/>
            <ac:spMk id="2" creationId="{FC535E87-947B-481B-BB73-F93CB827FF1D}"/>
          </ac:spMkLst>
        </pc:spChg>
        <pc:spChg chg="add mod">
          <ac:chgData name="mona ." userId="34a4e815d63e1c01" providerId="LiveId" clId="{AF6413AC-5CE7-46E1-86E3-8B0CD297867E}" dt="2021-11-17T18:25:39.551" v="3666" actId="14100"/>
          <ac:spMkLst>
            <pc:docMk/>
            <pc:sldMk cId="1042928398" sldId="320"/>
            <ac:spMk id="3" creationId="{918D0201-09BF-4D83-AA27-51F796D66827}"/>
          </ac:spMkLst>
        </pc:spChg>
        <pc:spChg chg="del">
          <ac:chgData name="mona ." userId="34a4e815d63e1c01" providerId="LiveId" clId="{AF6413AC-5CE7-46E1-86E3-8B0CD297867E}" dt="2021-11-15T20:17:34.232" v="1348"/>
          <ac:spMkLst>
            <pc:docMk/>
            <pc:sldMk cId="1042928398" sldId="320"/>
            <ac:spMk id="3" creationId="{DF91F938-D9AA-4110-A6D1-6C409A0DB8C7}"/>
          </ac:spMkLst>
        </pc:spChg>
        <pc:spChg chg="add mod">
          <ac:chgData name="mona ." userId="34a4e815d63e1c01" providerId="LiveId" clId="{AF6413AC-5CE7-46E1-86E3-8B0CD297867E}" dt="2021-11-17T18:25:58.414" v="3668" actId="20577"/>
          <ac:spMkLst>
            <pc:docMk/>
            <pc:sldMk cId="1042928398" sldId="320"/>
            <ac:spMk id="6" creationId="{1FE082DB-F483-4972-885B-4D64C73E3E05}"/>
          </ac:spMkLst>
        </pc:spChg>
        <pc:picChg chg="add mod">
          <ac:chgData name="mona ." userId="34a4e815d63e1c01" providerId="LiveId" clId="{AF6413AC-5CE7-46E1-86E3-8B0CD297867E}" dt="2021-11-16T17:47:39.426" v="2106" actId="1076"/>
          <ac:picMkLst>
            <pc:docMk/>
            <pc:sldMk cId="1042928398" sldId="320"/>
            <ac:picMk id="4" creationId="{B695E6F9-93F6-489F-ABF7-B2553E64D5E1}"/>
          </ac:picMkLst>
        </pc:picChg>
        <pc:picChg chg="add mod">
          <ac:chgData name="mona ." userId="34a4e815d63e1c01" providerId="LiveId" clId="{AF6413AC-5CE7-46E1-86E3-8B0CD297867E}" dt="2021-11-16T17:49:11.374" v="2124" actId="1076"/>
          <ac:picMkLst>
            <pc:docMk/>
            <pc:sldMk cId="1042928398" sldId="320"/>
            <ac:picMk id="5" creationId="{D59F5C93-3C9F-4271-B920-FA789F2713F3}"/>
          </ac:picMkLst>
        </pc:picChg>
      </pc:sldChg>
      <pc:sldChg chg="addSp delSp modSp new mod ord setBg">
        <pc:chgData name="mona ." userId="34a4e815d63e1c01" providerId="LiveId" clId="{AF6413AC-5CE7-46E1-86E3-8B0CD297867E}" dt="2021-11-17T19:32:40.866" v="3887"/>
        <pc:sldMkLst>
          <pc:docMk/>
          <pc:sldMk cId="293992939" sldId="321"/>
        </pc:sldMkLst>
        <pc:spChg chg="del mod">
          <ac:chgData name="mona ." userId="34a4e815d63e1c01" providerId="LiveId" clId="{AF6413AC-5CE7-46E1-86E3-8B0CD297867E}" dt="2021-11-16T18:52:32.678" v="2638"/>
          <ac:spMkLst>
            <pc:docMk/>
            <pc:sldMk cId="293992939" sldId="321"/>
            <ac:spMk id="2" creationId="{47E2F518-CCA0-45A3-924A-0AB84CBDB7B4}"/>
          </ac:spMkLst>
        </pc:spChg>
        <pc:spChg chg="del">
          <ac:chgData name="mona ." userId="34a4e815d63e1c01" providerId="LiveId" clId="{AF6413AC-5CE7-46E1-86E3-8B0CD297867E}" dt="2021-11-16T18:43:48.258" v="2589" actId="26606"/>
          <ac:spMkLst>
            <pc:docMk/>
            <pc:sldMk cId="293992939" sldId="321"/>
            <ac:spMk id="3" creationId="{34306838-A1DF-47DC-B452-14ECB705161A}"/>
          </ac:spMkLst>
        </pc:spChg>
        <pc:spChg chg="add del mod">
          <ac:chgData name="mona ." userId="34a4e815d63e1c01" providerId="LiveId" clId="{AF6413AC-5CE7-46E1-86E3-8B0CD297867E}" dt="2021-11-17T18:40:56.731" v="3829" actId="20577"/>
          <ac:spMkLst>
            <pc:docMk/>
            <pc:sldMk cId="293992939" sldId="321"/>
            <ac:spMk id="4" creationId="{5A12CA76-F0B9-4B82-97D1-27F19D1F305D}"/>
          </ac:spMkLst>
        </pc:spChg>
        <pc:spChg chg="add del">
          <ac:chgData name="mona ." userId="34a4e815d63e1c01" providerId="LiveId" clId="{AF6413AC-5CE7-46E1-86E3-8B0CD297867E}" dt="2021-11-16T18:53:25.730" v="2665"/>
          <ac:spMkLst>
            <pc:docMk/>
            <pc:sldMk cId="293992939" sldId="321"/>
            <ac:spMk id="5" creationId="{38163631-FFB9-45B8-A5F0-B9562D9FE778}"/>
          </ac:spMkLst>
        </pc:spChg>
        <pc:spChg chg="add del mod">
          <ac:chgData name="mona ." userId="34a4e815d63e1c01" providerId="LiveId" clId="{AF6413AC-5CE7-46E1-86E3-8B0CD297867E}" dt="2021-11-16T18:53:24.231" v="2664" actId="478"/>
          <ac:spMkLst>
            <pc:docMk/>
            <pc:sldMk cId="293992939" sldId="321"/>
            <ac:spMk id="6" creationId="{AFA50531-7BE5-4F3C-A05F-C3F50344CA3C}"/>
          </ac:spMkLst>
        </pc:spChg>
        <pc:spChg chg="add del mod">
          <ac:chgData name="mona ." userId="34a4e815d63e1c01" providerId="LiveId" clId="{AF6413AC-5CE7-46E1-86E3-8B0CD297867E}" dt="2021-11-16T18:53:23.054" v="2663"/>
          <ac:spMkLst>
            <pc:docMk/>
            <pc:sldMk cId="293992939" sldId="321"/>
            <ac:spMk id="8" creationId="{729D8918-ED0F-4A15-96A3-501EF0EE3A01}"/>
          </ac:spMkLst>
        </pc:spChg>
        <pc:spChg chg="add del">
          <ac:chgData name="mona ." userId="34a4e815d63e1c01" providerId="LiveId" clId="{AF6413AC-5CE7-46E1-86E3-8B0CD297867E}" dt="2021-11-16T18:44:36.451" v="2597" actId="26606"/>
          <ac:spMkLst>
            <pc:docMk/>
            <pc:sldMk cId="293992939" sldId="321"/>
            <ac:spMk id="18" creationId="{A6073935-E043-4801-AF06-06093A9145F7}"/>
          </ac:spMkLst>
        </pc:spChg>
        <pc:spChg chg="add del">
          <ac:chgData name="mona ." userId="34a4e815d63e1c01" providerId="LiveId" clId="{AF6413AC-5CE7-46E1-86E3-8B0CD297867E}" dt="2021-11-16T18:44:36.451" v="2597" actId="26606"/>
          <ac:spMkLst>
            <pc:docMk/>
            <pc:sldMk cId="293992939" sldId="321"/>
            <ac:spMk id="28" creationId="{8D6B9972-4A81-4223-9901-0E559A1D5E59}"/>
          </ac:spMkLst>
        </pc:spChg>
        <pc:spChg chg="add">
          <ac:chgData name="mona ." userId="34a4e815d63e1c01" providerId="LiveId" clId="{AF6413AC-5CE7-46E1-86E3-8B0CD297867E}" dt="2021-11-16T18:44:36.451" v="2597" actId="26606"/>
          <ac:spMkLst>
            <pc:docMk/>
            <pc:sldMk cId="293992939" sldId="321"/>
            <ac:spMk id="41" creationId="{1D4477A3-7936-4C6B-B46C-52E99531272A}"/>
          </ac:spMkLst>
        </pc:spChg>
        <pc:spChg chg="add">
          <ac:chgData name="mona ." userId="34a4e815d63e1c01" providerId="LiveId" clId="{AF6413AC-5CE7-46E1-86E3-8B0CD297867E}" dt="2021-11-16T18:44:36.451" v="2597" actId="26606"/>
          <ac:spMkLst>
            <pc:docMk/>
            <pc:sldMk cId="293992939" sldId="321"/>
            <ac:spMk id="51" creationId="{C29A1D40-470D-401E-8548-6FF3CF37797D}"/>
          </ac:spMkLst>
        </pc:spChg>
        <pc:grpChg chg="add del">
          <ac:chgData name="mona ." userId="34a4e815d63e1c01" providerId="LiveId" clId="{AF6413AC-5CE7-46E1-86E3-8B0CD297867E}" dt="2021-11-16T18:44:36.451" v="2597" actId="26606"/>
          <ac:grpSpMkLst>
            <pc:docMk/>
            <pc:sldMk cId="293992939" sldId="321"/>
            <ac:grpSpMk id="10" creationId="{C616B3DC-C165-433D-9187-62DCC0E317D3}"/>
          </ac:grpSpMkLst>
        </pc:grpChg>
        <pc:grpChg chg="add del">
          <ac:chgData name="mona ." userId="34a4e815d63e1c01" providerId="LiveId" clId="{AF6413AC-5CE7-46E1-86E3-8B0CD297867E}" dt="2021-11-16T18:44:36.451" v="2597" actId="26606"/>
          <ac:grpSpMkLst>
            <pc:docMk/>
            <pc:sldMk cId="293992939" sldId="321"/>
            <ac:grpSpMk id="20" creationId="{8AC26FF4-D6F9-4A94-A837-D051A101EDD3}"/>
          </ac:grpSpMkLst>
        </pc:grpChg>
        <pc:grpChg chg="add">
          <ac:chgData name="mona ." userId="34a4e815d63e1c01" providerId="LiveId" clId="{AF6413AC-5CE7-46E1-86E3-8B0CD297867E}" dt="2021-11-16T18:44:36.451" v="2597" actId="26606"/>
          <ac:grpSpMkLst>
            <pc:docMk/>
            <pc:sldMk cId="293992939" sldId="321"/>
            <ac:grpSpMk id="33" creationId="{C616B3DC-C165-433D-9187-62DCC0E317D3}"/>
          </ac:grpSpMkLst>
        </pc:grpChg>
        <pc:grpChg chg="add">
          <ac:chgData name="mona ." userId="34a4e815d63e1c01" providerId="LiveId" clId="{AF6413AC-5CE7-46E1-86E3-8B0CD297867E}" dt="2021-11-16T18:44:36.451" v="2597" actId="26606"/>
          <ac:grpSpMkLst>
            <pc:docMk/>
            <pc:sldMk cId="293992939" sldId="321"/>
            <ac:grpSpMk id="43" creationId="{F44DEACC-B2E6-413E-B2B5-320225952713}"/>
          </ac:grpSpMkLst>
        </pc:grpChg>
        <pc:picChg chg="add mod">
          <ac:chgData name="mona ." userId="34a4e815d63e1c01" providerId="LiveId" clId="{AF6413AC-5CE7-46E1-86E3-8B0CD297867E}" dt="2021-11-16T18:44:36.451" v="2597" actId="26606"/>
          <ac:picMkLst>
            <pc:docMk/>
            <pc:sldMk cId="293992939" sldId="321"/>
            <ac:picMk id="7" creationId="{00478371-6591-4705-BC7A-D8B325393E40}"/>
          </ac:picMkLst>
        </pc:picChg>
        <pc:picChg chg="add del mod">
          <ac:chgData name="mona ." userId="34a4e815d63e1c01" providerId="LiveId" clId="{AF6413AC-5CE7-46E1-86E3-8B0CD297867E}" dt="2021-11-16T19:02:43.143" v="2862" actId="478"/>
          <ac:picMkLst>
            <pc:docMk/>
            <pc:sldMk cId="293992939" sldId="321"/>
            <ac:picMk id="17" creationId="{2E8B3E72-570A-4C41-A972-0A47797E9763}"/>
          </ac:picMkLst>
        </pc:picChg>
        <pc:picChg chg="add mod">
          <ac:chgData name="mona ." userId="34a4e815d63e1c01" providerId="LiveId" clId="{AF6413AC-5CE7-46E1-86E3-8B0CD297867E}" dt="2021-11-16T19:06:42.899" v="2871" actId="1076"/>
          <ac:picMkLst>
            <pc:docMk/>
            <pc:sldMk cId="293992939" sldId="321"/>
            <ac:picMk id="27" creationId="{339FC7AE-2509-4C8B-9F6D-D7EE150563FF}"/>
          </ac:picMkLst>
        </pc:picChg>
      </pc:sldChg>
      <pc:sldChg chg="addSp delSp modSp add mod setBg delAnim delDesignElem">
        <pc:chgData name="mona ." userId="34a4e815d63e1c01" providerId="LiveId" clId="{AF6413AC-5CE7-46E1-86E3-8B0CD297867E}" dt="2021-11-17T18:29:45.829" v="3722" actId="20577"/>
        <pc:sldMkLst>
          <pc:docMk/>
          <pc:sldMk cId="22871277" sldId="322"/>
        </pc:sldMkLst>
        <pc:spChg chg="del mod">
          <ac:chgData name="mona ." userId="34a4e815d63e1c01" providerId="LiveId" clId="{AF6413AC-5CE7-46E1-86E3-8B0CD297867E}" dt="2021-11-16T19:13:59.782" v="2888" actId="478"/>
          <ac:spMkLst>
            <pc:docMk/>
            <pc:sldMk cId="22871277" sldId="322"/>
            <ac:spMk id="3" creationId="{669402CB-ACE8-4927-AA8F-0089130C2995}"/>
          </ac:spMkLst>
        </pc:spChg>
        <pc:spChg chg="add del mod">
          <ac:chgData name="mona ." userId="34a4e815d63e1c01" providerId="LiveId" clId="{AF6413AC-5CE7-46E1-86E3-8B0CD297867E}" dt="2021-11-16T20:44:33.447" v="3084" actId="478"/>
          <ac:spMkLst>
            <pc:docMk/>
            <pc:sldMk cId="22871277" sldId="322"/>
            <ac:spMk id="6" creationId="{D1D7450E-2DE7-4219-A071-A8548656481E}"/>
          </ac:spMkLst>
        </pc:spChg>
        <pc:spChg chg="add mod">
          <ac:chgData name="mona ." userId="34a4e815d63e1c01" providerId="LiveId" clId="{AF6413AC-5CE7-46E1-86E3-8B0CD297867E}" dt="2021-11-17T18:29:45.829" v="3722" actId="20577"/>
          <ac:spMkLst>
            <pc:docMk/>
            <pc:sldMk cId="22871277" sldId="322"/>
            <ac:spMk id="8" creationId="{7BE771BD-F304-4DB6-85EB-DA0BC84EA4BA}"/>
          </ac:spMkLst>
        </pc:spChg>
        <pc:spChg chg="add del">
          <ac:chgData name="mona ." userId="34a4e815d63e1c01" providerId="LiveId" clId="{AF6413AC-5CE7-46E1-86E3-8B0CD297867E}" dt="2021-11-16T20:45:09.500" v="3091" actId="478"/>
          <ac:spMkLst>
            <pc:docMk/>
            <pc:sldMk cId="22871277" sldId="322"/>
            <ac:spMk id="16" creationId="{E60AA96A-D227-40C2-B0AB-53709116E557}"/>
          </ac:spMkLst>
        </pc:spChg>
        <pc:spChg chg="del">
          <ac:chgData name="mona ." userId="34a4e815d63e1c01" providerId="LiveId" clId="{AF6413AC-5CE7-46E1-86E3-8B0CD297867E}" dt="2021-11-16T19:13:53.104" v="2885"/>
          <ac:spMkLst>
            <pc:docMk/>
            <pc:sldMk cId="22871277" sldId="322"/>
            <ac:spMk id="17" creationId="{E58348C3-6249-4952-AA86-C63DB35EA9F2}"/>
          </ac:spMkLst>
        </pc:spChg>
        <pc:spChg chg="add mod">
          <ac:chgData name="mona ." userId="34a4e815d63e1c01" providerId="LiveId" clId="{AF6413AC-5CE7-46E1-86E3-8B0CD297867E}" dt="2021-11-17T18:29:32.324" v="3712" actId="1076"/>
          <ac:spMkLst>
            <pc:docMk/>
            <pc:sldMk cId="22871277" sldId="322"/>
            <ac:spMk id="18" creationId="{856B5C67-34B2-480B-BEDC-F608716FE842}"/>
          </ac:spMkLst>
        </pc:spChg>
        <pc:spChg chg="mod">
          <ac:chgData name="mona ." userId="34a4e815d63e1c01" providerId="LiveId" clId="{AF6413AC-5CE7-46E1-86E3-8B0CD297867E}" dt="2021-11-16T19:18:28.128" v="3002" actId="20577"/>
          <ac:spMkLst>
            <pc:docMk/>
            <pc:sldMk cId="22871277" sldId="322"/>
            <ac:spMk id="27" creationId="{D7064C56-8CE1-4E72-B437-AD0137CB73DD}"/>
          </ac:spMkLst>
        </pc:spChg>
        <pc:grpChg chg="del">
          <ac:chgData name="mona ." userId="34a4e815d63e1c01" providerId="LiveId" clId="{AF6413AC-5CE7-46E1-86E3-8B0CD297867E}" dt="2021-11-16T19:13:53.104" v="2885"/>
          <ac:grpSpMkLst>
            <pc:docMk/>
            <pc:sldMk cId="22871277" sldId="322"/>
            <ac:grpSpMk id="9" creationId="{08F94D66-27EC-4CB8-8226-D7F41C161863}"/>
          </ac:grpSpMkLst>
        </pc:grpChg>
        <pc:grpChg chg="del">
          <ac:chgData name="mona ." userId="34a4e815d63e1c01" providerId="LiveId" clId="{AF6413AC-5CE7-46E1-86E3-8B0CD297867E}" dt="2021-11-16T19:13:53.104" v="2885"/>
          <ac:grpSpMkLst>
            <pc:docMk/>
            <pc:sldMk cId="22871277" sldId="322"/>
            <ac:grpSpMk id="19" creationId="{DE6174AD-DBB0-43E6-98C2-738DB3A15244}"/>
          </ac:grpSpMkLst>
        </pc:grpChg>
        <pc:picChg chg="add del mod">
          <ac:chgData name="mona ." userId="34a4e815d63e1c01" providerId="LiveId" clId="{AF6413AC-5CE7-46E1-86E3-8B0CD297867E}" dt="2021-11-16T19:17:26.012" v="2996" actId="21"/>
          <ac:picMkLst>
            <pc:docMk/>
            <pc:sldMk cId="22871277" sldId="322"/>
            <ac:picMk id="4" creationId="{1E9D1AA9-5D28-4054-8EFC-239F99B04108}"/>
          </ac:picMkLst>
        </pc:picChg>
        <pc:picChg chg="del">
          <ac:chgData name="mona ." userId="34a4e815d63e1c01" providerId="LiveId" clId="{AF6413AC-5CE7-46E1-86E3-8B0CD297867E}" dt="2021-11-16T19:13:55.285" v="2886" actId="478"/>
          <ac:picMkLst>
            <pc:docMk/>
            <pc:sldMk cId="22871277" sldId="322"/>
            <ac:picMk id="7" creationId="{B947FB45-1D4A-4B60-8DC5-7BCB75AF6737}"/>
          </ac:picMkLst>
        </pc:picChg>
      </pc:sldChg>
      <pc:sldChg chg="addSp delSp modSp add mod ord setBg delAnim delDesignElem">
        <pc:chgData name="mona ." userId="34a4e815d63e1c01" providerId="LiveId" clId="{AF6413AC-5CE7-46E1-86E3-8B0CD297867E}" dt="2021-11-17T18:44:16.767" v="3865"/>
        <pc:sldMkLst>
          <pc:docMk/>
          <pc:sldMk cId="237456175" sldId="323"/>
        </pc:sldMkLst>
        <pc:spChg chg="del mod">
          <ac:chgData name="mona ." userId="34a4e815d63e1c01" providerId="LiveId" clId="{AF6413AC-5CE7-46E1-86E3-8B0CD297867E}" dt="2021-11-16T19:20:27.275" v="3020" actId="478"/>
          <ac:spMkLst>
            <pc:docMk/>
            <pc:sldMk cId="237456175" sldId="323"/>
            <ac:spMk id="2" creationId="{5C9517DE-C43B-4B6B-B463-209EB388ABCD}"/>
          </ac:spMkLst>
        </pc:spChg>
        <pc:spChg chg="add del mod">
          <ac:chgData name="mona ." userId="34a4e815d63e1c01" providerId="LiveId" clId="{AF6413AC-5CE7-46E1-86E3-8B0CD297867E}" dt="2021-11-16T19:17:18.513" v="2994" actId="478"/>
          <ac:spMkLst>
            <pc:docMk/>
            <pc:sldMk cId="237456175" sldId="323"/>
            <ac:spMk id="5" creationId="{56D56811-67F0-490C-9776-FE1CAD6B7C64}"/>
          </ac:spMkLst>
        </pc:spChg>
        <pc:spChg chg="add mod">
          <ac:chgData name="mona ." userId="34a4e815d63e1c01" providerId="LiveId" clId="{AF6413AC-5CE7-46E1-86E3-8B0CD297867E}" dt="2021-11-17T18:30:06.076" v="3725" actId="20577"/>
          <ac:spMkLst>
            <pc:docMk/>
            <pc:sldMk cId="237456175" sldId="323"/>
            <ac:spMk id="8" creationId="{4F974B70-20DA-41E1-A7E1-AFD6F1824BD7}"/>
          </ac:spMkLst>
        </pc:spChg>
        <pc:spChg chg="add del mod">
          <ac:chgData name="mona ." userId="34a4e815d63e1c01" providerId="LiveId" clId="{AF6413AC-5CE7-46E1-86E3-8B0CD297867E}" dt="2021-11-16T19:22:35.164" v="3043" actId="478"/>
          <ac:spMkLst>
            <pc:docMk/>
            <pc:sldMk cId="237456175" sldId="323"/>
            <ac:spMk id="9" creationId="{6EE2EB13-738E-42A4-8831-6FDE624A4EEB}"/>
          </ac:spMkLst>
        </pc:spChg>
        <pc:spChg chg="add del mod">
          <ac:chgData name="mona ." userId="34a4e815d63e1c01" providerId="LiveId" clId="{AF6413AC-5CE7-46E1-86E3-8B0CD297867E}" dt="2021-11-16T19:22:26.403" v="3041" actId="478"/>
          <ac:spMkLst>
            <pc:docMk/>
            <pc:sldMk cId="237456175" sldId="323"/>
            <ac:spMk id="16" creationId="{3E5F4F19-5863-4173-BB8C-5584D17CD808}"/>
          </ac:spMkLst>
        </pc:spChg>
        <pc:spChg chg="del">
          <ac:chgData name="mona ." userId="34a4e815d63e1c01" providerId="LiveId" clId="{AF6413AC-5CE7-46E1-86E3-8B0CD297867E}" dt="2021-11-16T19:16:45.903" v="2988"/>
          <ac:spMkLst>
            <pc:docMk/>
            <pc:sldMk cId="237456175" sldId="323"/>
            <ac:spMk id="26" creationId="{2FCD9B94-D70B-4446-85E5-ACD3904289CB}"/>
          </ac:spMkLst>
        </pc:spChg>
        <pc:graphicFrameChg chg="del">
          <ac:chgData name="mona ." userId="34a4e815d63e1c01" providerId="LiveId" clId="{AF6413AC-5CE7-46E1-86E3-8B0CD297867E}" dt="2021-11-16T19:17:10.878" v="2990" actId="478"/>
          <ac:graphicFrameMkLst>
            <pc:docMk/>
            <pc:sldMk cId="237456175" sldId="323"/>
            <ac:graphicFrameMk id="4" creationId="{E71A6DA8-4A1B-4F70-ADFD-DF436E98896C}"/>
          </ac:graphicFrameMkLst>
        </pc:graphicFrameChg>
        <pc:picChg chg="add del mod">
          <ac:chgData name="mona ." userId="34a4e815d63e1c01" providerId="LiveId" clId="{AF6413AC-5CE7-46E1-86E3-8B0CD297867E}" dt="2021-11-16T19:18:45.583" v="3006" actId="21"/>
          <ac:picMkLst>
            <pc:docMk/>
            <pc:sldMk cId="237456175" sldId="323"/>
            <ac:picMk id="7" creationId="{62B8E64B-F3BF-4438-AC67-C0EA6BAA40D2}"/>
          </ac:picMkLst>
        </pc:picChg>
        <pc:picChg chg="add del mod">
          <ac:chgData name="mona ." userId="34a4e815d63e1c01" providerId="LiveId" clId="{AF6413AC-5CE7-46E1-86E3-8B0CD297867E}" dt="2021-11-16T19:19:27.233" v="3014" actId="21"/>
          <ac:picMkLst>
            <pc:docMk/>
            <pc:sldMk cId="237456175" sldId="323"/>
            <ac:picMk id="11" creationId="{32273564-D78D-4A36-B113-E922338FC2FE}"/>
          </ac:picMkLst>
        </pc:picChg>
        <pc:picChg chg="add mod">
          <ac:chgData name="mona ." userId="34a4e815d63e1c01" providerId="LiveId" clId="{AF6413AC-5CE7-46E1-86E3-8B0CD297867E}" dt="2021-11-16T19:26:03.801" v="3065" actId="1076"/>
          <ac:picMkLst>
            <pc:docMk/>
            <pc:sldMk cId="237456175" sldId="323"/>
            <ac:picMk id="14" creationId="{5B5901FD-871C-439F-A92B-BBD60C0504FC}"/>
          </ac:picMkLst>
        </pc:picChg>
        <pc:picChg chg="add mod">
          <ac:chgData name="mona ." userId="34a4e815d63e1c01" providerId="LiveId" clId="{AF6413AC-5CE7-46E1-86E3-8B0CD297867E}" dt="2021-11-16T19:26:09.294" v="3066" actId="14100"/>
          <ac:picMkLst>
            <pc:docMk/>
            <pc:sldMk cId="237456175" sldId="323"/>
            <ac:picMk id="15" creationId="{F63B480A-D607-4D98-8C39-CEDBAB3ABC00}"/>
          </ac:picMkLst>
        </pc:picChg>
        <pc:picChg chg="del">
          <ac:chgData name="mona ." userId="34a4e815d63e1c01" providerId="LiveId" clId="{AF6413AC-5CE7-46E1-86E3-8B0CD297867E}" dt="2021-11-16T19:17:13.991" v="2991" actId="478"/>
          <ac:picMkLst>
            <pc:docMk/>
            <pc:sldMk cId="237456175" sldId="323"/>
            <ac:picMk id="17" creationId="{22C23654-6454-4F0F-9D18-A58E90CC292A}"/>
          </ac:picMkLst>
        </pc:picChg>
        <pc:picChg chg="del">
          <ac:chgData name="mona ." userId="34a4e815d63e1c01" providerId="LiveId" clId="{AF6413AC-5CE7-46E1-86E3-8B0CD297867E}" dt="2021-11-16T19:17:19.697" v="2995" actId="478"/>
          <ac:picMkLst>
            <pc:docMk/>
            <pc:sldMk cId="237456175" sldId="323"/>
            <ac:picMk id="21" creationId="{F4092D78-1E3C-4D1C-BD09-CE2ED949256C}"/>
          </ac:picMkLst>
        </pc:picChg>
        <pc:picChg chg="add del">
          <ac:chgData name="mona ." userId="34a4e815d63e1c01" providerId="LiveId" clId="{AF6413AC-5CE7-46E1-86E3-8B0CD297867E}" dt="2021-11-16T19:20:23.449" v="3019" actId="478"/>
          <ac:picMkLst>
            <pc:docMk/>
            <pc:sldMk cId="237456175" sldId="323"/>
            <ac:picMk id="22" creationId="{90AC48C1-2D80-446E-A8B8-2B752A690200}"/>
          </ac:picMkLst>
        </pc:picChg>
        <pc:cxnChg chg="del">
          <ac:chgData name="mona ." userId="34a4e815d63e1c01" providerId="LiveId" clId="{AF6413AC-5CE7-46E1-86E3-8B0CD297867E}" dt="2021-11-16T19:16:45.903" v="2988"/>
          <ac:cxnSpMkLst>
            <pc:docMk/>
            <pc:sldMk cId="237456175" sldId="323"/>
            <ac:cxnSpMk id="28" creationId="{3378FF8B-3743-48E1-88E3-F4CADB3DECE5}"/>
          </ac:cxnSpMkLst>
        </pc:cxnChg>
      </pc:sldChg>
      <pc:sldChg chg="addSp delSp modSp add del mod ord setBg delDesignElem">
        <pc:chgData name="mona ." userId="34a4e815d63e1c01" providerId="LiveId" clId="{AF6413AC-5CE7-46E1-86E3-8B0CD297867E}" dt="2021-11-16T19:21:24.157" v="3031" actId="47"/>
        <pc:sldMkLst>
          <pc:docMk/>
          <pc:sldMk cId="1937324314" sldId="324"/>
        </pc:sldMkLst>
        <pc:spChg chg="add mod">
          <ac:chgData name="mona ." userId="34a4e815d63e1c01" providerId="LiveId" clId="{AF6413AC-5CE7-46E1-86E3-8B0CD297867E}" dt="2021-11-16T19:21:15.141" v="3029" actId="21"/>
          <ac:spMkLst>
            <pc:docMk/>
            <pc:sldMk cId="1937324314" sldId="324"/>
            <ac:spMk id="2" creationId="{5AD42472-60B8-40E9-B3BF-42A52CB2EE8D}"/>
          </ac:spMkLst>
        </pc:spChg>
        <pc:spChg chg="del mod">
          <ac:chgData name="mona ." userId="34a4e815d63e1c01" providerId="LiveId" clId="{AF6413AC-5CE7-46E1-86E3-8B0CD297867E}" dt="2021-11-16T19:21:15.141" v="3029" actId="21"/>
          <ac:spMkLst>
            <pc:docMk/>
            <pc:sldMk cId="1937324314" sldId="324"/>
            <ac:spMk id="4" creationId="{5A12CA76-F0B9-4B82-97D1-27F19D1F305D}"/>
          </ac:spMkLst>
        </pc:spChg>
        <pc:spChg chg="del">
          <ac:chgData name="mona ." userId="34a4e815d63e1c01" providerId="LiveId" clId="{AF6413AC-5CE7-46E1-86E3-8B0CD297867E}" dt="2021-11-16T19:18:35.912" v="3004"/>
          <ac:spMkLst>
            <pc:docMk/>
            <pc:sldMk cId="1937324314" sldId="324"/>
            <ac:spMk id="41" creationId="{1D4477A3-7936-4C6B-B46C-52E99531272A}"/>
          </ac:spMkLst>
        </pc:spChg>
        <pc:spChg chg="del">
          <ac:chgData name="mona ." userId="34a4e815d63e1c01" providerId="LiveId" clId="{AF6413AC-5CE7-46E1-86E3-8B0CD297867E}" dt="2021-11-16T19:18:35.912" v="3004"/>
          <ac:spMkLst>
            <pc:docMk/>
            <pc:sldMk cId="1937324314" sldId="324"/>
            <ac:spMk id="51" creationId="{C29A1D40-470D-401E-8548-6FF3CF37797D}"/>
          </ac:spMkLst>
        </pc:spChg>
        <pc:grpChg chg="del">
          <ac:chgData name="mona ." userId="34a4e815d63e1c01" providerId="LiveId" clId="{AF6413AC-5CE7-46E1-86E3-8B0CD297867E}" dt="2021-11-16T19:18:35.912" v="3004"/>
          <ac:grpSpMkLst>
            <pc:docMk/>
            <pc:sldMk cId="1937324314" sldId="324"/>
            <ac:grpSpMk id="33" creationId="{C616B3DC-C165-433D-9187-62DCC0E317D3}"/>
          </ac:grpSpMkLst>
        </pc:grpChg>
        <pc:grpChg chg="del">
          <ac:chgData name="mona ." userId="34a4e815d63e1c01" providerId="LiveId" clId="{AF6413AC-5CE7-46E1-86E3-8B0CD297867E}" dt="2021-11-16T19:18:35.912" v="3004"/>
          <ac:grpSpMkLst>
            <pc:docMk/>
            <pc:sldMk cId="1937324314" sldId="324"/>
            <ac:grpSpMk id="43" creationId="{F44DEACC-B2E6-413E-B2B5-320225952713}"/>
          </ac:grpSpMkLst>
        </pc:grpChg>
        <pc:picChg chg="del mod">
          <ac:chgData name="mona ." userId="34a4e815d63e1c01" providerId="LiveId" clId="{AF6413AC-5CE7-46E1-86E3-8B0CD297867E}" dt="2021-11-16T19:18:52.322" v="3007" actId="478"/>
          <ac:picMkLst>
            <pc:docMk/>
            <pc:sldMk cId="1937324314" sldId="324"/>
            <ac:picMk id="7" creationId="{00478371-6591-4705-BC7A-D8B325393E40}"/>
          </ac:picMkLst>
        </pc:picChg>
        <pc:picChg chg="add del mod">
          <ac:chgData name="mona ." userId="34a4e815d63e1c01" providerId="LiveId" clId="{AF6413AC-5CE7-46E1-86E3-8B0CD297867E}" dt="2021-11-16T19:21:01.070" v="3025" actId="21"/>
          <ac:picMkLst>
            <pc:docMk/>
            <pc:sldMk cId="1937324314" sldId="324"/>
            <ac:picMk id="21" creationId="{BC147BBB-3046-4601-BAD1-C2E13C83F29D}"/>
          </ac:picMkLst>
        </pc:picChg>
        <pc:picChg chg="add del mod">
          <ac:chgData name="mona ." userId="34a4e815d63e1c01" providerId="LiveId" clId="{AF6413AC-5CE7-46E1-86E3-8B0CD297867E}" dt="2021-11-16T19:21:07.388" v="3027" actId="21"/>
          <ac:picMkLst>
            <pc:docMk/>
            <pc:sldMk cId="1937324314" sldId="324"/>
            <ac:picMk id="22" creationId="{2ED1166F-2265-47BE-831F-6C748D9E7809}"/>
          </ac:picMkLst>
        </pc:picChg>
        <pc:picChg chg="del">
          <ac:chgData name="mona ." userId="34a4e815d63e1c01" providerId="LiveId" clId="{AF6413AC-5CE7-46E1-86E3-8B0CD297867E}" dt="2021-11-16T19:18:59.402" v="3010" actId="478"/>
          <ac:picMkLst>
            <pc:docMk/>
            <pc:sldMk cId="1937324314" sldId="324"/>
            <ac:picMk id="27" creationId="{339FC7AE-2509-4C8B-9F6D-D7EE150563FF}"/>
          </ac:picMkLst>
        </pc:picChg>
      </pc:sldChg>
      <pc:sldChg chg="addSp delSp modSp add mod delAnim">
        <pc:chgData name="mona ." userId="34a4e815d63e1c01" providerId="LiveId" clId="{AF6413AC-5CE7-46E1-86E3-8B0CD297867E}" dt="2021-11-17T19:03:58.149" v="3881" actId="20577"/>
        <pc:sldMkLst>
          <pc:docMk/>
          <pc:sldMk cId="2306011650" sldId="324"/>
        </pc:sldMkLst>
        <pc:spChg chg="mod">
          <ac:chgData name="mona ." userId="34a4e815d63e1c01" providerId="LiveId" clId="{AF6413AC-5CE7-46E1-86E3-8B0CD297867E}" dt="2021-11-17T18:23:14.692" v="3654" actId="2711"/>
          <ac:spMkLst>
            <pc:docMk/>
            <pc:sldMk cId="2306011650" sldId="324"/>
            <ac:spMk id="2" creationId="{F24929A8-57D1-404C-BF29-558AC67E268B}"/>
          </ac:spMkLst>
        </pc:spChg>
        <pc:spChg chg="add mod">
          <ac:chgData name="mona ." userId="34a4e815d63e1c01" providerId="LiveId" clId="{AF6413AC-5CE7-46E1-86E3-8B0CD297867E}" dt="2021-11-17T19:03:58.149" v="3881" actId="20577"/>
          <ac:spMkLst>
            <pc:docMk/>
            <pc:sldMk cId="2306011650" sldId="324"/>
            <ac:spMk id="3" creationId="{237A85CB-D68C-46F3-A0F4-16F8AF2E46AF}"/>
          </ac:spMkLst>
        </pc:spChg>
        <pc:picChg chg="del">
          <ac:chgData name="mona ." userId="34a4e815d63e1c01" providerId="LiveId" clId="{AF6413AC-5CE7-46E1-86E3-8B0CD297867E}" dt="2021-11-16T20:54:07.440" v="3174" actId="478"/>
          <ac:picMkLst>
            <pc:docMk/>
            <pc:sldMk cId="2306011650" sldId="324"/>
            <ac:picMk id="4" creationId="{0AC1E607-BBC1-4FA5-AD67-288FB5019A26}"/>
          </ac:picMkLst>
        </pc:picChg>
        <pc:picChg chg="add mod">
          <ac:chgData name="mona ." userId="34a4e815d63e1c01" providerId="LiveId" clId="{AF6413AC-5CE7-46E1-86E3-8B0CD297867E}" dt="2021-11-17T12:06:19.143" v="3422" actId="1076"/>
          <ac:picMkLst>
            <pc:docMk/>
            <pc:sldMk cId="2306011650" sldId="324"/>
            <ac:picMk id="7" creationId="{B6D484EB-E250-41A1-B56F-361CA7ED079B}"/>
          </ac:picMkLst>
        </pc:picChg>
      </pc:sldChg>
      <pc:sldChg chg="addSp delSp modSp add mod ord setBg delAnim delDesignElem">
        <pc:chgData name="mona ." userId="34a4e815d63e1c01" providerId="LiveId" clId="{AF6413AC-5CE7-46E1-86E3-8B0CD297867E}" dt="2021-11-17T20:31:22.474" v="3924" actId="20577"/>
        <pc:sldMkLst>
          <pc:docMk/>
          <pc:sldMk cId="899111119" sldId="325"/>
        </pc:sldMkLst>
        <pc:spChg chg="mod">
          <ac:chgData name="mona ." userId="34a4e815d63e1c01" providerId="LiveId" clId="{AF6413AC-5CE7-46E1-86E3-8B0CD297867E}" dt="2021-11-17T20:30:46.374" v="3919" actId="113"/>
          <ac:spMkLst>
            <pc:docMk/>
            <pc:sldMk cId="899111119" sldId="325"/>
            <ac:spMk id="2" creationId="{478660FB-B254-4843-9591-E70594CB5AA8}"/>
          </ac:spMkLst>
        </pc:spChg>
        <pc:spChg chg="add mod">
          <ac:chgData name="mona ." userId="34a4e815d63e1c01" providerId="LiveId" clId="{AF6413AC-5CE7-46E1-86E3-8B0CD297867E}" dt="2021-11-17T20:31:22.474" v="3924" actId="20577"/>
          <ac:spMkLst>
            <pc:docMk/>
            <pc:sldMk cId="899111119" sldId="325"/>
            <ac:spMk id="17" creationId="{DC861FB7-E9CC-4047-98A0-D4457E7D499F}"/>
          </ac:spMkLst>
        </pc:spChg>
        <pc:spChg chg="del">
          <ac:chgData name="mona ." userId="34a4e815d63e1c01" providerId="LiveId" clId="{AF6413AC-5CE7-46E1-86E3-8B0CD297867E}" dt="2021-11-17T18:41:41.307" v="3831"/>
          <ac:spMkLst>
            <pc:docMk/>
            <pc:sldMk cId="899111119" sldId="325"/>
            <ac:spMk id="51" creationId="{F64080D6-34DE-4277-97CC-2FB3812846DA}"/>
          </ac:spMkLst>
        </pc:spChg>
        <pc:grpChg chg="del">
          <ac:chgData name="mona ." userId="34a4e815d63e1c01" providerId="LiveId" clId="{AF6413AC-5CE7-46E1-86E3-8B0CD297867E}" dt="2021-11-17T18:41:41.307" v="3831"/>
          <ac:grpSpMkLst>
            <pc:docMk/>
            <pc:sldMk cId="899111119" sldId="325"/>
            <ac:grpSpMk id="43" creationId="{08F94D66-27EC-4CB8-8226-D7F41C161863}"/>
          </ac:grpSpMkLst>
        </pc:grpChg>
        <pc:picChg chg="add mod">
          <ac:chgData name="mona ." userId="34a4e815d63e1c01" providerId="LiveId" clId="{AF6413AC-5CE7-46E1-86E3-8B0CD297867E}" dt="2021-11-17T18:45:40.831" v="3872" actId="1076"/>
          <ac:picMkLst>
            <pc:docMk/>
            <pc:sldMk cId="899111119" sldId="325"/>
            <ac:picMk id="4" creationId="{F43208EB-A235-4C7D-BFA0-AE1BE6157380}"/>
          </ac:picMkLst>
        </pc:picChg>
        <pc:picChg chg="del">
          <ac:chgData name="mona ." userId="34a4e815d63e1c01" providerId="LiveId" clId="{AF6413AC-5CE7-46E1-86E3-8B0CD297867E}" dt="2021-11-17T18:41:46.882" v="3834" actId="478"/>
          <ac:picMkLst>
            <pc:docMk/>
            <pc:sldMk cId="899111119" sldId="325"/>
            <ac:picMk id="7" creationId="{0B33BB83-0D71-4C68-B250-5F270556BCDA}"/>
          </ac:picMkLst>
        </pc:picChg>
        <pc:picChg chg="del mod">
          <ac:chgData name="mona ." userId="34a4e815d63e1c01" providerId="LiveId" clId="{AF6413AC-5CE7-46E1-86E3-8B0CD297867E}" dt="2021-11-17T18:41:45.325" v="3833" actId="478"/>
          <ac:picMkLst>
            <pc:docMk/>
            <pc:sldMk cId="899111119" sldId="325"/>
            <ac:picMk id="9" creationId="{64C1E874-BB8F-4E48-89FE-1E54E7BDF83C}"/>
          </ac:picMkLst>
        </pc:picChg>
      </pc:sldChg>
      <pc:sldChg chg="add del">
        <pc:chgData name="mona ." userId="34a4e815d63e1c01" providerId="LiveId" clId="{AF6413AC-5CE7-46E1-86E3-8B0CD297867E}" dt="2021-11-16T19:20:52.388" v="3022" actId="47"/>
        <pc:sldMkLst>
          <pc:docMk/>
          <pc:sldMk cId="4092784122" sldId="32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583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206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544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598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039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941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550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025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0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0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3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kaggle.com/stefanoleone992/imdb-extensive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3431" y="4354222"/>
            <a:ext cx="6448668" cy="898893"/>
          </a:xfrm>
        </p:spPr>
        <p:txBody>
          <a:bodyPr>
            <a:normAutofit fontScale="90000"/>
          </a:bodyPr>
          <a:lstStyle/>
          <a:p>
            <a:pPr fontAlgn="base"/>
            <a:r>
              <a:rPr lang="en-GB" b="1" dirty="0">
                <a:latin typeface="Agency FB" panose="020B0503020202020204" pitchFamily="34" charset="0"/>
              </a:rPr>
              <a:t>Movies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6803" y="5364521"/>
            <a:ext cx="6987645" cy="423328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By: Mona AL-Nasser</a:t>
            </a:r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56E390B6-47E3-4ADD-9C03-196F6434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9" r="2" b="13522"/>
          <a:stretch/>
        </p:blipFill>
        <p:spPr>
          <a:xfrm>
            <a:off x="4114142" y="880469"/>
            <a:ext cx="7175863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77CA0E-FAD1-42AD-99A1-3AFFDE8E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765" y="291677"/>
            <a:ext cx="6054723" cy="19947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The shortest movie in IMDb</a:t>
            </a: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371509C6-8D13-4EBA-A8D8-596D03BDB3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17" r="25454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761091A-445E-4192-AA77-E996EDA6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96332"/>
              </p:ext>
            </p:extLst>
          </p:nvPr>
        </p:nvGraphicFramePr>
        <p:xfrm>
          <a:off x="5124091" y="2773362"/>
          <a:ext cx="6296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227">
                  <a:extLst>
                    <a:ext uri="{9D8B030D-6E8A-4147-A177-3AD203B41FA5}">
                      <a16:colId xmlns:a16="http://schemas.microsoft.com/office/drawing/2014/main" val="2402447660"/>
                    </a:ext>
                  </a:extLst>
                </a:gridCol>
                <a:gridCol w="4233035">
                  <a:extLst>
                    <a:ext uri="{9D8B030D-6E8A-4147-A177-3AD203B41FA5}">
                      <a16:colId xmlns:a16="http://schemas.microsoft.com/office/drawing/2014/main" val="786411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F0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Little Pony: </a:t>
                      </a:r>
                      <a:r>
                        <a:rPr lang="en-GB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Equestria</a:t>
                      </a: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Girls - Holidays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4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Producing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37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44 minutes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6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Film reel and slate">
            <a:extLst>
              <a:ext uri="{FF2B5EF4-FFF2-40B4-BE49-F238E27FC236}">
                <a16:creationId xmlns:a16="http://schemas.microsoft.com/office/drawing/2014/main" id="{90AC48C1-2D80-446E-A8B8-2B752A69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2496" b="3234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517DE-C43B-4B6B-B463-209EB388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 Longest movie in IMDb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1A6DA8-4A1B-4F70-ADFD-DF436E988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01180"/>
              </p:ext>
            </p:extLst>
          </p:nvPr>
        </p:nvGraphicFramePr>
        <p:xfrm>
          <a:off x="5201729" y="2329870"/>
          <a:ext cx="4963860" cy="146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36">
                  <a:extLst>
                    <a:ext uri="{9D8B030D-6E8A-4147-A177-3AD203B41FA5}">
                      <a16:colId xmlns:a16="http://schemas.microsoft.com/office/drawing/2014/main" val="1162162820"/>
                    </a:ext>
                  </a:extLst>
                </a:gridCol>
                <a:gridCol w="3182524">
                  <a:extLst>
                    <a:ext uri="{9D8B030D-6E8A-4147-A177-3AD203B41FA5}">
                      <a16:colId xmlns:a16="http://schemas.microsoft.com/office/drawing/2014/main" val="2701718056"/>
                    </a:ext>
                  </a:extLst>
                </a:gridCol>
              </a:tblGrid>
              <a:tr h="38995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F0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-GB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1257"/>
                  </a:ext>
                </a:extLst>
              </a:tr>
              <a:tr h="38995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Producing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24436"/>
                  </a:ext>
                </a:extLst>
              </a:tr>
              <a:tr h="68241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 minutes  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 more than 13 hours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3045"/>
                  </a:ext>
                </a:extLst>
              </a:tr>
            </a:tbl>
          </a:graphicData>
        </a:graphic>
      </p:graphicFrame>
      <p:pic>
        <p:nvPicPr>
          <p:cNvPr id="17" name="Content Placeholder 16" descr="Shape, circle&#10;&#10;Description automatically generated">
            <a:extLst>
              <a:ext uri="{FF2B5EF4-FFF2-40B4-BE49-F238E27FC236}">
                <a16:creationId xmlns:a16="http://schemas.microsoft.com/office/drawing/2014/main" id="{22C23654-6454-4F0F-9D18-A58E90CC2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7117" y="4274217"/>
            <a:ext cx="1847850" cy="1847850"/>
          </a:xfrm>
        </p:spPr>
      </p:pic>
      <p:pic>
        <p:nvPicPr>
          <p:cNvPr id="21" name="Picture 20" descr="A picture containing qr code&#10;&#10;Description automatically generated">
            <a:extLst>
              <a:ext uri="{FF2B5EF4-FFF2-40B4-BE49-F238E27FC236}">
                <a16:creationId xmlns:a16="http://schemas.microsoft.com/office/drawing/2014/main" id="{F4092D78-1E3C-4D1C-BD09-CE2ED9492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672" y="4424879"/>
            <a:ext cx="1214088" cy="16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89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E36C4E32-FFB1-42AC-BD71-A8885D5F1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65" r="10405" b="-1"/>
          <a:stretch/>
        </p:blipFill>
        <p:spPr>
          <a:xfrm>
            <a:off x="-1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47FB45-1D4A-4B60-8DC5-7BCB75AF6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612" y="1468288"/>
            <a:ext cx="7358063" cy="4808169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D7064C56-8CE1-4E72-B437-AD0137CB73DD}"/>
              </a:ext>
            </a:extLst>
          </p:cNvPr>
          <p:cNvSpPr txBox="1">
            <a:spLocks/>
          </p:cNvSpPr>
          <p:nvPr/>
        </p:nvSpPr>
        <p:spPr>
          <a:xfrm>
            <a:off x="3476625" y="-283510"/>
            <a:ext cx="8734050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After that, I looked for which year was the best year of production movies 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69402CB-ACE8-4927-AA8F-0089130C2995}"/>
              </a:ext>
            </a:extLst>
          </p:cNvPr>
          <p:cNvSpPr/>
          <p:nvPr/>
        </p:nvSpPr>
        <p:spPr>
          <a:xfrm>
            <a:off x="228006" y="1758016"/>
            <a:ext cx="4007448" cy="27828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en-US" sz="2400" dirty="0">
                <a:ln>
                  <a:noFill/>
                </a:ln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the best year for movies production was 2017</a:t>
            </a:r>
            <a:r>
              <a:rPr lang="en-US" altLang="en-US" sz="240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307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8D4BE4E-CE45-46F0-930E-EB3130EA8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77162-627E-4ACA-8161-CA89FA7C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01" y="312889"/>
            <a:ext cx="8659164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300" b="1" dirty="0">
                <a:solidFill>
                  <a:schemeClr val="bg1"/>
                </a:solidFill>
              </a:rPr>
              <a:t>In this chart, I want to find the number of movies produced each year </a:t>
            </a:r>
            <a:br>
              <a:rPr lang="en-US" sz="2300" b="1" dirty="0">
                <a:solidFill>
                  <a:schemeClr val="bg1"/>
                </a:solidFill>
              </a:rPr>
            </a:br>
            <a:br>
              <a:rPr lang="en-US" sz="2300" b="1" dirty="0">
                <a:solidFill>
                  <a:schemeClr val="bg1"/>
                </a:solidFill>
              </a:rPr>
            </a:br>
            <a:r>
              <a:rPr lang="en-US" sz="2300" b="1" dirty="0">
                <a:solidFill>
                  <a:schemeClr val="bg1"/>
                </a:solidFill>
                <a:highlight>
                  <a:srgbClr val="FFFF00"/>
                </a:highlight>
              </a:rPr>
              <a:t>and we can notice the drop in production in </a:t>
            </a:r>
            <a:r>
              <a:rPr lang="en-US" sz="2300" b="1" i="1" u="sng" dirty="0">
                <a:solidFill>
                  <a:schemeClr val="bg1"/>
                </a:solidFill>
                <a:highlight>
                  <a:srgbClr val="FFFF00"/>
                </a:highlight>
              </a:rPr>
              <a:t>Year 2020</a:t>
            </a:r>
            <a:br>
              <a:rPr lang="en-US" sz="2300" b="1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r>
              <a:rPr lang="en-US" sz="2300" b="1" dirty="0">
                <a:solidFill>
                  <a:schemeClr val="bg1"/>
                </a:solidFill>
                <a:highlight>
                  <a:srgbClr val="FFFF00"/>
                </a:highlight>
              </a:rPr>
              <a:t> because of COVID-19 Pandemic.</a:t>
            </a:r>
            <a:br>
              <a:rPr lang="en-US" sz="2300" b="1" dirty="0">
                <a:solidFill>
                  <a:schemeClr val="bg1"/>
                </a:solidFill>
              </a:rPr>
            </a:br>
            <a:endParaRPr lang="en-US" sz="23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F1E16B4-B5CB-49ED-BB06-147F20E6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332" y="1942979"/>
            <a:ext cx="8839654" cy="4699242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BA7DCA2-D339-409D-8A67-08BF2088A60D}"/>
              </a:ext>
            </a:extLst>
          </p:cNvPr>
          <p:cNvSpPr/>
          <p:nvPr/>
        </p:nvSpPr>
        <p:spPr>
          <a:xfrm>
            <a:off x="3994376" y="3273425"/>
            <a:ext cx="6226732" cy="26733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 on this chart, I</a:t>
            </a:r>
            <a:r>
              <a:rPr lang="en-GB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find a relation between the years and the number of movies produced each year</a:t>
            </a: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96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695E6F9-93F6-489F-ABF7-B2553E64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384" y="3288693"/>
            <a:ext cx="5406221" cy="319837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F5C93-3C9F-4271-B920-FA789F271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-34505"/>
            <a:ext cx="4343400" cy="312420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918D0201-09BF-4D83-AA27-51F796D66827}"/>
              </a:ext>
            </a:extLst>
          </p:cNvPr>
          <p:cNvSpPr/>
          <p:nvPr/>
        </p:nvSpPr>
        <p:spPr>
          <a:xfrm>
            <a:off x="1495759" y="362310"/>
            <a:ext cx="434339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So, I</a:t>
            </a:r>
            <a:r>
              <a:rPr lang="en-GB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presented it like</a:t>
            </a:r>
            <a:br>
              <a:rPr lang="en-GB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Linear relationship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E082DB-F483-4972-885B-4D64C73E3E05}"/>
              </a:ext>
            </a:extLst>
          </p:cNvPr>
          <p:cNvSpPr/>
          <p:nvPr/>
        </p:nvSpPr>
        <p:spPr>
          <a:xfrm>
            <a:off x="953442" y="3089695"/>
            <a:ext cx="4923389" cy="2803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I built a Model to </a:t>
            </a:r>
            <a:br>
              <a:rPr lang="en-GB" sz="2000" b="1" dirty="0">
                <a:solidFill>
                  <a:schemeClr val="tx1"/>
                </a:solidFill>
              </a:rPr>
            </a:br>
            <a:r>
              <a:rPr lang="en-GB" sz="2000" b="1" i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lang="en-GB" sz="2000" b="1" i="1" u="sng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edict the number of movies will produce next year</a:t>
            </a:r>
            <a:r>
              <a:rPr lang="en-GB" sz="1800" b="1" i="1" u="sng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GB" b="1" i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9E7BA08-9F63-413F-9896-BDCB82636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4" r="27161" b="5307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F98F0B-D9BF-4A80-BABB-455F068A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4023430"/>
            <a:ext cx="7315200" cy="2695745"/>
          </a:xfrm>
        </p:spPr>
        <p:txBody>
          <a:bodyPr>
            <a:normAutofit/>
          </a:bodyPr>
          <a:lstStyle/>
          <a:p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Model to predict the target was:</a:t>
            </a:r>
            <a:br>
              <a:rPr lang="en-GB" sz="28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The simple linear regression 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with simple (train and test) techniques.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It’s score </a:t>
            </a:r>
            <a:r>
              <a:rPr lang="en-GB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R^2 = 0.719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on the test set.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7C3FD-EBE2-492F-AA49-EB76CC30A955}"/>
              </a:ext>
            </a:extLst>
          </p:cNvPr>
          <p:cNvSpPr txBox="1"/>
          <p:nvPr/>
        </p:nvSpPr>
        <p:spPr>
          <a:xfrm>
            <a:off x="3523129" y="138825"/>
            <a:ext cx="87316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I used a … </a:t>
            </a:r>
            <a:r>
              <a:rPr lang="en-GB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ar-SA" b="1" i="1" u="sng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GB" b="1" i="1" u="sng" dirty="0">
                <a:latin typeface="Arial" panose="020B0604020202020204" pitchFamily="34" charset="0"/>
                <a:cs typeface="Arial" panose="020B0604020202020204" pitchFamily="34" charset="0"/>
              </a:rPr>
              <a:t> Supervised </a:t>
            </a:r>
            <a:r>
              <a:rPr lang="ar-SA" b="1" i="1" u="sng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GB" b="1" i="1" u="sng" dirty="0">
                <a:latin typeface="Arial" panose="020B0604020202020204" pitchFamily="34" charset="0"/>
                <a:cs typeface="Arial" panose="020B0604020202020204" pitchFamily="34" charset="0"/>
              </a:rPr>
              <a:t>Machine Learning algorithms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such as: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Ridge , and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PolynomialRegression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models take the year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predict the number of movies produced in this year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F4F32B8-61A8-425A-88FC-D565C284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303" y="1862973"/>
            <a:ext cx="5564279" cy="246763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8D9BEB0-C838-4AF2-A975-F8890196F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9" y="1893151"/>
            <a:ext cx="2637383" cy="24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4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E36C4E32-FFB1-42AC-BD71-A8885D5F1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5" r="10405" b="-1"/>
          <a:stretch/>
        </p:blipFill>
        <p:spPr>
          <a:xfrm>
            <a:off x="-1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D7064C56-8CE1-4E72-B437-AD0137CB73DD}"/>
              </a:ext>
            </a:extLst>
          </p:cNvPr>
          <p:cNvSpPr txBox="1">
            <a:spLocks/>
          </p:cNvSpPr>
          <p:nvPr/>
        </p:nvSpPr>
        <p:spPr>
          <a:xfrm>
            <a:off x="3476625" y="-283510"/>
            <a:ext cx="8734050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200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BE771BD-F304-4DB6-85EB-DA0BC84EA4BA}"/>
              </a:ext>
            </a:extLst>
          </p:cNvPr>
          <p:cNvSpPr/>
          <p:nvPr/>
        </p:nvSpPr>
        <p:spPr>
          <a:xfrm>
            <a:off x="5175848" y="1044593"/>
            <a:ext cx="6072997" cy="226012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pPr algn="ctr"/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hope you like my work</a:t>
            </a:r>
          </a:p>
          <a:p>
            <a:pPr algn="ctr"/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enjoying this presentation </a:t>
            </a:r>
          </a:p>
        </p:txBody>
      </p:sp>
      <p:sp>
        <p:nvSpPr>
          <p:cNvPr id="18" name="Scroll: Horizontal 17">
            <a:extLst>
              <a:ext uri="{FF2B5EF4-FFF2-40B4-BE49-F238E27FC236}">
                <a16:creationId xmlns:a16="http://schemas.microsoft.com/office/drawing/2014/main" id="{856B5C67-34B2-480B-BEDC-F608716FE842}"/>
              </a:ext>
            </a:extLst>
          </p:cNvPr>
          <p:cNvSpPr/>
          <p:nvPr/>
        </p:nvSpPr>
        <p:spPr>
          <a:xfrm>
            <a:off x="5294702" y="4348145"/>
            <a:ext cx="3295290" cy="56934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 AL-Nasser</a:t>
            </a:r>
          </a:p>
        </p:txBody>
      </p:sp>
    </p:spTree>
    <p:extLst>
      <p:ext uri="{BB962C8B-B14F-4D97-AF65-F5344CB8AC3E}">
        <p14:creationId xmlns:p14="http://schemas.microsoft.com/office/powerpoint/2010/main" val="2287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60FB-B254-4843-9591-E70594CB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543" y="258793"/>
            <a:ext cx="8807051" cy="1709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>
              <a:lnSpc>
                <a:spcPct val="107000"/>
              </a:lnSpc>
              <a:spcBef>
                <a:spcPts val="790"/>
              </a:spcBef>
              <a:spcAft>
                <a:spcPts val="790"/>
              </a:spcAft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worked on IMDb (Internet Movie Databases). </a:t>
            </a:r>
            <a:b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the most popular movie website. </a:t>
            </a:r>
            <a:b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website is storing almost every movie has been released.</a:t>
            </a:r>
            <a:endParaRPr lang="en-GB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9E7BA08-9F63-413F-9896-BDCB82636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4" r="27161" b="5307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19" name="Content Placeholder 18" descr="A picture containing text, bunch, posing, various&#10;&#10;Description automatically generated">
            <a:extLst>
              <a:ext uri="{FF2B5EF4-FFF2-40B4-BE49-F238E27FC236}">
                <a16:creationId xmlns:a16="http://schemas.microsoft.com/office/drawing/2014/main" id="{395D3BD8-9F47-41ED-9690-A601A5385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244539"/>
            <a:ext cx="5486687" cy="193643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274109-D372-4A11-A7E0-3BD0D467BAF7}"/>
              </a:ext>
            </a:extLst>
          </p:cNvPr>
          <p:cNvSpPr txBox="1"/>
          <p:nvPr/>
        </p:nvSpPr>
        <p:spPr>
          <a:xfrm>
            <a:off x="5448300" y="5141529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3175" cmpd="sng">
                  <a:noFill/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I’m a movie fan</a:t>
            </a:r>
          </a:p>
          <a:p>
            <a:pPr algn="ctr"/>
            <a:r>
              <a:rPr lang="en-US" sz="2000" b="1" dirty="0">
                <a:ln w="3175" cmpd="sng">
                  <a:noFill/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n w="3175" cmpd="sng">
                  <a:noFill/>
                </a:ln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 really enjoyed working on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2374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EDD7-133E-439B-966C-1E327B2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819" y="266701"/>
            <a:ext cx="8984157" cy="33477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dataset contains :</a:t>
            </a:r>
            <a:b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85,855 movies </a:t>
            </a:r>
            <a:b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22 attributes </a:t>
            </a:r>
            <a:b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such as:</a:t>
            </a:r>
            <a:b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sz="20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movie title, year, genre, duration, country, average rating, etc.</a:t>
            </a:r>
            <a:b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find it at Kaggle in </a:t>
            </a:r>
            <a: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link:</a:t>
            </a:r>
            <a:b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8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 movies extensive dataset | Kaggle</a:t>
            </a:r>
            <a:r>
              <a:rPr lang="en-GB" sz="28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F7784B9D-AAF3-404F-9932-973F36B9F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8" r="28182" b="-1"/>
          <a:stretch/>
        </p:blipFill>
        <p:spPr>
          <a:xfrm>
            <a:off x="-50780" y="-5079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83BCD2C-D06A-4EF5-AACF-BEC38A15E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408" y="3847411"/>
            <a:ext cx="9595343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29A8-57D1-404C-BF29-558AC67E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81" y="170858"/>
            <a:ext cx="2963605" cy="11648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32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Cleaning:</a:t>
            </a:r>
            <a:br>
              <a:rPr lang="en-GB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E36C4E32-FFB1-42AC-BD71-A8885D5F1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5" r="10405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A85CB-D68C-46F3-A0F4-16F8AF2E46AF}"/>
              </a:ext>
            </a:extLst>
          </p:cNvPr>
          <p:cNvSpPr txBox="1"/>
          <p:nvPr/>
        </p:nvSpPr>
        <p:spPr>
          <a:xfrm>
            <a:off x="3788238" y="1025208"/>
            <a:ext cx="8105469" cy="256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Kept only the columns I need it (I kept only 12 columns)</a:t>
            </a:r>
          </a:p>
          <a:p>
            <a:pPr marL="457200" fontAlgn="base">
              <a:lnSpc>
                <a:spcPct val="107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(Title, year, genre, duration, country, language, director, writer,</a:t>
            </a:r>
            <a:r>
              <a:rPr lang="en-GB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Production company, actors, average vote, votes).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Dropped all the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Dropped the duplicated rows.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Deleted any movie released before year 2000.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Changed the type of column(year) to integer.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B6D484EB-E250-41A1-B56F-361CA7ED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74" y="4110112"/>
            <a:ext cx="2881083" cy="24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F806C2-D890-458E-803D-F6AAE539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208" y="1212011"/>
            <a:ext cx="4876421" cy="3963838"/>
          </a:xfrm>
        </p:spPr>
        <p:txBody>
          <a:bodyPr>
            <a:normAutofit/>
          </a:bodyPr>
          <a:lstStyle/>
          <a:p>
            <a:r>
              <a:rPr lang="en-GB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this dataset I was curious to find answers for some </a:t>
            </a:r>
            <a:r>
              <a:rPr lang="en-US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questions</a:t>
            </a:r>
            <a:br>
              <a:rPr lang="en-GB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GB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such as: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16" descr="Video camera">
            <a:extLst>
              <a:ext uri="{FF2B5EF4-FFF2-40B4-BE49-F238E27FC236}">
                <a16:creationId xmlns:a16="http://schemas.microsoft.com/office/drawing/2014/main" id="{AFFDD04D-5F38-4AAF-910E-EF131971F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2944" y="811491"/>
            <a:ext cx="3982086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29A8-57D1-404C-BF29-558AC67E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04" y="533624"/>
            <a:ext cx="7802088" cy="11648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32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top (10) countries producing movies </a:t>
            </a:r>
            <a:br>
              <a:rPr lang="en-GB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E36C4E32-FFB1-42AC-BD71-A8885D5F1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5" r="10405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AC1E607-BBC1-4FA5-AD67-288FB501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65" y="1468024"/>
            <a:ext cx="600456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9E7BA08-9F63-413F-9896-BDCB82636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486" b="3245"/>
          <a:stretch/>
        </p:blipFill>
        <p:spPr>
          <a:xfrm>
            <a:off x="0" y="-9128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660FB-B254-4843-9591-E70594CB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277549"/>
            <a:ext cx="9613263" cy="11091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(10) Languages in which movies are produced</a:t>
            </a:r>
            <a:b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text, measuring stick&#10;&#10;Description automatically generated">
            <a:extLst>
              <a:ext uri="{FF2B5EF4-FFF2-40B4-BE49-F238E27FC236}">
                <a16:creationId xmlns:a16="http://schemas.microsoft.com/office/drawing/2014/main" id="{0B33BB83-0D71-4C68-B250-5F270556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60" y="1256813"/>
            <a:ext cx="9379432" cy="5073911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4C1E874-BB8F-4E48-89FE-1E54E7BDF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1678234"/>
            <a:ext cx="4019860" cy="35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2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240E-3751-4D5C-AC36-6C9EAC70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9918"/>
            <a:ext cx="10018713" cy="970472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most genres the movies made in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97F2CDDB-131F-44BA-BF9B-72AE00BC7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727" y="1595887"/>
            <a:ext cx="6827473" cy="4375126"/>
          </a:xfr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FA735DF-A12C-4C0F-82ED-7B03EC11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595887"/>
            <a:ext cx="3660846" cy="43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32EDD7-133E-439B-966C-1E327B2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835" y="266702"/>
            <a:ext cx="7232805" cy="171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List of short movies</a:t>
            </a: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(shorter than 60 minutes):</a:t>
            </a: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F7784B9D-AAF3-404F-9932-973F36B9F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8" r="28182" b="-1"/>
          <a:stretch/>
        </p:blipFill>
        <p:spPr>
          <a:xfrm>
            <a:off x="112732" y="-4763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5F825FB-103B-4C5A-97EF-EB1FDF59D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689" y="1685009"/>
            <a:ext cx="7522325" cy="49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1169</TotalTime>
  <Words>481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Agency FB</vt:lpstr>
      <vt:lpstr>Arial</vt:lpstr>
      <vt:lpstr>Calibri</vt:lpstr>
      <vt:lpstr>Corbel</vt:lpstr>
      <vt:lpstr>Times New Roman</vt:lpstr>
      <vt:lpstr>Wingdings</vt:lpstr>
      <vt:lpstr>Parallax</vt:lpstr>
      <vt:lpstr>Movies Industry</vt:lpstr>
      <vt:lpstr>I worked on IMDb (Internet Movie Databases).  It is the most popular movie website.   This website is storing almost every movie has been released.</vt:lpstr>
      <vt:lpstr>This dataset contains :                     85,855 movies                      22 attributes  such as: movie title, year, genre, duration, country, average rating, etc.  you can find it at Kaggle in this link:  IMDb movies extensive dataset | Kaggle.</vt:lpstr>
      <vt:lpstr>Data Cleaning: </vt:lpstr>
      <vt:lpstr>From this dataset I was curious to find answers for some questions  such as:</vt:lpstr>
      <vt:lpstr>The top (10) countries producing movies  </vt:lpstr>
      <vt:lpstr>The top (10) Languages in which movies are produced </vt:lpstr>
      <vt:lpstr>The most genres the movies made in</vt:lpstr>
      <vt:lpstr>List of short movies  (shorter than 60 minutes): </vt:lpstr>
      <vt:lpstr>The shortest movie in IMDb</vt:lpstr>
      <vt:lpstr>The Longest movie in IMDb </vt:lpstr>
      <vt:lpstr>PowerPoint Presentation</vt:lpstr>
      <vt:lpstr>In this chart, I want to find the number of movies produced each year   and we can notice the drop in production in Year 2020  because of COVID-19 Pandemic. </vt:lpstr>
      <vt:lpstr>PowerPoint Presentation</vt:lpstr>
      <vt:lpstr> The best Model to predict the target was:  The simple linear regression  with simple (train and test) techniques. It’s score R^2 = 0.719 on the test set.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movies extensive dataset</dc:title>
  <dc:creator>mona .</dc:creator>
  <cp:lastModifiedBy>mona .</cp:lastModifiedBy>
  <cp:revision>1</cp:revision>
  <dcterms:created xsi:type="dcterms:W3CDTF">2021-11-15T16:03:15Z</dcterms:created>
  <dcterms:modified xsi:type="dcterms:W3CDTF">2021-11-17T21:32:11Z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