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70" r:id="rId7"/>
    <p:sldId id="271" r:id="rId8"/>
    <p:sldId id="265" r:id="rId9"/>
    <p:sldId id="266" r:id="rId10"/>
    <p:sldId id="267" r:id="rId11"/>
    <p:sldId id="272" r:id="rId12"/>
    <p:sldId id="264" r:id="rId13"/>
    <p:sldId id="260" r:id="rId14"/>
    <p:sldId id="268" r:id="rId15"/>
    <p:sldId id="269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F55"/>
    <a:srgbClr val="C3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136-9438-48BE-A34D-69C8F7E3179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8A8F-C4BB-45FD-B456-8434B3A5D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2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136-9438-48BE-A34D-69C8F7E3179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8A8F-C4BB-45FD-B456-8434B3A5D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136-9438-48BE-A34D-69C8F7E3179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8A8F-C4BB-45FD-B456-8434B3A5D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2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136-9438-48BE-A34D-69C8F7E3179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8A8F-C4BB-45FD-B456-8434B3A5D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9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136-9438-48BE-A34D-69C8F7E3179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8A8F-C4BB-45FD-B456-8434B3A5D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3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136-9438-48BE-A34D-69C8F7E3179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8A8F-C4BB-45FD-B456-8434B3A5D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3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136-9438-48BE-A34D-69C8F7E3179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8A8F-C4BB-45FD-B456-8434B3A5D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8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136-9438-48BE-A34D-69C8F7E3179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8A8F-C4BB-45FD-B456-8434B3A5D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1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136-9438-48BE-A34D-69C8F7E3179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8A8F-C4BB-45FD-B456-8434B3A5D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6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136-9438-48BE-A34D-69C8F7E3179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8A8F-C4BB-45FD-B456-8434B3A5D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7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136-9438-48BE-A34D-69C8F7E3179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8A8F-C4BB-45FD-B456-8434B3A5D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5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F136-9438-48BE-A34D-69C8F7E31798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48A8F-C4BB-45FD-B456-8434B3A5D2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generalassemb.ly/monaaldaw/PingPong-game-Mona" TargetMode="External"/><Relationship Id="rId2" Type="http://schemas.openxmlformats.org/officeDocument/2006/relationships/hyperlink" Target="https://pages.git.generalassemb.ly/monaaldaw/PingPong-game-Mona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1322962"/>
            <a:ext cx="7859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chemeClr val="bg1"/>
                </a:solidFill>
              </a:rPr>
              <a:t>Table tense -Ping pong game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0553" y="2607012"/>
            <a:ext cx="7276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3FFFF"/>
                </a:solidFill>
              </a:rPr>
              <a:t>It s </a:t>
            </a:r>
            <a:r>
              <a:rPr lang="en-GB" sz="2800" dirty="0">
                <a:solidFill>
                  <a:srgbClr val="C3FFFF"/>
                </a:solidFill>
              </a:rPr>
              <a:t>a game in which two players (you and the computer) hit a little, light ball back and forth across a table using a small paddle. A point is scored when a player fails to return the ball to the other </a:t>
            </a:r>
            <a:r>
              <a:rPr lang="en-GB" sz="2800" dirty="0" smtClean="0">
                <a:solidFill>
                  <a:srgbClr val="C3FFFF"/>
                </a:solidFill>
              </a:rPr>
              <a:t>player .</a:t>
            </a:r>
            <a:endParaRPr lang="en-US" sz="2800" dirty="0">
              <a:solidFill>
                <a:srgbClr val="C3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8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5" y="2227634"/>
            <a:ext cx="5598324" cy="37062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302" y="2227634"/>
            <a:ext cx="5625698" cy="37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2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576387"/>
            <a:ext cx="8048625" cy="3705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03336" y="3008376"/>
            <a:ext cx="11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it 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4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602" y="1443572"/>
            <a:ext cx="3578287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GB" sz="4800" dirty="0">
                <a:solidFill>
                  <a:schemeClr val="bg1"/>
                </a:solidFill>
              </a:rPr>
              <a:t>winner</a:t>
            </a:r>
          </a:p>
          <a:p>
            <a:r>
              <a:rPr lang="en-GB" sz="2800" dirty="0">
                <a:solidFill>
                  <a:srgbClr val="C3FFFF"/>
                </a:solidFill>
              </a:rPr>
              <a:t>the one who score 5 point (you or the computer) before the other will win! be calm there no limit time. Although I doubt you are able to win!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175" t="3467" r="9025" b="2000"/>
          <a:stretch/>
        </p:blipFill>
        <p:spPr>
          <a:xfrm>
            <a:off x="4163438" y="1443572"/>
            <a:ext cx="7808976" cy="50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9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9378" y="456321"/>
            <a:ext cx="11206264" cy="5963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175" y="1647359"/>
            <a:ext cx="5262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BE5F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en-US" sz="3600" dirty="0">
                <a:solidFill>
                  <a:srgbClr val="BE5F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4443" y="2723743"/>
            <a:ext cx="54961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Difficulty - Easy | Medium | Hard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Player Controller - Swipe |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Player Position - Left |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Game Point - 3 to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Player Name - Your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Result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Settings Panel</a:t>
            </a:r>
          </a:p>
        </p:txBody>
      </p:sp>
    </p:spTree>
    <p:extLst>
      <p:ext uri="{BB962C8B-B14F-4D97-AF65-F5344CB8AC3E}">
        <p14:creationId xmlns:p14="http://schemas.microsoft.com/office/powerpoint/2010/main" val="426223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7719" y="4506617"/>
            <a:ext cx="76426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GitHub link :</a:t>
            </a:r>
          </a:p>
          <a:p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://pages.git.generalassemb.ly/monaaldaw/PingPong-game-Mona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400" dirty="0" smtClean="0">
                <a:solidFill>
                  <a:schemeClr val="bg1"/>
                </a:solidFill>
              </a:rPr>
              <a:t>Repository:</a:t>
            </a:r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git.generalassemb.ly/monaaldaw/PingPong-game-Mona</a:t>
            </a:r>
            <a:r>
              <a:rPr lang="en-US" sz="2000" dirty="0" smtClean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76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55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6390" y="2502732"/>
            <a:ext cx="6867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Time ,Feel free to ask anything.</a:t>
            </a:r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2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0707" y="933855"/>
            <a:ext cx="6332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chemeClr val="bg1"/>
                </a:solidFill>
              </a:rPr>
              <a:t>Technology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0707" y="2602538"/>
            <a:ext cx="64134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3FFFF"/>
                </a:solidFill>
              </a:rPr>
              <a:t>HTML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3FFFF"/>
                </a:solidFill>
              </a:rPr>
              <a:t>CSS3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3FFFF"/>
                </a:solidFill>
              </a:rPr>
              <a:t>JavaScript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3FFFF"/>
                </a:solidFill>
              </a:rPr>
              <a:t>Simple AI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3FFFF"/>
                </a:solidFill>
              </a:rPr>
              <a:t>VSC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3FFFF"/>
                </a:solidFill>
              </a:rPr>
              <a:t>GITHUB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1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6232" y="691637"/>
            <a:ext cx="539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How</a:t>
            </a:r>
            <a:r>
              <a:rPr lang="en-US" dirty="0" smtClean="0"/>
              <a:t>  </a:t>
            </a:r>
            <a:r>
              <a:rPr lang="en-US" sz="4800" dirty="0" smtClean="0">
                <a:solidFill>
                  <a:schemeClr val="bg1"/>
                </a:solidFill>
              </a:rPr>
              <a:t>to</a:t>
            </a:r>
            <a:r>
              <a:rPr lang="en-US" dirty="0" smtClean="0"/>
              <a:t>  </a:t>
            </a:r>
            <a:r>
              <a:rPr lang="en-US" sz="4800" dirty="0" smtClean="0">
                <a:solidFill>
                  <a:schemeClr val="bg1"/>
                </a:solidFill>
              </a:rPr>
              <a:t>play!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9227" y="2219463"/>
            <a:ext cx="74889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3FFFF"/>
                </a:solidFill>
              </a:rPr>
              <a:t>The user paddle is always in the left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3FFFF"/>
                </a:solidFill>
              </a:rPr>
              <a:t>You can control the paddle by mouse and if the pointer was out the canvas the player will lose the control </a:t>
            </a:r>
            <a:r>
              <a:rPr lang="en-US" sz="2800" dirty="0" smtClean="0">
                <a:solidFill>
                  <a:srgbClr val="C3FFFF"/>
                </a:solidFill>
              </a:rPr>
              <a:t>.</a:t>
            </a:r>
            <a:endParaRPr lang="en-US" sz="2800" dirty="0">
              <a:solidFill>
                <a:srgbClr val="C3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3FFFF"/>
                </a:solidFill>
              </a:rPr>
              <a:t>Every time the ball hit the paddle the ball speed will increase by 0.1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455"/>
            <a:ext cx="12192000" cy="59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714375"/>
            <a:ext cx="112871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9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493966"/>
            <a:ext cx="11402568" cy="591484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416552" y="877353"/>
            <a:ext cx="18288" cy="536752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808976" y="877353"/>
            <a:ext cx="18288" cy="536752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66744" y="97793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</a:rPr>
              <a:t>Width/4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47983" y="916382"/>
            <a:ext cx="1087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</a:rPr>
              <a:t>3*(Width/4)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9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38" y="731329"/>
            <a:ext cx="6888289" cy="43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5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0534" y="541990"/>
            <a:ext cx="86621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How</a:t>
            </a:r>
            <a:r>
              <a:rPr lang="en-US" dirty="0" smtClean="0"/>
              <a:t> </a:t>
            </a:r>
            <a:r>
              <a:rPr lang="en-US" sz="4800" dirty="0">
                <a:solidFill>
                  <a:schemeClr val="bg1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sz="4800" dirty="0">
                <a:solidFill>
                  <a:schemeClr val="bg1"/>
                </a:solidFill>
              </a:rPr>
              <a:t>computer</a:t>
            </a:r>
            <a:r>
              <a:rPr lang="en-US" dirty="0" smtClean="0"/>
              <a:t> </a:t>
            </a:r>
            <a:r>
              <a:rPr lang="en-US" sz="4800" dirty="0" smtClean="0">
                <a:solidFill>
                  <a:schemeClr val="bg1"/>
                </a:solidFill>
              </a:rPr>
              <a:t>plays </a:t>
            </a:r>
            <a:r>
              <a:rPr lang="en-US" sz="4800" dirty="0">
                <a:solidFill>
                  <a:schemeClr val="bg1"/>
                </a:solidFill>
              </a:rPr>
              <a:t>-Simple</a:t>
            </a:r>
            <a:r>
              <a:rPr lang="en-US" dirty="0" smtClean="0"/>
              <a:t> </a:t>
            </a:r>
            <a:r>
              <a:rPr lang="en-US" sz="4800" dirty="0">
                <a:solidFill>
                  <a:schemeClr val="bg1"/>
                </a:solidFill>
              </a:rPr>
              <a:t>AI</a:t>
            </a:r>
            <a:r>
              <a:rPr lang="en-US" dirty="0"/>
              <a:t>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9928" y="1742042"/>
            <a:ext cx="7253296" cy="92333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//AI to control the computer paddle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let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comLevel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0.1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com.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+=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ball.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-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com.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com.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height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/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)) *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comLevel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96712" y="3300983"/>
            <a:ext cx="170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The </a:t>
            </a:r>
            <a:r>
              <a:rPr lang="en-GB" dirty="0" err="1" smtClean="0">
                <a:solidFill>
                  <a:schemeClr val="bg2"/>
                </a:solidFill>
              </a:rPr>
              <a:t>center</a:t>
            </a:r>
            <a:r>
              <a:rPr lang="en-GB" dirty="0" smtClean="0">
                <a:solidFill>
                  <a:schemeClr val="bg2"/>
                </a:solidFill>
              </a:rPr>
              <a:t> of</a:t>
            </a:r>
          </a:p>
          <a:p>
            <a:r>
              <a:rPr lang="en-GB" dirty="0" smtClean="0">
                <a:solidFill>
                  <a:schemeClr val="bg2"/>
                </a:solidFill>
              </a:rPr>
              <a:t> the com paddle 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093208" y="2691423"/>
            <a:ext cx="740664" cy="609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29368" y="3758183"/>
            <a:ext cx="214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Y position for the ball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111852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Increment the computer paddle by …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27832" y="2696399"/>
            <a:ext cx="128016" cy="83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</p:cNvCxnSpPr>
          <p:nvPr/>
        </p:nvCxnSpPr>
        <p:spPr>
          <a:xfrm flipV="1">
            <a:off x="1874520" y="2645628"/>
            <a:ext cx="348524" cy="466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1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019" y="332492"/>
            <a:ext cx="6163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Favorite</a:t>
            </a:r>
            <a:r>
              <a:rPr lang="en-US" dirty="0" smtClean="0"/>
              <a:t> </a:t>
            </a:r>
            <a:r>
              <a:rPr lang="en-US" sz="48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50590" y="1612006"/>
            <a:ext cx="8171232" cy="480131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//collision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collision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(b, p) 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//b for ball , p for player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b.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top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b.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-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b.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radius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b.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bottom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b.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b.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radius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b.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left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b.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-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b.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radius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b.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right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b.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b.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radius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top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bottom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height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left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right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width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//test if there is collision or not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left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b.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right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&amp;&amp;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top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b.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bottom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&amp;&amp;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right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b.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left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&amp;&amp;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bottom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b.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top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 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//return true? there is a collision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54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365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23</cp:revision>
  <dcterms:created xsi:type="dcterms:W3CDTF">2021-03-30T16:28:17Z</dcterms:created>
  <dcterms:modified xsi:type="dcterms:W3CDTF">2021-04-01T06:16:27Z</dcterms:modified>
</cp:coreProperties>
</file>