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B5D8-32EC-7AE3-64AC-10E3D8A1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4282B-5C55-0571-7BD9-543DFCFE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DAA42-2ADA-8759-588C-208543C3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531F2-7D21-760C-4B76-6B377A98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1BC09-9AA0-5E4F-74DD-D8BD8FBE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9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75CC-F951-0A5D-DBF2-B14C8D0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53CB0-BEFB-8952-E3CB-4315344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EDA98-7998-CA36-44FB-2C20CB5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9726A-39ED-D7C1-79D2-59209522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A9214-DEF6-D27B-DB90-F8DEDA1E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65A201-A673-3CDA-1001-BEEEA6AD4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42CC5-8314-AE3F-942D-18D3D8BA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AB91D-2E4C-3680-D226-CD36853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CC9E3-7CE9-9B1E-85C6-CB1E504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BB3B3-3307-9329-1FB5-E1AFFA2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A27C-CBED-466A-D6B8-49B2E773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2134B-0600-0110-2AF4-98FDB4E4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7E5BD-7BA5-51A0-3DC2-47DE6438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D9FE7-C59C-D543-2131-EDE71C6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E819-C418-4A9B-76BA-268B2FD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E0DAD-E228-C917-81DE-E94D2BB0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2D588-CF70-AE3B-FC77-0CC43180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7F9E0-57FF-0AE7-5C23-92F04380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4687A-B7C8-558E-7851-FA992054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9887D-4C3F-9552-E491-747A358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4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0631-8E9C-70CF-834C-DD1D094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7E0FF-4DF7-BF83-57F2-D9943FB5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BDDF07-6B29-BE81-CDC9-4C15EB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21218-15FA-BA89-F9A5-A9D14A9A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4A8FF-3829-9303-778B-735C7F4C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4C4D1-1944-6B9E-E70D-F0D1E3E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8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977E6-EC5B-1F06-D5C7-B585F323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CB701-CB47-2BF8-5145-94B7A931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DFF5F7-36AE-62F3-24DE-75040CC3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03B055-673D-5195-7429-4A513BF0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55CA45-2D23-7163-A7F6-61DA535E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7AF107-49C0-2E3A-7798-75904A03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34B4AC-E16B-13EF-E5FD-1E7BAFD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F5D67B-7A59-B108-4903-7A520779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63008-18F4-72DE-2AE3-5890A65A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4D13F-BE3B-7575-CAAC-E8D9A9E8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437FC8-1B81-3A6C-77BF-6F6FE7F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52C62-AD25-38CE-19F1-C4DDEAE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F5D15F-141A-20BF-34D3-8A58AB7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691A8-7252-F705-5294-0D936863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29E309-E2D4-2E81-C34E-FBC106E0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2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BC739-4D5E-369E-64AC-9671DC69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E79A6-9B66-9C4B-C074-08AD3692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E52AB-85AA-780E-5977-013251C8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3A2CB-BA98-2C37-3DCA-399D1816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7E2A1-D943-7737-8153-8DCD5A36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660FA-841E-62D4-CC20-0ACB224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0602-73F3-0A4E-B7A1-A309AB5B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F75AAC-B4E6-0759-0836-D2542A6FB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D832BD-F604-E3C0-0C76-3956B333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F101F-2039-CCAD-99D3-D01BD8F2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AAF6C-4A2F-542C-FC56-5309C4C5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439BF-E4BE-7642-2EFC-0815893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363649-A064-B078-A821-1BB82636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F04A3-3C2B-760E-5E5D-AD23C8D3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20436-2E23-7F38-D70E-C73800882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5DE96-A07B-8510-4BC3-019DF07B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5CB2A-8FD9-5E04-DC1C-2254E6E61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2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5A1C-1BA3-19A8-BE3D-9A3C7AA2A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/>
              <a:t> 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019A20-CBC7-948C-E007-D00B88CE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Git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Test</dc:title>
  <dc:creator>Walter, Mona</dc:creator>
  <cp:lastModifiedBy>Walter, Mona</cp:lastModifiedBy>
  <cp:revision>1</cp:revision>
  <dcterms:created xsi:type="dcterms:W3CDTF">2022-09-14T13:49:11Z</dcterms:created>
  <dcterms:modified xsi:type="dcterms:W3CDTF">2022-09-14T13:49:31Z</dcterms:modified>
</cp:coreProperties>
</file>