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6746D69-C1AE-4930-8C52-270CD841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dashbord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AEC51FA-EEF5-4A78-BBC3-DD7932E91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2/18/2023 1:33:08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A6D7D92-14BE-4234-8BCC-035B7B274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Netflix dashbord 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dashbord tableau</dc:title>
  <dc:creator/>
  <cp:lastModifiedBy>Monika Ransing</cp:lastModifiedBy>
  <cp:revision>1</cp:revision>
  <dcterms:created xsi:type="dcterms:W3CDTF">2023-02-18T08:03:10Z</dcterms:created>
  <dcterms:modified xsi:type="dcterms:W3CDTF">2023-02-18T08:03:56Z</dcterms:modified>
</cp:coreProperties>
</file>