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F9F35A-F072-6436-D2BC-0F52EE3CD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208541-D5CD-41D2-1532-6483B5D57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63222-B8F6-CB9A-FCF7-E51FCF077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21E8A9-B9E2-D847-7855-B7409E66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9FF7FC-FC84-D170-04D1-0E368639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90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D50426-3825-DDDB-8D85-09380FCB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992F9D-70D6-11E5-9991-EC0A5F3F4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14FFF6-1B42-FE88-DDE0-5E88D0823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58FB55-F127-EE44-F8DD-923DACC81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4A574-9868-F351-77D6-F14F1262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94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C40A44-9DA1-EB7E-2BD7-293D535AC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8BCF00-5DF2-5D5E-9374-FE1A6CA9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41C64F-B064-C4F2-ED91-F1F4EE23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6EDDF8-5698-FB94-542F-289EFCE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CC7AE7-7060-B71F-B830-A7FAE96E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335F4D-CF45-47A4-6E14-8DC670FFF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790F03-8DD6-A60F-F33A-2F477468C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FCCD4-2EFF-08A1-BC80-15A5550A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E06CD3-E428-69E8-7854-2D6A3EA8B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49FDE-E57D-3C84-61FB-E1F9FFA3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2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0E6AB-DFD2-1D78-FD67-1AA373DB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50FA5A-B5D3-54B9-AE00-B1B83B3EC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9A16E-7589-E2CB-DC47-CC12C1A7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DFEC1D-7CE6-10EC-A425-FA14F8AA2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0019F7-CCA4-66FD-81E1-7BBEBC422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43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168EB1-FE8B-DB4A-E7AD-398FA4760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F15E5-E697-ACA0-AB98-B358A243F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F6F76E-749B-C3D8-503D-09CEB78BD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F56B98-61AA-F7FD-8368-9FEA41FE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4979E2-D01F-4D1E-2FE8-F93428E7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E44E4D-B025-B210-D637-5A2485B6A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58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F6B60-5C92-7183-5F48-D68C1E83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97C6C4-B418-3AC5-2667-07D7F996D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288C89-82A9-BD98-2B5B-1F5A8B504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258786-1174-2B9F-452B-31985A7548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A92E36-F92A-2D36-1EFB-2BA590162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14877E-658F-3BF2-6DF4-88389FB8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F64E26E-76C4-5B80-F5FC-2A4F2B82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8064E8-F94C-9A7C-7D39-3175939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46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418D3-E800-D1E3-0D38-29675D6D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4FD5C9-B85F-1675-D8C7-4391A5A0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291FC25-D09C-8BEB-1501-90037CBD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E280FD0-5341-B47B-EFA3-8CFFC2F5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80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4320401-4066-931F-B714-9881F81A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0529A6-A5FA-50C3-AFC0-B758AC17D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E302A7-9C20-94C5-3D06-85E8693AD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942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8C9E64-EF8C-4564-AE93-95365663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0F6C94-2F83-AE7B-5141-0FE348A57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33E5BA-2537-C3C5-952B-E4A4593CA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3E3256-7B27-6C20-9E24-91AECC98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3574DA-2CB3-5C52-F1BD-135CA410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86A10F-F5F2-5EAC-82CB-3AF1ADF3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2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22CB13-1AFF-6299-4E88-B12E7EB40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9B55F80-31D5-D97A-65A6-6B73C2CDD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63DAE0-829E-77C1-FBF7-B8D1A6426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EC759E9-1431-F029-F4BA-7F2B7392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7874A3-CBC1-8BD9-8C09-1848915B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F32A9D-D5B8-55A8-0643-65CE4CBD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67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>
            <a:alpha val="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6E425-E810-3FD7-645F-3B21E48D6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B4BC267-53DD-6596-380B-C4963329D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70C14-D615-D17A-8A14-4FE4B46885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5C624-B290-44F7-888B-C8B2D2467F21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5E2AEB-EF6D-06AC-AA30-51910C32D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EE9FE-6A9C-1E18-46CD-A360BF635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5B2CDA-D445-4CE7-9DEC-ABDC1BDE2E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C3AA5-50D5-F163-ECFC-A5E420864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5986" y="3048426"/>
            <a:ext cx="9144000" cy="1016475"/>
          </a:xfrm>
        </p:spPr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ru-RU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информационной системы для управления учебным процессом в образовательном учреждении: расписание занятий, контроль посещаемости, оценивание.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DF201E-03B2-2971-5614-D9BF083BB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40069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 бюджетное профессиональное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 учреждение города Москвы ​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«Колледж малого бизнеса № 4»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73E9AA-1E43-989D-6ACA-5FAF1BF07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926" y="0"/>
            <a:ext cx="1624146" cy="1635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6D58D5-EE00-E4D1-0B85-99C73610492C}"/>
              </a:ext>
            </a:extLst>
          </p:cNvPr>
          <p:cNvSpPr txBox="1"/>
          <p:nvPr/>
        </p:nvSpPr>
        <p:spPr>
          <a:xfrm>
            <a:off x="4826948" y="2567819"/>
            <a:ext cx="2642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Курсовая работа на тему: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444FB1-BA80-E9F1-7D3A-3688262BAFAC}"/>
              </a:ext>
            </a:extLst>
          </p:cNvPr>
          <p:cNvSpPr txBox="1"/>
          <p:nvPr/>
        </p:nvSpPr>
        <p:spPr>
          <a:xfrm>
            <a:off x="6528294" y="4617800"/>
            <a:ext cx="5663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выполнила Жигулина Елизавета Владимировна</a:t>
            </a: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Студентка группы ИПС-21.23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17057-C38A-FF90-975D-33B3C3453EAA}"/>
              </a:ext>
            </a:extLst>
          </p:cNvPr>
          <p:cNvSpPr txBox="1"/>
          <p:nvPr/>
        </p:nvSpPr>
        <p:spPr>
          <a:xfrm>
            <a:off x="5371987" y="6488668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2763F-3F05-E796-F35C-6CB8633875E1}"/>
              </a:ext>
            </a:extLst>
          </p:cNvPr>
          <p:cNvSpPr txBox="1"/>
          <p:nvPr/>
        </p:nvSpPr>
        <p:spPr>
          <a:xfrm>
            <a:off x="6095999" y="5210008"/>
            <a:ext cx="61187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Чепрасова Анастасия Сергеевна </a:t>
            </a:r>
          </a:p>
        </p:txBody>
      </p:sp>
    </p:spTree>
    <p:extLst>
      <p:ext uri="{BB962C8B-B14F-4D97-AF65-F5344CB8AC3E}">
        <p14:creationId xmlns:p14="http://schemas.microsoft.com/office/powerpoint/2010/main" val="158266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E00084-902F-2E23-0639-79162386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918" y="134389"/>
            <a:ext cx="1768267" cy="469736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BEC6B-F830-5209-25B4-0DB21A229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103" y="752030"/>
            <a:ext cx="11054697" cy="5424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Краткие итоги:</a:t>
            </a:r>
          </a:p>
          <a:p>
            <a:pPr marL="0" indent="0">
              <a:buNone/>
            </a:pP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информационная система для управления учебным процессом в образовательном учреждении, включающая функции расписания занятий, контроля посещаемости и оценивания. Перспективы развития позволяют адаптировать систему для более масштабных задач и расширить её функционал.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Какие задачи решены?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анализ существующих решений и выявлены их недостатки.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архитектура системы и спроектирована база данных (ER-диаграмма).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ключевые модули: управление расписанием, контроль посещаемости, оценивание и генерация отчетов.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HTML-интерфейс и API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взаимодействия с базой данных.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системы, подтвердившее её работоспособность.</a:t>
            </a:r>
          </a:p>
          <a:p>
            <a:pPr>
              <a:lnSpc>
                <a:spcPct val="100000"/>
              </a:lnSpc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Достигнута ли цель?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— создание системы для автоматизации учебного процесса — достигнута. Система успешно решает задачи учета данных и предоставляет удобный интерфейс для взаимодействия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45908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EAA3F-6A32-373B-3214-E5213AC83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72" y="18255"/>
            <a:ext cx="2998862" cy="733775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25EF2C-D63D-9BE9-D918-392F0D17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38" y="746539"/>
            <a:ext cx="10515600" cy="1200329"/>
          </a:xfrm>
        </p:spPr>
        <p:txBody>
          <a:bodyPr/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учебного процесса (расписание, посещаемость, оценивание) важна для повышения эффективности работы преподавателей, улучшения качества обучения и соответствия современным требованиям цифровизации образования.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4DBB5-652F-F702-257F-3F23DA0FA36B}"/>
              </a:ext>
            </a:extLst>
          </p:cNvPr>
          <p:cNvSpPr txBox="1"/>
          <p:nvPr/>
        </p:nvSpPr>
        <p:spPr>
          <a:xfrm>
            <a:off x="658738" y="1821528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Ручной учет данных (посещаемость, оценки).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Разрозненность информации.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Недостаток аналитики.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0A8956-1E22-5B12-E499-5F11140CFF5C}"/>
              </a:ext>
            </a:extLst>
          </p:cNvPr>
          <p:cNvSpPr txBox="1"/>
          <p:nvPr/>
        </p:nvSpPr>
        <p:spPr>
          <a:xfrm>
            <a:off x="6096000" y="1821528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Тренды: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Цифровизация и автоматизация.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LMS и мобильными решениями.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 и визуализация данных.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378C02-A2E6-7DCC-F25B-D106EA43262D}"/>
              </a:ext>
            </a:extLst>
          </p:cNvPr>
          <p:cNvSpPr txBox="1"/>
          <p:nvPr/>
        </p:nvSpPr>
        <p:spPr>
          <a:xfrm>
            <a:off x="661587" y="3513026"/>
            <a:ext cx="525495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Полезность системы: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Преподавателям: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Упрощение учета посещаемости и оценивания.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Экономия времени на рутинных задачах.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Студентам: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расписанию, оценкам и посещаемости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реального времени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9D979-94A4-0520-E8C0-837F353A53D8}"/>
              </a:ext>
            </a:extLst>
          </p:cNvPr>
          <p:cNvSpPr txBox="1"/>
          <p:nvPr/>
        </p:nvSpPr>
        <p:spPr>
          <a:xfrm>
            <a:off x="6094576" y="4091355"/>
            <a:ext cx="60974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Администрации: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успеваемости и аналитика для принятия решений.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Образовательному учреждению: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эффективности учебного процесса и снижение издержек.</a:t>
            </a:r>
          </a:p>
        </p:txBody>
      </p:sp>
    </p:spTree>
    <p:extLst>
      <p:ext uri="{BB962C8B-B14F-4D97-AF65-F5344CB8AC3E}">
        <p14:creationId xmlns:p14="http://schemas.microsoft.com/office/powerpoint/2010/main" val="2744723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5117B-E3CC-B497-97D2-7F930B67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59" y="132461"/>
            <a:ext cx="4161090" cy="549275"/>
          </a:xfrm>
        </p:spPr>
        <p:txBody>
          <a:bodyPr>
            <a:normAutofit fontScale="90000"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2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курсовой работы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5D733-1D22-0CA6-D7E2-88B50252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558" y="681736"/>
            <a:ext cx="10758443" cy="6043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для автоматизации управления учебным процессом (расписание, посещаемость, оценивание) в образовательном учреждении.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решения и выявить их недостатки.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структуру базы данных и архитектуру системы.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функционал управления расписанием, посещаемостью и оцениванием.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удобный интерфейс для взаимодействия пользователей с системой.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и оценить работоспособность системы.</a:t>
            </a: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работы: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Исследовать существующие системы и сформировать требования.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базу данных и архитектуру системы.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API, интерфейс и модуль отчетов.</a:t>
            </a: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систему и устранить ошибки.</a:t>
            </a:r>
          </a:p>
        </p:txBody>
      </p:sp>
    </p:spTree>
    <p:extLst>
      <p:ext uri="{BB962C8B-B14F-4D97-AF65-F5344CB8AC3E}">
        <p14:creationId xmlns:p14="http://schemas.microsoft.com/office/powerpoint/2010/main" val="1308130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2862F0F-0333-B4A5-033F-BF4991B46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72" y="104795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 процесс в образовательном учреждении, включающий управление расписанием занятий, контроль посещаемости и оценивание успеваемости студентов.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исследования: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процессов управления расписанием занятий, контроля посещаемости и оценивания в образовательном учреждении.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9A0E5-DF38-F6BA-53BA-22D7E6AD3F9F}"/>
              </a:ext>
            </a:extLst>
          </p:cNvPr>
          <p:cNvSpPr txBox="1"/>
          <p:nvPr/>
        </p:nvSpPr>
        <p:spPr>
          <a:xfrm>
            <a:off x="590372" y="161437"/>
            <a:ext cx="60974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</a:t>
            </a:r>
          </a:p>
        </p:txBody>
      </p:sp>
    </p:spTree>
    <p:extLst>
      <p:ext uri="{BB962C8B-B14F-4D97-AF65-F5344CB8AC3E}">
        <p14:creationId xmlns:p14="http://schemas.microsoft.com/office/powerpoint/2010/main" val="158872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84FF6E-B62E-24A2-3979-7ECD8E4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71" y="68366"/>
            <a:ext cx="5716424" cy="468639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существующих решений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E88235-8DF8-C5AA-57D2-393FB836E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48" y="689034"/>
            <a:ext cx="5716424" cy="384281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стороны: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Широкий функционал для управления обучением (LMS).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онлайн-курсов и тестирования.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Слабые стороны: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настройки и использования для простых задач.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Неудобное управление расписанием и посещаемостью.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2EF57-5C66-96BC-BD8F-9F585DCB04CC}"/>
              </a:ext>
            </a:extLst>
          </p:cNvPr>
          <p:cNvSpPr txBox="1"/>
          <p:nvPr/>
        </p:nvSpPr>
        <p:spPr>
          <a:xfrm>
            <a:off x="436548" y="4531845"/>
            <a:ext cx="10747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Почему требуется новое решение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системы либо слишком сложны для базовых задач (Moodle), либо имеют ограниченный функционал (Электронный журнал, Google Classroom).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разработать гибкую, удобную систему, которая объединит управление расписанием, посещаемостью и оцениванием в едином интерфейсе с возможностью анализа данных.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871E989-ADE3-81BC-91FD-3C43A8F39549}"/>
              </a:ext>
            </a:extLst>
          </p:cNvPr>
          <p:cNvSpPr txBox="1">
            <a:spLocks/>
          </p:cNvSpPr>
          <p:nvPr/>
        </p:nvSpPr>
        <p:spPr>
          <a:xfrm>
            <a:off x="6039028" y="841063"/>
            <a:ext cx="5716424" cy="38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Электронный журнал (например, "Сетевой город")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стороны: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учет посещаемости и оценок.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для студентов и родителей.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Слабые стороны: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аналитика данных.</a:t>
            </a:r>
          </a:p>
          <a:p>
            <a:pPr>
              <a:lnSpc>
                <a:spcPct val="100000"/>
              </a:lnSpc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Негибкая система управления расписанием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408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B3430-DAF6-B97D-5353-B386BB2B8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38" y="111095"/>
            <a:ext cx="5323317" cy="399026"/>
          </a:xfrm>
        </p:spPr>
        <p:txBody>
          <a:bodyPr>
            <a:norm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информационной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9307B8-4104-F863-0CE7-26AC30FF4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645" y="606751"/>
            <a:ext cx="9114535" cy="6140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системы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будет построена по принципу клиент-серверной архитектуры :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Клиентская часть: HTML-интерфейс для взаимодействия пользователей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(преподаватели, студенты, администраторы).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часть: API на Python (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обработки запросов и управления данными.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информации о студентах, преподавателях,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расписании, посещаемости и оценках.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технологий и инструментов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(Flask) —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легковесный фреймворк для создания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 + CSS 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возможно, с использованием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динамики).</a:t>
            </a:r>
          </a:p>
          <a:p>
            <a:pPr marL="0" indent="0">
              <a:buNone/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—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простая и эффективная СУБД для небольших проектов.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CI/CD: GitLab CI —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автоматизации тестирования и развертывания.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проектирования: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и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диаграммы: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aspose.app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655FD3E-CD0C-5746-A2F0-31E7BD703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180" y="510121"/>
            <a:ext cx="2457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076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E03C18E-A09E-A952-8CC7-43F7CE02F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625" y="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ER-диаграмма базы данных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структуры таблиц: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(Пользователи): ID, ФИО, роль (студент/преподаватель), логин, пароль.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(Группы): ID, название группы.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(Предметы): ID, название предмета, ID преподавателя.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(Расписание): ID, ID группы, ID предмета, день, время.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(Посещаемость): ID, ID студента, ID занятия, статус (присутствовал/отсутствовал).</a:t>
            </a:r>
          </a:p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Grades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(Оценки): ID, ID студента, ID предмета, оценка, дата.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BDEAF9-61FB-AE97-1384-EDF13A5B4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92" y="3429000"/>
            <a:ext cx="6827154" cy="331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61CD9A-009F-F13C-F229-4AD6B14F6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" y="2196270"/>
            <a:ext cx="4203066" cy="45164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8D2FF8-336F-9C10-C49F-A78285B15486}"/>
              </a:ext>
            </a:extLst>
          </p:cNvPr>
          <p:cNvSpPr txBox="1"/>
          <p:nvPr/>
        </p:nvSpPr>
        <p:spPr>
          <a:xfrm>
            <a:off x="531567" y="1597131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прецедентов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3C0CBA-9894-4822-787A-60E186F26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101" y="0"/>
            <a:ext cx="42488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DEB8EE-BAFF-7759-5AEF-7ECE8EAF1593}"/>
              </a:ext>
            </a:extLst>
          </p:cNvPr>
          <p:cNvSpPr txBox="1"/>
          <p:nvPr/>
        </p:nvSpPr>
        <p:spPr>
          <a:xfrm>
            <a:off x="5330439" y="0"/>
            <a:ext cx="2933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777FC03-8EA6-A079-6326-23711B719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600" y="4385150"/>
            <a:ext cx="4565664" cy="24728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0220C1B-7620-6660-469D-CDE863558F63}"/>
              </a:ext>
            </a:extLst>
          </p:cNvPr>
          <p:cNvSpPr txBox="1"/>
          <p:nvPr/>
        </p:nvSpPr>
        <p:spPr>
          <a:xfrm>
            <a:off x="4270760" y="4015818"/>
            <a:ext cx="399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UML-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76663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D1360-E264-B2AB-E8ED-5E02CA17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820" y="254029"/>
            <a:ext cx="2714359" cy="557821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SWOT-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системы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304D0D-9279-FB5E-743D-71133CDFF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5353"/>
            <a:ext cx="2563026" cy="4151610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рутинных задач (расписание, посещаемость, оценки).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Единый интерфейс для всех пользователей.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Простота внедрения и использования.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Низкие затраты на разработку и поддержку.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784BD-9F64-497B-456D-11AA286C4B56}"/>
              </a:ext>
            </a:extLst>
          </p:cNvPr>
          <p:cNvSpPr txBox="1"/>
          <p:nvPr/>
        </p:nvSpPr>
        <p:spPr>
          <a:xfrm>
            <a:off x="1117362" y="1280937"/>
            <a:ext cx="2215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Сильные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010B11-B092-781C-F4D8-0887BF8D541F}"/>
              </a:ext>
            </a:extLst>
          </p:cNvPr>
          <p:cNvSpPr txBox="1"/>
          <p:nvPr/>
        </p:nvSpPr>
        <p:spPr>
          <a:xfrm>
            <a:off x="3988750" y="1280937"/>
            <a:ext cx="1993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Слабые стороны: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84B20-6DF5-25D1-DC39-7FDC83AC8036}"/>
              </a:ext>
            </a:extLst>
          </p:cNvPr>
          <p:cNvSpPr txBox="1"/>
          <p:nvPr/>
        </p:nvSpPr>
        <p:spPr>
          <a:xfrm>
            <a:off x="6975507" y="1280937"/>
            <a:ext cx="1883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3AAEE-0163-177F-0F40-0E7BE4D191D1}"/>
              </a:ext>
            </a:extLst>
          </p:cNvPr>
          <p:cNvSpPr txBox="1"/>
          <p:nvPr/>
        </p:nvSpPr>
        <p:spPr>
          <a:xfrm>
            <a:off x="9765706" y="1280937"/>
            <a:ext cx="1113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Угрозы:</a:t>
            </a:r>
            <a:endParaRPr lang="ru-RU" i="0" dirty="0">
              <a:solidFill>
                <a:srgbClr val="FAFAF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F5F67745-A72D-6067-59EF-119870CD2ABB}"/>
              </a:ext>
            </a:extLst>
          </p:cNvPr>
          <p:cNvSpPr txBox="1">
            <a:spLocks/>
          </p:cNvSpPr>
          <p:nvPr/>
        </p:nvSpPr>
        <p:spPr>
          <a:xfrm>
            <a:off x="3703890" y="2025353"/>
            <a:ext cx="2563026" cy="415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Ограниченная производительность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крупных учреждений.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мобильного приложения.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Базовые аналитические возможности.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20A2C702-4995-0A92-C042-ADFE36983401}"/>
              </a:ext>
            </a:extLst>
          </p:cNvPr>
          <p:cNvSpPr txBox="1">
            <a:spLocks/>
          </p:cNvSpPr>
          <p:nvPr/>
        </p:nvSpPr>
        <p:spPr>
          <a:xfrm>
            <a:off x="6635812" y="2025353"/>
            <a:ext cx="2563026" cy="415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LMS или другими образовательными платформами.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мобильной версии или приложения.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аналитики данных (графики, прогнозы).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72F05A17-E70C-4EA2-54EB-002524F72BDA}"/>
              </a:ext>
            </a:extLst>
          </p:cNvPr>
          <p:cNvSpPr txBox="1">
            <a:spLocks/>
          </p:cNvSpPr>
          <p:nvPr/>
        </p:nvSpPr>
        <p:spPr>
          <a:xfrm>
            <a:off x="9386845" y="2025353"/>
            <a:ext cx="2563026" cy="41516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Конкуренция со стороны существующих решений (Moodle, Электронный журнал).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Сопротивление пользователей переходу на новую систему.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Технические сбои или проблемы безопасности.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D1CC8-B5E6-8DBB-B183-265272BE739A}"/>
              </a:ext>
            </a:extLst>
          </p:cNvPr>
          <p:cNvSpPr txBox="1"/>
          <p:nvPr/>
        </p:nvSpPr>
        <p:spPr>
          <a:xfrm>
            <a:off x="589661" y="5311309"/>
            <a:ext cx="116023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эффективности: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эффективна для небольших учреждений благодаря простоте и низкой стоимости. Однако для масштабирования требуются доработки (мобильное приложение, мощная СУБД, расширенная аналитика).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1301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7976</TotalTime>
  <Words>941</Words>
  <Application>Microsoft Office PowerPoint</Application>
  <PresentationFormat>Широкоэкранный</PresentationFormat>
  <Paragraphs>138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Тема Office</vt:lpstr>
      <vt:lpstr>Разработка информационной системы для управления учебным процессом в образовательном учреждении: расписание занятий, контроль посещаемости, оценивание.</vt:lpstr>
      <vt:lpstr>Актуальность темы</vt:lpstr>
      <vt:lpstr>Цель и задачи курсовой работы</vt:lpstr>
      <vt:lpstr>Презентация PowerPoint</vt:lpstr>
      <vt:lpstr>Обзор существующих решений</vt:lpstr>
      <vt:lpstr>Проектирование информационной системы</vt:lpstr>
      <vt:lpstr>Презентация PowerPoint</vt:lpstr>
      <vt:lpstr>Презентация PowerPoint</vt:lpstr>
      <vt:lpstr>SWOT-анализ системы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MonaZhiga</dc:creator>
  <cp:lastModifiedBy>MonaZhiga</cp:lastModifiedBy>
  <cp:revision>2</cp:revision>
  <dcterms:created xsi:type="dcterms:W3CDTF">2025-04-25T22:11:00Z</dcterms:created>
  <dcterms:modified xsi:type="dcterms:W3CDTF">2025-05-05T07:39:20Z</dcterms:modified>
</cp:coreProperties>
</file>