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AA2790-CF6C-EC26-5EA9-19A08EE80F6E}" v="323" dt="2024-11-05T17:39:15.8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11/5/2024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Smart Diary</a:t>
            </a:r>
          </a:p>
        </p:txBody>
      </p:sp>
      <p:sp>
        <p:nvSpPr>
          <p:cNvPr id="3" name="Subtitle 2"/>
          <p:cNvSpPr>
            <a:spLocks noGrp="1"/>
          </p:cNvSpPr>
          <p:nvPr>
            <p:ph type="subTitle" idx="1"/>
          </p:nvPr>
        </p:nvSpPr>
        <p:spPr/>
        <p:txBody>
          <a:bodyPr vert="horz" lIns="91440" tIns="45720" rIns="91440" bIns="45720" rtlCol="0" anchor="t">
            <a:normAutofit/>
          </a:bodyPr>
          <a:lstStyle/>
          <a:p>
            <a:r>
              <a:rPr lang="en-US" i="1" dirty="0">
                <a:latin typeface="Aptos"/>
              </a:rPr>
              <a:t>A Personal Digital Assistant for Teachers</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91101-7414-5728-C33D-76DA336ACFB1}"/>
              </a:ext>
            </a:extLst>
          </p:cNvPr>
          <p:cNvSpPr>
            <a:spLocks noGrp="1"/>
          </p:cNvSpPr>
          <p:nvPr>
            <p:ph type="title"/>
          </p:nvPr>
        </p:nvSpPr>
        <p:spPr/>
        <p:txBody>
          <a:bodyPr/>
          <a:lstStyle/>
          <a:p>
            <a:r>
              <a:rPr lang="en-US" b="1" dirty="0"/>
              <a:t>Abstract</a:t>
            </a:r>
          </a:p>
        </p:txBody>
      </p:sp>
      <p:sp>
        <p:nvSpPr>
          <p:cNvPr id="3" name="Content Placeholder 2">
            <a:extLst>
              <a:ext uri="{FF2B5EF4-FFF2-40B4-BE49-F238E27FC236}">
                <a16:creationId xmlns:a16="http://schemas.microsoft.com/office/drawing/2014/main" id="{D6B6568D-AE13-0787-66CF-312DBBDA2EF9}"/>
              </a:ext>
            </a:extLst>
          </p:cNvPr>
          <p:cNvSpPr>
            <a:spLocks noGrp="1"/>
          </p:cNvSpPr>
          <p:nvPr>
            <p:ph idx="1"/>
          </p:nvPr>
        </p:nvSpPr>
        <p:spPr/>
        <p:txBody>
          <a:bodyPr vert="horz" lIns="91440" tIns="45720" rIns="91440" bIns="45720" rtlCol="0" anchor="t">
            <a:normAutofit/>
          </a:bodyPr>
          <a:lstStyle/>
          <a:p>
            <a:r>
              <a:rPr lang="en-US" dirty="0">
                <a:ea typeface="+mn-lt"/>
                <a:cs typeface="+mn-lt"/>
              </a:rPr>
              <a:t>This project proposes the development of </a:t>
            </a:r>
            <a:r>
              <a:rPr lang="en-US" i="1" dirty="0">
                <a:ea typeface="+mn-lt"/>
                <a:cs typeface="+mn-lt"/>
              </a:rPr>
              <a:t>Smart Diary</a:t>
            </a:r>
            <a:r>
              <a:rPr lang="en-US" dirty="0">
                <a:ea typeface="+mn-lt"/>
                <a:cs typeface="+mn-lt"/>
              </a:rPr>
              <a:t>, a personal digital assistant tailored specifically for teachers, designed to streamline daily tasks, improve organization, and enhance productivity.</a:t>
            </a:r>
          </a:p>
          <a:p>
            <a:r>
              <a:rPr lang="en-US" dirty="0"/>
              <a:t>Teachers often juggle multiple responsibilities, including lesson planning, grading, communication with students, and administrative duties.</a:t>
            </a:r>
          </a:p>
          <a:p>
            <a:r>
              <a:rPr lang="en-US" dirty="0"/>
              <a:t>Smart Diary aims to alleviate these challenges by integrating features such as automated scheduling, task reminders and progress tracking.</a:t>
            </a:r>
          </a:p>
        </p:txBody>
      </p:sp>
    </p:spTree>
    <p:extLst>
      <p:ext uri="{BB962C8B-B14F-4D97-AF65-F5344CB8AC3E}">
        <p14:creationId xmlns:p14="http://schemas.microsoft.com/office/powerpoint/2010/main" val="445874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CB3D6-7418-15F3-7545-1012C1BD27C6}"/>
              </a:ext>
            </a:extLst>
          </p:cNvPr>
          <p:cNvSpPr>
            <a:spLocks noGrp="1"/>
          </p:cNvSpPr>
          <p:nvPr>
            <p:ph type="title"/>
          </p:nvPr>
        </p:nvSpPr>
        <p:spPr/>
        <p:txBody>
          <a:bodyPr>
            <a:normAutofit/>
          </a:bodyPr>
          <a:lstStyle/>
          <a:p>
            <a:r>
              <a:rPr lang="en-US" b="1" dirty="0"/>
              <a:t>Problem Statement</a:t>
            </a:r>
          </a:p>
        </p:txBody>
      </p:sp>
      <p:sp>
        <p:nvSpPr>
          <p:cNvPr id="3" name="Content Placeholder 2">
            <a:extLst>
              <a:ext uri="{FF2B5EF4-FFF2-40B4-BE49-F238E27FC236}">
                <a16:creationId xmlns:a16="http://schemas.microsoft.com/office/drawing/2014/main" id="{17D038C9-FF97-DA9E-F5D1-63F46FC9B80D}"/>
              </a:ext>
            </a:extLst>
          </p:cNvPr>
          <p:cNvSpPr>
            <a:spLocks noGrp="1"/>
          </p:cNvSpPr>
          <p:nvPr>
            <p:ph idx="1"/>
          </p:nvPr>
        </p:nvSpPr>
        <p:spPr/>
        <p:txBody>
          <a:bodyPr vert="horz" lIns="91440" tIns="45720" rIns="91440" bIns="45720" rtlCol="0" anchor="t">
            <a:normAutofit/>
          </a:bodyPr>
          <a:lstStyle/>
          <a:p>
            <a:r>
              <a:rPr lang="en-US" dirty="0">
                <a:ea typeface="+mn-lt"/>
                <a:cs typeface="+mn-lt"/>
              </a:rPr>
              <a:t>Traditional planning methods, such as paper diaries and spreadsheets, are inefficient and prone to error. Teachers need a digital solution that not only organizes tasks and schedules but also offers intelligent insights and seamless communication with students and the education administration.</a:t>
            </a:r>
            <a:endParaRPr lang="en-US" dirty="0"/>
          </a:p>
        </p:txBody>
      </p:sp>
    </p:spTree>
    <p:extLst>
      <p:ext uri="{BB962C8B-B14F-4D97-AF65-F5344CB8AC3E}">
        <p14:creationId xmlns:p14="http://schemas.microsoft.com/office/powerpoint/2010/main" val="3476063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461C9-B105-AE64-925F-C9EA3C0DACEF}"/>
              </a:ext>
            </a:extLst>
          </p:cNvPr>
          <p:cNvSpPr>
            <a:spLocks noGrp="1"/>
          </p:cNvSpPr>
          <p:nvPr>
            <p:ph type="title"/>
          </p:nvPr>
        </p:nvSpPr>
        <p:spPr/>
        <p:txBody>
          <a:bodyPr/>
          <a:lstStyle/>
          <a:p>
            <a:r>
              <a:rPr lang="en-US" b="1" dirty="0"/>
              <a:t>Solution Approach and Key Features</a:t>
            </a:r>
          </a:p>
        </p:txBody>
      </p:sp>
      <p:sp>
        <p:nvSpPr>
          <p:cNvPr id="3" name="Content Placeholder 2">
            <a:extLst>
              <a:ext uri="{FF2B5EF4-FFF2-40B4-BE49-F238E27FC236}">
                <a16:creationId xmlns:a16="http://schemas.microsoft.com/office/drawing/2014/main" id="{A32784D3-2A6B-A346-430F-85E35028565E}"/>
              </a:ext>
            </a:extLst>
          </p:cNvPr>
          <p:cNvSpPr>
            <a:spLocks noGrp="1"/>
          </p:cNvSpPr>
          <p:nvPr>
            <p:ph idx="1"/>
          </p:nvPr>
        </p:nvSpPr>
        <p:spPr/>
        <p:txBody>
          <a:bodyPr vert="horz" lIns="91440" tIns="45720" rIns="91440" bIns="45720" rtlCol="0" anchor="t">
            <a:normAutofit/>
          </a:bodyPr>
          <a:lstStyle/>
          <a:p>
            <a:r>
              <a:rPr lang="en-US" b="1" dirty="0">
                <a:ea typeface="+mn-lt"/>
                <a:cs typeface="+mn-lt"/>
              </a:rPr>
              <a:t>Automated Scheduling &amp; Task Management:</a:t>
            </a:r>
            <a:r>
              <a:rPr lang="en-US" dirty="0">
                <a:ea typeface="+mn-lt"/>
                <a:cs typeface="+mn-lt"/>
              </a:rPr>
              <a:t> Smart Diary will help teachers organize their day by automatically scheduling tasks, setting reminders, and managing deadlines for grading, reports, and meetings.</a:t>
            </a:r>
          </a:p>
          <a:p>
            <a:r>
              <a:rPr lang="en-US" b="1" dirty="0">
                <a:ea typeface="+mn-lt"/>
                <a:cs typeface="+mn-lt"/>
              </a:rPr>
              <a:t>Progress Tracking &amp; Student Performance Analysis:</a:t>
            </a:r>
            <a:r>
              <a:rPr lang="en-US" dirty="0">
                <a:ea typeface="+mn-lt"/>
                <a:cs typeface="+mn-lt"/>
              </a:rPr>
              <a:t> Smart Diary will track students’ performance, flagging those in need of extra support and offering personalized improvement strategies.</a:t>
            </a:r>
            <a:endParaRPr lang="en-US" dirty="0"/>
          </a:p>
        </p:txBody>
      </p:sp>
    </p:spTree>
    <p:extLst>
      <p:ext uri="{BB962C8B-B14F-4D97-AF65-F5344CB8AC3E}">
        <p14:creationId xmlns:p14="http://schemas.microsoft.com/office/powerpoint/2010/main" val="3249797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9F9E1-71BD-5579-A0D3-098478C9A0F3}"/>
              </a:ext>
            </a:extLst>
          </p:cNvPr>
          <p:cNvSpPr>
            <a:spLocks noGrp="1"/>
          </p:cNvSpPr>
          <p:nvPr>
            <p:ph type="title"/>
          </p:nvPr>
        </p:nvSpPr>
        <p:spPr/>
        <p:txBody>
          <a:bodyPr/>
          <a:lstStyle/>
          <a:p>
            <a:r>
              <a:rPr lang="en-US" b="1"/>
              <a:t>Technical Implementation</a:t>
            </a:r>
          </a:p>
        </p:txBody>
      </p:sp>
      <p:sp>
        <p:nvSpPr>
          <p:cNvPr id="3" name="Content Placeholder 2">
            <a:extLst>
              <a:ext uri="{FF2B5EF4-FFF2-40B4-BE49-F238E27FC236}">
                <a16:creationId xmlns:a16="http://schemas.microsoft.com/office/drawing/2014/main" id="{18366DBD-A1D9-3CE5-7ABC-A256A17B6212}"/>
              </a:ext>
            </a:extLst>
          </p:cNvPr>
          <p:cNvSpPr>
            <a:spLocks noGrp="1"/>
          </p:cNvSpPr>
          <p:nvPr>
            <p:ph idx="1"/>
          </p:nvPr>
        </p:nvSpPr>
        <p:spPr/>
        <p:txBody>
          <a:bodyPr vert="horz" lIns="91440" tIns="45720" rIns="91440" bIns="45720" rtlCol="0" anchor="t">
            <a:normAutofit/>
          </a:bodyPr>
          <a:lstStyle/>
          <a:p>
            <a:r>
              <a:rPr lang="en-US" dirty="0">
                <a:ea typeface="+mn-lt"/>
                <a:cs typeface="+mn-lt"/>
              </a:rPr>
              <a:t>The application will be available on web platforms for ease of access. It will employ a user-friendly interface. Advanced functionalities like automated scheduling, task prioritization, and communication channels will be built on a solid architecture.</a:t>
            </a:r>
            <a:endParaRPr lang="en-US" dirty="0"/>
          </a:p>
        </p:txBody>
      </p:sp>
    </p:spTree>
    <p:extLst>
      <p:ext uri="{BB962C8B-B14F-4D97-AF65-F5344CB8AC3E}">
        <p14:creationId xmlns:p14="http://schemas.microsoft.com/office/powerpoint/2010/main" val="4235298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81863-3D1C-02AF-6BFF-A40BDB9C447A}"/>
              </a:ext>
            </a:extLst>
          </p:cNvPr>
          <p:cNvSpPr>
            <a:spLocks noGrp="1"/>
          </p:cNvSpPr>
          <p:nvPr>
            <p:ph type="title"/>
          </p:nvPr>
        </p:nvSpPr>
        <p:spPr/>
        <p:txBody>
          <a:bodyPr/>
          <a:lstStyle/>
          <a:p>
            <a:r>
              <a:rPr lang="en-US" b="1" dirty="0"/>
              <a:t>Anticipated Benefits</a:t>
            </a:r>
          </a:p>
        </p:txBody>
      </p:sp>
      <p:sp>
        <p:nvSpPr>
          <p:cNvPr id="3" name="Content Placeholder 2">
            <a:extLst>
              <a:ext uri="{FF2B5EF4-FFF2-40B4-BE49-F238E27FC236}">
                <a16:creationId xmlns:a16="http://schemas.microsoft.com/office/drawing/2014/main" id="{04B1FE25-6DEF-3A02-205C-5F363B8ABC86}"/>
              </a:ext>
            </a:extLst>
          </p:cNvPr>
          <p:cNvSpPr>
            <a:spLocks noGrp="1"/>
          </p:cNvSpPr>
          <p:nvPr>
            <p:ph idx="1"/>
          </p:nvPr>
        </p:nvSpPr>
        <p:spPr/>
        <p:txBody>
          <a:bodyPr vert="horz" lIns="91440" tIns="45720" rIns="91440" bIns="45720" rtlCol="0" anchor="t">
            <a:normAutofit/>
          </a:bodyPr>
          <a:lstStyle/>
          <a:p>
            <a:r>
              <a:rPr lang="en-US" b="1" dirty="0">
                <a:ea typeface="+mn-lt"/>
                <a:cs typeface="+mn-lt"/>
              </a:rPr>
              <a:t>Reduced Administrative Burden:</a:t>
            </a:r>
            <a:r>
              <a:rPr lang="en-US" dirty="0">
                <a:ea typeface="+mn-lt"/>
                <a:cs typeface="+mn-lt"/>
              </a:rPr>
              <a:t> Smart Diary will alleviate the workload associated with planning, grading, and communication.</a:t>
            </a:r>
            <a:endParaRPr lang="en-US" dirty="0"/>
          </a:p>
          <a:p>
            <a:r>
              <a:rPr lang="en-US" b="1" dirty="0">
                <a:ea typeface="+mn-lt"/>
                <a:cs typeface="+mn-lt"/>
              </a:rPr>
              <a:t>Enhanced Classroom Management:</a:t>
            </a:r>
            <a:r>
              <a:rPr lang="en-US" dirty="0">
                <a:ea typeface="+mn-lt"/>
                <a:cs typeface="+mn-lt"/>
              </a:rPr>
              <a:t> Teachers will have a clear view of student progress and can quickly identify and support struggling students.</a:t>
            </a:r>
            <a:endParaRPr lang="en-US" dirty="0"/>
          </a:p>
          <a:p>
            <a:r>
              <a:rPr lang="en-US" b="1" dirty="0">
                <a:ea typeface="+mn-lt"/>
                <a:cs typeface="+mn-lt"/>
              </a:rPr>
              <a:t>Data-Driven Teaching:</a:t>
            </a:r>
            <a:r>
              <a:rPr lang="en-US" dirty="0">
                <a:ea typeface="+mn-lt"/>
                <a:cs typeface="+mn-lt"/>
              </a:rPr>
              <a:t> By integrating analytics and providing insights, Smart Diary enables teachers to adapt and improve their lesson plans based on student needs.</a:t>
            </a:r>
            <a:endParaRPr lang="en-US" dirty="0"/>
          </a:p>
          <a:p>
            <a:endParaRPr lang="en-US" dirty="0"/>
          </a:p>
        </p:txBody>
      </p:sp>
    </p:spTree>
    <p:extLst>
      <p:ext uri="{BB962C8B-B14F-4D97-AF65-F5344CB8AC3E}">
        <p14:creationId xmlns:p14="http://schemas.microsoft.com/office/powerpoint/2010/main" val="2726690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C8D79-A6AC-15B3-2D26-A63564B28EDB}"/>
              </a:ext>
            </a:extLst>
          </p:cNvPr>
          <p:cNvSpPr>
            <a:spLocks noGrp="1"/>
          </p:cNvSpPr>
          <p:nvPr>
            <p:ph type="title"/>
          </p:nvPr>
        </p:nvSpPr>
        <p:spPr/>
        <p:txBody>
          <a:bodyPr/>
          <a:lstStyle/>
          <a:p>
            <a:r>
              <a:rPr lang="en-US" b="1" dirty="0"/>
              <a:t>Feasibility and Implementation Timeline</a:t>
            </a:r>
          </a:p>
        </p:txBody>
      </p:sp>
      <p:sp>
        <p:nvSpPr>
          <p:cNvPr id="3" name="Content Placeholder 2">
            <a:extLst>
              <a:ext uri="{FF2B5EF4-FFF2-40B4-BE49-F238E27FC236}">
                <a16:creationId xmlns:a16="http://schemas.microsoft.com/office/drawing/2014/main" id="{AF57377A-9B4C-75E5-78D7-C86514FD485F}"/>
              </a:ext>
            </a:extLst>
          </p:cNvPr>
          <p:cNvSpPr>
            <a:spLocks noGrp="1"/>
          </p:cNvSpPr>
          <p:nvPr>
            <p:ph idx="1"/>
          </p:nvPr>
        </p:nvSpPr>
        <p:spPr/>
        <p:txBody>
          <a:bodyPr vert="horz" lIns="91440" tIns="45720" rIns="91440" bIns="45720" rtlCol="0" anchor="t">
            <a:normAutofit/>
          </a:bodyPr>
          <a:lstStyle/>
          <a:p>
            <a:r>
              <a:rPr lang="en-US" b="1" dirty="0">
                <a:ea typeface="+mn-lt"/>
                <a:cs typeface="+mn-lt"/>
              </a:rPr>
              <a:t>Month 1-2:</a:t>
            </a:r>
            <a:r>
              <a:rPr lang="en-US" dirty="0">
                <a:ea typeface="+mn-lt"/>
                <a:cs typeface="+mn-lt"/>
              </a:rPr>
              <a:t> Research and Planning, Design Mockups, Initial Framework Setup.</a:t>
            </a:r>
            <a:endParaRPr lang="en-US" dirty="0"/>
          </a:p>
          <a:p>
            <a:r>
              <a:rPr lang="en-US" b="1" dirty="0">
                <a:ea typeface="+mn-lt"/>
                <a:cs typeface="+mn-lt"/>
              </a:rPr>
              <a:t>Month 3-4:</a:t>
            </a:r>
            <a:r>
              <a:rPr lang="en-US" dirty="0">
                <a:ea typeface="+mn-lt"/>
                <a:cs typeface="+mn-lt"/>
              </a:rPr>
              <a:t> Feature Development (Task Management, Progress Tracking, Communication Hub).</a:t>
            </a:r>
            <a:endParaRPr lang="en-US" dirty="0"/>
          </a:p>
          <a:p>
            <a:r>
              <a:rPr lang="en-US" b="1" dirty="0">
                <a:ea typeface="+mn-lt"/>
                <a:cs typeface="+mn-lt"/>
              </a:rPr>
              <a:t>Month 5:</a:t>
            </a:r>
            <a:r>
              <a:rPr lang="en-US" dirty="0">
                <a:ea typeface="+mn-lt"/>
                <a:cs typeface="+mn-lt"/>
              </a:rPr>
              <a:t> Integration and Testing; Quality Assurance.</a:t>
            </a:r>
            <a:endParaRPr lang="en-US" dirty="0"/>
          </a:p>
          <a:p>
            <a:r>
              <a:rPr lang="en-US" b="1" dirty="0">
                <a:ea typeface="+mn-lt"/>
                <a:cs typeface="+mn-lt"/>
              </a:rPr>
              <a:t>Month 6:</a:t>
            </a:r>
            <a:r>
              <a:rPr lang="en-US" dirty="0">
                <a:ea typeface="+mn-lt"/>
                <a:cs typeface="+mn-lt"/>
              </a:rPr>
              <a:t> Final Testing, User Feedback Collection, and Initial Rollout.</a:t>
            </a:r>
            <a:endParaRPr lang="en-US" dirty="0"/>
          </a:p>
        </p:txBody>
      </p:sp>
    </p:spTree>
    <p:extLst>
      <p:ext uri="{BB962C8B-B14F-4D97-AF65-F5344CB8AC3E}">
        <p14:creationId xmlns:p14="http://schemas.microsoft.com/office/powerpoint/2010/main" val="1164783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0822C-F50E-9DAD-B014-1FD656F1CAAB}"/>
              </a:ext>
            </a:extLst>
          </p:cNvPr>
          <p:cNvSpPr>
            <a:spLocks noGrp="1"/>
          </p:cNvSpPr>
          <p:nvPr>
            <p:ph type="title"/>
          </p:nvPr>
        </p:nvSpPr>
        <p:spPr/>
        <p:txBody>
          <a:bodyPr/>
          <a:lstStyle/>
          <a:p>
            <a:r>
              <a:rPr lang="en-US" b="1" dirty="0"/>
              <a:t>Evaluation and Impact</a:t>
            </a:r>
          </a:p>
        </p:txBody>
      </p:sp>
      <p:sp>
        <p:nvSpPr>
          <p:cNvPr id="3" name="Content Placeholder 2">
            <a:extLst>
              <a:ext uri="{FF2B5EF4-FFF2-40B4-BE49-F238E27FC236}">
                <a16:creationId xmlns:a16="http://schemas.microsoft.com/office/drawing/2014/main" id="{0F8B81A1-6C01-303A-0A07-5FED333F809B}"/>
              </a:ext>
            </a:extLst>
          </p:cNvPr>
          <p:cNvSpPr>
            <a:spLocks noGrp="1"/>
          </p:cNvSpPr>
          <p:nvPr>
            <p:ph idx="1"/>
          </p:nvPr>
        </p:nvSpPr>
        <p:spPr/>
        <p:txBody>
          <a:bodyPr vert="horz" lIns="91440" tIns="45720" rIns="91440" bIns="45720" rtlCol="0" anchor="t">
            <a:normAutofit/>
          </a:bodyPr>
          <a:lstStyle/>
          <a:p>
            <a:r>
              <a:rPr lang="en-US" dirty="0">
                <a:ea typeface="+mn-lt"/>
                <a:cs typeface="+mn-lt"/>
              </a:rPr>
              <a:t>Upon completion, Smart Diary’s impact will be evaluated based on user feedback from teachers and education administrators. Success metrics will include time saved on administrative tasks, improved student performance tracking, and user satisfaction scores. Our ultimate goal is to make Smart Diary an indispensable tool that transforms daily teaching practices, enhances productivity, and empowers educators to deliver the best possible educational experience.</a:t>
            </a:r>
            <a:endParaRPr lang="en-US" dirty="0"/>
          </a:p>
        </p:txBody>
      </p:sp>
    </p:spTree>
    <p:extLst>
      <p:ext uri="{BB962C8B-B14F-4D97-AF65-F5344CB8AC3E}">
        <p14:creationId xmlns:p14="http://schemas.microsoft.com/office/powerpoint/2010/main" val="818978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A800A-8D6F-890D-644B-ACDBEBFBDC59}"/>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211428F1-8EAF-AB5B-4021-9A94AA6C0171}"/>
              </a:ext>
            </a:extLst>
          </p:cNvPr>
          <p:cNvSpPr>
            <a:spLocks noGrp="1"/>
          </p:cNvSpPr>
          <p:nvPr>
            <p:ph idx="1"/>
          </p:nvPr>
        </p:nvSpPr>
        <p:spPr/>
        <p:txBody>
          <a:bodyPr vert="horz" lIns="91440" tIns="45720" rIns="91440" bIns="45720" rtlCol="0" anchor="t">
            <a:normAutofit/>
          </a:bodyPr>
          <a:lstStyle/>
          <a:p>
            <a:r>
              <a:rPr lang="en-US" dirty="0">
                <a:ea typeface="+mn-lt"/>
                <a:cs typeface="+mn-lt"/>
              </a:rPr>
              <a:t>Smart Diary is meant to be a tool for the teaching profession, bringing modern technological solutions to longstanding challenges in education. By supporting teachers with an intuitive, intelligent digital assistant, we can improve teaching efficiency and enhance the quality of education.</a:t>
            </a:r>
            <a:endParaRPr lang="en-US" dirty="0"/>
          </a:p>
        </p:txBody>
      </p:sp>
    </p:spTree>
    <p:extLst>
      <p:ext uri="{BB962C8B-B14F-4D97-AF65-F5344CB8AC3E}">
        <p14:creationId xmlns:p14="http://schemas.microsoft.com/office/powerpoint/2010/main" val="4035619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Smart Diary</vt:lpstr>
      <vt:lpstr>Abstract</vt:lpstr>
      <vt:lpstr>Problem Statement</vt:lpstr>
      <vt:lpstr>Solution Approach and Key Features</vt:lpstr>
      <vt:lpstr>Technical Implementation</vt:lpstr>
      <vt:lpstr>Anticipated Benefits</vt:lpstr>
      <vt:lpstr>Feasibility and Implementation Timeline</vt:lpstr>
      <vt:lpstr>Evaluation and Impact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105</cp:revision>
  <dcterms:created xsi:type="dcterms:W3CDTF">2024-11-05T15:29:55Z</dcterms:created>
  <dcterms:modified xsi:type="dcterms:W3CDTF">2024-11-05T17:39:55Z</dcterms:modified>
</cp:coreProperties>
</file>