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0" r:id="rId4"/>
    <p:sldId id="261" r:id="rId5"/>
    <p:sldId id="265" r:id="rId6"/>
    <p:sldId id="273" r:id="rId7"/>
    <p:sldId id="266" r:id="rId8"/>
    <p:sldId id="267" r:id="rId9"/>
    <p:sldId id="268" r:id="rId10"/>
    <p:sldId id="269" r:id="rId11"/>
    <p:sldId id="270" r:id="rId12"/>
    <p:sldId id="271" r:id="rId13"/>
    <p:sldId id="272" r:id="rId14"/>
    <p:sldId id="257" r:id="rId15"/>
    <p:sldId id="264"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2754" autoAdjust="0"/>
  </p:normalViewPr>
  <p:slideViewPr>
    <p:cSldViewPr snapToGrid="0">
      <p:cViewPr varScale="1">
        <p:scale>
          <a:sx n="76" d="100"/>
          <a:sy n="76" d="100"/>
        </p:scale>
        <p:origin x="12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7EE27-6006-4184-B1A5-38E50D266378}"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6D858-9851-4794-8DCB-2900DA4C30B6}" type="slidenum">
              <a:rPr lang="en-US" smtClean="0"/>
              <a:t>‹#›</a:t>
            </a:fld>
            <a:endParaRPr lang="en-US"/>
          </a:p>
        </p:txBody>
      </p:sp>
    </p:spTree>
    <p:extLst>
      <p:ext uri="{BB962C8B-B14F-4D97-AF65-F5344CB8AC3E}">
        <p14:creationId xmlns:p14="http://schemas.microsoft.com/office/powerpoint/2010/main" val="74041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CECOS University</a:t>
            </a:r>
          </a:p>
          <a:p>
            <a:r>
              <a:rPr lang="en-US" dirty="0" smtClean="0"/>
              <a:t>Head of Department</a:t>
            </a:r>
          </a:p>
          <a:p>
            <a:r>
              <a:rPr lang="en-US" dirty="0" smtClean="0"/>
              <a:t>All Teachers</a:t>
            </a:r>
            <a:endParaRPr lang="en-US" dirty="0"/>
          </a:p>
        </p:txBody>
      </p:sp>
      <p:sp>
        <p:nvSpPr>
          <p:cNvPr id="4" name="Slide Number Placeholder 3"/>
          <p:cNvSpPr>
            <a:spLocks noGrp="1"/>
          </p:cNvSpPr>
          <p:nvPr>
            <p:ph type="sldNum" sz="quarter" idx="10"/>
          </p:nvPr>
        </p:nvSpPr>
        <p:spPr/>
        <p:txBody>
          <a:bodyPr/>
          <a:lstStyle/>
          <a:p>
            <a:fld id="{A5F6D858-9851-4794-8DCB-2900DA4C30B6}" type="slidenum">
              <a:rPr lang="en-US" smtClean="0"/>
              <a:t>3</a:t>
            </a:fld>
            <a:endParaRPr lang="en-US"/>
          </a:p>
        </p:txBody>
      </p:sp>
    </p:spTree>
    <p:extLst>
      <p:ext uri="{BB962C8B-B14F-4D97-AF65-F5344CB8AC3E}">
        <p14:creationId xmlns:p14="http://schemas.microsoft.com/office/powerpoint/2010/main" val="229738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834AE2-88C2-4AE5-A8A5-0D73CFE13458}"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42823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34AE2-88C2-4AE5-A8A5-0D73CFE13458}"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144793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34AE2-88C2-4AE5-A8A5-0D73CFE13458}"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392255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34AE2-88C2-4AE5-A8A5-0D73CFE13458}"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135329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834AE2-88C2-4AE5-A8A5-0D73CFE13458}"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403462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834AE2-88C2-4AE5-A8A5-0D73CFE13458}"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141861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834AE2-88C2-4AE5-A8A5-0D73CFE13458}"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42328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834AE2-88C2-4AE5-A8A5-0D73CFE13458}"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398733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34AE2-88C2-4AE5-A8A5-0D73CFE13458}"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213137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834AE2-88C2-4AE5-A8A5-0D73CFE13458}"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173632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834AE2-88C2-4AE5-A8A5-0D73CFE13458}"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0479C-D0C5-4D36-BDD6-0BFF5D012929}" type="slidenum">
              <a:rPr lang="en-US" smtClean="0"/>
              <a:t>‹#›</a:t>
            </a:fld>
            <a:endParaRPr lang="en-US"/>
          </a:p>
        </p:txBody>
      </p:sp>
    </p:spTree>
    <p:extLst>
      <p:ext uri="{BB962C8B-B14F-4D97-AF65-F5344CB8AC3E}">
        <p14:creationId xmlns:p14="http://schemas.microsoft.com/office/powerpoint/2010/main" val="200622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834AE2-88C2-4AE5-A8A5-0D73CFE13458}" type="datetimeFigureOut">
              <a:rPr lang="en-US" smtClean="0"/>
              <a:t>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0479C-D0C5-4D36-BDD6-0BFF5D012929}" type="slidenum">
              <a:rPr lang="en-US" smtClean="0"/>
              <a:t>‹#›</a:t>
            </a:fld>
            <a:endParaRPr lang="en-US"/>
          </a:p>
        </p:txBody>
      </p:sp>
    </p:spTree>
    <p:extLst>
      <p:ext uri="{BB962C8B-B14F-4D97-AF65-F5344CB8AC3E}">
        <p14:creationId xmlns:p14="http://schemas.microsoft.com/office/powerpoint/2010/main" val="418268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gency FB" panose="020B0503020202020204" pitchFamily="34" charset="0"/>
              </a:rPr>
              <a:t>Teachers’ Digital Diary</a:t>
            </a:r>
            <a:endParaRPr lang="en-US" dirty="0">
              <a:latin typeface="Agency FB" panose="020B0503020202020204" pitchFamily="34" charset="0"/>
            </a:endParaRPr>
          </a:p>
        </p:txBody>
      </p:sp>
      <p:sp>
        <p:nvSpPr>
          <p:cNvPr id="3" name="Subtitle 2"/>
          <p:cNvSpPr>
            <a:spLocks noGrp="1"/>
          </p:cNvSpPr>
          <p:nvPr>
            <p:ph type="subTitle" idx="1"/>
          </p:nvPr>
        </p:nvSpPr>
        <p:spPr/>
        <p:txBody>
          <a:bodyPr/>
          <a:lstStyle/>
          <a:p>
            <a:endParaRPr lang="en-US" dirty="0" smtClean="0"/>
          </a:p>
          <a:p>
            <a:endParaRPr lang="en-US" dirty="0"/>
          </a:p>
          <a:p>
            <a:r>
              <a:rPr lang="en-US" sz="3600" dirty="0" smtClean="0">
                <a:latin typeface="Agency FB" panose="020B0503020202020204" pitchFamily="34" charset="0"/>
              </a:rPr>
              <a:t>“Where Teaching Meets Technology”</a:t>
            </a:r>
          </a:p>
        </p:txBody>
      </p:sp>
      <p:sp>
        <p:nvSpPr>
          <p:cNvPr id="5" name="AutoShape 2" descr="Built-In Expense Digital Diary Casio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214312" y="7937"/>
            <a:ext cx="3481388" cy="2316705"/>
          </a:xfrm>
          <a:prstGeom prst="rect">
            <a:avLst/>
          </a:prstGeom>
        </p:spPr>
      </p:pic>
    </p:spTree>
    <p:extLst>
      <p:ext uri="{BB962C8B-B14F-4D97-AF65-F5344CB8AC3E}">
        <p14:creationId xmlns:p14="http://schemas.microsoft.com/office/powerpoint/2010/main" val="2572732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Technical Approach</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4408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System Architecture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6926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Project Timeline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7111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References</a:t>
            </a:r>
            <a:endParaRPr lang="en-US" sz="6000"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91132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a:t>
            </a:r>
            <a:endParaRPr lang="en-US" dirty="0"/>
          </a:p>
        </p:txBody>
      </p:sp>
      <p:sp>
        <p:nvSpPr>
          <p:cNvPr id="3" name="Content Placeholder 2"/>
          <p:cNvSpPr>
            <a:spLocks noGrp="1"/>
          </p:cNvSpPr>
          <p:nvPr>
            <p:ph idx="1"/>
          </p:nvPr>
        </p:nvSpPr>
        <p:spPr/>
        <p:txBody>
          <a:bodyPr/>
          <a:lstStyle/>
          <a:p>
            <a:pPr marL="0" lvl="0" indent="0">
              <a:buNone/>
            </a:pPr>
            <a:r>
              <a:rPr lang="en-US" sz="3200" dirty="0" smtClean="0"/>
              <a:t>Time table and other scheduled tasks:</a:t>
            </a:r>
            <a:endParaRPr lang="en-US" sz="3200" dirty="0"/>
          </a:p>
          <a:p>
            <a:r>
              <a:rPr lang="en-US" dirty="0" smtClean="0"/>
              <a:t>Tools </a:t>
            </a:r>
            <a:r>
              <a:rPr lang="en-US" dirty="0"/>
              <a:t>Used: Note-taking tools (like Markdown support), cloud storage integration (like Google Drive or Dropbox API).</a:t>
            </a:r>
          </a:p>
          <a:p>
            <a:r>
              <a:rPr lang="en-US" dirty="0"/>
              <a:t>Description: A place for teachers to jot down ideas, observations, or reminders. Notes can be tagged and categorized for easy retrieval. Integration with cloud storage can help in backing up and accessing notes across devices.</a:t>
            </a:r>
          </a:p>
          <a:p>
            <a:pPr marL="0" indent="0">
              <a:buNone/>
            </a:pPr>
            <a:endParaRPr lang="en-US" dirty="0"/>
          </a:p>
        </p:txBody>
      </p:sp>
    </p:spTree>
    <p:extLst>
      <p:ext uri="{BB962C8B-B14F-4D97-AF65-F5344CB8AC3E}">
        <p14:creationId xmlns:p14="http://schemas.microsoft.com/office/powerpoint/2010/main" val="3802636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a:t>
            </a:r>
            <a:endParaRPr lang="en-US" dirty="0"/>
          </a:p>
        </p:txBody>
      </p:sp>
      <p:sp>
        <p:nvSpPr>
          <p:cNvPr id="3" name="Content Placeholder 2"/>
          <p:cNvSpPr>
            <a:spLocks noGrp="1"/>
          </p:cNvSpPr>
          <p:nvPr>
            <p:ph idx="1"/>
          </p:nvPr>
        </p:nvSpPr>
        <p:spPr/>
        <p:txBody>
          <a:bodyPr/>
          <a:lstStyle/>
          <a:p>
            <a:pPr marL="0" lvl="0" indent="0">
              <a:buNone/>
            </a:pPr>
            <a:r>
              <a:rPr lang="en-US" sz="3200" dirty="0"/>
              <a:t>Digital Notes:</a:t>
            </a:r>
          </a:p>
          <a:p>
            <a:r>
              <a:rPr lang="en-US" dirty="0" smtClean="0"/>
              <a:t>Tools </a:t>
            </a:r>
            <a:r>
              <a:rPr lang="en-US" dirty="0"/>
              <a:t>Used: Note-taking tools (like Markdown support), cloud storage integration (like Google Drive or Dropbox API).</a:t>
            </a:r>
          </a:p>
          <a:p>
            <a:r>
              <a:rPr lang="en-US" dirty="0"/>
              <a:t>Description: A place for teachers to jot down ideas, observations, or reminders. Notes can be tagged and categorized for easy retrieval. Integration with cloud storage can help in backing up and accessing notes across devices.</a:t>
            </a:r>
          </a:p>
          <a:p>
            <a:pPr marL="0" indent="0">
              <a:buNone/>
            </a:pPr>
            <a:endParaRPr lang="en-US" dirty="0"/>
          </a:p>
        </p:txBody>
      </p:sp>
    </p:spTree>
    <p:extLst>
      <p:ext uri="{BB962C8B-B14F-4D97-AF65-F5344CB8AC3E}">
        <p14:creationId xmlns:p14="http://schemas.microsoft.com/office/powerpoint/2010/main" val="3456561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a:t>
            </a:r>
            <a:endParaRPr lang="en-US" dirty="0"/>
          </a:p>
        </p:txBody>
      </p:sp>
      <p:sp>
        <p:nvSpPr>
          <p:cNvPr id="3" name="Content Placeholder 2"/>
          <p:cNvSpPr>
            <a:spLocks noGrp="1"/>
          </p:cNvSpPr>
          <p:nvPr>
            <p:ph idx="1"/>
          </p:nvPr>
        </p:nvSpPr>
        <p:spPr/>
        <p:txBody>
          <a:bodyPr/>
          <a:lstStyle/>
          <a:p>
            <a:pPr marL="0" lvl="0" indent="0">
              <a:buNone/>
            </a:pPr>
            <a:r>
              <a:rPr lang="en-US" sz="3200" dirty="0"/>
              <a:t>Reminders &amp; Notifications:</a:t>
            </a:r>
          </a:p>
          <a:p>
            <a:r>
              <a:rPr lang="en-US" dirty="0"/>
              <a:t>Tools Used: Notifications API for web, or local notifications for mobile; integration with calendar APIs.</a:t>
            </a:r>
          </a:p>
          <a:p>
            <a:r>
              <a:rPr lang="en-US" dirty="0"/>
              <a:t>Description: Teachers can set reminders for important dates, deadlines, and tasks. Notifications can be sent via email or as push notifications within the app.</a:t>
            </a:r>
          </a:p>
          <a:p>
            <a:endParaRPr lang="en-US" dirty="0"/>
          </a:p>
        </p:txBody>
      </p:sp>
    </p:spTree>
    <p:extLst>
      <p:ext uri="{BB962C8B-B14F-4D97-AF65-F5344CB8AC3E}">
        <p14:creationId xmlns:p14="http://schemas.microsoft.com/office/powerpoint/2010/main" val="1955203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a:t>
            </a:r>
            <a:endParaRPr lang="en-US" dirty="0"/>
          </a:p>
        </p:txBody>
      </p:sp>
      <p:sp>
        <p:nvSpPr>
          <p:cNvPr id="3" name="Content Placeholder 2"/>
          <p:cNvSpPr>
            <a:spLocks noGrp="1"/>
          </p:cNvSpPr>
          <p:nvPr>
            <p:ph idx="1"/>
          </p:nvPr>
        </p:nvSpPr>
        <p:spPr/>
        <p:txBody>
          <a:bodyPr/>
          <a:lstStyle/>
          <a:p>
            <a:pPr marL="0" lvl="0" indent="0">
              <a:buNone/>
            </a:pPr>
            <a:r>
              <a:rPr lang="en-US" sz="3200" dirty="0"/>
              <a:t>User Support &amp; Tutorials:</a:t>
            </a:r>
          </a:p>
          <a:p>
            <a:r>
              <a:rPr lang="en-US" dirty="0"/>
              <a:t>Tools Used: Video tutorials (hosted on YouTube or within the app), FAQ section, live chat support (using services like Tawk.to).</a:t>
            </a:r>
          </a:p>
          <a:p>
            <a:r>
              <a:rPr lang="en-US" dirty="0"/>
              <a:t>Description: Given that users may have limited computer knowledge, the app should include a comprehensive help section with video tutorials, FAQs, and live chat support for troubleshooting.</a:t>
            </a:r>
          </a:p>
          <a:p>
            <a:endParaRPr lang="en-US" dirty="0"/>
          </a:p>
        </p:txBody>
      </p:sp>
    </p:spTree>
    <p:extLst>
      <p:ext uri="{BB962C8B-B14F-4D97-AF65-F5344CB8AC3E}">
        <p14:creationId xmlns:p14="http://schemas.microsoft.com/office/powerpoint/2010/main" val="4159069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1110922">
            <a:off x="8702674" y="890995"/>
            <a:ext cx="2762250" cy="1657350"/>
          </a:xfrm>
          <a:prstGeom prst="rect">
            <a:avLst/>
          </a:prstGeom>
        </p:spPr>
      </p:pic>
      <p:sp>
        <p:nvSpPr>
          <p:cNvPr id="2" name="Title 1"/>
          <p:cNvSpPr>
            <a:spLocks noGrp="1"/>
          </p:cNvSpPr>
          <p:nvPr>
            <p:ph type="title"/>
          </p:nvPr>
        </p:nvSpPr>
        <p:spPr>
          <a:xfrm>
            <a:off x="831850" y="660401"/>
            <a:ext cx="10515600" cy="2527300"/>
          </a:xfrm>
        </p:spPr>
        <p:txBody>
          <a:bodyPr>
            <a:normAutofit/>
          </a:bodyPr>
          <a:lstStyle/>
          <a:p>
            <a:r>
              <a:rPr lang="en-US" dirty="0" smtClean="0">
                <a:latin typeface="Bahnschrift SemiLight SemiConde" panose="020B0502040204020203" pitchFamily="34" charset="0"/>
              </a:rPr>
              <a:t>CECOS UNIVERSITY</a:t>
            </a:r>
            <a:br>
              <a:rPr lang="en-US" dirty="0" smtClean="0">
                <a:latin typeface="Bahnschrift SemiLight SemiConde" panose="020B0502040204020203" pitchFamily="34" charset="0"/>
              </a:rPr>
            </a:br>
            <a:r>
              <a:rPr lang="en-US" dirty="0" smtClean="0">
                <a:latin typeface="Bahnschrift SemiLight SemiConde" panose="020B0502040204020203" pitchFamily="34" charset="0"/>
              </a:rPr>
              <a:t>OF IT AND EMERGING SCIENCES.</a:t>
            </a:r>
            <a:br>
              <a:rPr lang="en-US" dirty="0" smtClean="0">
                <a:latin typeface="Bahnschrift SemiLight SemiConde" panose="020B0502040204020203" pitchFamily="34" charset="0"/>
              </a:rPr>
            </a:br>
            <a:r>
              <a:rPr lang="en-US" sz="4400" dirty="0" smtClean="0">
                <a:latin typeface="Barlow Condensed Black" panose="00000A06000000000000" pitchFamily="2" charset="0"/>
              </a:rPr>
              <a:t>DEPARTMENT OF COMPUTER SCIENCES</a:t>
            </a:r>
            <a:endParaRPr lang="en-US" sz="4400" dirty="0">
              <a:latin typeface="Barlow Condensed Black" panose="00000A06000000000000" pitchFamily="2" charset="0"/>
            </a:endParaRPr>
          </a:p>
        </p:txBody>
      </p:sp>
      <p:sp>
        <p:nvSpPr>
          <p:cNvPr id="3" name="Text Placeholder 2"/>
          <p:cNvSpPr>
            <a:spLocks noGrp="1"/>
          </p:cNvSpPr>
          <p:nvPr>
            <p:ph type="body" idx="1"/>
          </p:nvPr>
        </p:nvSpPr>
        <p:spPr/>
        <p:txBody>
          <a:bodyPr/>
          <a:lstStyle/>
          <a:p>
            <a:endParaRPr lang="en-US" dirty="0" smtClean="0"/>
          </a:p>
          <a:p>
            <a:endParaRPr lang="en-US" dirty="0"/>
          </a:p>
          <a:p>
            <a:r>
              <a:rPr lang="en-US" dirty="0" smtClean="0"/>
              <a:t>Proposal Defense</a:t>
            </a:r>
          </a:p>
        </p:txBody>
      </p:sp>
    </p:spTree>
    <p:extLst>
      <p:ext uri="{BB962C8B-B14F-4D97-AF65-F5344CB8AC3E}">
        <p14:creationId xmlns:p14="http://schemas.microsoft.com/office/powerpoint/2010/main" val="1247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8850" y="1308100"/>
            <a:ext cx="10274300" cy="1477328"/>
          </a:xfrm>
          <a:prstGeom prst="rect">
            <a:avLst/>
          </a:prstGeom>
          <a:noFill/>
        </p:spPr>
        <p:txBody>
          <a:bodyPr wrap="square" rtlCol="0">
            <a:spAutoFit/>
          </a:bodyPr>
          <a:lstStyle/>
          <a:p>
            <a:r>
              <a:rPr lang="en-US" dirty="0" smtClean="0"/>
              <a:t>Presented BY :</a:t>
            </a:r>
          </a:p>
          <a:p>
            <a:endParaRPr lang="en-US" dirty="0"/>
          </a:p>
          <a:p>
            <a:r>
              <a:rPr lang="en-US" dirty="0" smtClean="0"/>
              <a:t>Student Names:</a:t>
            </a:r>
          </a:p>
          <a:p>
            <a:r>
              <a:rPr lang="en-US" dirty="0" smtClean="0"/>
              <a:t>Followed by IDs:</a:t>
            </a:r>
          </a:p>
          <a:p>
            <a:r>
              <a:rPr lang="en-US" dirty="0" smtClean="0"/>
              <a:t>Class code and section:</a:t>
            </a:r>
            <a:endParaRPr lang="en-US" dirty="0"/>
          </a:p>
        </p:txBody>
      </p:sp>
    </p:spTree>
    <p:extLst>
      <p:ext uri="{BB962C8B-B14F-4D97-AF65-F5344CB8AC3E}">
        <p14:creationId xmlns:p14="http://schemas.microsoft.com/office/powerpoint/2010/main" val="2684665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303462"/>
          </a:xfrm>
        </p:spPr>
        <p:txBody>
          <a:bodyPr>
            <a:normAutofit/>
          </a:bodyPr>
          <a:lstStyle/>
          <a:p>
            <a:r>
              <a:rPr lang="en-US" sz="5400" dirty="0" smtClean="0"/>
              <a:t>What is “Teachers' Digital Diary”?</a:t>
            </a:r>
            <a:endParaRPr lang="en-US" sz="5400" dirty="0"/>
          </a:p>
        </p:txBody>
      </p:sp>
      <p:sp>
        <p:nvSpPr>
          <p:cNvPr id="3" name="Text Placeholder 2"/>
          <p:cNvSpPr>
            <a:spLocks noGrp="1"/>
          </p:cNvSpPr>
          <p:nvPr>
            <p:ph type="body" idx="1"/>
          </p:nvPr>
        </p:nvSpPr>
        <p:spPr>
          <a:xfrm>
            <a:off x="831850" y="4356101"/>
            <a:ext cx="10515600" cy="1860550"/>
          </a:xfrm>
        </p:spPr>
        <p:txBody>
          <a:bodyPr>
            <a:normAutofit/>
          </a:bodyPr>
          <a:lstStyle/>
          <a:p>
            <a:r>
              <a:rPr lang="en-US" sz="2800" dirty="0" smtClean="0">
                <a:solidFill>
                  <a:schemeClr val="tx1"/>
                </a:solidFill>
              </a:rPr>
              <a:t>A clean and intuitive interface with easy navigation. Empowering Teachers with a simple “One Click at a Time!“</a:t>
            </a:r>
          </a:p>
          <a:p>
            <a:r>
              <a:rPr lang="en-US" sz="2800" dirty="0" smtClean="0">
                <a:solidFill>
                  <a:schemeClr val="tx1"/>
                </a:solidFill>
              </a:rPr>
              <a:t>"Simplifying Teaching, Amplifying Impact."</a:t>
            </a:r>
          </a:p>
        </p:txBody>
      </p:sp>
    </p:spTree>
    <p:extLst>
      <p:ext uri="{BB962C8B-B14F-4D97-AF65-F5344CB8AC3E}">
        <p14:creationId xmlns:p14="http://schemas.microsoft.com/office/powerpoint/2010/main" val="312816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Problem Statement</a:t>
            </a:r>
            <a:endParaRPr lang="en-US" sz="6000" dirty="0"/>
          </a:p>
        </p:txBody>
      </p:sp>
      <p:sp>
        <p:nvSpPr>
          <p:cNvPr id="3" name="Content Placeholder 2"/>
          <p:cNvSpPr>
            <a:spLocks noGrp="1"/>
          </p:cNvSpPr>
          <p:nvPr>
            <p:ph idx="1"/>
          </p:nvPr>
        </p:nvSpPr>
        <p:spPr/>
        <p:txBody>
          <a:bodyPr/>
          <a:lstStyle/>
          <a:p>
            <a:pPr marL="0" indent="0">
              <a:buNone/>
            </a:pPr>
            <a:r>
              <a:rPr lang="en-US" sz="3200" b="1" dirty="0" smtClean="0"/>
              <a:t>Challenges faced by teachers</a:t>
            </a:r>
            <a:r>
              <a:rPr lang="en-US" sz="3200" dirty="0" smtClean="0"/>
              <a:t>:</a:t>
            </a:r>
          </a:p>
          <a:p>
            <a:pPr marL="457200" lvl="1" indent="0">
              <a:buNone/>
            </a:pPr>
            <a:r>
              <a:rPr lang="en-US" sz="3200" dirty="0" smtClean="0"/>
              <a:t>Teachers need to view their timetable for the:</a:t>
            </a:r>
          </a:p>
          <a:p>
            <a:pPr lvl="1"/>
            <a:r>
              <a:rPr lang="en-US" sz="3200" dirty="0" smtClean="0"/>
              <a:t>Daily scheduled classes.</a:t>
            </a:r>
          </a:p>
          <a:p>
            <a:pPr lvl="1"/>
            <a:r>
              <a:rPr lang="en-US" sz="3200" dirty="0" smtClean="0"/>
              <a:t>Tasks and responsibilities assigned by the administration.</a:t>
            </a:r>
          </a:p>
          <a:p>
            <a:pPr lvl="1"/>
            <a:r>
              <a:rPr lang="en-US" sz="3200" dirty="0" smtClean="0"/>
              <a:t>Personal activities.</a:t>
            </a:r>
          </a:p>
          <a:p>
            <a:pPr lvl="1"/>
            <a:endParaRPr lang="en-US" sz="3200" dirty="0" smtClean="0"/>
          </a:p>
          <a:p>
            <a:pPr marL="457200" lvl="1" indent="0">
              <a:buNone/>
            </a:pPr>
            <a:endParaRPr lang="en-US" sz="3200" dirty="0" smtClean="0"/>
          </a:p>
          <a:p>
            <a:pPr marL="0" indent="0">
              <a:buNone/>
            </a:pPr>
            <a:endParaRPr lang="en-US" dirty="0" smtClean="0"/>
          </a:p>
          <a:p>
            <a:endParaRPr lang="en-US" dirty="0"/>
          </a:p>
        </p:txBody>
      </p:sp>
    </p:spTree>
    <p:extLst>
      <p:ext uri="{BB962C8B-B14F-4D97-AF65-F5344CB8AC3E}">
        <p14:creationId xmlns:p14="http://schemas.microsoft.com/office/powerpoint/2010/main" val="1741966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a:t>
            </a:r>
            <a:r>
              <a:rPr lang="en-US" dirty="0" err="1" smtClean="0"/>
              <a:t>REview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2622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Objective of the Project:</a:t>
            </a:r>
          </a:p>
        </p:txBody>
      </p:sp>
      <p:sp>
        <p:nvSpPr>
          <p:cNvPr id="3" name="Content Placeholder 2"/>
          <p:cNvSpPr>
            <a:spLocks noGrp="1"/>
          </p:cNvSpPr>
          <p:nvPr>
            <p:ph idx="1"/>
          </p:nvPr>
        </p:nvSpPr>
        <p:spPr/>
        <p:txBody>
          <a:bodyPr>
            <a:normAutofit fontScale="92500" lnSpcReduction="20000"/>
          </a:bodyPr>
          <a:lstStyle/>
          <a:p>
            <a:pPr marL="0" indent="0">
              <a:buNone/>
            </a:pPr>
            <a:r>
              <a:rPr lang="en-US" sz="3200" b="1" dirty="0"/>
              <a:t>Primary Goal:</a:t>
            </a:r>
            <a:r>
              <a:rPr lang="en-US" sz="3200" dirty="0"/>
              <a:t> </a:t>
            </a:r>
            <a:endParaRPr lang="en-US" sz="3200" dirty="0" smtClean="0"/>
          </a:p>
          <a:p>
            <a:r>
              <a:rPr lang="en-US" sz="3200" dirty="0" smtClean="0"/>
              <a:t>To </a:t>
            </a:r>
            <a:r>
              <a:rPr lang="en-US" sz="3200" dirty="0"/>
              <a:t>develop a digital tool that helps teachers organize their daily tasks, track student progress, manage lesson plans, and ensure easy access to records</a:t>
            </a:r>
            <a:r>
              <a:rPr lang="en-US" sz="3200" dirty="0" smtClean="0"/>
              <a:t>. </a:t>
            </a:r>
          </a:p>
          <a:p>
            <a:pPr marL="0" indent="0">
              <a:buNone/>
            </a:pPr>
            <a:r>
              <a:rPr lang="en-US" sz="3200" b="1" dirty="0" smtClean="0"/>
              <a:t>Specific </a:t>
            </a:r>
            <a:r>
              <a:rPr lang="en-US" sz="3200" b="1" dirty="0"/>
              <a:t>Objectives</a:t>
            </a:r>
            <a:r>
              <a:rPr lang="en-US" sz="3200" b="1" dirty="0" smtClean="0"/>
              <a:t>:</a:t>
            </a:r>
          </a:p>
          <a:p>
            <a:pPr marL="0" indent="0">
              <a:buNone/>
            </a:pPr>
            <a:r>
              <a:rPr lang="en-US" sz="3200" dirty="0" smtClean="0"/>
              <a:t>Improve </a:t>
            </a:r>
            <a:r>
              <a:rPr lang="en-US" sz="3200" dirty="0"/>
              <a:t>efficiency in managing teaching-related tasks</a:t>
            </a:r>
            <a:r>
              <a:rPr lang="en-US" sz="3200" dirty="0" smtClean="0"/>
              <a:t>.</a:t>
            </a:r>
          </a:p>
          <a:p>
            <a:pPr marL="0" indent="0">
              <a:buNone/>
            </a:pPr>
            <a:r>
              <a:rPr lang="en-US" sz="3200" dirty="0" smtClean="0"/>
              <a:t>Provide </a:t>
            </a:r>
            <a:r>
              <a:rPr lang="en-US" sz="3200" dirty="0"/>
              <a:t>a centralized platform for lesson planning, grading, and feedback</a:t>
            </a:r>
            <a:r>
              <a:rPr lang="en-US" sz="3200" dirty="0" smtClean="0"/>
              <a:t>.</a:t>
            </a:r>
          </a:p>
          <a:p>
            <a:pPr marL="0" indent="0">
              <a:buNone/>
            </a:pPr>
            <a:r>
              <a:rPr lang="en-US" sz="3200" dirty="0" smtClean="0"/>
              <a:t>Enhance </a:t>
            </a:r>
            <a:r>
              <a:rPr lang="en-US" sz="3200" dirty="0"/>
              <a:t>communication between teachers and students (e.g., through online feedback).</a:t>
            </a:r>
          </a:p>
        </p:txBody>
      </p:sp>
    </p:spTree>
    <p:extLst>
      <p:ext uri="{BB962C8B-B14F-4D97-AF65-F5344CB8AC3E}">
        <p14:creationId xmlns:p14="http://schemas.microsoft.com/office/powerpoint/2010/main" val="115326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Target Audience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1669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b="1" dirty="0" smtClean="0"/>
              <a:t>Features</a:t>
            </a:r>
            <a:endParaRPr lang="en-US" sz="6000"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6793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449</Words>
  <Application>Microsoft Office PowerPoint</Application>
  <PresentationFormat>Widescreen</PresentationFormat>
  <Paragraphs>58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Agency FB</vt:lpstr>
      <vt:lpstr>Arial</vt:lpstr>
      <vt:lpstr>Bahnschrift SemiLight SemiConde</vt:lpstr>
      <vt:lpstr>Barlow Condensed Black</vt:lpstr>
      <vt:lpstr>Calibri</vt:lpstr>
      <vt:lpstr>Calibri Light</vt:lpstr>
      <vt:lpstr>Office Theme</vt:lpstr>
      <vt:lpstr>Teachers’ Digital Diary</vt:lpstr>
      <vt:lpstr>CECOS UNIVERSITY OF IT AND EMERGING SCIENCES. DEPARTMENT OF COMPUTER SCIENCES</vt:lpstr>
      <vt:lpstr>PowerPoint Presentation</vt:lpstr>
      <vt:lpstr>What is “Teachers' Digital Diary”?</vt:lpstr>
      <vt:lpstr>Problem Statement</vt:lpstr>
      <vt:lpstr>Literature REview</vt:lpstr>
      <vt:lpstr>Objective of the Project:</vt:lpstr>
      <vt:lpstr>Target Audience</vt:lpstr>
      <vt:lpstr>Features</vt:lpstr>
      <vt:lpstr>Technical Approach</vt:lpstr>
      <vt:lpstr>System Architecture</vt:lpstr>
      <vt:lpstr>Project Timeline</vt:lpstr>
      <vt:lpstr>References</vt:lpstr>
      <vt:lpstr>Project Detail:</vt:lpstr>
      <vt:lpstr>Project Detail:</vt:lpstr>
      <vt:lpstr>Project Detail:</vt:lpstr>
      <vt:lpstr>Project Detail: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Teachers’ Digital Diary</dc:title>
  <dc:creator>CECOS</dc:creator>
  <cp:lastModifiedBy>CECOS</cp:lastModifiedBy>
  <cp:revision>11</cp:revision>
  <dcterms:created xsi:type="dcterms:W3CDTF">2024-11-05T04:10:28Z</dcterms:created>
  <dcterms:modified xsi:type="dcterms:W3CDTF">2024-11-07T05:49:30Z</dcterms:modified>
</cp:coreProperties>
</file>