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5fe961ff4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5fe961ff4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5fe961ff4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5fe961ff4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5fe961ff4_0_1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5fe961ff4_0_1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fe961ff4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5fe961ff4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fe961ff4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5fe961ff4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fe961ff4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5fe961ff4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5fe961ff4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5fe961ff4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5fe961f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5fe961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5fe961ff4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5fe961ff4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fe961ff4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5fe961ff4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5fe961ff4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5fe961ff4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5fe961ff4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5fe961ff4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5fe961ff4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5fe961ff4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5fe961ff4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5fe961ff4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eeexplore.ieee.org/document/8679004" TargetMode="External"/><Relationship Id="rId4" Type="http://schemas.openxmlformats.org/officeDocument/2006/relationships/hyperlink" Target="https://ieeexplore.ieee.org/document/7363360" TargetMode="External"/><Relationship Id="rId5" Type="http://schemas.openxmlformats.org/officeDocument/2006/relationships/hyperlink" Target="https://ieeexplore.ieee.org/document/10025129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Diary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“Where Teaching Meets Technology”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Components Used</a:t>
            </a:r>
            <a:endParaRPr b="1"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Front-end:</a:t>
            </a:r>
            <a:r>
              <a:rPr lang="en"/>
              <a:t> HTML (structuring), CSS (styling), JavaScript (interactivity)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Back-end:</a:t>
            </a:r>
            <a:r>
              <a:rPr lang="en"/>
              <a:t> PHP (server-side logic), MySQL (database management system)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IDE:</a:t>
            </a:r>
            <a:r>
              <a:rPr lang="en"/>
              <a:t> Visual Studio Code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Timeline</a:t>
            </a:r>
            <a:endParaRPr b="1"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0200"/>
            <a:ext cx="8839202" cy="366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Approach</a:t>
            </a:r>
            <a:endParaRPr b="1"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Iterative </a:t>
            </a:r>
            <a:r>
              <a:rPr lang="en"/>
              <a:t>method </a:t>
            </a:r>
            <a:r>
              <a:rPr lang="en"/>
              <a:t>of development.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group members and one supervisor.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Back-end and Front-end to be developed simultaneously.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to be evaluated and implemented appropriately.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System Architecture</a:t>
            </a:r>
            <a:endParaRPr b="1"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for: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Personal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Mobile Devices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Teacher’s Digital D</a:t>
            </a:r>
            <a:r>
              <a:rPr b="1" i="1" lang="en"/>
              <a:t>iary</a:t>
            </a:r>
            <a:r>
              <a:rPr lang="en"/>
              <a:t> transforms traditional teaching by </a:t>
            </a:r>
            <a:r>
              <a:rPr lang="en"/>
              <a:t>enabling</a:t>
            </a:r>
            <a:r>
              <a:rPr lang="en"/>
              <a:t> smarter, more efficient education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Its adoption </a:t>
            </a:r>
            <a:r>
              <a:rPr lang="en"/>
              <a:t>requires</a:t>
            </a:r>
            <a:r>
              <a:rPr lang="en"/>
              <a:t> addressing challenges like </a:t>
            </a:r>
            <a:r>
              <a:rPr lang="en"/>
              <a:t>accessibility</a:t>
            </a:r>
            <a:r>
              <a:rPr lang="en"/>
              <a:t> and privacy.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626100" y="2119200"/>
            <a:ext cx="1891800" cy="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-END-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Presented by:</a:t>
            </a:r>
            <a:endParaRPr sz="30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Shireen Jalal Khan</a:t>
            </a:r>
            <a:r>
              <a:rPr lang="en"/>
              <a:t> </a:t>
            </a:r>
            <a:r>
              <a:rPr lang="en"/>
              <a:t>(</a:t>
            </a:r>
            <a:r>
              <a:rPr b="1" lang="en"/>
              <a:t>CU-2265-2021</a:t>
            </a:r>
            <a:r>
              <a:rPr lang="en"/>
              <a:t>)</a:t>
            </a:r>
            <a:br>
              <a:rPr lang="en"/>
            </a:br>
            <a:r>
              <a:rPr b="1" i="1" lang="en"/>
              <a:t>Ahmed Khan</a:t>
            </a:r>
            <a:r>
              <a:rPr i="1" lang="en"/>
              <a:t> </a:t>
            </a:r>
            <a:r>
              <a:rPr lang="en"/>
              <a:t>	      (</a:t>
            </a:r>
            <a:r>
              <a:rPr b="1" lang="en"/>
              <a:t>CU-2082-2021</a:t>
            </a:r>
            <a:r>
              <a:rPr lang="en"/>
              <a:t>)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1700" y="3626725"/>
            <a:ext cx="2104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0">
                <a:solidFill>
                  <a:schemeClr val="dk2"/>
                </a:solidFill>
              </a:rPr>
              <a:t>BSCS-2021-A</a:t>
            </a:r>
            <a:endParaRPr b="1" sz="23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paper-based diaries are often hard to maintain, prone to errors and lack the efficiency and convenience of digital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project proposes a digital solution for managing educational workflows.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offers a range of features that optimize the management of personal and professional schedules.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eachers face numerous challenges in managing their workflows, including lesson planning, attendance tracking and assignment management.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tasks often involve excessive paperwork, time-consuming manual processes, and fragmented tools, leading to inefficiencies and a lack of centralized data access.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develop a digital tool that helps teachers organize their daily tasks, track student progress, manage lesson plans and ensure easy access to records.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 Audience</a:t>
            </a:r>
            <a:endParaRPr b="1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Teachers who need an organized platform to manage their teaching resources, track student progress and plan lessons.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Computer Science </a:t>
            </a:r>
            <a:r>
              <a:rPr lang="en"/>
              <a:t>department</a:t>
            </a:r>
            <a:r>
              <a:rPr lang="en"/>
              <a:t> of CECOS University.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Overview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Intuitive </a:t>
            </a:r>
            <a:r>
              <a:rPr lang="en"/>
              <a:t>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Lesson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Progress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Notes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Reminders and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Support and Tutorials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Literature Review</a:t>
            </a:r>
            <a:endParaRPr b="1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highlight>
                  <a:srgbClr val="FFFFFF"/>
                </a:highlight>
              </a:rPr>
              <a:t>P. M. Elisabeta and M. R. Alexandru, "Comparative Analysis of E-Learning Platforms on The Market," </a:t>
            </a:r>
            <a:r>
              <a:rPr i="1" lang="en" sz="1000">
                <a:highlight>
                  <a:srgbClr val="FFFFFF"/>
                </a:highlight>
              </a:rPr>
              <a:t>2018 10th International Conference on Electronics, Computers and Artificial Intelligence (ECAI)</a:t>
            </a:r>
            <a:r>
              <a:rPr lang="en" sz="1000">
                <a:highlight>
                  <a:srgbClr val="FFFFFF"/>
                </a:highlight>
              </a:rPr>
              <a:t>, Iasi, Romania, 2018, pp. 1-4, doi: 10.1109/ECAI.2018.8679004.</a:t>
            </a:r>
            <a:endParaRPr sz="10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U</a:t>
            </a:r>
            <a:r>
              <a:rPr lang="en" sz="1000">
                <a:highlight>
                  <a:srgbClr val="FFFFFF"/>
                </a:highlight>
              </a:rPr>
              <a:t>RL: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000" u="sng">
                <a:solidFill>
                  <a:srgbClr val="006699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https://ieeexplore.ieee.org/document/8679004</a:t>
            </a:r>
            <a:endParaRPr>
              <a:solidFill>
                <a:srgbClr val="006699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>
                <a:highlight>
                  <a:srgbClr val="FFFFFF"/>
                </a:highlight>
              </a:rPr>
              <a:t>A. Guo and J. Ma, "A Smartphone-Based System for Personal Data Management and Personality Analysis," </a:t>
            </a:r>
            <a:r>
              <a:rPr i="1" lang="en" sz="1000">
                <a:highlight>
                  <a:srgbClr val="FFFFFF"/>
                </a:highlight>
              </a:rPr>
              <a:t>2015 IEEE International Conference on Computer and Information Technology; Ubiquitous Computing and Communications; Dependable, Autonomic and Secure Computing; Pervasive Intelligence and Computing</a:t>
            </a:r>
            <a:r>
              <a:rPr lang="en" sz="1000">
                <a:highlight>
                  <a:srgbClr val="FFFFFF"/>
                </a:highlight>
              </a:rPr>
              <a:t>, Liverpool, UK, 2015, pp. 2114-2122, doi: 10.1109/CIT/IUCC/DASC/PICOM.2015.314.</a:t>
            </a:r>
            <a:endParaRPr sz="1000"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</a:rPr>
              <a:t>URL:</a:t>
            </a:r>
            <a:r>
              <a:rPr lang="en" sz="10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1000" u="sng">
                <a:solidFill>
                  <a:srgbClr val="006699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https://ieeexplore.ieee.org/document/7363360</a:t>
            </a:r>
            <a:endParaRPr>
              <a:solidFill>
                <a:srgbClr val="006699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lang="en" sz="1000"/>
              <a:t>S. F. M. Abraar, D. T. Thuduhenage, V. P. Balasubramaniyam, S. R. Mohanraj, G. Wimalaratne and S. Rajapaksha, "SMART DIARY: Autonomous System for Daily Diary Creation and Prioritization of Daily Activities for Improved Well-Being Using Neural Networks and Machine Learning," </a:t>
            </a:r>
            <a:r>
              <a:rPr i="1" lang="en" sz="1000"/>
              <a:t>2022 4th International Conference on Advancements in Computing (ICAC)</a:t>
            </a:r>
            <a:r>
              <a:rPr lang="en" sz="1000"/>
              <a:t>, Colombo, Sri Lanka, 2022, pp. 78-83, doi: 10.1109/ICAC57685.2022.10025129.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URL: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 u="sng">
                <a:solidFill>
                  <a:srgbClr val="0066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https://ieeexplore.ieee.org/document/10025129</a:t>
            </a:r>
            <a:endParaRPr sz="1700">
              <a:solidFill>
                <a:srgbClr val="0066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Block Diagram</a:t>
            </a:r>
            <a:endParaRPr b="1"/>
          </a:p>
        </p:txBody>
      </p:sp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625" y="661250"/>
            <a:ext cx="500475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