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exend Medium" panose="020B0604020202020204" charset="0"/>
      <p:regular r:id="rId17"/>
      <p:bold r:id="rId18"/>
    </p:embeddedFont>
    <p:embeddedFont>
      <p:font typeface="DM Sans SemiBold" panose="020B0604020202020204" charset="0"/>
      <p:regular r:id="rId19"/>
      <p:bold r:id="rId20"/>
      <p:italic r:id="rId21"/>
      <p:boldItalic r:id="rId22"/>
    </p:embeddedFont>
    <p:embeddedFont>
      <p:font typeface="Lexend" panose="020B0604020202020204" charset="0"/>
      <p:regular r:id="rId23"/>
      <p:bold r:id="rId24"/>
    </p:embeddedFont>
    <p:embeddedFont>
      <p:font typeface="Lexend Light" panose="020B0604020202020204" charset="0"/>
      <p:regular r:id="rId25"/>
      <p:bold r:id="rId26"/>
    </p:embeddedFont>
    <p:embeddedFont>
      <p:font typeface="DM Sans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628cda4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628cda4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1a895e066d_1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1a895e066d_1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1a430f8a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1a430f8a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1a895e066d_1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1a895e066d_1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1a895e066d_1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1a895e066d_1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d628cda4b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d628cda4b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628cda4b4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628cda4b4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628cda4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628cda4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a895e066d_1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a895e066d_1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a895e066d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a895e066d_1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628cda4b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d628cda4b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d628cda4b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d628cda4b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d628cda4b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d628cda4b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d628cda4b4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d628cda4b4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16485" y="2712675"/>
            <a:ext cx="5311200" cy="18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52606" y="832000"/>
            <a:ext cx="24345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5866315" y="66973"/>
            <a:ext cx="2954947" cy="4587953"/>
            <a:chOff x="5866315" y="130139"/>
            <a:chExt cx="2954947" cy="4587953"/>
          </a:xfrm>
        </p:grpSpPr>
        <p:grpSp>
          <p:nvGrpSpPr>
            <p:cNvPr id="14" name="Google Shape;14;p2"/>
            <p:cNvGrpSpPr/>
            <p:nvPr/>
          </p:nvGrpSpPr>
          <p:grpSpPr>
            <a:xfrm rot="1800044">
              <a:off x="7145788" y="375652"/>
              <a:ext cx="1341270" cy="1340671"/>
              <a:chOff x="2441905" y="1248288"/>
              <a:chExt cx="1341300" cy="13407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2442055" y="1248288"/>
                <a:ext cx="1341000" cy="1340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945">
                <a:off x="2567155" y="1373238"/>
                <a:ext cx="1090800" cy="1090800"/>
              </a:xfrm>
              <a:prstGeom prst="flowChartConnector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rot="2400131">
              <a:off x="7078016" y="3672082"/>
              <a:ext cx="868477" cy="868477"/>
              <a:chOff x="5015268" y="2960846"/>
              <a:chExt cx="868500" cy="8685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015268" y="2960846"/>
                <a:ext cx="868500" cy="868500"/>
              </a:xfrm>
              <a:prstGeom prst="roundRect">
                <a:avLst>
                  <a:gd name="adj" fmla="val 1455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5133918" y="3105078"/>
                <a:ext cx="631200" cy="580035"/>
                <a:chOff x="5133582" y="3105408"/>
                <a:chExt cx="631200" cy="580035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 rot="-4902">
                  <a:off x="5133582" y="3105858"/>
                  <a:ext cx="631201" cy="192300"/>
                </a:xfrm>
                <a:prstGeom prst="flowChartConnector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-4902">
                  <a:off x="5133582" y="3300756"/>
                  <a:ext cx="631201" cy="192300"/>
                </a:xfrm>
                <a:prstGeom prst="flowChartConnector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-4902">
                  <a:off x="5133582" y="3492693"/>
                  <a:ext cx="631201" cy="192300"/>
                </a:xfrm>
                <a:prstGeom prst="flowChartConnector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23" name="Google Shape;23;p2"/>
            <p:cNvGrpSpPr/>
            <p:nvPr/>
          </p:nvGrpSpPr>
          <p:grpSpPr>
            <a:xfrm rot="-600240">
              <a:off x="5979971" y="2008184"/>
              <a:ext cx="2727635" cy="1547250"/>
              <a:chOff x="6121180" y="1963945"/>
              <a:chExt cx="2727900" cy="1547400"/>
            </a:xfrm>
          </p:grpSpPr>
          <p:sp>
            <p:nvSpPr>
              <p:cNvPr id="24" name="Google Shape;24;p2"/>
              <p:cNvSpPr/>
              <p:nvPr/>
            </p:nvSpPr>
            <p:spPr>
              <a:xfrm rot="756">
                <a:off x="6121180" y="1964245"/>
                <a:ext cx="2727900" cy="1546800"/>
              </a:xfrm>
              <a:prstGeom prst="roundRect">
                <a:avLst>
                  <a:gd name="adj" fmla="val 804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398209">
                <a:off x="7302225" y="2489024"/>
                <a:ext cx="575700" cy="4974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 rot="-839923">
              <a:off x="6099076" y="520245"/>
              <a:ext cx="889199" cy="1584298"/>
              <a:chOff x="3614175" y="406175"/>
              <a:chExt cx="889200" cy="1584300"/>
            </a:xfrm>
          </p:grpSpPr>
          <p:sp>
            <p:nvSpPr>
              <p:cNvPr id="27" name="Google Shape;27;p2"/>
              <p:cNvSpPr/>
              <p:nvPr/>
            </p:nvSpPr>
            <p:spPr>
              <a:xfrm rot="4652">
                <a:off x="3615375" y="406774"/>
                <a:ext cx="886801" cy="1583102"/>
              </a:xfrm>
              <a:prstGeom prst="roundRect">
                <a:avLst>
                  <a:gd name="adj" fmla="val 11359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4290">
                <a:off x="3698175" y="488088"/>
                <a:ext cx="721201" cy="1100701"/>
              </a:xfrm>
              <a:prstGeom prst="roundRect">
                <a:avLst>
                  <a:gd name="adj" fmla="val 8619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31">
                <a:off x="3682773" y="1655743"/>
                <a:ext cx="752005" cy="252558"/>
              </a:xfrm>
              <a:prstGeom prst="flowChartTerminator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0" name="Google Shape;30;p2"/>
            <p:cNvSpPr/>
            <p:nvPr/>
          </p:nvSpPr>
          <p:spPr>
            <a:xfrm>
              <a:off x="6830386" y="186612"/>
              <a:ext cx="464700" cy="4023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42824" y="3481655"/>
              <a:ext cx="325200" cy="325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88974" y="1467844"/>
              <a:ext cx="325200" cy="325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2400046">
              <a:off x="6545745" y="3772294"/>
              <a:ext cx="428439" cy="428439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2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body" idx="3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0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0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1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1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3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3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3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3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3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3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3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with Image">
  <p:cSld name="TITLE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4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146450" y="186951"/>
            <a:ext cx="4506900" cy="25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3"/>
          </p:nvPr>
        </p:nvSpPr>
        <p:spPr>
          <a:xfrm>
            <a:off x="5145950" y="230050"/>
            <a:ext cx="3420900" cy="17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>
            <a:spLocks noGrp="1"/>
          </p:cNvSpPr>
          <p:nvPr>
            <p:ph type="pic" idx="4"/>
          </p:nvPr>
        </p:nvSpPr>
        <p:spPr>
          <a:xfrm>
            <a:off x="5256200" y="1554480"/>
            <a:ext cx="3200400" cy="451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1">
  <p:cSld name="TITLE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5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146450" y="182880"/>
            <a:ext cx="45069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3"/>
          </p:nvPr>
        </p:nvSpPr>
        <p:spPr>
          <a:xfrm>
            <a:off x="157138" y="3840480"/>
            <a:ext cx="2583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4"/>
          </p:nvPr>
        </p:nvSpPr>
        <p:spPr>
          <a:xfrm>
            <a:off x="3280200" y="3840480"/>
            <a:ext cx="2583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5"/>
          </p:nvPr>
        </p:nvSpPr>
        <p:spPr>
          <a:xfrm>
            <a:off x="6406288" y="3840480"/>
            <a:ext cx="2583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6"/>
          </p:nvPr>
        </p:nvSpPr>
        <p:spPr>
          <a:xfrm>
            <a:off x="154113" y="3566150"/>
            <a:ext cx="2586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7"/>
          </p:nvPr>
        </p:nvSpPr>
        <p:spPr>
          <a:xfrm>
            <a:off x="3280200" y="3566160"/>
            <a:ext cx="2583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8"/>
          </p:nvPr>
        </p:nvSpPr>
        <p:spPr>
          <a:xfrm>
            <a:off x="6406288" y="3566160"/>
            <a:ext cx="2583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2">
  <p:cSld name="TITLE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6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3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4"/>
          </p:nvPr>
        </p:nvSpPr>
        <p:spPr>
          <a:xfrm>
            <a:off x="4114800" y="1538254"/>
            <a:ext cx="22413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5"/>
          </p:nvPr>
        </p:nvSpPr>
        <p:spPr>
          <a:xfrm>
            <a:off x="4114800" y="1263925"/>
            <a:ext cx="22437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6"/>
          </p:nvPr>
        </p:nvSpPr>
        <p:spPr>
          <a:xfrm>
            <a:off x="6492240" y="1538254"/>
            <a:ext cx="22413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7"/>
          </p:nvPr>
        </p:nvSpPr>
        <p:spPr>
          <a:xfrm>
            <a:off x="6492240" y="1263925"/>
            <a:ext cx="22437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8"/>
          </p:nvPr>
        </p:nvSpPr>
        <p:spPr>
          <a:xfrm>
            <a:off x="4114800" y="3763029"/>
            <a:ext cx="22413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subTitle" idx="9"/>
          </p:nvPr>
        </p:nvSpPr>
        <p:spPr>
          <a:xfrm>
            <a:off x="4114800" y="3488700"/>
            <a:ext cx="22437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3"/>
          </p:nvPr>
        </p:nvSpPr>
        <p:spPr>
          <a:xfrm>
            <a:off x="6492240" y="3763029"/>
            <a:ext cx="22413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4"/>
          </p:nvPr>
        </p:nvSpPr>
        <p:spPr>
          <a:xfrm>
            <a:off x="6492240" y="3488700"/>
            <a:ext cx="22437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Left ">
  <p:cSld name="TITLE_1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7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7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708600" y="1371600"/>
            <a:ext cx="3294300" cy="9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3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Right">
  <p:cSld name="TITLE_1_1_1_1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28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5366000" y="1371600"/>
            <a:ext cx="3294300" cy="9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3"/>
          </p:nvPr>
        </p:nvSpPr>
        <p:spPr>
          <a:xfrm>
            <a:off x="5366000" y="2414025"/>
            <a:ext cx="32943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>
  <p:cSld name="TITLE_1_1_1_1_1_2_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29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9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Top">
  <p:cSld name="TITLE_1_1_1_1_1_2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30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0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146450" y="186948"/>
            <a:ext cx="4506900" cy="1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3"/>
          </p:nvPr>
        </p:nvSpPr>
        <p:spPr>
          <a:xfrm>
            <a:off x="5028550" y="230050"/>
            <a:ext cx="3538200" cy="17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Q">
  <p:cSld name="TITLE_1_1_1_1_1_2_1_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5023625" y="657479"/>
            <a:ext cx="3538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cxnSp>
        <p:nvCxnSpPr>
          <p:cNvPr id="222" name="Google Shape;222;p31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31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2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3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146450" y="186948"/>
            <a:ext cx="4506900" cy="12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subTitle" idx="4"/>
          </p:nvPr>
        </p:nvSpPr>
        <p:spPr>
          <a:xfrm>
            <a:off x="5023625" y="218925"/>
            <a:ext cx="35382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body" idx="5"/>
          </p:nvPr>
        </p:nvSpPr>
        <p:spPr>
          <a:xfrm>
            <a:off x="5023625" y="2214467"/>
            <a:ext cx="3538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subTitle" idx="6"/>
          </p:nvPr>
        </p:nvSpPr>
        <p:spPr>
          <a:xfrm>
            <a:off x="5023625" y="1775913"/>
            <a:ext cx="35382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7"/>
          </p:nvPr>
        </p:nvSpPr>
        <p:spPr>
          <a:xfrm>
            <a:off x="5023625" y="3771454"/>
            <a:ext cx="3538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subTitle" idx="8"/>
          </p:nvPr>
        </p:nvSpPr>
        <p:spPr>
          <a:xfrm>
            <a:off x="5023625" y="3332900"/>
            <a:ext cx="35382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>
  <p:cSld name="TITLE_1_1_1_1_1_2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2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146450" y="186949"/>
            <a:ext cx="45069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3"/>
          </p:nvPr>
        </p:nvSpPr>
        <p:spPr>
          <a:xfrm>
            <a:off x="146450" y="2054029"/>
            <a:ext cx="34200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subTitle" idx="4"/>
          </p:nvPr>
        </p:nvSpPr>
        <p:spPr>
          <a:xfrm>
            <a:off x="146450" y="1615475"/>
            <a:ext cx="3423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5"/>
          </p:nvPr>
        </p:nvSpPr>
        <p:spPr>
          <a:xfrm>
            <a:off x="146450" y="3418408"/>
            <a:ext cx="34200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subTitle" idx="6"/>
          </p:nvPr>
        </p:nvSpPr>
        <p:spPr>
          <a:xfrm>
            <a:off x="146450" y="2979854"/>
            <a:ext cx="3423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42" name="Google Shape;242;p32"/>
          <p:cNvSpPr txBox="1">
            <a:spLocks noGrp="1"/>
          </p:cNvSpPr>
          <p:nvPr>
            <p:ph type="body" idx="7"/>
          </p:nvPr>
        </p:nvSpPr>
        <p:spPr>
          <a:xfrm>
            <a:off x="3879320" y="2054029"/>
            <a:ext cx="34200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subTitle" idx="8"/>
          </p:nvPr>
        </p:nvSpPr>
        <p:spPr>
          <a:xfrm>
            <a:off x="3879320" y="1615475"/>
            <a:ext cx="3423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9"/>
          </p:nvPr>
        </p:nvSpPr>
        <p:spPr>
          <a:xfrm>
            <a:off x="3879320" y="3418408"/>
            <a:ext cx="34200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subTitle" idx="13"/>
          </p:nvPr>
        </p:nvSpPr>
        <p:spPr>
          <a:xfrm>
            <a:off x="3879320" y="2979854"/>
            <a:ext cx="3423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TITLE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3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3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38138" y="490548"/>
            <a:ext cx="2583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body" idx="4"/>
          </p:nvPr>
        </p:nvSpPr>
        <p:spPr>
          <a:xfrm>
            <a:off x="3280200" y="490548"/>
            <a:ext cx="2583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5"/>
          </p:nvPr>
        </p:nvSpPr>
        <p:spPr>
          <a:xfrm>
            <a:off x="6025288" y="490548"/>
            <a:ext cx="2583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33"/>
          <p:cNvSpPr txBox="1">
            <a:spLocks noGrp="1"/>
          </p:cNvSpPr>
          <p:nvPr>
            <p:ph type="subTitle" idx="6"/>
          </p:nvPr>
        </p:nvSpPr>
        <p:spPr>
          <a:xfrm>
            <a:off x="535113" y="216218"/>
            <a:ext cx="2586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subTitle" idx="7"/>
          </p:nvPr>
        </p:nvSpPr>
        <p:spPr>
          <a:xfrm>
            <a:off x="3280200" y="216228"/>
            <a:ext cx="2583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8"/>
          </p:nvPr>
        </p:nvSpPr>
        <p:spPr>
          <a:xfrm>
            <a:off x="6025288" y="216228"/>
            <a:ext cx="2583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Phone Blank">
  <p:cSld name="TITLE_1_1_1_1_1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/>
          <p:nvPr/>
        </p:nvSpPr>
        <p:spPr>
          <a:xfrm>
            <a:off x="4830625" y="579550"/>
            <a:ext cx="3188700" cy="6824700"/>
          </a:xfrm>
          <a:prstGeom prst="roundRect">
            <a:avLst>
              <a:gd name="adj" fmla="val 1656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9" name="Google Shape;259;p34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3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4625575" y="4726725"/>
            <a:ext cx="3598800" cy="4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265" name="Google Shape;265;p34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Phone with Image">
  <p:cSld name="TITLE_1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body" idx="3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>
            <a:endParaRPr/>
          </a:p>
        </p:txBody>
      </p:sp>
      <p:cxnSp>
        <p:nvCxnSpPr>
          <p:cNvPr id="272" name="Google Shape;272;p35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5"/>
          <p:cNvSpPr>
            <a:spLocks noGrp="1"/>
          </p:cNvSpPr>
          <p:nvPr>
            <p:ph type="pic" idx="4"/>
          </p:nvPr>
        </p:nvSpPr>
        <p:spPr>
          <a:xfrm>
            <a:off x="4839625" y="589800"/>
            <a:ext cx="3169800" cy="6802500"/>
          </a:xfrm>
          <a:prstGeom prst="roundRect">
            <a:avLst>
              <a:gd name="adj" fmla="val 1657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 Library">
  <p:cSld name="TITLE_1_1_1_1_1_1_1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>
            <a:spLocks noGrp="1"/>
          </p:cNvSpPr>
          <p:nvPr>
            <p:ph type="pic" idx="2"/>
          </p:nvPr>
        </p:nvSpPr>
        <p:spPr>
          <a:xfrm>
            <a:off x="4506725" y="1592725"/>
            <a:ext cx="4389000" cy="2724900"/>
          </a:xfrm>
          <a:prstGeom prst="roundRect">
            <a:avLst>
              <a:gd name="adj" fmla="val 729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36"/>
          <p:cNvSpPr>
            <a:spLocks noGrp="1"/>
          </p:cNvSpPr>
          <p:nvPr>
            <p:ph type="pic" idx="3"/>
          </p:nvPr>
        </p:nvSpPr>
        <p:spPr>
          <a:xfrm>
            <a:off x="2058025" y="1592725"/>
            <a:ext cx="1947600" cy="2724900"/>
          </a:xfrm>
          <a:prstGeom prst="roundRect">
            <a:avLst>
              <a:gd name="adj" fmla="val 8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36"/>
          <p:cNvSpPr>
            <a:spLocks noGrp="1"/>
          </p:cNvSpPr>
          <p:nvPr>
            <p:ph type="pic" idx="4"/>
          </p:nvPr>
        </p:nvSpPr>
        <p:spPr>
          <a:xfrm>
            <a:off x="244425" y="1592725"/>
            <a:ext cx="1312500" cy="2724900"/>
          </a:xfrm>
          <a:prstGeom prst="roundRect">
            <a:avLst>
              <a:gd name="adj" fmla="val 1657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36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2047975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450672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cxnSp>
        <p:nvCxnSpPr>
          <p:cNvPr id="281" name="Google Shape;281;p36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6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type="body" idx="5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 Library - No Images">
  <p:cSld name="TITLE_1_1_1_1_1_1_1_1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287" name="Google Shape;287;p37"/>
          <p:cNvSpPr txBox="1"/>
          <p:nvPr/>
        </p:nvSpPr>
        <p:spPr>
          <a:xfrm>
            <a:off x="2047950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450667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cxnSp>
        <p:nvCxnSpPr>
          <p:cNvPr id="289" name="Google Shape;289;p37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37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>
            <a:spLocks noGrp="1"/>
          </p:cNvSpPr>
          <p:nvPr>
            <p:ph type="body" idx="1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92" name="Google Shape;292;p37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96" name="Google Shape;296;p3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97" name="Google Shape;297;p3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3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800" y="108525"/>
            <a:ext cx="88068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exend Medium"/>
              <a:buNone/>
              <a:defRPr sz="70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9800" y="2829950"/>
            <a:ext cx="8520600" cy="1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7900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ieeexplore.ieee.org/document/10025129" TargetMode="External"/><Relationship Id="rId4" Type="http://schemas.openxmlformats.org/officeDocument/2006/relationships/hyperlink" Target="https://ieeexplore.ieee.org/document/736336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55625" y="1487800"/>
            <a:ext cx="50010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Smart Diary – Teachers’ Personal Digital Assistant</a:t>
            </a:r>
            <a:endParaRPr sz="3300"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825075" y="2884900"/>
            <a:ext cx="366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“Where Teaching Meets Technology”</a:t>
            </a:r>
            <a:endParaRPr i="1"/>
          </a:p>
        </p:txBody>
      </p:sp>
      <p:sp>
        <p:nvSpPr>
          <p:cNvPr id="309" name="Google Shape;309;p40"/>
          <p:cNvSpPr txBox="1">
            <a:spLocks noGrp="1"/>
          </p:cNvSpPr>
          <p:nvPr>
            <p:ph type="body" idx="3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03/12/2024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725" y="4687625"/>
            <a:ext cx="900563" cy="48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 txBox="1">
            <a:spLocks noGrp="1"/>
          </p:cNvSpPr>
          <p:nvPr>
            <p:ph type="title"/>
          </p:nvPr>
        </p:nvSpPr>
        <p:spPr>
          <a:xfrm>
            <a:off x="2151300" y="342900"/>
            <a:ext cx="4841400" cy="1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Components Used</a:t>
            </a:r>
            <a:endParaRPr sz="4000"/>
          </a:p>
        </p:txBody>
      </p:sp>
      <p:sp>
        <p:nvSpPr>
          <p:cNvPr id="554" name="Google Shape;554;p49"/>
          <p:cNvSpPr txBox="1">
            <a:spLocks noGrp="1"/>
          </p:cNvSpPr>
          <p:nvPr>
            <p:ph type="subTitle" idx="4294967295"/>
          </p:nvPr>
        </p:nvSpPr>
        <p:spPr>
          <a:xfrm>
            <a:off x="207400" y="1549150"/>
            <a:ext cx="8161800" cy="23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Front-end:</a:t>
            </a:r>
            <a:r>
              <a:rPr lang="en" sz="1600"/>
              <a:t> HTML (structuring), CSS (styling), JavaScript (interactivity)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latin typeface="Lexend"/>
                <a:ea typeface="Lexend"/>
                <a:cs typeface="Lexend"/>
                <a:sym typeface="Lexend"/>
              </a:rPr>
              <a:t>Back-end:</a:t>
            </a: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 PHP (server-side logic), MySQL (database management system)</a:t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/>
              <a:t>IDE:</a:t>
            </a:r>
            <a:r>
              <a:rPr lang="en" sz="1600"/>
              <a:t> Visual Studio Code</a:t>
            </a:r>
            <a:endParaRPr sz="1600"/>
          </a:p>
        </p:txBody>
      </p:sp>
      <p:sp>
        <p:nvSpPr>
          <p:cNvPr id="555" name="Google Shape;555;p49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"/>
          <p:cNvSpPr txBox="1">
            <a:spLocks noGrp="1"/>
          </p:cNvSpPr>
          <p:nvPr>
            <p:ph type="title"/>
          </p:nvPr>
        </p:nvSpPr>
        <p:spPr>
          <a:xfrm>
            <a:off x="146450" y="186949"/>
            <a:ext cx="45069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Block Diagram</a:t>
            </a:r>
            <a:endParaRPr sz="3800"/>
          </a:p>
        </p:txBody>
      </p:sp>
      <p:sp>
        <p:nvSpPr>
          <p:cNvPr id="561" name="Google Shape;561;p50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62" name="Google Shape;56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9625" y="661250"/>
            <a:ext cx="500475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1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68" name="Google Shape;568;p51"/>
          <p:cNvSpPr/>
          <p:nvPr/>
        </p:nvSpPr>
        <p:spPr>
          <a:xfrm>
            <a:off x="652399" y="2286000"/>
            <a:ext cx="7848600" cy="285900"/>
          </a:xfrm>
          <a:prstGeom prst="rect">
            <a:avLst/>
          </a:prstGeom>
          <a:gradFill>
            <a:gsLst>
              <a:gs pos="0">
                <a:srgbClr val="B24F29"/>
              </a:gs>
              <a:gs pos="100000">
                <a:srgbClr val="B24F29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1"/>
          <p:cNvSpPr txBox="1"/>
          <p:nvPr/>
        </p:nvSpPr>
        <p:spPr>
          <a:xfrm>
            <a:off x="700025" y="2359100"/>
            <a:ext cx="4026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</a:t>
            </a:r>
            <a:endParaRPr sz="1100"/>
          </a:p>
        </p:txBody>
      </p:sp>
      <p:sp>
        <p:nvSpPr>
          <p:cNvPr id="570" name="Google Shape;570;p51"/>
          <p:cNvSpPr txBox="1"/>
          <p:nvPr/>
        </p:nvSpPr>
        <p:spPr>
          <a:xfrm>
            <a:off x="1679924" y="2359105"/>
            <a:ext cx="567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571" name="Google Shape;571;p51"/>
          <p:cNvSpPr txBox="1"/>
          <p:nvPr/>
        </p:nvSpPr>
        <p:spPr>
          <a:xfrm>
            <a:off x="2659825" y="2359105"/>
            <a:ext cx="567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/>
          </a:p>
        </p:txBody>
      </p:sp>
      <p:sp>
        <p:nvSpPr>
          <p:cNvPr id="572" name="Google Shape;572;p51"/>
          <p:cNvSpPr txBox="1"/>
          <p:nvPr/>
        </p:nvSpPr>
        <p:spPr>
          <a:xfrm>
            <a:off x="3639725" y="2359105"/>
            <a:ext cx="567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/>
          </a:p>
        </p:txBody>
      </p:sp>
      <p:sp>
        <p:nvSpPr>
          <p:cNvPr id="573" name="Google Shape;573;p51"/>
          <p:cNvSpPr txBox="1"/>
          <p:nvPr/>
        </p:nvSpPr>
        <p:spPr>
          <a:xfrm>
            <a:off x="4619625" y="2359105"/>
            <a:ext cx="567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/>
          </a:p>
        </p:txBody>
      </p:sp>
      <p:sp>
        <p:nvSpPr>
          <p:cNvPr id="574" name="Google Shape;574;p51"/>
          <p:cNvSpPr txBox="1"/>
          <p:nvPr/>
        </p:nvSpPr>
        <p:spPr>
          <a:xfrm>
            <a:off x="5599525" y="2359100"/>
            <a:ext cx="1716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100"/>
          </a:p>
        </p:txBody>
      </p:sp>
      <p:sp>
        <p:nvSpPr>
          <p:cNvPr id="575" name="Google Shape;575;p51"/>
          <p:cNvSpPr txBox="1"/>
          <p:nvPr/>
        </p:nvSpPr>
        <p:spPr>
          <a:xfrm>
            <a:off x="6579424" y="2359100"/>
            <a:ext cx="1716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100"/>
          </a:p>
        </p:txBody>
      </p:sp>
      <p:sp>
        <p:nvSpPr>
          <p:cNvPr id="576" name="Google Shape;576;p51"/>
          <p:cNvSpPr txBox="1"/>
          <p:nvPr/>
        </p:nvSpPr>
        <p:spPr>
          <a:xfrm>
            <a:off x="7559324" y="2359100"/>
            <a:ext cx="1716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100"/>
          </a:p>
        </p:txBody>
      </p:sp>
      <p:cxnSp>
        <p:nvCxnSpPr>
          <p:cNvPr id="577" name="Google Shape;577;p51"/>
          <p:cNvCxnSpPr/>
          <p:nvPr/>
        </p:nvCxnSpPr>
        <p:spPr>
          <a:xfrm>
            <a:off x="1632299" y="23526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8" name="Google Shape;578;p51"/>
          <p:cNvCxnSpPr/>
          <p:nvPr/>
        </p:nvCxnSpPr>
        <p:spPr>
          <a:xfrm>
            <a:off x="2612199" y="23526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9" name="Google Shape;579;p51"/>
          <p:cNvCxnSpPr/>
          <p:nvPr/>
        </p:nvCxnSpPr>
        <p:spPr>
          <a:xfrm>
            <a:off x="3592100" y="23526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0" name="Google Shape;580;p51"/>
          <p:cNvCxnSpPr/>
          <p:nvPr/>
        </p:nvCxnSpPr>
        <p:spPr>
          <a:xfrm>
            <a:off x="4572000" y="23526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1" name="Google Shape;581;p51"/>
          <p:cNvCxnSpPr/>
          <p:nvPr/>
        </p:nvCxnSpPr>
        <p:spPr>
          <a:xfrm>
            <a:off x="5551900" y="23526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2" name="Google Shape;582;p51"/>
          <p:cNvCxnSpPr/>
          <p:nvPr/>
        </p:nvCxnSpPr>
        <p:spPr>
          <a:xfrm>
            <a:off x="6531800" y="23526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3" name="Google Shape;583;p51"/>
          <p:cNvCxnSpPr/>
          <p:nvPr/>
        </p:nvCxnSpPr>
        <p:spPr>
          <a:xfrm>
            <a:off x="7511701" y="2352675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4" name="Google Shape;584;p51"/>
          <p:cNvSpPr/>
          <p:nvPr/>
        </p:nvSpPr>
        <p:spPr>
          <a:xfrm rot="10800000" flipH="1">
            <a:off x="706611" y="2143125"/>
            <a:ext cx="171600" cy="190500"/>
          </a:xfrm>
          <a:prstGeom prst="triangle">
            <a:avLst>
              <a:gd name="adj" fmla="val 50000"/>
            </a:avLst>
          </a:prstGeom>
          <a:solidFill>
            <a:srgbClr val="1AAA4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1"/>
          <p:cNvSpPr/>
          <p:nvPr/>
        </p:nvSpPr>
        <p:spPr>
          <a:xfrm rot="10800000" flipH="1">
            <a:off x="2246455" y="2143125"/>
            <a:ext cx="171600" cy="190500"/>
          </a:xfrm>
          <a:prstGeom prst="triangle">
            <a:avLst>
              <a:gd name="adj" fmla="val 50000"/>
            </a:avLst>
          </a:prstGeom>
          <a:solidFill>
            <a:srgbClr val="B20E1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1"/>
          <p:cNvSpPr/>
          <p:nvPr/>
        </p:nvSpPr>
        <p:spPr>
          <a:xfrm rot="10800000" flipH="1">
            <a:off x="3716306" y="2143125"/>
            <a:ext cx="171600" cy="190500"/>
          </a:xfrm>
          <a:prstGeom prst="triangle">
            <a:avLst>
              <a:gd name="adj" fmla="val 50000"/>
            </a:avLst>
          </a:prstGeom>
          <a:solidFill>
            <a:srgbClr val="7373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1"/>
          <p:cNvSpPr/>
          <p:nvPr/>
        </p:nvSpPr>
        <p:spPr>
          <a:xfrm rot="10800000" flipH="1">
            <a:off x="5746099" y="2143125"/>
            <a:ext cx="171600" cy="190500"/>
          </a:xfrm>
          <a:prstGeom prst="triangle">
            <a:avLst>
              <a:gd name="adj" fmla="val 50000"/>
            </a:avLst>
          </a:prstGeom>
          <a:solidFill>
            <a:srgbClr val="7373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1"/>
          <p:cNvSpPr/>
          <p:nvPr/>
        </p:nvSpPr>
        <p:spPr>
          <a:xfrm rot="10800000" flipH="1">
            <a:off x="7215949" y="2143125"/>
            <a:ext cx="171600" cy="190500"/>
          </a:xfrm>
          <a:prstGeom prst="triangle">
            <a:avLst>
              <a:gd name="adj" fmla="val 50000"/>
            </a:avLst>
          </a:prstGeom>
          <a:solidFill>
            <a:srgbClr val="B20E1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1"/>
          <p:cNvSpPr/>
          <p:nvPr/>
        </p:nvSpPr>
        <p:spPr>
          <a:xfrm rot="10800000" flipH="1">
            <a:off x="8405828" y="2143125"/>
            <a:ext cx="171600" cy="190500"/>
          </a:xfrm>
          <a:prstGeom prst="triangle">
            <a:avLst>
              <a:gd name="adj" fmla="val 50000"/>
            </a:avLst>
          </a:prstGeom>
          <a:solidFill>
            <a:srgbClr val="1AAA4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1"/>
          <p:cNvSpPr/>
          <p:nvPr/>
        </p:nvSpPr>
        <p:spPr>
          <a:xfrm>
            <a:off x="1826497" y="2524125"/>
            <a:ext cx="171600" cy="190500"/>
          </a:xfrm>
          <a:prstGeom prst="triangle">
            <a:avLst>
              <a:gd name="adj" fmla="val 50000"/>
            </a:avLst>
          </a:prstGeom>
          <a:solidFill>
            <a:srgbClr val="7373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1"/>
          <p:cNvSpPr/>
          <p:nvPr/>
        </p:nvSpPr>
        <p:spPr>
          <a:xfrm>
            <a:off x="4766198" y="2524125"/>
            <a:ext cx="171600" cy="190500"/>
          </a:xfrm>
          <a:prstGeom prst="triangle">
            <a:avLst>
              <a:gd name="adj" fmla="val 50000"/>
            </a:avLst>
          </a:prstGeom>
          <a:solidFill>
            <a:srgbClr val="7373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1"/>
          <p:cNvSpPr/>
          <p:nvPr/>
        </p:nvSpPr>
        <p:spPr>
          <a:xfrm>
            <a:off x="7985871" y="2524125"/>
            <a:ext cx="171600" cy="190500"/>
          </a:xfrm>
          <a:prstGeom prst="triangle">
            <a:avLst>
              <a:gd name="adj" fmla="val 50000"/>
            </a:avLst>
          </a:prstGeom>
          <a:solidFill>
            <a:srgbClr val="73737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1"/>
          <p:cNvSpPr txBox="1"/>
          <p:nvPr/>
        </p:nvSpPr>
        <p:spPr>
          <a:xfrm>
            <a:off x="193326" y="1932555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24332"/>
                </a:solidFill>
                <a:latin typeface="Calibri"/>
                <a:ea typeface="Calibri"/>
                <a:cs typeface="Calibri"/>
                <a:sym typeface="Calibri"/>
              </a:rPr>
              <a:t>Project approval and defense</a:t>
            </a:r>
            <a:endParaRPr sz="800" b="1">
              <a:solidFill>
                <a:srgbClr val="6243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1"/>
          <p:cNvSpPr txBox="1"/>
          <p:nvPr/>
        </p:nvSpPr>
        <p:spPr>
          <a:xfrm>
            <a:off x="1861565" y="1813874"/>
            <a:ext cx="942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24332"/>
                </a:solidFill>
                <a:latin typeface="Calibri"/>
                <a:ea typeface="Calibri"/>
                <a:cs typeface="Calibri"/>
                <a:sym typeface="Calibri"/>
              </a:rPr>
              <a:t>Design Mockups, Framework Setup</a:t>
            </a:r>
            <a:endParaRPr sz="800" b="1">
              <a:solidFill>
                <a:srgbClr val="6243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1"/>
          <p:cNvSpPr txBox="1"/>
          <p:nvPr/>
        </p:nvSpPr>
        <p:spPr>
          <a:xfrm>
            <a:off x="3335637" y="1927059"/>
            <a:ext cx="943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24332"/>
                </a:solidFill>
                <a:latin typeface="Calibri"/>
                <a:ea typeface="Calibri"/>
                <a:cs typeface="Calibri"/>
                <a:sym typeface="Calibri"/>
              </a:rPr>
              <a:t>Feature Development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1"/>
          <p:cNvSpPr txBox="1"/>
          <p:nvPr/>
        </p:nvSpPr>
        <p:spPr>
          <a:xfrm>
            <a:off x="4940099" y="1859402"/>
            <a:ext cx="17907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24332"/>
                </a:solidFill>
                <a:latin typeface="Calibri"/>
                <a:ea typeface="Calibri"/>
                <a:cs typeface="Calibri"/>
                <a:sym typeface="Calibri"/>
              </a:rPr>
              <a:t>Progress Report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1"/>
          <p:cNvSpPr txBox="1"/>
          <p:nvPr/>
        </p:nvSpPr>
        <p:spPr>
          <a:xfrm>
            <a:off x="7025735" y="1428608"/>
            <a:ext cx="55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24332"/>
                </a:solidFill>
                <a:latin typeface="Calibri"/>
                <a:ea typeface="Calibri"/>
                <a:cs typeface="Calibri"/>
                <a:sym typeface="Calibri"/>
              </a:rPr>
              <a:t>Final Testing +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24332"/>
                </a:solidFill>
                <a:latin typeface="Calibri"/>
                <a:ea typeface="Calibri"/>
                <a:cs typeface="Calibri"/>
                <a:sym typeface="Calibri"/>
              </a:rPr>
              <a:t>User Feedback Collection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1"/>
          <p:cNvSpPr txBox="1"/>
          <p:nvPr/>
        </p:nvSpPr>
        <p:spPr>
          <a:xfrm>
            <a:off x="8037179" y="1807447"/>
            <a:ext cx="914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24332"/>
                </a:solidFill>
                <a:latin typeface="Calibri"/>
                <a:ea typeface="Calibri"/>
                <a:cs typeface="Calibri"/>
                <a:sym typeface="Calibri"/>
              </a:rPr>
              <a:t>Final project checkpoint and close</a:t>
            </a:r>
            <a:endParaRPr sz="1100"/>
          </a:p>
        </p:txBody>
      </p:sp>
      <p:sp>
        <p:nvSpPr>
          <p:cNvPr id="599" name="Google Shape;599;p51"/>
          <p:cNvSpPr txBox="1"/>
          <p:nvPr/>
        </p:nvSpPr>
        <p:spPr>
          <a:xfrm>
            <a:off x="1247663" y="2793992"/>
            <a:ext cx="1333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24332"/>
                </a:solidFill>
                <a:latin typeface="Calibri"/>
                <a:ea typeface="Calibri"/>
                <a:cs typeface="Calibri"/>
                <a:sym typeface="Calibri"/>
              </a:rPr>
              <a:t>Research and Planning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1"/>
          <p:cNvSpPr txBox="1"/>
          <p:nvPr/>
        </p:nvSpPr>
        <p:spPr>
          <a:xfrm>
            <a:off x="4311362" y="2793992"/>
            <a:ext cx="1076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24332"/>
                </a:solidFill>
                <a:latin typeface="Calibri"/>
                <a:ea typeface="Calibri"/>
                <a:cs typeface="Calibri"/>
                <a:sym typeface="Calibri"/>
              </a:rPr>
              <a:t>Integration and Testing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1"/>
          <p:cNvSpPr txBox="1"/>
          <p:nvPr/>
        </p:nvSpPr>
        <p:spPr>
          <a:xfrm>
            <a:off x="7512716" y="2793992"/>
            <a:ext cx="1104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24332"/>
                </a:solidFill>
                <a:latin typeface="Calibri"/>
                <a:ea typeface="Calibri"/>
                <a:cs typeface="Calibri"/>
                <a:sym typeface="Calibri"/>
              </a:rPr>
              <a:t>Initial Rollout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1"/>
          <p:cNvSpPr txBox="1"/>
          <p:nvPr/>
        </p:nvSpPr>
        <p:spPr>
          <a:xfrm>
            <a:off x="3410775" y="301850"/>
            <a:ext cx="2263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Timeline</a:t>
            </a:r>
            <a:endParaRPr sz="4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2"/>
          <p:cNvSpPr txBox="1">
            <a:spLocks noGrp="1"/>
          </p:cNvSpPr>
          <p:nvPr>
            <p:ph type="title"/>
          </p:nvPr>
        </p:nvSpPr>
        <p:spPr>
          <a:xfrm>
            <a:off x="2287475" y="342900"/>
            <a:ext cx="5020500" cy="9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08" name="Google Shape;608;p52"/>
          <p:cNvSpPr txBox="1">
            <a:spLocks noGrp="1"/>
          </p:cNvSpPr>
          <p:nvPr>
            <p:ph type="body" idx="3"/>
          </p:nvPr>
        </p:nvSpPr>
        <p:spPr>
          <a:xfrm>
            <a:off x="244425" y="1244650"/>
            <a:ext cx="83067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P. M. Elisabeta and M. R. Alexandru, "Comparative Analysis of E-Learning Platforms on The Market," 2018 10th International Conference on Electronics, Computers and Artificial Intelligence (ECAI), Iasi, Romania, 2018, pp. 1-4, doi: 10.1109/ECAI.2018.8679004.</a:t>
            </a:r>
            <a:endParaRPr sz="9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/>
              <a:t>URL:</a:t>
            </a:r>
            <a:r>
              <a:rPr lang="en" sz="1000"/>
              <a:t> </a:t>
            </a:r>
            <a:r>
              <a:rPr lang="en" sz="10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https://ieeexplore.ieee.org/document/8679004</a:t>
            </a:r>
            <a:endParaRPr sz="1000">
              <a:solidFill>
                <a:srgbClr val="4A86E8"/>
              </a:solidFill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A. Guo and J. Ma, "A Smartphone-Based System for Personal Data Management and Personality Analysis," 2015 IEEE International Conference on Computer and Information Technology; Ubiquitous Computing and Communications; Dependable, Autonomic and Secure Computing; Pervasive Intelligence and Computing, Liverpool, UK, 2015, pp. 2114-2122, doi: 10.1109/CIT/IUCC/DASC/PICOM.2015.314.</a:t>
            </a:r>
            <a:endParaRPr sz="9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/>
              <a:t>URL:</a:t>
            </a:r>
            <a:r>
              <a:rPr lang="en" sz="1000"/>
              <a:t> </a:t>
            </a:r>
            <a:r>
              <a:rPr lang="en" sz="10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https://ieeexplore.ieee.org/document/7363360</a:t>
            </a:r>
            <a:endParaRPr sz="1000">
              <a:solidFill>
                <a:srgbClr val="4A86E8"/>
              </a:solidFill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S. F. M. Abraar, D. T. Thuduhenage, V. P. Balasubramaniyam, S. R. Mohanraj, G. Wimalaratne and S. Rajapaksha, "SMART DIARY: Autonomous System for Daily Diary Creation and Prioritization of Daily Activities for Improved Well-Being Using Neural Networks and Machine Learning," 2022 4th International Conference on Advancements in Computing (ICAC), Colombo, Sri Lanka, 2022, pp. 78-83, doi: 10.1109/ICAC57685.2022.10025129.</a:t>
            </a:r>
            <a:endParaRPr sz="9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b="1"/>
              <a:t>URL:</a:t>
            </a:r>
            <a:r>
              <a:rPr lang="en" sz="1000"/>
              <a:t> </a:t>
            </a:r>
            <a:r>
              <a:rPr lang="en" sz="1000" u="sng">
                <a:solidFill>
                  <a:srgbClr val="4A86E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https://ieeexplore.ieee.org/document/10025129</a:t>
            </a:r>
            <a:endParaRPr sz="1000">
              <a:solidFill>
                <a:srgbClr val="4A86E8"/>
              </a:solidFill>
            </a:endParaRPr>
          </a:p>
        </p:txBody>
      </p:sp>
      <p:sp>
        <p:nvSpPr>
          <p:cNvPr id="609" name="Google Shape;609;p52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3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15" name="Google Shape;615;p53"/>
          <p:cNvSpPr txBox="1">
            <a:spLocks noGrp="1"/>
          </p:cNvSpPr>
          <p:nvPr>
            <p:ph type="body" idx="2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616" name="Google Shape;616;p53"/>
          <p:cNvSpPr txBox="1">
            <a:spLocks noGrp="1"/>
          </p:cNvSpPr>
          <p:nvPr>
            <p:ph type="title"/>
          </p:nvPr>
        </p:nvSpPr>
        <p:spPr>
          <a:xfrm>
            <a:off x="244425" y="709337"/>
            <a:ext cx="45069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3"/>
          <p:cNvSpPr/>
          <p:nvPr/>
        </p:nvSpPr>
        <p:spPr>
          <a:xfrm rot="2256736">
            <a:off x="6874094" y="474334"/>
            <a:ext cx="263962" cy="2639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8" name="Google Shape;618;p53"/>
          <p:cNvSpPr/>
          <p:nvPr/>
        </p:nvSpPr>
        <p:spPr>
          <a:xfrm>
            <a:off x="7147097" y="964029"/>
            <a:ext cx="178500" cy="178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9" name="Google Shape;619;p53"/>
          <p:cNvSpPr/>
          <p:nvPr/>
        </p:nvSpPr>
        <p:spPr>
          <a:xfrm>
            <a:off x="8680617" y="688155"/>
            <a:ext cx="178500" cy="17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0" name="Google Shape;620;p53"/>
          <p:cNvSpPr/>
          <p:nvPr/>
        </p:nvSpPr>
        <p:spPr>
          <a:xfrm rot="-238458">
            <a:off x="8637863" y="1406396"/>
            <a:ext cx="264035" cy="26403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21" name="Google Shape;621;p53"/>
          <p:cNvGrpSpPr/>
          <p:nvPr/>
        </p:nvGrpSpPr>
        <p:grpSpPr>
          <a:xfrm rot="1199926">
            <a:off x="7463185" y="411307"/>
            <a:ext cx="967500" cy="1331646"/>
            <a:chOff x="5467965" y="599366"/>
            <a:chExt cx="967500" cy="1331646"/>
          </a:xfrm>
        </p:grpSpPr>
        <p:sp>
          <p:nvSpPr>
            <p:cNvPr id="622" name="Google Shape;622;p53"/>
            <p:cNvSpPr/>
            <p:nvPr/>
          </p:nvSpPr>
          <p:spPr>
            <a:xfrm>
              <a:off x="5467965" y="724412"/>
              <a:ext cx="967500" cy="120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53"/>
            <p:cNvSpPr/>
            <p:nvPr/>
          </p:nvSpPr>
          <p:spPr>
            <a:xfrm rot="3677">
              <a:off x="5671215" y="599666"/>
              <a:ext cx="561000" cy="173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624" name="Google Shape;624;p53"/>
            <p:cNvGrpSpPr/>
            <p:nvPr/>
          </p:nvGrpSpPr>
          <p:grpSpPr>
            <a:xfrm>
              <a:off x="5572786" y="894839"/>
              <a:ext cx="757859" cy="865745"/>
              <a:chOff x="5556250" y="851150"/>
              <a:chExt cx="757859" cy="865745"/>
            </a:xfrm>
          </p:grpSpPr>
          <p:cxnSp>
            <p:nvCxnSpPr>
              <p:cNvPr id="625" name="Google Shape;625;p53"/>
              <p:cNvCxnSpPr/>
              <p:nvPr/>
            </p:nvCxnSpPr>
            <p:spPr>
              <a:xfrm rot="-29499">
                <a:off x="5786080" y="1211141"/>
                <a:ext cx="52441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53"/>
              <p:cNvCxnSpPr/>
              <p:nvPr/>
            </p:nvCxnSpPr>
            <p:spPr>
              <a:xfrm rot="-29499">
                <a:off x="5787867" y="1438320"/>
                <a:ext cx="52441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53"/>
              <p:cNvCxnSpPr/>
              <p:nvPr/>
            </p:nvCxnSpPr>
            <p:spPr>
              <a:xfrm rot="-29499">
                <a:off x="5789699" y="1665500"/>
                <a:ext cx="52441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8" name="Google Shape;628;p53"/>
              <p:cNvSpPr/>
              <p:nvPr/>
            </p:nvSpPr>
            <p:spPr>
              <a:xfrm rot="-20163">
                <a:off x="5584255" y="1159935"/>
                <a:ext cx="102302" cy="10230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29" name="Google Shape;629;p53"/>
              <p:cNvSpPr/>
              <p:nvPr/>
            </p:nvSpPr>
            <p:spPr>
              <a:xfrm rot="-20163">
                <a:off x="5586071" y="1387114"/>
                <a:ext cx="102302" cy="10230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30" name="Google Shape;630;p53"/>
              <p:cNvSpPr/>
              <p:nvPr/>
            </p:nvSpPr>
            <p:spPr>
              <a:xfrm rot="-20163">
                <a:off x="5587887" y="1614294"/>
                <a:ext cx="102302" cy="10230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31" name="Google Shape;631;p53"/>
              <p:cNvSpPr/>
              <p:nvPr/>
            </p:nvSpPr>
            <p:spPr>
              <a:xfrm>
                <a:off x="5556250" y="851150"/>
                <a:ext cx="189275" cy="183175"/>
              </a:xfrm>
              <a:custGeom>
                <a:avLst/>
                <a:gdLst/>
                <a:ahLst/>
                <a:cxnLst/>
                <a:rect l="l" t="t" r="r" b="b"/>
                <a:pathLst>
                  <a:path w="7571" h="7327" extrusionOk="0">
                    <a:moveTo>
                      <a:pt x="0" y="3789"/>
                    </a:moveTo>
                    <a:lnTo>
                      <a:pt x="3245" y="7327"/>
                    </a:lnTo>
                    <a:lnTo>
                      <a:pt x="7571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32" name="Google Shape;632;p53"/>
              <p:cNvCxnSpPr/>
              <p:nvPr/>
            </p:nvCxnSpPr>
            <p:spPr>
              <a:xfrm rot="-29499">
                <a:off x="5786080" y="983941"/>
                <a:ext cx="52441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33" name="Google Shape;633;p53"/>
          <p:cNvSpPr txBox="1">
            <a:spLocks noGrp="1"/>
          </p:cNvSpPr>
          <p:nvPr>
            <p:ph type="body" idx="1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  <p:sp>
        <p:nvSpPr>
          <p:cNvPr id="634" name="Google Shape;634;p53"/>
          <p:cNvSpPr txBox="1">
            <a:spLocks noGrp="1"/>
          </p:cNvSpPr>
          <p:nvPr>
            <p:ph type="subTitle" idx="4294967295"/>
          </p:nvPr>
        </p:nvSpPr>
        <p:spPr>
          <a:xfrm>
            <a:off x="244425" y="1895825"/>
            <a:ext cx="8161800" cy="23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Teacher’s Digital Diary transforms traditional teaching by enabling smarter, more efficient education management.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It will be a Web Application for both Personal Computers and Mobile Devices.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>
            <a:spLocks noGrp="1"/>
          </p:cNvSpPr>
          <p:nvPr>
            <p:ph type="title" idx="4294967295"/>
          </p:nvPr>
        </p:nvSpPr>
        <p:spPr>
          <a:xfrm>
            <a:off x="116485" y="2712675"/>
            <a:ext cx="5311200" cy="18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1">
                <a:latin typeface="Lexend"/>
                <a:ea typeface="Lexend"/>
                <a:cs typeface="Lexend"/>
                <a:sym typeface="Lexend"/>
              </a:rPr>
              <a:t>Shireen Jalal Khan </a:t>
            </a:r>
            <a:r>
              <a:rPr lang="en" sz="1800" b="1">
                <a:latin typeface="Lexend"/>
                <a:ea typeface="Lexend"/>
                <a:cs typeface="Lexend"/>
                <a:sym typeface="Lexend"/>
              </a:rPr>
              <a:t>(CU-2265-2021)</a:t>
            </a:r>
            <a:endParaRPr sz="1800"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latin typeface="Lexend"/>
                <a:ea typeface="Lexend"/>
                <a:cs typeface="Lexend"/>
                <a:sym typeface="Lexend"/>
              </a:rPr>
              <a:t>Ahmed Khan 		</a:t>
            </a:r>
            <a:r>
              <a:rPr lang="en" sz="1800" b="1">
                <a:latin typeface="Lexend"/>
                <a:ea typeface="Lexend"/>
                <a:cs typeface="Lexend"/>
                <a:sym typeface="Lexend"/>
              </a:rPr>
              <a:t>(CU-2082-2021)</a:t>
            </a:r>
            <a:endParaRPr sz="1800"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Lexend"/>
                <a:ea typeface="Lexend"/>
                <a:cs typeface="Lexend"/>
                <a:sym typeface="Lexend"/>
              </a:rPr>
              <a:t>BSCS-2021-A</a:t>
            </a:r>
            <a:endParaRPr sz="1800"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7" name="Google Shape;317;p41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18" name="Google Shape;318;p41"/>
          <p:cNvSpPr txBox="1"/>
          <p:nvPr/>
        </p:nvSpPr>
        <p:spPr>
          <a:xfrm>
            <a:off x="116475" y="2252175"/>
            <a:ext cx="18123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Presented by: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xfrm>
            <a:off x="2318550" y="342898"/>
            <a:ext cx="4506900" cy="1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 </a:t>
            </a: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body" idx="3"/>
          </p:nvPr>
        </p:nvSpPr>
        <p:spPr>
          <a:xfrm>
            <a:off x="244425" y="1206050"/>
            <a:ext cx="81594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Traditional paper-based diaries are often hard to maintain, prone to errors and lack the efficiency and convenience of digital systems.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Our project proposes a digital solution for managing educational workflows.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It offers a range of features that optimize the management of personal and professional schedules.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>
            <a:spLocks noGrp="1"/>
          </p:cNvSpPr>
          <p:nvPr>
            <p:ph type="title"/>
          </p:nvPr>
        </p:nvSpPr>
        <p:spPr>
          <a:xfrm>
            <a:off x="2023650" y="342900"/>
            <a:ext cx="50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31" name="Google Shape;331;p43"/>
          <p:cNvSpPr txBox="1">
            <a:spLocks noGrp="1"/>
          </p:cNvSpPr>
          <p:nvPr>
            <p:ph type="body" idx="3"/>
          </p:nvPr>
        </p:nvSpPr>
        <p:spPr>
          <a:xfrm>
            <a:off x="244425" y="1351163"/>
            <a:ext cx="8447400" cy="31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Teachers face numerous challenges in managing their workflows, including lesson planning, attendance tracking and assignment management.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These tasks often involve excessive paperwork, time-consuming manual processes, and fragmented tools, leading to inefficiencies and a lack of centralized data access.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32" name="Google Shape;332;p43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>
            <a:spLocks noGrp="1"/>
          </p:cNvSpPr>
          <p:nvPr>
            <p:ph type="title"/>
          </p:nvPr>
        </p:nvSpPr>
        <p:spPr>
          <a:xfrm>
            <a:off x="2110275" y="342898"/>
            <a:ext cx="4506900" cy="1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38" name="Google Shape;338;p44"/>
          <p:cNvSpPr txBox="1">
            <a:spLocks noGrp="1"/>
          </p:cNvSpPr>
          <p:nvPr>
            <p:ph type="body" idx="3"/>
          </p:nvPr>
        </p:nvSpPr>
        <p:spPr>
          <a:xfrm>
            <a:off x="219200" y="1138800"/>
            <a:ext cx="73623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To develop a digital tool that helps teachers organize their daily tasks, track student progress, manage lesson plans and ensure easy access to records.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339" name="Google Shape;339;p44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xfrm>
            <a:off x="2318550" y="2175899"/>
            <a:ext cx="45069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Target Audience</a:t>
            </a:r>
            <a:endParaRPr sz="3500"/>
          </a:p>
        </p:txBody>
      </p:sp>
      <p:sp>
        <p:nvSpPr>
          <p:cNvPr id="341" name="Google Shape;341;p44"/>
          <p:cNvSpPr txBox="1">
            <a:spLocks noGrp="1"/>
          </p:cNvSpPr>
          <p:nvPr>
            <p:ph type="body" idx="3"/>
          </p:nvPr>
        </p:nvSpPr>
        <p:spPr>
          <a:xfrm>
            <a:off x="244425" y="2917050"/>
            <a:ext cx="5944800" cy="1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Teachers who need an organized platform to manage their teaching resources, track student progress and plan lessons.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Computer Science department of CECOS University.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47" name="Google Shape;347;p45"/>
          <p:cNvSpPr txBox="1">
            <a:spLocks noGrp="1"/>
          </p:cNvSpPr>
          <p:nvPr>
            <p:ph type="title"/>
          </p:nvPr>
        </p:nvSpPr>
        <p:spPr>
          <a:xfrm>
            <a:off x="2105700" y="342900"/>
            <a:ext cx="49326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Overview</a:t>
            </a:r>
            <a:endParaRPr/>
          </a:p>
        </p:txBody>
      </p:sp>
      <p:sp>
        <p:nvSpPr>
          <p:cNvPr id="348" name="Google Shape;348;p45"/>
          <p:cNvSpPr txBox="1">
            <a:spLocks noGrp="1"/>
          </p:cNvSpPr>
          <p:nvPr>
            <p:ph type="body" idx="3"/>
          </p:nvPr>
        </p:nvSpPr>
        <p:spPr>
          <a:xfrm>
            <a:off x="157138" y="3840480"/>
            <a:ext cx="2583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To-Do List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Reminders/Notifications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Classroom Management</a:t>
            </a:r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4"/>
          </p:nvPr>
        </p:nvSpPr>
        <p:spPr>
          <a:xfrm>
            <a:off x="3280200" y="3840480"/>
            <a:ext cx="2583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Links &amp; Files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Tutorials at hand</a:t>
            </a:r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body" idx="5"/>
          </p:nvPr>
        </p:nvSpPr>
        <p:spPr>
          <a:xfrm>
            <a:off x="6406288" y="3840480"/>
            <a:ext cx="25836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Sync Calendar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Lesson Timetables</a:t>
            </a:r>
            <a:endParaRPr/>
          </a:p>
        </p:txBody>
      </p:sp>
      <p:sp>
        <p:nvSpPr>
          <p:cNvPr id="351" name="Google Shape;351;p45"/>
          <p:cNvSpPr txBox="1">
            <a:spLocks noGrp="1"/>
          </p:cNvSpPr>
          <p:nvPr>
            <p:ph type="subTitle" idx="6"/>
          </p:nvPr>
        </p:nvSpPr>
        <p:spPr>
          <a:xfrm>
            <a:off x="154113" y="3566150"/>
            <a:ext cx="2586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Task Management</a:t>
            </a:r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subTitle" idx="7"/>
          </p:nvPr>
        </p:nvSpPr>
        <p:spPr>
          <a:xfrm>
            <a:off x="3280200" y="3566160"/>
            <a:ext cx="2583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Resource Library</a:t>
            </a:r>
            <a:endParaRPr/>
          </a:p>
        </p:txBody>
      </p:sp>
      <p:sp>
        <p:nvSpPr>
          <p:cNvPr id="353" name="Google Shape;353;p45"/>
          <p:cNvSpPr txBox="1">
            <a:spLocks noGrp="1"/>
          </p:cNvSpPr>
          <p:nvPr>
            <p:ph type="subTitle" idx="8"/>
          </p:nvPr>
        </p:nvSpPr>
        <p:spPr>
          <a:xfrm>
            <a:off x="6406288" y="3566160"/>
            <a:ext cx="2583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Calendar Integration</a:t>
            </a:r>
            <a:endParaRPr/>
          </a:p>
        </p:txBody>
      </p:sp>
      <p:grpSp>
        <p:nvGrpSpPr>
          <p:cNvPr id="354" name="Google Shape;354;p45"/>
          <p:cNvGrpSpPr/>
          <p:nvPr/>
        </p:nvGrpSpPr>
        <p:grpSpPr>
          <a:xfrm rot="1800222">
            <a:off x="1003785" y="2018485"/>
            <a:ext cx="887292" cy="1106520"/>
            <a:chOff x="4088240" y="-284559"/>
            <a:chExt cx="967500" cy="1331646"/>
          </a:xfrm>
        </p:grpSpPr>
        <p:sp>
          <p:nvSpPr>
            <p:cNvPr id="355" name="Google Shape;355;p45"/>
            <p:cNvSpPr/>
            <p:nvPr/>
          </p:nvSpPr>
          <p:spPr>
            <a:xfrm>
              <a:off x="4088240" y="-159513"/>
              <a:ext cx="967500" cy="1206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45"/>
            <p:cNvSpPr/>
            <p:nvPr/>
          </p:nvSpPr>
          <p:spPr>
            <a:xfrm rot="3677">
              <a:off x="4291490" y="-284259"/>
              <a:ext cx="561000" cy="173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357" name="Google Shape;357;p45"/>
            <p:cNvGrpSpPr/>
            <p:nvPr/>
          </p:nvGrpSpPr>
          <p:grpSpPr>
            <a:xfrm>
              <a:off x="4193061" y="10914"/>
              <a:ext cx="757859" cy="865745"/>
              <a:chOff x="5556250" y="851150"/>
              <a:chExt cx="757859" cy="865745"/>
            </a:xfrm>
          </p:grpSpPr>
          <p:cxnSp>
            <p:nvCxnSpPr>
              <p:cNvPr id="358" name="Google Shape;358;p45"/>
              <p:cNvCxnSpPr/>
              <p:nvPr/>
            </p:nvCxnSpPr>
            <p:spPr>
              <a:xfrm rot="-29499">
                <a:off x="5786080" y="1211141"/>
                <a:ext cx="52441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45"/>
              <p:cNvCxnSpPr/>
              <p:nvPr/>
            </p:nvCxnSpPr>
            <p:spPr>
              <a:xfrm rot="-29499">
                <a:off x="5787867" y="1438320"/>
                <a:ext cx="52441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45"/>
              <p:cNvCxnSpPr/>
              <p:nvPr/>
            </p:nvCxnSpPr>
            <p:spPr>
              <a:xfrm rot="-29499">
                <a:off x="5789699" y="1665500"/>
                <a:ext cx="52441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1" name="Google Shape;361;p45"/>
              <p:cNvSpPr/>
              <p:nvPr/>
            </p:nvSpPr>
            <p:spPr>
              <a:xfrm rot="-20163">
                <a:off x="5584255" y="1159935"/>
                <a:ext cx="102302" cy="10230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62" name="Google Shape;362;p45"/>
              <p:cNvSpPr/>
              <p:nvPr/>
            </p:nvSpPr>
            <p:spPr>
              <a:xfrm rot="-20163">
                <a:off x="5586071" y="1387114"/>
                <a:ext cx="102302" cy="10230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63" name="Google Shape;363;p45"/>
              <p:cNvSpPr/>
              <p:nvPr/>
            </p:nvSpPr>
            <p:spPr>
              <a:xfrm rot="-20163">
                <a:off x="5587887" y="1614294"/>
                <a:ext cx="102302" cy="10230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64" name="Google Shape;364;p45"/>
              <p:cNvSpPr/>
              <p:nvPr/>
            </p:nvSpPr>
            <p:spPr>
              <a:xfrm>
                <a:off x="5556250" y="851150"/>
                <a:ext cx="189275" cy="183175"/>
              </a:xfrm>
              <a:custGeom>
                <a:avLst/>
                <a:gdLst/>
                <a:ahLst/>
                <a:cxnLst/>
                <a:rect l="l" t="t" r="r" b="b"/>
                <a:pathLst>
                  <a:path w="7571" h="7327" extrusionOk="0">
                    <a:moveTo>
                      <a:pt x="0" y="3789"/>
                    </a:moveTo>
                    <a:lnTo>
                      <a:pt x="3245" y="7327"/>
                    </a:lnTo>
                    <a:lnTo>
                      <a:pt x="7571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365" name="Google Shape;365;p45"/>
              <p:cNvCxnSpPr/>
              <p:nvPr/>
            </p:nvCxnSpPr>
            <p:spPr>
              <a:xfrm rot="-29499">
                <a:off x="5786080" y="983941"/>
                <a:ext cx="52441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6" name="Google Shape;366;p45"/>
          <p:cNvGrpSpPr/>
          <p:nvPr/>
        </p:nvGrpSpPr>
        <p:grpSpPr>
          <a:xfrm>
            <a:off x="7146919" y="2135440"/>
            <a:ext cx="1102367" cy="1040172"/>
            <a:chOff x="5778650" y="825188"/>
            <a:chExt cx="745800" cy="782438"/>
          </a:xfrm>
        </p:grpSpPr>
        <p:grpSp>
          <p:nvGrpSpPr>
            <p:cNvPr id="367" name="Google Shape;367;p45"/>
            <p:cNvGrpSpPr/>
            <p:nvPr/>
          </p:nvGrpSpPr>
          <p:grpSpPr>
            <a:xfrm>
              <a:off x="5778650" y="825188"/>
              <a:ext cx="745800" cy="782438"/>
              <a:chOff x="5778650" y="825188"/>
              <a:chExt cx="745800" cy="782438"/>
            </a:xfrm>
          </p:grpSpPr>
          <p:sp>
            <p:nvSpPr>
              <p:cNvPr id="368" name="Google Shape;368;p45"/>
              <p:cNvSpPr/>
              <p:nvPr/>
            </p:nvSpPr>
            <p:spPr>
              <a:xfrm>
                <a:off x="5784200" y="872925"/>
                <a:ext cx="734700" cy="734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69" name="Google Shape;369;p45"/>
              <p:cNvCxnSpPr/>
              <p:nvPr/>
            </p:nvCxnSpPr>
            <p:spPr>
              <a:xfrm>
                <a:off x="5778650" y="1027424"/>
                <a:ext cx="745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0" name="Google Shape;370;p45"/>
              <p:cNvGrpSpPr/>
              <p:nvPr/>
            </p:nvGrpSpPr>
            <p:grpSpPr>
              <a:xfrm>
                <a:off x="5917500" y="825188"/>
                <a:ext cx="468100" cy="98700"/>
                <a:chOff x="5919275" y="825188"/>
                <a:chExt cx="468100" cy="98700"/>
              </a:xfrm>
            </p:grpSpPr>
            <p:cxnSp>
              <p:nvCxnSpPr>
                <p:cNvPr id="371" name="Google Shape;371;p45"/>
                <p:cNvCxnSpPr/>
                <p:nvPr/>
              </p:nvCxnSpPr>
              <p:spPr>
                <a:xfrm>
                  <a:off x="6036300" y="825188"/>
                  <a:ext cx="0" cy="9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45"/>
                <p:cNvCxnSpPr/>
                <p:nvPr/>
              </p:nvCxnSpPr>
              <p:spPr>
                <a:xfrm>
                  <a:off x="6153325" y="825188"/>
                  <a:ext cx="0" cy="9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3" name="Google Shape;373;p45"/>
                <p:cNvCxnSpPr/>
                <p:nvPr/>
              </p:nvCxnSpPr>
              <p:spPr>
                <a:xfrm>
                  <a:off x="6270350" y="825188"/>
                  <a:ext cx="0" cy="9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4" name="Google Shape;374;p45"/>
                <p:cNvCxnSpPr/>
                <p:nvPr/>
              </p:nvCxnSpPr>
              <p:spPr>
                <a:xfrm>
                  <a:off x="6387375" y="825188"/>
                  <a:ext cx="0" cy="9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45"/>
                <p:cNvCxnSpPr/>
                <p:nvPr/>
              </p:nvCxnSpPr>
              <p:spPr>
                <a:xfrm>
                  <a:off x="5919275" y="825188"/>
                  <a:ext cx="0" cy="9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76" name="Google Shape;376;p45"/>
            <p:cNvGrpSpPr/>
            <p:nvPr/>
          </p:nvGrpSpPr>
          <p:grpSpPr>
            <a:xfrm>
              <a:off x="5872069" y="1111600"/>
              <a:ext cx="558962" cy="395668"/>
              <a:chOff x="5870947" y="1111600"/>
              <a:chExt cx="558962" cy="395668"/>
            </a:xfrm>
          </p:grpSpPr>
          <p:sp>
            <p:nvSpPr>
              <p:cNvPr id="377" name="Google Shape;377;p45"/>
              <p:cNvSpPr/>
              <p:nvPr/>
            </p:nvSpPr>
            <p:spPr>
              <a:xfrm>
                <a:off x="5870947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8" name="Google Shape;378;p45"/>
              <p:cNvSpPr/>
              <p:nvPr/>
            </p:nvSpPr>
            <p:spPr>
              <a:xfrm>
                <a:off x="6019568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9" name="Google Shape;379;p45"/>
              <p:cNvSpPr/>
              <p:nvPr/>
            </p:nvSpPr>
            <p:spPr>
              <a:xfrm>
                <a:off x="6168189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0" name="Google Shape;380;p45"/>
              <p:cNvSpPr/>
              <p:nvPr/>
            </p:nvSpPr>
            <p:spPr>
              <a:xfrm>
                <a:off x="6316809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1" name="Google Shape;381;p45"/>
              <p:cNvSpPr/>
              <p:nvPr/>
            </p:nvSpPr>
            <p:spPr>
              <a:xfrm>
                <a:off x="5870947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2" name="Google Shape;382;p45"/>
              <p:cNvSpPr/>
              <p:nvPr/>
            </p:nvSpPr>
            <p:spPr>
              <a:xfrm>
                <a:off x="6019568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3" name="Google Shape;383;p45"/>
              <p:cNvSpPr/>
              <p:nvPr/>
            </p:nvSpPr>
            <p:spPr>
              <a:xfrm>
                <a:off x="6168189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4" name="Google Shape;384;p45"/>
              <p:cNvSpPr/>
              <p:nvPr/>
            </p:nvSpPr>
            <p:spPr>
              <a:xfrm>
                <a:off x="6316809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5" name="Google Shape;385;p45"/>
              <p:cNvSpPr/>
              <p:nvPr/>
            </p:nvSpPr>
            <p:spPr>
              <a:xfrm>
                <a:off x="5870947" y="1394168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6" name="Google Shape;386;p45"/>
              <p:cNvSpPr/>
              <p:nvPr/>
            </p:nvSpPr>
            <p:spPr>
              <a:xfrm>
                <a:off x="6019572" y="1394168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7" name="Google Shape;387;p45"/>
              <p:cNvSpPr/>
              <p:nvPr/>
            </p:nvSpPr>
            <p:spPr>
              <a:xfrm>
                <a:off x="6168196" y="1394168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388" name="Google Shape;388;p45"/>
          <p:cNvGrpSpPr/>
          <p:nvPr/>
        </p:nvGrpSpPr>
        <p:grpSpPr>
          <a:xfrm rot="-298751">
            <a:off x="3855405" y="2195917"/>
            <a:ext cx="1433191" cy="919226"/>
            <a:chOff x="6121180" y="1963945"/>
            <a:chExt cx="2727900" cy="1547400"/>
          </a:xfrm>
        </p:grpSpPr>
        <p:sp>
          <p:nvSpPr>
            <p:cNvPr id="389" name="Google Shape;389;p45"/>
            <p:cNvSpPr/>
            <p:nvPr/>
          </p:nvSpPr>
          <p:spPr>
            <a:xfrm rot="756">
              <a:off x="6121180" y="1964245"/>
              <a:ext cx="2727900" cy="1546800"/>
            </a:xfrm>
            <a:prstGeom prst="roundRect">
              <a:avLst>
                <a:gd name="adj" fmla="val 80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45"/>
            <p:cNvSpPr/>
            <p:nvPr/>
          </p:nvSpPr>
          <p:spPr>
            <a:xfrm rot="5398209">
              <a:off x="7302225" y="2489024"/>
              <a:ext cx="575700" cy="4974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46"/>
          <p:cNvGrpSpPr/>
          <p:nvPr/>
        </p:nvGrpSpPr>
        <p:grpSpPr>
          <a:xfrm>
            <a:off x="4704306" y="227503"/>
            <a:ext cx="1034469" cy="964820"/>
            <a:chOff x="639966" y="634086"/>
            <a:chExt cx="1086513" cy="1036438"/>
          </a:xfrm>
        </p:grpSpPr>
        <p:grpSp>
          <p:nvGrpSpPr>
            <p:cNvPr id="396" name="Google Shape;396;p46"/>
            <p:cNvGrpSpPr/>
            <p:nvPr/>
          </p:nvGrpSpPr>
          <p:grpSpPr>
            <a:xfrm>
              <a:off x="1041875" y="745249"/>
              <a:ext cx="196857" cy="197018"/>
              <a:chOff x="1297200" y="1758650"/>
              <a:chExt cx="366450" cy="366750"/>
            </a:xfrm>
          </p:grpSpPr>
          <p:cxnSp>
            <p:nvCxnSpPr>
              <p:cNvPr id="397" name="Google Shape;397;p46"/>
              <p:cNvCxnSpPr/>
              <p:nvPr/>
            </p:nvCxnSpPr>
            <p:spPr>
              <a:xfrm>
                <a:off x="1476250" y="1758650"/>
                <a:ext cx="0" cy="145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46"/>
              <p:cNvCxnSpPr/>
              <p:nvPr/>
            </p:nvCxnSpPr>
            <p:spPr>
              <a:xfrm>
                <a:off x="1476250" y="1979900"/>
                <a:ext cx="0" cy="145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46"/>
              <p:cNvCxnSpPr/>
              <p:nvPr/>
            </p:nvCxnSpPr>
            <p:spPr>
              <a:xfrm>
                <a:off x="1591050" y="1869428"/>
                <a:ext cx="0" cy="14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46"/>
              <p:cNvCxnSpPr/>
              <p:nvPr/>
            </p:nvCxnSpPr>
            <p:spPr>
              <a:xfrm>
                <a:off x="1369800" y="1869428"/>
                <a:ext cx="0" cy="14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1" name="Google Shape;401;p46"/>
            <p:cNvGrpSpPr/>
            <p:nvPr/>
          </p:nvGrpSpPr>
          <p:grpSpPr>
            <a:xfrm>
              <a:off x="1238713" y="634086"/>
              <a:ext cx="159223" cy="159353"/>
              <a:chOff x="1297200" y="1758650"/>
              <a:chExt cx="366450" cy="366750"/>
            </a:xfrm>
          </p:grpSpPr>
          <p:cxnSp>
            <p:nvCxnSpPr>
              <p:cNvPr id="402" name="Google Shape;402;p46"/>
              <p:cNvCxnSpPr/>
              <p:nvPr/>
            </p:nvCxnSpPr>
            <p:spPr>
              <a:xfrm>
                <a:off x="1476250" y="1758650"/>
                <a:ext cx="0" cy="145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46"/>
              <p:cNvCxnSpPr/>
              <p:nvPr/>
            </p:nvCxnSpPr>
            <p:spPr>
              <a:xfrm>
                <a:off x="1476250" y="1979900"/>
                <a:ext cx="0" cy="145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46"/>
              <p:cNvCxnSpPr/>
              <p:nvPr/>
            </p:nvCxnSpPr>
            <p:spPr>
              <a:xfrm>
                <a:off x="1591050" y="1869428"/>
                <a:ext cx="0" cy="14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46"/>
              <p:cNvCxnSpPr/>
              <p:nvPr/>
            </p:nvCxnSpPr>
            <p:spPr>
              <a:xfrm>
                <a:off x="1369800" y="1869428"/>
                <a:ext cx="0" cy="14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6" name="Google Shape;406;p46"/>
            <p:cNvGrpSpPr/>
            <p:nvPr/>
          </p:nvGrpSpPr>
          <p:grpSpPr>
            <a:xfrm>
              <a:off x="639966" y="935823"/>
              <a:ext cx="1086513" cy="734700"/>
              <a:chOff x="639966" y="935823"/>
              <a:chExt cx="1086513" cy="734700"/>
            </a:xfrm>
          </p:grpSpPr>
          <p:sp>
            <p:nvSpPr>
              <p:cNvPr id="407" name="Google Shape;407;p46"/>
              <p:cNvSpPr/>
              <p:nvPr/>
            </p:nvSpPr>
            <p:spPr>
              <a:xfrm rot="-901661">
                <a:off x="1257191" y="975339"/>
                <a:ext cx="391074" cy="655668"/>
              </a:xfrm>
              <a:prstGeom prst="roundRect">
                <a:avLst>
                  <a:gd name="adj" fmla="val 8047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8" name="Google Shape;408;p46"/>
              <p:cNvSpPr/>
              <p:nvPr/>
            </p:nvSpPr>
            <p:spPr>
              <a:xfrm rot="901661" flipH="1">
                <a:off x="718178" y="975339"/>
                <a:ext cx="391074" cy="655668"/>
              </a:xfrm>
              <a:prstGeom prst="roundRect">
                <a:avLst>
                  <a:gd name="adj" fmla="val 804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409" name="Google Shape;409;p46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10" name="Google Shape;410;p46"/>
          <p:cNvSpPr txBox="1">
            <a:spLocks noGrp="1"/>
          </p:cNvSpPr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Capabilities</a:t>
            </a:r>
            <a:endParaRPr/>
          </a:p>
        </p:txBody>
      </p:sp>
      <p:sp>
        <p:nvSpPr>
          <p:cNvPr id="411" name="Google Shape;411;p46"/>
          <p:cNvSpPr txBox="1">
            <a:spLocks noGrp="1"/>
          </p:cNvSpPr>
          <p:nvPr>
            <p:ph type="body" idx="3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 Diary boasts a user-friendly interface, secure infrastructure and ease of access to features.</a:t>
            </a:r>
            <a:endParaRPr/>
          </a:p>
        </p:txBody>
      </p:sp>
      <p:sp>
        <p:nvSpPr>
          <p:cNvPr id="412" name="Google Shape;412;p46"/>
          <p:cNvSpPr txBox="1">
            <a:spLocks noGrp="1"/>
          </p:cNvSpPr>
          <p:nvPr>
            <p:ph type="body" idx="4"/>
          </p:nvPr>
        </p:nvSpPr>
        <p:spPr>
          <a:xfrm>
            <a:off x="4116000" y="1538254"/>
            <a:ext cx="22413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Theme Selection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Personalization</a:t>
            </a:r>
            <a:endParaRPr/>
          </a:p>
        </p:txBody>
      </p:sp>
      <p:sp>
        <p:nvSpPr>
          <p:cNvPr id="413" name="Google Shape;413;p46"/>
          <p:cNvSpPr txBox="1">
            <a:spLocks noGrp="1"/>
          </p:cNvSpPr>
          <p:nvPr>
            <p:ph type="subTitle" idx="5"/>
          </p:nvPr>
        </p:nvSpPr>
        <p:spPr>
          <a:xfrm>
            <a:off x="4114800" y="1263925"/>
            <a:ext cx="22437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Customization Options</a:t>
            </a:r>
            <a:endParaRPr/>
          </a:p>
        </p:txBody>
      </p:sp>
      <p:sp>
        <p:nvSpPr>
          <p:cNvPr id="414" name="Google Shape;414;p46"/>
          <p:cNvSpPr txBox="1">
            <a:spLocks noGrp="1"/>
          </p:cNvSpPr>
          <p:nvPr>
            <p:ph type="body" idx="6"/>
          </p:nvPr>
        </p:nvSpPr>
        <p:spPr>
          <a:xfrm>
            <a:off x="6493440" y="1538254"/>
            <a:ext cx="22413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Assignment Log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Student Progress</a:t>
            </a:r>
            <a:endParaRPr/>
          </a:p>
        </p:txBody>
      </p:sp>
      <p:sp>
        <p:nvSpPr>
          <p:cNvPr id="415" name="Google Shape;415;p46"/>
          <p:cNvSpPr txBox="1">
            <a:spLocks noGrp="1"/>
          </p:cNvSpPr>
          <p:nvPr>
            <p:ph type="subTitle" idx="7"/>
          </p:nvPr>
        </p:nvSpPr>
        <p:spPr>
          <a:xfrm>
            <a:off x="6492240" y="1263925"/>
            <a:ext cx="22437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Tracker</a:t>
            </a:r>
            <a:endParaRPr/>
          </a:p>
        </p:txBody>
      </p:sp>
      <p:sp>
        <p:nvSpPr>
          <p:cNvPr id="416" name="Google Shape;416;p46"/>
          <p:cNvSpPr txBox="1">
            <a:spLocks noGrp="1"/>
          </p:cNvSpPr>
          <p:nvPr>
            <p:ph type="body" idx="8"/>
          </p:nvPr>
        </p:nvSpPr>
        <p:spPr>
          <a:xfrm>
            <a:off x="4116000" y="3763029"/>
            <a:ext cx="22413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Jot down notes</a:t>
            </a:r>
            <a:endParaRPr/>
          </a:p>
        </p:txBody>
      </p:sp>
      <p:sp>
        <p:nvSpPr>
          <p:cNvPr id="417" name="Google Shape;417;p46"/>
          <p:cNvSpPr txBox="1">
            <a:spLocks noGrp="1"/>
          </p:cNvSpPr>
          <p:nvPr>
            <p:ph type="subTitle" idx="9"/>
          </p:nvPr>
        </p:nvSpPr>
        <p:spPr>
          <a:xfrm>
            <a:off x="4114800" y="3488700"/>
            <a:ext cx="22437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Journal</a:t>
            </a:r>
            <a:endParaRPr/>
          </a:p>
        </p:txBody>
      </p:sp>
      <p:sp>
        <p:nvSpPr>
          <p:cNvPr id="418" name="Google Shape;418;p46"/>
          <p:cNvSpPr txBox="1">
            <a:spLocks noGrp="1"/>
          </p:cNvSpPr>
          <p:nvPr>
            <p:ph type="body" idx="13"/>
          </p:nvPr>
        </p:nvSpPr>
        <p:spPr>
          <a:xfrm>
            <a:off x="6493440" y="3763029"/>
            <a:ext cx="22413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Productivity Insights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4"/>
          </p:nvPr>
        </p:nvSpPr>
        <p:spPr>
          <a:xfrm>
            <a:off x="6192175" y="3488700"/>
            <a:ext cx="27246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Analytics / Emotional Tracker</a:t>
            </a:r>
            <a:endParaRPr/>
          </a:p>
        </p:txBody>
      </p:sp>
      <p:grpSp>
        <p:nvGrpSpPr>
          <p:cNvPr id="420" name="Google Shape;420;p46"/>
          <p:cNvGrpSpPr/>
          <p:nvPr/>
        </p:nvGrpSpPr>
        <p:grpSpPr>
          <a:xfrm>
            <a:off x="7144213" y="263514"/>
            <a:ext cx="939750" cy="871774"/>
            <a:chOff x="2545513" y="2082614"/>
            <a:chExt cx="939750" cy="871774"/>
          </a:xfrm>
        </p:grpSpPr>
        <p:grpSp>
          <p:nvGrpSpPr>
            <p:cNvPr id="421" name="Google Shape;421;p46"/>
            <p:cNvGrpSpPr/>
            <p:nvPr/>
          </p:nvGrpSpPr>
          <p:grpSpPr>
            <a:xfrm>
              <a:off x="2545513" y="2354613"/>
              <a:ext cx="939750" cy="599775"/>
              <a:chOff x="2545513" y="2354613"/>
              <a:chExt cx="939750" cy="599775"/>
            </a:xfrm>
          </p:grpSpPr>
          <p:sp>
            <p:nvSpPr>
              <p:cNvPr id="422" name="Google Shape;422;p46"/>
              <p:cNvSpPr/>
              <p:nvPr/>
            </p:nvSpPr>
            <p:spPr>
              <a:xfrm>
                <a:off x="2545513" y="2757288"/>
                <a:ext cx="196800" cy="19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23" name="Google Shape;423;p46"/>
              <p:cNvSpPr/>
              <p:nvPr/>
            </p:nvSpPr>
            <p:spPr>
              <a:xfrm>
                <a:off x="2793175" y="2575351"/>
                <a:ext cx="196800" cy="37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24" name="Google Shape;424;p46"/>
              <p:cNvSpPr/>
              <p:nvPr/>
            </p:nvSpPr>
            <p:spPr>
              <a:xfrm>
                <a:off x="3040813" y="2490813"/>
                <a:ext cx="196800" cy="46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25" name="Google Shape;425;p46"/>
              <p:cNvSpPr/>
              <p:nvPr/>
            </p:nvSpPr>
            <p:spPr>
              <a:xfrm>
                <a:off x="3288463" y="2354613"/>
                <a:ext cx="196800" cy="599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426" name="Google Shape;426;p46"/>
            <p:cNvGrpSpPr/>
            <p:nvPr/>
          </p:nvGrpSpPr>
          <p:grpSpPr>
            <a:xfrm>
              <a:off x="2615263" y="2082614"/>
              <a:ext cx="800263" cy="460438"/>
              <a:chOff x="2615263" y="2206150"/>
              <a:chExt cx="800263" cy="460438"/>
            </a:xfrm>
          </p:grpSpPr>
          <p:sp>
            <p:nvSpPr>
              <p:cNvPr id="427" name="Google Shape;427;p46"/>
              <p:cNvSpPr/>
              <p:nvPr/>
            </p:nvSpPr>
            <p:spPr>
              <a:xfrm>
                <a:off x="2615263" y="2609288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28" name="Google Shape;428;p46"/>
              <p:cNvSpPr/>
              <p:nvPr/>
            </p:nvSpPr>
            <p:spPr>
              <a:xfrm>
                <a:off x="2862925" y="238667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29" name="Google Shape;429;p46"/>
              <p:cNvSpPr/>
              <p:nvPr/>
            </p:nvSpPr>
            <p:spPr>
              <a:xfrm>
                <a:off x="3110575" y="2386663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30" name="Google Shape;430;p46"/>
              <p:cNvSpPr/>
              <p:nvPr/>
            </p:nvSpPr>
            <p:spPr>
              <a:xfrm>
                <a:off x="3358225" y="220615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31" name="Google Shape;431;p46"/>
              <p:cNvCxnSpPr/>
              <p:nvPr/>
            </p:nvCxnSpPr>
            <p:spPr>
              <a:xfrm rot="10800000" flipH="1">
                <a:off x="2642416" y="2414884"/>
                <a:ext cx="250800" cy="22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46"/>
              <p:cNvCxnSpPr/>
              <p:nvPr/>
            </p:nvCxnSpPr>
            <p:spPr>
              <a:xfrm>
                <a:off x="2891275" y="2415613"/>
                <a:ext cx="249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46"/>
              <p:cNvCxnSpPr/>
              <p:nvPr/>
            </p:nvCxnSpPr>
            <p:spPr>
              <a:xfrm rot="10800000" flipH="1">
                <a:off x="3140375" y="2233825"/>
                <a:ext cx="255000" cy="18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4" name="Google Shape;434;p46"/>
          <p:cNvGrpSpPr/>
          <p:nvPr/>
        </p:nvGrpSpPr>
        <p:grpSpPr>
          <a:xfrm flipH="1">
            <a:off x="4909348" y="689422"/>
            <a:ext cx="624397" cy="309281"/>
            <a:chOff x="3959121" y="960265"/>
            <a:chExt cx="1114398" cy="640200"/>
          </a:xfrm>
        </p:grpSpPr>
        <p:sp>
          <p:nvSpPr>
            <p:cNvPr id="435" name="Google Shape;435;p46"/>
            <p:cNvSpPr/>
            <p:nvPr/>
          </p:nvSpPr>
          <p:spPr>
            <a:xfrm>
              <a:off x="3959121" y="960265"/>
              <a:ext cx="640200" cy="6402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46"/>
            <p:cNvSpPr/>
            <p:nvPr/>
          </p:nvSpPr>
          <p:spPr>
            <a:xfrm>
              <a:off x="4433320" y="960265"/>
              <a:ext cx="640200" cy="640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7" name="Google Shape;437;p46"/>
          <p:cNvGrpSpPr/>
          <p:nvPr/>
        </p:nvGrpSpPr>
        <p:grpSpPr>
          <a:xfrm>
            <a:off x="4895738" y="2540449"/>
            <a:ext cx="681814" cy="838139"/>
            <a:chOff x="7558725" y="2132899"/>
            <a:chExt cx="681814" cy="838139"/>
          </a:xfrm>
        </p:grpSpPr>
        <p:grpSp>
          <p:nvGrpSpPr>
            <p:cNvPr id="438" name="Google Shape;438;p46"/>
            <p:cNvGrpSpPr/>
            <p:nvPr/>
          </p:nvGrpSpPr>
          <p:grpSpPr>
            <a:xfrm>
              <a:off x="7558725" y="2222838"/>
              <a:ext cx="599700" cy="748200"/>
              <a:chOff x="7558725" y="2222838"/>
              <a:chExt cx="599700" cy="748200"/>
            </a:xfrm>
          </p:grpSpPr>
          <p:sp>
            <p:nvSpPr>
              <p:cNvPr id="439" name="Google Shape;439;p46"/>
              <p:cNvSpPr/>
              <p:nvPr/>
            </p:nvSpPr>
            <p:spPr>
              <a:xfrm>
                <a:off x="7558725" y="2222838"/>
                <a:ext cx="599700" cy="748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40" name="Google Shape;440;p46"/>
              <p:cNvGrpSpPr/>
              <p:nvPr/>
            </p:nvGrpSpPr>
            <p:grpSpPr>
              <a:xfrm>
                <a:off x="7635375" y="2384363"/>
                <a:ext cx="446400" cy="301800"/>
                <a:chOff x="7635375" y="2384363"/>
                <a:chExt cx="446400" cy="301800"/>
              </a:xfrm>
            </p:grpSpPr>
            <p:cxnSp>
              <p:nvCxnSpPr>
                <p:cNvPr id="441" name="Google Shape;441;p46"/>
                <p:cNvCxnSpPr/>
                <p:nvPr/>
              </p:nvCxnSpPr>
              <p:spPr>
                <a:xfrm>
                  <a:off x="7635375" y="2484963"/>
                  <a:ext cx="44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442;p46"/>
                <p:cNvCxnSpPr/>
                <p:nvPr/>
              </p:nvCxnSpPr>
              <p:spPr>
                <a:xfrm>
                  <a:off x="7635375" y="2585563"/>
                  <a:ext cx="44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443;p46"/>
                <p:cNvCxnSpPr/>
                <p:nvPr/>
              </p:nvCxnSpPr>
              <p:spPr>
                <a:xfrm>
                  <a:off x="7635375" y="2686163"/>
                  <a:ext cx="293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444;p46"/>
                <p:cNvCxnSpPr/>
                <p:nvPr/>
              </p:nvCxnSpPr>
              <p:spPr>
                <a:xfrm>
                  <a:off x="7635375" y="2384363"/>
                  <a:ext cx="44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45" name="Google Shape;445;p46"/>
            <p:cNvGrpSpPr/>
            <p:nvPr/>
          </p:nvGrpSpPr>
          <p:grpSpPr>
            <a:xfrm>
              <a:off x="7661833" y="2177767"/>
              <a:ext cx="532200" cy="690000"/>
              <a:chOff x="7635375" y="2204225"/>
              <a:chExt cx="532200" cy="690000"/>
            </a:xfrm>
          </p:grpSpPr>
          <p:cxnSp>
            <p:nvCxnSpPr>
              <p:cNvPr id="446" name="Google Shape;446;p46"/>
              <p:cNvCxnSpPr/>
              <p:nvPr/>
            </p:nvCxnSpPr>
            <p:spPr>
              <a:xfrm>
                <a:off x="7635375" y="2213511"/>
                <a:ext cx="52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46"/>
              <p:cNvCxnSpPr/>
              <p:nvPr/>
            </p:nvCxnSpPr>
            <p:spPr>
              <a:xfrm rot="10800000">
                <a:off x="8167575" y="2204225"/>
                <a:ext cx="0" cy="690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8" name="Google Shape;448;p46"/>
            <p:cNvGrpSpPr/>
            <p:nvPr/>
          </p:nvGrpSpPr>
          <p:grpSpPr>
            <a:xfrm>
              <a:off x="7687050" y="2132899"/>
              <a:ext cx="553489" cy="690000"/>
              <a:chOff x="7614086" y="2204225"/>
              <a:chExt cx="553489" cy="690000"/>
            </a:xfrm>
          </p:grpSpPr>
          <p:cxnSp>
            <p:nvCxnSpPr>
              <p:cNvPr id="449" name="Google Shape;449;p46"/>
              <p:cNvCxnSpPr/>
              <p:nvPr/>
            </p:nvCxnSpPr>
            <p:spPr>
              <a:xfrm>
                <a:off x="7614086" y="2213501"/>
                <a:ext cx="550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46"/>
              <p:cNvCxnSpPr/>
              <p:nvPr/>
            </p:nvCxnSpPr>
            <p:spPr>
              <a:xfrm rot="10800000">
                <a:off x="8167575" y="2204225"/>
                <a:ext cx="0" cy="690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451" name="Google Shape;4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375" y="2144838"/>
            <a:ext cx="1755425" cy="17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57" name="Google Shape;457;p47"/>
          <p:cNvSpPr txBox="1">
            <a:spLocks noGrp="1"/>
          </p:cNvSpPr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Classroom Settings</a:t>
            </a:r>
            <a:endParaRPr/>
          </a:p>
        </p:txBody>
      </p:sp>
      <p:sp>
        <p:nvSpPr>
          <p:cNvPr id="458" name="Google Shape;458;p47"/>
          <p:cNvSpPr txBox="1">
            <a:spLocks noGrp="1"/>
          </p:cNvSpPr>
          <p:nvPr>
            <p:ph type="body" idx="3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Each class can have its own settings with support to integrate Google Classroom.</a:t>
            </a:r>
            <a:endParaRPr/>
          </a:p>
        </p:txBody>
      </p:sp>
      <p:sp>
        <p:nvSpPr>
          <p:cNvPr id="459" name="Google Shape;459;p47"/>
          <p:cNvSpPr/>
          <p:nvPr/>
        </p:nvSpPr>
        <p:spPr>
          <a:xfrm>
            <a:off x="5412502" y="1194763"/>
            <a:ext cx="1975374" cy="628182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Classroom Name</a:t>
            </a:r>
            <a:endParaRPr i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60" name="Google Shape;460;p47"/>
          <p:cNvGrpSpPr/>
          <p:nvPr/>
        </p:nvGrpSpPr>
        <p:grpSpPr>
          <a:xfrm>
            <a:off x="7045515" y="3562098"/>
            <a:ext cx="694402" cy="386998"/>
            <a:chOff x="7416125" y="3551942"/>
            <a:chExt cx="1178150" cy="656596"/>
          </a:xfrm>
        </p:grpSpPr>
        <p:sp>
          <p:nvSpPr>
            <p:cNvPr id="461" name="Google Shape;461;p47"/>
            <p:cNvSpPr/>
            <p:nvPr/>
          </p:nvSpPr>
          <p:spPr>
            <a:xfrm>
              <a:off x="7416125" y="3649638"/>
              <a:ext cx="718200" cy="55890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47"/>
            <p:cNvSpPr/>
            <p:nvPr/>
          </p:nvSpPr>
          <p:spPr>
            <a:xfrm flipH="1">
              <a:off x="7972075" y="3551942"/>
              <a:ext cx="622200" cy="447000"/>
            </a:xfrm>
            <a:prstGeom prst="wedgeEllipseCallout">
              <a:avLst>
                <a:gd name="adj1" fmla="val -20833"/>
                <a:gd name="adj2" fmla="val 625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" name="Google Shape;463;p47"/>
          <p:cNvSpPr txBox="1"/>
          <p:nvPr/>
        </p:nvSpPr>
        <p:spPr>
          <a:xfrm>
            <a:off x="4928620" y="2865655"/>
            <a:ext cx="1085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Teacher Portal 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5889401" y="2865655"/>
            <a:ext cx="1085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Calendar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6850182" y="2865655"/>
            <a:ext cx="1085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Documents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4928620" y="4068130"/>
            <a:ext cx="1085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Attendance 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7" name="Google Shape;467;p47"/>
          <p:cNvSpPr txBox="1"/>
          <p:nvPr/>
        </p:nvSpPr>
        <p:spPr>
          <a:xfrm>
            <a:off x="5889401" y="4068130"/>
            <a:ext cx="1085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Analytics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8" name="Google Shape;468;p47"/>
          <p:cNvSpPr txBox="1"/>
          <p:nvPr/>
        </p:nvSpPr>
        <p:spPr>
          <a:xfrm>
            <a:off x="6850182" y="4068130"/>
            <a:ext cx="1085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Messaging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69" name="Google Shape;469;p47"/>
          <p:cNvGrpSpPr/>
          <p:nvPr/>
        </p:nvGrpSpPr>
        <p:grpSpPr>
          <a:xfrm>
            <a:off x="5185831" y="3463769"/>
            <a:ext cx="570618" cy="783095"/>
            <a:chOff x="2528574" y="3400224"/>
            <a:chExt cx="881400" cy="1185790"/>
          </a:xfrm>
        </p:grpSpPr>
        <p:sp>
          <p:nvSpPr>
            <p:cNvPr id="470" name="Google Shape;470;p47"/>
            <p:cNvSpPr/>
            <p:nvPr/>
          </p:nvSpPr>
          <p:spPr>
            <a:xfrm rot="-5400000">
              <a:off x="2669424" y="3495417"/>
              <a:ext cx="599700" cy="5997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47"/>
            <p:cNvSpPr/>
            <p:nvPr/>
          </p:nvSpPr>
          <p:spPr>
            <a:xfrm>
              <a:off x="2926674" y="3400224"/>
              <a:ext cx="85200" cy="85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2" name="Google Shape;472;p47"/>
            <p:cNvSpPr/>
            <p:nvPr/>
          </p:nvSpPr>
          <p:spPr>
            <a:xfrm>
              <a:off x="2889624" y="4065673"/>
              <a:ext cx="159300" cy="159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47"/>
            <p:cNvSpPr/>
            <p:nvPr/>
          </p:nvSpPr>
          <p:spPr>
            <a:xfrm rot="8100000">
              <a:off x="2659349" y="3831994"/>
              <a:ext cx="619850" cy="62663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474" name="Google Shape;474;p47"/>
            <p:cNvCxnSpPr/>
            <p:nvPr/>
          </p:nvCxnSpPr>
          <p:spPr>
            <a:xfrm>
              <a:off x="2638224" y="3985800"/>
              <a:ext cx="66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47"/>
          <p:cNvGrpSpPr/>
          <p:nvPr/>
        </p:nvGrpSpPr>
        <p:grpSpPr>
          <a:xfrm>
            <a:off x="6119767" y="3449819"/>
            <a:ext cx="624370" cy="579207"/>
            <a:chOff x="2545513" y="2082614"/>
            <a:chExt cx="939750" cy="871774"/>
          </a:xfrm>
        </p:grpSpPr>
        <p:grpSp>
          <p:nvGrpSpPr>
            <p:cNvPr id="476" name="Google Shape;476;p47"/>
            <p:cNvGrpSpPr/>
            <p:nvPr/>
          </p:nvGrpSpPr>
          <p:grpSpPr>
            <a:xfrm>
              <a:off x="2545513" y="2354613"/>
              <a:ext cx="939750" cy="599775"/>
              <a:chOff x="2545513" y="2354613"/>
              <a:chExt cx="939750" cy="599775"/>
            </a:xfrm>
          </p:grpSpPr>
          <p:sp>
            <p:nvSpPr>
              <p:cNvPr id="477" name="Google Shape;477;p47"/>
              <p:cNvSpPr/>
              <p:nvPr/>
            </p:nvSpPr>
            <p:spPr>
              <a:xfrm>
                <a:off x="2545513" y="2757288"/>
                <a:ext cx="196800" cy="19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78" name="Google Shape;478;p47"/>
              <p:cNvSpPr/>
              <p:nvPr/>
            </p:nvSpPr>
            <p:spPr>
              <a:xfrm>
                <a:off x="2793175" y="2575351"/>
                <a:ext cx="196800" cy="37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79" name="Google Shape;479;p47"/>
              <p:cNvSpPr/>
              <p:nvPr/>
            </p:nvSpPr>
            <p:spPr>
              <a:xfrm>
                <a:off x="3040813" y="2490813"/>
                <a:ext cx="196800" cy="46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0" name="Google Shape;480;p47"/>
              <p:cNvSpPr/>
              <p:nvPr/>
            </p:nvSpPr>
            <p:spPr>
              <a:xfrm>
                <a:off x="3288463" y="2354613"/>
                <a:ext cx="196800" cy="599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481" name="Google Shape;481;p47"/>
            <p:cNvGrpSpPr/>
            <p:nvPr/>
          </p:nvGrpSpPr>
          <p:grpSpPr>
            <a:xfrm>
              <a:off x="2615263" y="2082614"/>
              <a:ext cx="800263" cy="460438"/>
              <a:chOff x="2615263" y="2206150"/>
              <a:chExt cx="800263" cy="460438"/>
            </a:xfrm>
          </p:grpSpPr>
          <p:sp>
            <p:nvSpPr>
              <p:cNvPr id="482" name="Google Shape;482;p47"/>
              <p:cNvSpPr/>
              <p:nvPr/>
            </p:nvSpPr>
            <p:spPr>
              <a:xfrm>
                <a:off x="2615263" y="2609288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3" name="Google Shape;483;p47"/>
              <p:cNvSpPr/>
              <p:nvPr/>
            </p:nvSpPr>
            <p:spPr>
              <a:xfrm>
                <a:off x="2862925" y="238667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4" name="Google Shape;484;p47"/>
              <p:cNvSpPr/>
              <p:nvPr/>
            </p:nvSpPr>
            <p:spPr>
              <a:xfrm>
                <a:off x="3110575" y="2386663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5" name="Google Shape;485;p47"/>
              <p:cNvSpPr/>
              <p:nvPr/>
            </p:nvSpPr>
            <p:spPr>
              <a:xfrm>
                <a:off x="3358225" y="220615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86" name="Google Shape;486;p47"/>
              <p:cNvCxnSpPr/>
              <p:nvPr/>
            </p:nvCxnSpPr>
            <p:spPr>
              <a:xfrm rot="10800000" flipH="1">
                <a:off x="2642416" y="2414884"/>
                <a:ext cx="250800" cy="22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47"/>
              <p:cNvCxnSpPr/>
              <p:nvPr/>
            </p:nvCxnSpPr>
            <p:spPr>
              <a:xfrm>
                <a:off x="2891275" y="2415613"/>
                <a:ext cx="249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47"/>
              <p:cNvCxnSpPr/>
              <p:nvPr/>
            </p:nvCxnSpPr>
            <p:spPr>
              <a:xfrm rot="10800000" flipH="1">
                <a:off x="3140375" y="2233825"/>
                <a:ext cx="255000" cy="18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89" name="Google Shape;489;p47"/>
          <p:cNvGrpSpPr/>
          <p:nvPr/>
        </p:nvGrpSpPr>
        <p:grpSpPr>
          <a:xfrm>
            <a:off x="6176207" y="2278621"/>
            <a:ext cx="511470" cy="536596"/>
            <a:chOff x="5778650" y="825188"/>
            <a:chExt cx="745800" cy="782438"/>
          </a:xfrm>
        </p:grpSpPr>
        <p:grpSp>
          <p:nvGrpSpPr>
            <p:cNvPr id="490" name="Google Shape;490;p47"/>
            <p:cNvGrpSpPr/>
            <p:nvPr/>
          </p:nvGrpSpPr>
          <p:grpSpPr>
            <a:xfrm>
              <a:off x="5778650" y="825188"/>
              <a:ext cx="745800" cy="782438"/>
              <a:chOff x="5778650" y="825188"/>
              <a:chExt cx="745800" cy="782438"/>
            </a:xfrm>
          </p:grpSpPr>
          <p:sp>
            <p:nvSpPr>
              <p:cNvPr id="491" name="Google Shape;491;p47"/>
              <p:cNvSpPr/>
              <p:nvPr/>
            </p:nvSpPr>
            <p:spPr>
              <a:xfrm>
                <a:off x="5784200" y="872925"/>
                <a:ext cx="734700" cy="7347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92" name="Google Shape;492;p47"/>
              <p:cNvCxnSpPr/>
              <p:nvPr/>
            </p:nvCxnSpPr>
            <p:spPr>
              <a:xfrm>
                <a:off x="5778650" y="1027424"/>
                <a:ext cx="745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93" name="Google Shape;493;p47"/>
              <p:cNvGrpSpPr/>
              <p:nvPr/>
            </p:nvGrpSpPr>
            <p:grpSpPr>
              <a:xfrm>
                <a:off x="5917500" y="825188"/>
                <a:ext cx="468100" cy="98700"/>
                <a:chOff x="5919275" y="825188"/>
                <a:chExt cx="468100" cy="98700"/>
              </a:xfrm>
            </p:grpSpPr>
            <p:cxnSp>
              <p:nvCxnSpPr>
                <p:cNvPr id="494" name="Google Shape;494;p47"/>
                <p:cNvCxnSpPr/>
                <p:nvPr/>
              </p:nvCxnSpPr>
              <p:spPr>
                <a:xfrm>
                  <a:off x="6036300" y="825188"/>
                  <a:ext cx="0" cy="9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47"/>
                <p:cNvCxnSpPr/>
                <p:nvPr/>
              </p:nvCxnSpPr>
              <p:spPr>
                <a:xfrm>
                  <a:off x="6153325" y="825188"/>
                  <a:ext cx="0" cy="9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6" name="Google Shape;496;p47"/>
                <p:cNvCxnSpPr/>
                <p:nvPr/>
              </p:nvCxnSpPr>
              <p:spPr>
                <a:xfrm>
                  <a:off x="6270350" y="825188"/>
                  <a:ext cx="0" cy="9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47"/>
                <p:cNvCxnSpPr/>
                <p:nvPr/>
              </p:nvCxnSpPr>
              <p:spPr>
                <a:xfrm>
                  <a:off x="6387375" y="825188"/>
                  <a:ext cx="0" cy="9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47"/>
                <p:cNvCxnSpPr/>
                <p:nvPr/>
              </p:nvCxnSpPr>
              <p:spPr>
                <a:xfrm>
                  <a:off x="5919275" y="825188"/>
                  <a:ext cx="0" cy="9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99" name="Google Shape;499;p47"/>
            <p:cNvGrpSpPr/>
            <p:nvPr/>
          </p:nvGrpSpPr>
          <p:grpSpPr>
            <a:xfrm>
              <a:off x="5872069" y="1111600"/>
              <a:ext cx="558962" cy="395668"/>
              <a:chOff x="5870947" y="1111600"/>
              <a:chExt cx="558962" cy="395668"/>
            </a:xfrm>
          </p:grpSpPr>
          <p:sp>
            <p:nvSpPr>
              <p:cNvPr id="500" name="Google Shape;500;p47"/>
              <p:cNvSpPr/>
              <p:nvPr/>
            </p:nvSpPr>
            <p:spPr>
              <a:xfrm>
                <a:off x="5870947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01" name="Google Shape;501;p47"/>
              <p:cNvSpPr/>
              <p:nvPr/>
            </p:nvSpPr>
            <p:spPr>
              <a:xfrm>
                <a:off x="6019568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02" name="Google Shape;502;p47"/>
              <p:cNvSpPr/>
              <p:nvPr/>
            </p:nvSpPr>
            <p:spPr>
              <a:xfrm>
                <a:off x="6168189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03" name="Google Shape;503;p47"/>
              <p:cNvSpPr/>
              <p:nvPr/>
            </p:nvSpPr>
            <p:spPr>
              <a:xfrm>
                <a:off x="6316809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04" name="Google Shape;504;p47"/>
              <p:cNvSpPr/>
              <p:nvPr/>
            </p:nvSpPr>
            <p:spPr>
              <a:xfrm>
                <a:off x="5870947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05" name="Google Shape;505;p47"/>
              <p:cNvSpPr/>
              <p:nvPr/>
            </p:nvSpPr>
            <p:spPr>
              <a:xfrm>
                <a:off x="6019568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06" name="Google Shape;506;p47"/>
              <p:cNvSpPr/>
              <p:nvPr/>
            </p:nvSpPr>
            <p:spPr>
              <a:xfrm>
                <a:off x="6168189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07" name="Google Shape;507;p47"/>
              <p:cNvSpPr/>
              <p:nvPr/>
            </p:nvSpPr>
            <p:spPr>
              <a:xfrm>
                <a:off x="6316809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08" name="Google Shape;508;p47"/>
              <p:cNvSpPr/>
              <p:nvPr/>
            </p:nvSpPr>
            <p:spPr>
              <a:xfrm>
                <a:off x="5870947" y="1394168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09" name="Google Shape;509;p47"/>
              <p:cNvSpPr/>
              <p:nvPr/>
            </p:nvSpPr>
            <p:spPr>
              <a:xfrm>
                <a:off x="6019572" y="1394168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10" name="Google Shape;510;p47"/>
              <p:cNvSpPr/>
              <p:nvPr/>
            </p:nvSpPr>
            <p:spPr>
              <a:xfrm>
                <a:off x="6168196" y="1394168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511" name="Google Shape;511;p47"/>
          <p:cNvGrpSpPr/>
          <p:nvPr/>
        </p:nvGrpSpPr>
        <p:grpSpPr>
          <a:xfrm>
            <a:off x="7171571" y="2268294"/>
            <a:ext cx="451641" cy="547009"/>
            <a:chOff x="7558725" y="2127799"/>
            <a:chExt cx="696225" cy="843239"/>
          </a:xfrm>
        </p:grpSpPr>
        <p:grpSp>
          <p:nvGrpSpPr>
            <p:cNvPr id="512" name="Google Shape;512;p47"/>
            <p:cNvGrpSpPr/>
            <p:nvPr/>
          </p:nvGrpSpPr>
          <p:grpSpPr>
            <a:xfrm>
              <a:off x="7558725" y="2222838"/>
              <a:ext cx="599700" cy="748200"/>
              <a:chOff x="7558725" y="2222838"/>
              <a:chExt cx="599700" cy="748200"/>
            </a:xfrm>
          </p:grpSpPr>
          <p:sp>
            <p:nvSpPr>
              <p:cNvPr id="513" name="Google Shape;513;p47"/>
              <p:cNvSpPr/>
              <p:nvPr/>
            </p:nvSpPr>
            <p:spPr>
              <a:xfrm>
                <a:off x="7558725" y="2222838"/>
                <a:ext cx="599700" cy="748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14" name="Google Shape;514;p47"/>
              <p:cNvGrpSpPr/>
              <p:nvPr/>
            </p:nvGrpSpPr>
            <p:grpSpPr>
              <a:xfrm>
                <a:off x="7635375" y="2384363"/>
                <a:ext cx="446400" cy="301800"/>
                <a:chOff x="7635375" y="2384363"/>
                <a:chExt cx="446400" cy="301800"/>
              </a:xfrm>
            </p:grpSpPr>
            <p:cxnSp>
              <p:nvCxnSpPr>
                <p:cNvPr id="515" name="Google Shape;515;p47"/>
                <p:cNvCxnSpPr/>
                <p:nvPr/>
              </p:nvCxnSpPr>
              <p:spPr>
                <a:xfrm>
                  <a:off x="7635375" y="2484963"/>
                  <a:ext cx="44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6" name="Google Shape;516;p47"/>
                <p:cNvCxnSpPr/>
                <p:nvPr/>
              </p:nvCxnSpPr>
              <p:spPr>
                <a:xfrm>
                  <a:off x="7635375" y="2585563"/>
                  <a:ext cx="44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47"/>
                <p:cNvCxnSpPr/>
                <p:nvPr/>
              </p:nvCxnSpPr>
              <p:spPr>
                <a:xfrm>
                  <a:off x="7635375" y="2686163"/>
                  <a:ext cx="293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47"/>
                <p:cNvCxnSpPr/>
                <p:nvPr/>
              </p:nvCxnSpPr>
              <p:spPr>
                <a:xfrm>
                  <a:off x="7635375" y="2384363"/>
                  <a:ext cx="44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9" name="Google Shape;519;p47"/>
            <p:cNvGrpSpPr/>
            <p:nvPr/>
          </p:nvGrpSpPr>
          <p:grpSpPr>
            <a:xfrm>
              <a:off x="7661833" y="2172667"/>
              <a:ext cx="546300" cy="695100"/>
              <a:chOff x="7635375" y="2199125"/>
              <a:chExt cx="546300" cy="695100"/>
            </a:xfrm>
          </p:grpSpPr>
          <p:cxnSp>
            <p:nvCxnSpPr>
              <p:cNvPr id="520" name="Google Shape;520;p47"/>
              <p:cNvCxnSpPr/>
              <p:nvPr/>
            </p:nvCxnSpPr>
            <p:spPr>
              <a:xfrm>
                <a:off x="7635375" y="2213511"/>
                <a:ext cx="54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47"/>
              <p:cNvCxnSpPr/>
              <p:nvPr/>
            </p:nvCxnSpPr>
            <p:spPr>
              <a:xfrm rot="10800000">
                <a:off x="8167575" y="2199125"/>
                <a:ext cx="0" cy="69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2" name="Google Shape;522;p47"/>
            <p:cNvGrpSpPr/>
            <p:nvPr/>
          </p:nvGrpSpPr>
          <p:grpSpPr>
            <a:xfrm>
              <a:off x="7687050" y="2127799"/>
              <a:ext cx="567900" cy="695100"/>
              <a:chOff x="7614086" y="2199125"/>
              <a:chExt cx="567900" cy="695100"/>
            </a:xfrm>
          </p:grpSpPr>
          <p:cxnSp>
            <p:nvCxnSpPr>
              <p:cNvPr id="523" name="Google Shape;523;p47"/>
              <p:cNvCxnSpPr/>
              <p:nvPr/>
            </p:nvCxnSpPr>
            <p:spPr>
              <a:xfrm>
                <a:off x="7614086" y="2213501"/>
                <a:ext cx="567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47"/>
              <p:cNvCxnSpPr/>
              <p:nvPr/>
            </p:nvCxnSpPr>
            <p:spPr>
              <a:xfrm rot="10800000">
                <a:off x="8167575" y="2199125"/>
                <a:ext cx="0" cy="69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25" name="Google Shape;525;p47"/>
          <p:cNvGrpSpPr/>
          <p:nvPr/>
        </p:nvGrpSpPr>
        <p:grpSpPr>
          <a:xfrm>
            <a:off x="5096632" y="2368002"/>
            <a:ext cx="748983" cy="628158"/>
            <a:chOff x="7350525" y="918771"/>
            <a:chExt cx="1106654" cy="928129"/>
          </a:xfrm>
        </p:grpSpPr>
        <p:grpSp>
          <p:nvGrpSpPr>
            <p:cNvPr id="526" name="Google Shape;526;p47"/>
            <p:cNvGrpSpPr/>
            <p:nvPr/>
          </p:nvGrpSpPr>
          <p:grpSpPr>
            <a:xfrm>
              <a:off x="7350525" y="918771"/>
              <a:ext cx="622200" cy="928129"/>
              <a:chOff x="7350525" y="918771"/>
              <a:chExt cx="622200" cy="928129"/>
            </a:xfrm>
          </p:grpSpPr>
          <p:sp>
            <p:nvSpPr>
              <p:cNvPr id="527" name="Google Shape;527;p47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name="adj1" fmla="val 5399541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28" name="Google Shape;528;p47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29" name="Google Shape;529;p47"/>
            <p:cNvGrpSpPr/>
            <p:nvPr/>
          </p:nvGrpSpPr>
          <p:grpSpPr>
            <a:xfrm>
              <a:off x="8037779" y="1104259"/>
              <a:ext cx="419400" cy="639168"/>
              <a:chOff x="8037779" y="1104259"/>
              <a:chExt cx="419400" cy="639168"/>
            </a:xfrm>
          </p:grpSpPr>
          <p:sp>
            <p:nvSpPr>
              <p:cNvPr id="530" name="Google Shape;530;p47"/>
              <p:cNvSpPr/>
              <p:nvPr/>
            </p:nvSpPr>
            <p:spPr>
              <a:xfrm rot="5400000">
                <a:off x="8037779" y="1324026"/>
                <a:ext cx="419400" cy="419400"/>
              </a:xfrm>
              <a:prstGeom prst="pie">
                <a:avLst>
                  <a:gd name="adj1" fmla="val 5399541"/>
                  <a:gd name="adj2" fmla="val 162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31" name="Google Shape;531;p47"/>
              <p:cNvSpPr/>
              <p:nvPr/>
            </p:nvSpPr>
            <p:spPr>
              <a:xfrm>
                <a:off x="8157029" y="1104259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8"/>
          <p:cNvSpPr txBox="1">
            <a:spLocks noGrp="1"/>
          </p:cNvSpPr>
          <p:nvPr>
            <p:ph type="sldNum" idx="12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37" name="Google Shape;537;p48"/>
          <p:cNvSpPr txBox="1">
            <a:spLocks noGrp="1"/>
          </p:cNvSpPr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Alerts and Reminders</a:t>
            </a:r>
            <a:endParaRPr/>
          </a:p>
        </p:txBody>
      </p:sp>
      <p:sp>
        <p:nvSpPr>
          <p:cNvPr id="538" name="Google Shape;538;p48"/>
          <p:cNvSpPr txBox="1">
            <a:spLocks noGrp="1"/>
          </p:cNvSpPr>
          <p:nvPr>
            <p:ph type="body" idx="3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 reminders for upcoming deadlines or tasks.</a:t>
            </a:r>
            <a:endParaRPr/>
          </a:p>
        </p:txBody>
      </p:sp>
      <p:grpSp>
        <p:nvGrpSpPr>
          <p:cNvPr id="539" name="Google Shape;539;p48"/>
          <p:cNvGrpSpPr/>
          <p:nvPr/>
        </p:nvGrpSpPr>
        <p:grpSpPr>
          <a:xfrm>
            <a:off x="5038522" y="1316771"/>
            <a:ext cx="2357700" cy="1547254"/>
            <a:chOff x="5022135" y="1316771"/>
            <a:chExt cx="2357700" cy="1547254"/>
          </a:xfrm>
        </p:grpSpPr>
        <p:sp>
          <p:nvSpPr>
            <p:cNvPr id="540" name="Google Shape;540;p48"/>
            <p:cNvSpPr/>
            <p:nvPr/>
          </p:nvSpPr>
          <p:spPr>
            <a:xfrm>
              <a:off x="5022135" y="1316771"/>
              <a:ext cx="2357700" cy="1345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2"/>
                  </a:solidFill>
                  <a:latin typeface="Lexend Medium"/>
                  <a:ea typeface="Lexend Medium"/>
                  <a:cs typeface="Lexend Medium"/>
                  <a:sym typeface="Lexend Medium"/>
                </a:rPr>
                <a:t>[Reminder❗]</a:t>
              </a:r>
              <a:endParaRPr sz="900">
                <a:solidFill>
                  <a:schemeClr val="accent3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Class due in 30 minutes at GF-06!</a:t>
              </a:r>
              <a:endParaRPr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41" name="Google Shape;541;p48"/>
            <p:cNvSpPr/>
            <p:nvPr/>
          </p:nvSpPr>
          <p:spPr>
            <a:xfrm rot="10800000" flipH="1">
              <a:off x="5338081" y="2612624"/>
              <a:ext cx="341700" cy="25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</p:grpSp>
      <p:grpSp>
        <p:nvGrpSpPr>
          <p:cNvPr id="542" name="Google Shape;542;p48"/>
          <p:cNvGrpSpPr/>
          <p:nvPr/>
        </p:nvGrpSpPr>
        <p:grpSpPr>
          <a:xfrm>
            <a:off x="5556797" y="2832570"/>
            <a:ext cx="2266500" cy="1437492"/>
            <a:chOff x="5540410" y="2832570"/>
            <a:chExt cx="2266500" cy="1437492"/>
          </a:xfrm>
        </p:grpSpPr>
        <p:sp>
          <p:nvSpPr>
            <p:cNvPr id="543" name="Google Shape;543;p48"/>
            <p:cNvSpPr/>
            <p:nvPr/>
          </p:nvSpPr>
          <p:spPr>
            <a:xfrm flipH="1">
              <a:off x="5540410" y="2832570"/>
              <a:ext cx="2266500" cy="1252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accent4"/>
                  </a:solidFill>
                  <a:latin typeface="Lexend Medium"/>
                  <a:ea typeface="Lexend Medium"/>
                  <a:cs typeface="Lexend Medium"/>
                  <a:sym typeface="Lexend Medium"/>
                </a:rPr>
                <a:t>[Alert❗]</a:t>
              </a:r>
              <a:endParaRPr sz="900">
                <a:solidFill>
                  <a:schemeClr val="accent4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4"/>
                  </a:solidFill>
                  <a:latin typeface="Lexend"/>
                  <a:ea typeface="Lexend"/>
                  <a:cs typeface="Lexend"/>
                  <a:sym typeface="Lexend"/>
                </a:rPr>
                <a:t>Assignment submitted by student!</a:t>
              </a:r>
              <a:endParaRPr sz="1100" u="sng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44" name="Google Shape;544;p48"/>
            <p:cNvSpPr/>
            <p:nvPr/>
          </p:nvSpPr>
          <p:spPr>
            <a:xfrm rot="10800000">
              <a:off x="7315306" y="4074463"/>
              <a:ext cx="255300" cy="1956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</p:grpSp>
      <p:grpSp>
        <p:nvGrpSpPr>
          <p:cNvPr id="545" name="Google Shape;545;p48"/>
          <p:cNvGrpSpPr/>
          <p:nvPr/>
        </p:nvGrpSpPr>
        <p:grpSpPr>
          <a:xfrm>
            <a:off x="7636584" y="386450"/>
            <a:ext cx="930301" cy="1060700"/>
            <a:chOff x="3791999" y="360300"/>
            <a:chExt cx="930301" cy="1060700"/>
          </a:xfrm>
        </p:grpSpPr>
        <p:sp>
          <p:nvSpPr>
            <p:cNvPr id="546" name="Google Shape;546;p48"/>
            <p:cNvSpPr/>
            <p:nvPr/>
          </p:nvSpPr>
          <p:spPr>
            <a:xfrm>
              <a:off x="3792000" y="825200"/>
              <a:ext cx="930300" cy="5958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48"/>
            <p:cNvSpPr/>
            <p:nvPr/>
          </p:nvSpPr>
          <p:spPr>
            <a:xfrm rot="-2700000">
              <a:off x="3928344" y="496433"/>
              <a:ext cx="657609" cy="658034"/>
            </a:xfrm>
            <a:prstGeom prst="rtTriangl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8" name="Google Shape;548;p48"/>
          <p:cNvSpPr/>
          <p:nvPr/>
        </p:nvSpPr>
        <p:spPr>
          <a:xfrm>
            <a:off x="8427485" y="737025"/>
            <a:ext cx="255300" cy="25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essional Development #2">
  <a:themeElements>
    <a:clrScheme name="Simple Light">
      <a:dk1>
        <a:srgbClr val="000000"/>
      </a:dk1>
      <a:lt1>
        <a:srgbClr val="FCEFE5"/>
      </a:lt1>
      <a:dk2>
        <a:srgbClr val="A47FA7"/>
      </a:dk2>
      <a:lt2>
        <a:srgbClr val="2170F2"/>
      </a:lt2>
      <a:accent1>
        <a:srgbClr val="FFD966"/>
      </a:accent1>
      <a:accent2>
        <a:srgbClr val="CC0000"/>
      </a:accent2>
      <a:accent3>
        <a:srgbClr val="646464"/>
      </a:accent3>
      <a:accent4>
        <a:srgbClr val="FFFFFF"/>
      </a:accent4>
      <a:accent5>
        <a:srgbClr val="3D0B37"/>
      </a:accent5>
      <a:accent6>
        <a:srgbClr val="63264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On-screen Show (16:9)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Lexend Medium</vt:lpstr>
      <vt:lpstr>DM Sans SemiBold</vt:lpstr>
      <vt:lpstr>Arial</vt:lpstr>
      <vt:lpstr>Lexend</vt:lpstr>
      <vt:lpstr>Lexend Light</vt:lpstr>
      <vt:lpstr>DM Sans</vt:lpstr>
      <vt:lpstr>Calibri</vt:lpstr>
      <vt:lpstr>Professional Development #2</vt:lpstr>
      <vt:lpstr>Smart Diary – Teachers’ Personal Digital Assistant</vt:lpstr>
      <vt:lpstr>Shireen Jalal Khan (CU-2265-2021) Ahmed Khan   (CU-2082-2021)  BSCS-2021-A </vt:lpstr>
      <vt:lpstr>Introduction  </vt:lpstr>
      <vt:lpstr>Problem Statement</vt:lpstr>
      <vt:lpstr>Objective</vt:lpstr>
      <vt:lpstr>Features Overview</vt:lpstr>
      <vt:lpstr>Features &amp; Capabilities</vt:lpstr>
      <vt:lpstr>Classroom Settings</vt:lpstr>
      <vt:lpstr>Alerts and Reminders</vt:lpstr>
      <vt:lpstr>Components Used</vt:lpstr>
      <vt:lpstr>Block Diagram</vt:lpstr>
      <vt:lpstr>PowerPoint Presentation</vt:lpstr>
      <vt:lpstr>Literature Review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Diary – Teachers’ Personal Digital Assistant</dc:title>
  <dc:creator>CECOS</dc:creator>
  <cp:lastModifiedBy>CECOS</cp:lastModifiedBy>
  <cp:revision>1</cp:revision>
  <dcterms:modified xsi:type="dcterms:W3CDTF">2024-12-02T05:40:24Z</dcterms:modified>
</cp:coreProperties>
</file>