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61" r:id="rId4"/>
    <p:sldId id="262" r:id="rId5"/>
    <p:sldId id="263" r:id="rId6"/>
    <p:sldId id="264" r:id="rId7"/>
    <p:sldId id="265" r:id="rId8"/>
    <p:sldId id="266"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1BCFA3F-F8A0-4E44-8691-6FB33899C31E}" type="datetimeFigureOut">
              <a:rPr lang="en-US" smtClean="0"/>
              <a:t>1/20/2021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CCDDEE9-E20F-49EE-AB03-F574584A0FA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3605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BCFA3F-F8A0-4E44-8691-6FB33899C31E}"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CDDEE9-E20F-49EE-AB03-F574584A0FA7}" type="slidenum">
              <a:rPr lang="en-US" smtClean="0"/>
              <a:t>‹#›</a:t>
            </a:fld>
            <a:endParaRPr lang="en-US"/>
          </a:p>
        </p:txBody>
      </p:sp>
    </p:spTree>
    <p:extLst>
      <p:ext uri="{BB962C8B-B14F-4D97-AF65-F5344CB8AC3E}">
        <p14:creationId xmlns:p14="http://schemas.microsoft.com/office/powerpoint/2010/main" val="2288025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BCFA3F-F8A0-4E44-8691-6FB33899C31E}"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DDEE9-E20F-49EE-AB03-F574584A0FA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8622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BCFA3F-F8A0-4E44-8691-6FB33899C31E}"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DDEE9-E20F-49EE-AB03-F574584A0FA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7228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BCFA3F-F8A0-4E44-8691-6FB33899C31E}"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DDEE9-E20F-49EE-AB03-F574584A0FA7}" type="slidenum">
              <a:rPr lang="en-US" smtClean="0"/>
              <a:t>‹#›</a:t>
            </a:fld>
            <a:endParaRPr lang="en-US"/>
          </a:p>
        </p:txBody>
      </p:sp>
    </p:spTree>
    <p:extLst>
      <p:ext uri="{BB962C8B-B14F-4D97-AF65-F5344CB8AC3E}">
        <p14:creationId xmlns:p14="http://schemas.microsoft.com/office/powerpoint/2010/main" val="3082155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BCFA3F-F8A0-4E44-8691-6FB33899C31E}"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DDEE9-E20F-49EE-AB03-F574584A0FA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437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BCFA3F-F8A0-4E44-8691-6FB33899C31E}"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DDEE9-E20F-49EE-AB03-F574584A0FA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3510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BCFA3F-F8A0-4E44-8691-6FB33899C31E}"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DDEE9-E20F-49EE-AB03-F574584A0FA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9383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BCFA3F-F8A0-4E44-8691-6FB33899C31E}"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DDEE9-E20F-49EE-AB03-F574584A0FA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9116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BCFA3F-F8A0-4E44-8691-6FB33899C31E}"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DDEE9-E20F-49EE-AB03-F574584A0FA7}" type="slidenum">
              <a:rPr lang="en-US" smtClean="0"/>
              <a:t>‹#›</a:t>
            </a:fld>
            <a:endParaRPr lang="en-US"/>
          </a:p>
        </p:txBody>
      </p:sp>
    </p:spTree>
    <p:extLst>
      <p:ext uri="{BB962C8B-B14F-4D97-AF65-F5344CB8AC3E}">
        <p14:creationId xmlns:p14="http://schemas.microsoft.com/office/powerpoint/2010/main" val="65052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BCFA3F-F8A0-4E44-8691-6FB33899C31E}"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DDEE9-E20F-49EE-AB03-F574584A0FA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2753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BCFA3F-F8A0-4E44-8691-6FB33899C31E}"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CDDEE9-E20F-49EE-AB03-F574584A0FA7}" type="slidenum">
              <a:rPr lang="en-US" smtClean="0"/>
              <a:t>‹#›</a:t>
            </a:fld>
            <a:endParaRPr lang="en-US"/>
          </a:p>
        </p:txBody>
      </p:sp>
    </p:spTree>
    <p:extLst>
      <p:ext uri="{BB962C8B-B14F-4D97-AF65-F5344CB8AC3E}">
        <p14:creationId xmlns:p14="http://schemas.microsoft.com/office/powerpoint/2010/main" val="1944110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BCFA3F-F8A0-4E44-8691-6FB33899C31E}" type="datetimeFigureOut">
              <a:rPr lang="en-US" smtClean="0"/>
              <a:t>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CDDEE9-E20F-49EE-AB03-F574584A0FA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33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BCFA3F-F8A0-4E44-8691-6FB33899C31E}" type="datetimeFigureOut">
              <a:rPr lang="en-US" smtClean="0"/>
              <a:t>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CDDEE9-E20F-49EE-AB03-F574584A0FA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5937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BCFA3F-F8A0-4E44-8691-6FB33899C31E}" type="datetimeFigureOut">
              <a:rPr lang="en-US" smtClean="0"/>
              <a:t>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CDDEE9-E20F-49EE-AB03-F574584A0FA7}" type="slidenum">
              <a:rPr lang="en-US" smtClean="0"/>
              <a:t>‹#›</a:t>
            </a:fld>
            <a:endParaRPr lang="en-US"/>
          </a:p>
        </p:txBody>
      </p:sp>
    </p:spTree>
    <p:extLst>
      <p:ext uri="{BB962C8B-B14F-4D97-AF65-F5344CB8AC3E}">
        <p14:creationId xmlns:p14="http://schemas.microsoft.com/office/powerpoint/2010/main" val="453930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BCFA3F-F8A0-4E44-8691-6FB33899C31E}"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CDDEE9-E20F-49EE-AB03-F574584A0FA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344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BCFA3F-F8A0-4E44-8691-6FB33899C31E}"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CDDEE9-E20F-49EE-AB03-F574584A0FA7}" type="slidenum">
              <a:rPr lang="en-US" smtClean="0"/>
              <a:t>‹#›</a:t>
            </a:fld>
            <a:endParaRPr lang="en-US"/>
          </a:p>
        </p:txBody>
      </p:sp>
    </p:spTree>
    <p:extLst>
      <p:ext uri="{BB962C8B-B14F-4D97-AF65-F5344CB8AC3E}">
        <p14:creationId xmlns:p14="http://schemas.microsoft.com/office/powerpoint/2010/main" val="386861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BCFA3F-F8A0-4E44-8691-6FB33899C31E}" type="datetimeFigureOut">
              <a:rPr lang="en-US" smtClean="0"/>
              <a:t>1/20/2021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CCDDEE9-E20F-49EE-AB03-F574584A0FA7}" type="slidenum">
              <a:rPr lang="en-US" smtClean="0"/>
              <a:t>‹#›</a:t>
            </a:fld>
            <a:endParaRPr lang="en-US"/>
          </a:p>
        </p:txBody>
      </p:sp>
    </p:spTree>
    <p:extLst>
      <p:ext uri="{BB962C8B-B14F-4D97-AF65-F5344CB8AC3E}">
        <p14:creationId xmlns:p14="http://schemas.microsoft.com/office/powerpoint/2010/main" val="91890664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7" y="1686297"/>
            <a:ext cx="6815669" cy="1543792"/>
          </a:xfrm>
        </p:spPr>
        <p:txBody>
          <a:bodyPr/>
          <a:lstStyle/>
          <a:p>
            <a:r>
              <a:rPr lang="en-US" dirty="0" smtClean="0"/>
              <a:t>PRESENTATION ON PROJECT REPORT</a:t>
            </a:r>
            <a:endParaRPr lang="en-US" dirty="0"/>
          </a:p>
        </p:txBody>
      </p:sp>
      <p:sp>
        <p:nvSpPr>
          <p:cNvPr id="3" name="Subtitle 2"/>
          <p:cNvSpPr>
            <a:spLocks noGrp="1"/>
          </p:cNvSpPr>
          <p:nvPr>
            <p:ph type="subTitle" idx="1"/>
          </p:nvPr>
        </p:nvSpPr>
        <p:spPr>
          <a:xfrm>
            <a:off x="2692397" y="3230090"/>
            <a:ext cx="6815669" cy="2113806"/>
          </a:xfrm>
        </p:spPr>
        <p:txBody>
          <a:bodyPr>
            <a:normAutofit fontScale="47500" lnSpcReduction="20000"/>
          </a:bodyPr>
          <a:lstStyle/>
          <a:p>
            <a:r>
              <a:rPr lang="en-US" sz="2900" dirty="0" smtClean="0">
                <a:solidFill>
                  <a:srgbClr val="002060"/>
                </a:solidFill>
              </a:rPr>
              <a:t>PROJECT NAME</a:t>
            </a:r>
            <a:r>
              <a:rPr lang="en-US" sz="3800" dirty="0" smtClean="0">
                <a:solidFill>
                  <a:srgbClr val="002060"/>
                </a:solidFill>
              </a:rPr>
              <a:t> </a:t>
            </a:r>
            <a:r>
              <a:rPr lang="en-US" sz="3800" dirty="0" smtClean="0"/>
              <a:t>:- </a:t>
            </a:r>
            <a:r>
              <a:rPr lang="en-US" sz="2600" dirty="0" smtClean="0">
                <a:solidFill>
                  <a:srgbClr val="C00000"/>
                </a:solidFill>
              </a:rPr>
              <a:t>ARMY DATABASE MANAGEMENT SYSTEM</a:t>
            </a:r>
          </a:p>
          <a:p>
            <a:r>
              <a:rPr lang="en-US" sz="3200" dirty="0" smtClean="0">
                <a:solidFill>
                  <a:srgbClr val="002060"/>
                </a:solidFill>
              </a:rPr>
              <a:t>SUPERVISED BY </a:t>
            </a:r>
            <a:r>
              <a:rPr lang="en-US" sz="3200" dirty="0" smtClean="0"/>
              <a:t>: </a:t>
            </a:r>
            <a:r>
              <a:rPr lang="en-US" sz="3800" dirty="0" smtClean="0"/>
              <a:t>TANJIM MAHMUD</a:t>
            </a:r>
          </a:p>
          <a:p>
            <a:r>
              <a:rPr lang="en-US" sz="3300" dirty="0" smtClean="0">
                <a:solidFill>
                  <a:srgbClr val="002060"/>
                </a:solidFill>
              </a:rPr>
              <a:t>SUBMITTED BY:</a:t>
            </a:r>
          </a:p>
          <a:p>
            <a:r>
              <a:rPr lang="en-US" dirty="0" smtClean="0"/>
              <a:t>RAHAT AKHAND 		2016-13-01</a:t>
            </a:r>
          </a:p>
          <a:p>
            <a:r>
              <a:rPr lang="en-US" dirty="0" smtClean="0"/>
              <a:t>M.A. MONAEM KHAN 		2016-13-14</a:t>
            </a:r>
          </a:p>
          <a:p>
            <a:r>
              <a:rPr lang="en-US" dirty="0" smtClean="0"/>
              <a:t>MD.ABU SAMA 			2016-13-43</a:t>
            </a:r>
          </a:p>
          <a:p>
            <a:r>
              <a:rPr lang="en-US" dirty="0"/>
              <a:t> </a:t>
            </a:r>
            <a:r>
              <a:rPr lang="en-US" dirty="0" smtClean="0"/>
              <a:t>   MONJURUL AZAD		    2014-11-0055</a:t>
            </a:r>
          </a:p>
          <a:p>
            <a:endParaRPr lang="en-US" dirty="0"/>
          </a:p>
        </p:txBody>
      </p:sp>
    </p:spTree>
    <p:extLst>
      <p:ext uri="{BB962C8B-B14F-4D97-AF65-F5344CB8AC3E}">
        <p14:creationId xmlns:p14="http://schemas.microsoft.com/office/powerpoint/2010/main" val="29258009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71896" y="676894"/>
            <a:ext cx="4952010" cy="55220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907" y="676894"/>
            <a:ext cx="5696198" cy="5522025"/>
          </a:xfrm>
          <a:prstGeom prst="rect">
            <a:avLst/>
          </a:prstGeom>
        </p:spPr>
      </p:pic>
    </p:spTree>
    <p:extLst>
      <p:ext uri="{BB962C8B-B14F-4D97-AF65-F5344CB8AC3E}">
        <p14:creationId xmlns:p14="http://schemas.microsoft.com/office/powerpoint/2010/main" val="1828995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8683" y="724395"/>
            <a:ext cx="5247317" cy="535282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24395"/>
            <a:ext cx="5247317" cy="5352823"/>
          </a:xfrm>
          <a:prstGeom prst="rect">
            <a:avLst/>
          </a:prstGeom>
        </p:spPr>
      </p:pic>
    </p:spTree>
    <p:extLst>
      <p:ext uri="{BB962C8B-B14F-4D97-AF65-F5344CB8AC3E}">
        <p14:creationId xmlns:p14="http://schemas.microsoft.com/office/powerpoint/2010/main" val="2760095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79605" y="736270"/>
            <a:ext cx="3626141" cy="537230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5746" y="736270"/>
            <a:ext cx="3659910" cy="537230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5656" y="736269"/>
            <a:ext cx="3346739" cy="5372305"/>
          </a:xfrm>
          <a:prstGeom prst="rect">
            <a:avLst/>
          </a:prstGeom>
        </p:spPr>
      </p:pic>
    </p:spTree>
    <p:extLst>
      <p:ext uri="{BB962C8B-B14F-4D97-AF65-F5344CB8AC3E}">
        <p14:creationId xmlns:p14="http://schemas.microsoft.com/office/powerpoint/2010/main" val="807952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0112" y="688769"/>
            <a:ext cx="3275000" cy="546264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3866" y="688769"/>
            <a:ext cx="3978234" cy="546264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0855" y="688770"/>
            <a:ext cx="3081034" cy="5462648"/>
          </a:xfrm>
          <a:prstGeom prst="rect">
            <a:avLst/>
          </a:prstGeom>
        </p:spPr>
      </p:pic>
    </p:spTree>
    <p:extLst>
      <p:ext uri="{BB962C8B-B14F-4D97-AF65-F5344CB8AC3E}">
        <p14:creationId xmlns:p14="http://schemas.microsoft.com/office/powerpoint/2010/main" val="39648086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Tree>
    <p:extLst>
      <p:ext uri="{BB962C8B-B14F-4D97-AF65-F5344CB8AC3E}">
        <p14:creationId xmlns:p14="http://schemas.microsoft.com/office/powerpoint/2010/main" val="3697433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lgn="just"/>
            <a:r>
              <a:rPr lang="en-US" dirty="0"/>
              <a:t>There is around the 300k defense force in Bangladesh. So the database of this force would be huge. In this project, we just work with this huge amount of data and show the data to another soldier to minimize ways. </a:t>
            </a:r>
          </a:p>
        </p:txBody>
      </p:sp>
    </p:spTree>
    <p:extLst>
      <p:ext uri="{BB962C8B-B14F-4D97-AF65-F5344CB8AC3E}">
        <p14:creationId xmlns:p14="http://schemas.microsoft.com/office/powerpoint/2010/main" val="1364007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a:t>
            </a:r>
            <a:endParaRPr lang="en-US" dirty="0"/>
          </a:p>
        </p:txBody>
      </p:sp>
      <p:sp>
        <p:nvSpPr>
          <p:cNvPr id="3" name="Content Placeholder 2"/>
          <p:cNvSpPr>
            <a:spLocks noGrp="1"/>
          </p:cNvSpPr>
          <p:nvPr>
            <p:ph idx="1"/>
          </p:nvPr>
        </p:nvSpPr>
        <p:spPr/>
        <p:txBody>
          <a:bodyPr/>
          <a:lstStyle/>
          <a:p>
            <a:r>
              <a:rPr lang="en-US" dirty="0" smtClean="0"/>
              <a:t>Processor: intel core </a:t>
            </a:r>
            <a:r>
              <a:rPr lang="en-US" dirty="0"/>
              <a:t>i3 </a:t>
            </a:r>
            <a:endParaRPr lang="en-US" dirty="0" smtClean="0"/>
          </a:p>
          <a:p>
            <a:r>
              <a:rPr lang="en-US" dirty="0" smtClean="0"/>
              <a:t>Ram</a:t>
            </a:r>
            <a:r>
              <a:rPr lang="en-US" dirty="0"/>
              <a:t>: </a:t>
            </a:r>
            <a:r>
              <a:rPr lang="en-US" dirty="0" smtClean="0"/>
              <a:t>128 </a:t>
            </a:r>
            <a:r>
              <a:rPr lang="en-US" dirty="0"/>
              <a:t>MB RAM </a:t>
            </a:r>
            <a:endParaRPr lang="en-US" dirty="0" smtClean="0"/>
          </a:p>
          <a:p>
            <a:r>
              <a:rPr lang="en-US" dirty="0" smtClean="0"/>
              <a:t>Hard </a:t>
            </a:r>
            <a:r>
              <a:rPr lang="en-US" dirty="0"/>
              <a:t>Disk: </a:t>
            </a:r>
            <a:r>
              <a:rPr lang="en-US" dirty="0"/>
              <a:t>4</a:t>
            </a:r>
            <a:r>
              <a:rPr lang="en-US" dirty="0" smtClean="0"/>
              <a:t> </a:t>
            </a:r>
            <a:r>
              <a:rPr lang="en-US" dirty="0"/>
              <a:t>GB Hard </a:t>
            </a:r>
            <a:r>
              <a:rPr lang="en-US" dirty="0" smtClean="0"/>
              <a:t>disk</a:t>
            </a:r>
          </a:p>
          <a:p>
            <a:r>
              <a:rPr lang="en-US" dirty="0" smtClean="0"/>
              <a:t>Java Interface On Desktop</a:t>
            </a:r>
            <a:endParaRPr lang="en-US" dirty="0"/>
          </a:p>
        </p:txBody>
      </p:sp>
    </p:spTree>
    <p:extLst>
      <p:ext uri="{BB962C8B-B14F-4D97-AF65-F5344CB8AC3E}">
        <p14:creationId xmlns:p14="http://schemas.microsoft.com/office/powerpoint/2010/main" val="4135179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a:t>
            </a:r>
            <a:endParaRPr lang="en-US" dirty="0"/>
          </a:p>
        </p:txBody>
      </p:sp>
      <p:sp>
        <p:nvSpPr>
          <p:cNvPr id="3" name="Content Placeholder 2"/>
          <p:cNvSpPr>
            <a:spLocks noGrp="1"/>
          </p:cNvSpPr>
          <p:nvPr>
            <p:ph idx="1"/>
          </p:nvPr>
        </p:nvSpPr>
        <p:spPr>
          <a:xfrm>
            <a:off x="1295402" y="2556933"/>
            <a:ext cx="9601196" cy="3318936"/>
          </a:xfrm>
        </p:spPr>
        <p:txBody>
          <a:bodyPr/>
          <a:lstStyle/>
          <a:p>
            <a:r>
              <a:rPr lang="en-US" dirty="0"/>
              <a:t>Operating System: Microsoft Windows 7/8/10 </a:t>
            </a:r>
            <a:endParaRPr lang="en-US" dirty="0" smtClean="0"/>
          </a:p>
          <a:p>
            <a:r>
              <a:rPr lang="en-US" dirty="0" smtClean="0"/>
              <a:t>Application </a:t>
            </a:r>
            <a:r>
              <a:rPr lang="en-US" dirty="0"/>
              <a:t>Software: NetBeans, JDK (Java Development Kit), </a:t>
            </a:r>
            <a:r>
              <a:rPr lang="en-US" dirty="0" err="1"/>
              <a:t>Xammp</a:t>
            </a:r>
            <a:r>
              <a:rPr lang="en-US" dirty="0"/>
              <a:t>  </a:t>
            </a:r>
            <a:endParaRPr lang="en-US" dirty="0" smtClean="0"/>
          </a:p>
          <a:p>
            <a:r>
              <a:rPr lang="en-US" dirty="0" smtClean="0"/>
              <a:t>Database</a:t>
            </a:r>
            <a:r>
              <a:rPr lang="en-US" dirty="0"/>
              <a:t>: MySQL database Server</a:t>
            </a:r>
          </a:p>
        </p:txBody>
      </p:sp>
    </p:spTree>
    <p:extLst>
      <p:ext uri="{BB962C8B-B14F-4D97-AF65-F5344CB8AC3E}">
        <p14:creationId xmlns:p14="http://schemas.microsoft.com/office/powerpoint/2010/main" val="1493222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a:bodyPr>
          <a:lstStyle/>
          <a:p>
            <a:r>
              <a:rPr lang="en-US" dirty="0"/>
              <a:t>Soldiers can send an application for leave;  </a:t>
            </a:r>
          </a:p>
          <a:p>
            <a:r>
              <a:rPr lang="en-US" dirty="0" smtClean="0"/>
              <a:t>They </a:t>
            </a:r>
            <a:r>
              <a:rPr lang="en-US" dirty="0"/>
              <a:t>can create their own password;  </a:t>
            </a:r>
            <a:endParaRPr lang="en-US" dirty="0" smtClean="0"/>
          </a:p>
          <a:p>
            <a:r>
              <a:rPr lang="en-US" dirty="0" smtClean="0"/>
              <a:t>Soldiers </a:t>
            </a:r>
            <a:r>
              <a:rPr lang="en-US" dirty="0"/>
              <a:t>are easily operating this database; </a:t>
            </a:r>
          </a:p>
          <a:p>
            <a:r>
              <a:rPr lang="en-US" dirty="0" smtClean="0"/>
              <a:t>If </a:t>
            </a:r>
            <a:r>
              <a:rPr lang="en-US" dirty="0"/>
              <a:t>the soldiers want to chat with admin they can;  </a:t>
            </a:r>
          </a:p>
          <a:p>
            <a:r>
              <a:rPr lang="en-US" dirty="0" smtClean="0"/>
              <a:t>They </a:t>
            </a:r>
            <a:r>
              <a:rPr lang="en-US" dirty="0"/>
              <a:t>can get the notification for their approval; </a:t>
            </a:r>
            <a:endParaRPr lang="en-US" dirty="0" smtClean="0"/>
          </a:p>
          <a:p>
            <a:r>
              <a:rPr lang="en-US" dirty="0" smtClean="0"/>
              <a:t>They </a:t>
            </a:r>
            <a:r>
              <a:rPr lang="en-US" dirty="0"/>
              <a:t>will also get Payment notification (upcoming);</a:t>
            </a:r>
          </a:p>
        </p:txBody>
      </p:sp>
    </p:spTree>
    <p:extLst>
      <p:ext uri="{BB962C8B-B14F-4D97-AF65-F5344CB8AC3E}">
        <p14:creationId xmlns:p14="http://schemas.microsoft.com/office/powerpoint/2010/main" val="3889644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DIAGRAM(DFD)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6945" y="2434442"/>
            <a:ext cx="7160821" cy="3731657"/>
          </a:xfrm>
        </p:spPr>
      </p:pic>
    </p:spTree>
    <p:extLst>
      <p:ext uri="{BB962C8B-B14F-4D97-AF65-F5344CB8AC3E}">
        <p14:creationId xmlns:p14="http://schemas.microsoft.com/office/powerpoint/2010/main" val="302494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3190" y="2481943"/>
            <a:ext cx="7481454" cy="3728852"/>
          </a:xfrm>
        </p:spPr>
      </p:pic>
    </p:spTree>
    <p:extLst>
      <p:ext uri="{BB962C8B-B14F-4D97-AF65-F5344CB8AC3E}">
        <p14:creationId xmlns:p14="http://schemas.microsoft.com/office/powerpoint/2010/main" val="10122315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SOME DEMO OF OUR PROJECT</a:t>
            </a:r>
            <a:endParaRPr lang="en-US" sz="4800" dirty="0"/>
          </a:p>
        </p:txBody>
      </p:sp>
    </p:spTree>
    <p:extLst>
      <p:ext uri="{BB962C8B-B14F-4D97-AF65-F5344CB8AC3E}">
        <p14:creationId xmlns:p14="http://schemas.microsoft.com/office/powerpoint/2010/main" val="1263549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3148" y="630299"/>
            <a:ext cx="4750130" cy="534208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3278" y="630299"/>
            <a:ext cx="5779324" cy="5342083"/>
          </a:xfrm>
          <a:prstGeom prst="rect">
            <a:avLst/>
          </a:prstGeom>
        </p:spPr>
      </p:pic>
    </p:spTree>
    <p:extLst>
      <p:ext uri="{BB962C8B-B14F-4D97-AF65-F5344CB8AC3E}">
        <p14:creationId xmlns:p14="http://schemas.microsoft.com/office/powerpoint/2010/main" val="20682758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147</TotalTime>
  <Words>181</Words>
  <Application>Microsoft Office PowerPoint</Application>
  <PresentationFormat>Custom</PresentationFormat>
  <Paragraphs>31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Organic</vt:lpstr>
      <vt:lpstr>PRESENTATION ON PROJECT REPORT</vt:lpstr>
      <vt:lpstr>INTRODUCTION</vt:lpstr>
      <vt:lpstr>HARDWARE REQUIREMENT</vt:lpstr>
      <vt:lpstr>SOFTWARE REQUIREMENT</vt:lpstr>
      <vt:lpstr>FEATURE’S</vt:lpstr>
      <vt:lpstr>DATA FLOW DIAGRAM(DFD)</vt:lpstr>
      <vt:lpstr>E-R DIAGRAM</vt:lpstr>
      <vt:lpstr>SOME DEMO OF OUR PROJECT</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PROJECT REPORT</dc:title>
  <dc:creator>hp</dc:creator>
  <cp:lastModifiedBy>Monaem Khan</cp:lastModifiedBy>
  <cp:revision>19</cp:revision>
  <dcterms:created xsi:type="dcterms:W3CDTF">2020-02-15T01:12:50Z</dcterms:created>
  <dcterms:modified xsi:type="dcterms:W3CDTF">2021-01-20T11:48:17Z</dcterms:modified>
</cp:coreProperties>
</file>