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8" r:id="rId2"/>
    <p:sldId id="263" r:id="rId3"/>
    <p:sldId id="264"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1BCFA3F-F8A0-4E44-8691-6FB33899C31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229505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1BCFA3F-F8A0-4E44-8691-6FB33899C31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193635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1BCFA3F-F8A0-4E44-8691-6FB33899C31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192613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1BCFA3F-F8A0-4E44-8691-6FB33899C31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118684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73082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1BCFA3F-F8A0-4E44-8691-6FB33899C31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20858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1BCFA3F-F8A0-4E44-8691-6FB33899C31E}"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238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1BCFA3F-F8A0-4E44-8691-6FB33899C31E}"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403909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CFA3F-F8A0-4E44-8691-6FB33899C31E}"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354672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FA3F-F8A0-4E44-8691-6FB33899C31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59816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FA3F-F8A0-4E44-8691-6FB33899C31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141364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CFA3F-F8A0-4E44-8691-6FB33899C31E}" type="datetimeFigureOut">
              <a:rPr lang="en-US" smtClean="0"/>
              <a:t>10/2/2022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DDEE9-E20F-49EE-AB03-F574584A0FA7}" type="slidenum">
              <a:rPr lang="en-US" smtClean="0"/>
              <a:t>‹#›</a:t>
            </a:fld>
            <a:endParaRPr lang="en-US"/>
          </a:p>
        </p:txBody>
      </p:sp>
    </p:spTree>
    <p:extLst>
      <p:ext uri="{BB962C8B-B14F-4D97-AF65-F5344CB8AC3E}">
        <p14:creationId xmlns:p14="http://schemas.microsoft.com/office/powerpoint/2010/main" val="6992275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There is around the 300k defense force in Bangladesh. So the database of this force would be huge. In this project, we just work with this huge amount of data and show the data to another soldier to minimize ways. </a:t>
            </a:r>
          </a:p>
        </p:txBody>
      </p:sp>
    </p:spTree>
    <p:extLst>
      <p:ext uri="{BB962C8B-B14F-4D97-AF65-F5344CB8AC3E}">
        <p14:creationId xmlns:p14="http://schemas.microsoft.com/office/powerpoint/2010/main" val="1364007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112" y="688769"/>
            <a:ext cx="3275000" cy="54626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866" y="688769"/>
            <a:ext cx="3978234" cy="54626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0855" y="688770"/>
            <a:ext cx="3081034" cy="5462648"/>
          </a:xfrm>
          <a:prstGeom prst="rect">
            <a:avLst/>
          </a:prstGeom>
        </p:spPr>
      </p:pic>
    </p:spTree>
    <p:extLst>
      <p:ext uri="{BB962C8B-B14F-4D97-AF65-F5344CB8AC3E}">
        <p14:creationId xmlns:p14="http://schemas.microsoft.com/office/powerpoint/2010/main" val="3964808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3299192"/>
            <a:ext cx="10972800" cy="11430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697433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a:t>Soldiers can send an application for leave;  </a:t>
            </a:r>
          </a:p>
          <a:p>
            <a:r>
              <a:rPr lang="en-US" dirty="0" smtClean="0"/>
              <a:t>They </a:t>
            </a:r>
            <a:r>
              <a:rPr lang="en-US" dirty="0"/>
              <a:t>can create their own password;  </a:t>
            </a:r>
            <a:endParaRPr lang="en-US" dirty="0" smtClean="0"/>
          </a:p>
          <a:p>
            <a:r>
              <a:rPr lang="en-US" dirty="0" smtClean="0"/>
              <a:t>Soldiers </a:t>
            </a:r>
            <a:r>
              <a:rPr lang="en-US" dirty="0"/>
              <a:t>are easily operating this database; </a:t>
            </a:r>
          </a:p>
          <a:p>
            <a:r>
              <a:rPr lang="en-US" dirty="0" smtClean="0"/>
              <a:t>If </a:t>
            </a:r>
            <a:r>
              <a:rPr lang="en-US" dirty="0"/>
              <a:t>the soldiers want to chat with admin they can;  </a:t>
            </a:r>
          </a:p>
          <a:p>
            <a:r>
              <a:rPr lang="en-US" dirty="0" smtClean="0"/>
              <a:t>They </a:t>
            </a:r>
            <a:r>
              <a:rPr lang="en-US" dirty="0"/>
              <a:t>can get the notification for their approval; </a:t>
            </a:r>
            <a:endParaRPr lang="en-US" dirty="0" smtClean="0"/>
          </a:p>
          <a:p>
            <a:r>
              <a:rPr lang="en-US" dirty="0" smtClean="0"/>
              <a:t>They </a:t>
            </a:r>
            <a:r>
              <a:rPr lang="en-US" dirty="0"/>
              <a:t>will also get Payment notification (upcoming);</a:t>
            </a:r>
          </a:p>
        </p:txBody>
      </p:sp>
    </p:spTree>
    <p:extLst>
      <p:ext uri="{BB962C8B-B14F-4D97-AF65-F5344CB8AC3E}">
        <p14:creationId xmlns:p14="http://schemas.microsoft.com/office/powerpoint/2010/main" val="388964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DIAGRAM(DFD)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918" y="1734046"/>
            <a:ext cx="4220164" cy="4258270"/>
          </a:xfrm>
        </p:spPr>
      </p:pic>
    </p:spTree>
    <p:extLst>
      <p:ext uri="{BB962C8B-B14F-4D97-AF65-F5344CB8AC3E}">
        <p14:creationId xmlns:p14="http://schemas.microsoft.com/office/powerpoint/2010/main" val="302494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2297" y="1600200"/>
            <a:ext cx="4307405" cy="4525963"/>
          </a:xfrm>
        </p:spPr>
      </p:pic>
    </p:spTree>
    <p:extLst>
      <p:ext uri="{BB962C8B-B14F-4D97-AF65-F5344CB8AC3E}">
        <p14:creationId xmlns:p14="http://schemas.microsoft.com/office/powerpoint/2010/main" val="1012231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7" y="3176099"/>
            <a:ext cx="10972800" cy="1143000"/>
          </a:xfrm>
        </p:spPr>
        <p:txBody>
          <a:bodyPr>
            <a:normAutofit/>
          </a:bodyPr>
          <a:lstStyle/>
          <a:p>
            <a:r>
              <a:rPr lang="en-US" sz="4800" dirty="0" smtClean="0"/>
              <a:t>SOME DEMO OF OUR PROJECT</a:t>
            </a:r>
            <a:endParaRPr lang="en-US" sz="4800" dirty="0"/>
          </a:p>
        </p:txBody>
      </p:sp>
    </p:spTree>
    <p:extLst>
      <p:ext uri="{BB962C8B-B14F-4D97-AF65-F5344CB8AC3E}">
        <p14:creationId xmlns:p14="http://schemas.microsoft.com/office/powerpoint/2010/main" val="126354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148" y="630299"/>
            <a:ext cx="4750130" cy="53420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278" y="630299"/>
            <a:ext cx="5779324" cy="5342083"/>
          </a:xfrm>
          <a:prstGeom prst="rect">
            <a:avLst/>
          </a:prstGeom>
        </p:spPr>
      </p:pic>
    </p:spTree>
    <p:extLst>
      <p:ext uri="{BB962C8B-B14F-4D97-AF65-F5344CB8AC3E}">
        <p14:creationId xmlns:p14="http://schemas.microsoft.com/office/powerpoint/2010/main" val="2068275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1896" y="676894"/>
            <a:ext cx="4952010" cy="55220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07" y="676894"/>
            <a:ext cx="5696198" cy="5522025"/>
          </a:xfrm>
          <a:prstGeom prst="rect">
            <a:avLst/>
          </a:prstGeom>
        </p:spPr>
      </p:pic>
    </p:spTree>
    <p:extLst>
      <p:ext uri="{BB962C8B-B14F-4D97-AF65-F5344CB8AC3E}">
        <p14:creationId xmlns:p14="http://schemas.microsoft.com/office/powerpoint/2010/main" val="1828995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683" y="724395"/>
            <a:ext cx="5247317" cy="53528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24395"/>
            <a:ext cx="5247317" cy="5352823"/>
          </a:xfrm>
          <a:prstGeom prst="rect">
            <a:avLst/>
          </a:prstGeom>
        </p:spPr>
      </p:pic>
    </p:spTree>
    <p:extLst>
      <p:ext uri="{BB962C8B-B14F-4D97-AF65-F5344CB8AC3E}">
        <p14:creationId xmlns:p14="http://schemas.microsoft.com/office/powerpoint/2010/main" val="276009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9605" y="736270"/>
            <a:ext cx="3626141" cy="53723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746" y="736270"/>
            <a:ext cx="3659910" cy="5372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656" y="736269"/>
            <a:ext cx="3346739" cy="5372305"/>
          </a:xfrm>
          <a:prstGeom prst="rect">
            <a:avLst/>
          </a:prstGeom>
        </p:spPr>
      </p:pic>
    </p:spTree>
    <p:extLst>
      <p:ext uri="{BB962C8B-B14F-4D97-AF65-F5344CB8AC3E}">
        <p14:creationId xmlns:p14="http://schemas.microsoft.com/office/powerpoint/2010/main" val="807952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112</Words>
  <Application>Microsoft Office PowerPoint</Application>
  <PresentationFormat>Custom</PresentationFormat>
  <Paragraphs>14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vt:lpstr>
      <vt:lpstr>FEATURE’S</vt:lpstr>
      <vt:lpstr>DATA FLOW DIAGRAM(DFD)</vt:lpstr>
      <vt:lpstr>E-R DIAGRAM</vt:lpstr>
      <vt:lpstr>SOME DEMO OF OUR PROJECT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hp</dc:creator>
  <cp:lastModifiedBy>Monaem Khan</cp:lastModifiedBy>
  <cp:revision>20</cp:revision>
  <dcterms:created xsi:type="dcterms:W3CDTF">2020-02-15T01:12:50Z</dcterms:created>
  <dcterms:modified xsi:type="dcterms:W3CDTF">2022-10-02T10:04:43Z</dcterms:modified>
</cp:coreProperties>
</file>