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8" r:id="rId5"/>
    <p:sldId id="266" r:id="rId6"/>
    <p:sldId id="270" r:id="rId7"/>
    <p:sldId id="269" r:id="rId8"/>
    <p:sldId id="263" r:id="rId9"/>
    <p:sldId id="271" r:id="rId10"/>
    <p:sldId id="264" r:id="rId11"/>
    <p:sldId id="265" r:id="rId12"/>
    <p:sldId id="272" r:id="rId13"/>
    <p:sldId id="274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3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A15F5-5840-4EEE-853B-41E552E6EBA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6F6B5-88C4-4570-89A4-F5D7D646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6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64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134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27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69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762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4" r:id="rId2"/>
    <p:sldLayoutId id="214748366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oscaldas.com/datasheet/Teclado-membrana-matricial-4x4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c-stepperonline.com/download/23HS22-2804S.pdf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shop.adafruit.com/datasheets/l293d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168" y="4367030"/>
            <a:ext cx="5896738" cy="2078700"/>
          </a:xfrm>
        </p:spPr>
        <p:txBody>
          <a:bodyPr/>
          <a:lstStyle/>
          <a:p>
            <a:r>
              <a:rPr lang="en-US" b="0" dirty="0">
                <a:latin typeface="Arial Black" panose="020B0A04020102020204" pitchFamily="34" charset="0"/>
              </a:rPr>
              <a:t>Kithul Treacle and Kithul jaggery  Maker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8276" y="318244"/>
            <a:ext cx="3303708" cy="638252"/>
          </a:xfrm>
        </p:spPr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Group No:18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094" y="2213599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ontoso Logo">
            <a:extLst>
              <a:ext uri="{FF2B5EF4-FFF2-40B4-BE49-F238E27FC236}">
                <a16:creationId xmlns:a16="http://schemas.microsoft.com/office/drawing/2014/main" id="{22DBFF0F-E136-4EB5-B08B-C268FE59C7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52" y="3095624"/>
            <a:ext cx="1728108" cy="666751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AE7B7DF-05D2-4C26-8208-C9E595B706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A1BD4-9ECE-47C7-BB1D-2822757FDB6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4" y="956495"/>
            <a:ext cx="5555076" cy="50587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AFD4C82-56D2-4CD7-98BF-E92893B7E6E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8B169-1A11-400D-8B19-E95512C41D38}"/>
              </a:ext>
            </a:extLst>
          </p:cNvPr>
          <p:cNvSpPr/>
          <p:nvPr/>
        </p:nvSpPr>
        <p:spPr>
          <a:xfrm>
            <a:off x="3720707" y="459855"/>
            <a:ext cx="4018561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Keypad</a:t>
            </a:r>
            <a:endParaRPr lang="en-US" sz="3200" dirty="0">
              <a:effectLst/>
              <a:latin typeface="Segoe UI Emoji" panose="020B0502040204020203" pitchFamily="34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16029-03D4-4D99-80E6-3049610759BD}"/>
              </a:ext>
            </a:extLst>
          </p:cNvPr>
          <p:cNvSpPr/>
          <p:nvPr/>
        </p:nvSpPr>
        <p:spPr>
          <a:xfrm>
            <a:off x="10431262" y="6335406"/>
            <a:ext cx="1217787" cy="3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DA80BF-F514-E31E-B3D4-16CE850E9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8" t="4475" r="7895" b="5000"/>
          <a:stretch/>
        </p:blipFill>
        <p:spPr bwMode="auto">
          <a:xfrm>
            <a:off x="1275936" y="1621602"/>
            <a:ext cx="3925250" cy="4193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D8EA33-C7E0-9FD0-6016-D4E7373DE48A}"/>
              </a:ext>
            </a:extLst>
          </p:cNvPr>
          <p:cNvSpPr txBox="1"/>
          <p:nvPr/>
        </p:nvSpPr>
        <p:spPr>
          <a:xfrm>
            <a:off x="5729987" y="1743057"/>
            <a:ext cx="6350958" cy="3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Selecting options - makes the user go through the specific process. When the user selects an option, the system sets the defaults (temperature limit, valve no) for the specific product.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Increase the default set temperature to continue the process if the user is not satisfied with the output product.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Open/ Close valve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8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AFD4C82-56D2-4CD7-98BF-E92893B7E6E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10010E-C3AB-49B5-93EB-5A21555A18FE}"/>
              </a:ext>
            </a:extLst>
          </p:cNvPr>
          <p:cNvSpPr txBox="1">
            <a:spLocks/>
          </p:cNvSpPr>
          <p:nvPr/>
        </p:nvSpPr>
        <p:spPr>
          <a:xfrm>
            <a:off x="1435224" y="233434"/>
            <a:ext cx="9321552" cy="70731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Keypad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DEE4C-3566-434C-A35C-6B317ED4A493}"/>
              </a:ext>
            </a:extLst>
          </p:cNvPr>
          <p:cNvSpPr/>
          <p:nvPr/>
        </p:nvSpPr>
        <p:spPr>
          <a:xfrm>
            <a:off x="10431262" y="6335406"/>
            <a:ext cx="1217787" cy="3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7D07AF-28AB-2A49-877A-253876C7C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70" t="26010" r="35187" b="6009"/>
          <a:stretch/>
        </p:blipFill>
        <p:spPr bwMode="auto">
          <a:xfrm>
            <a:off x="1435224" y="1361094"/>
            <a:ext cx="3391965" cy="4347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E09E2-FFC8-B06D-18D8-B96C6897C131}"/>
              </a:ext>
            </a:extLst>
          </p:cNvPr>
          <p:cNvSpPr txBox="1"/>
          <p:nvPr/>
        </p:nvSpPr>
        <p:spPr>
          <a:xfrm>
            <a:off x="6202795" y="1361094"/>
            <a:ext cx="5057795" cy="47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0"/>
              </a:rPr>
              <a:t>Key Features: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Ultra-thin design &amp; adhesive backing </a:t>
            </a: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Easy communication with any microcontroller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Cable included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Iskoola Pota" panose="020B0502040204020203" pitchFamily="34" charset="0"/>
              </a:rPr>
              <a:t>Details: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Maximum Rating: 24 VDC, 30 mA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Interface: 8-pin access to 4×4 matrix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Dimensions: Keypad: 2.7 x 3.0 in (6.9 x 7.6 cm) 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1143000" marR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   Cable: 0.78 x 3.5 in (2.0 x 8.8 cm)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Operating temp range: 32 to 122 °F (0 to 50 °C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3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EFFA1EB-7506-914F-340A-97331F6BC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0"/>
          <a:stretch/>
        </p:blipFill>
        <p:spPr>
          <a:xfrm>
            <a:off x="3080775" y="1277179"/>
            <a:ext cx="5650955" cy="43036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89A8D4-F567-9577-FD78-9B24E6D7EB60}"/>
              </a:ext>
            </a:extLst>
          </p:cNvPr>
          <p:cNvSpPr txBox="1"/>
          <p:nvPr/>
        </p:nvSpPr>
        <p:spPr>
          <a:xfrm>
            <a:off x="4098707" y="443108"/>
            <a:ext cx="3615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Keypad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2E2F7B-085B-67BE-B739-155F676F95C1}"/>
              </a:ext>
            </a:extLst>
          </p:cNvPr>
          <p:cNvSpPr txBox="1"/>
          <p:nvPr/>
        </p:nvSpPr>
        <p:spPr>
          <a:xfrm>
            <a:off x="2089084" y="5742817"/>
            <a:ext cx="10399171" cy="950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datasheet-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http://www.electronicoscaldas.com/datasheet/Teclado-membrana-matricial-4x4.pdf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5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3EBBCF8-9F09-3478-5653-9069CD23F7F6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0F7CDD6-1294-0B7B-819D-0AD68668CAF7}"/>
              </a:ext>
            </a:extLst>
          </p:cNvPr>
          <p:cNvSpPr txBox="1">
            <a:spLocks/>
          </p:cNvSpPr>
          <p:nvPr/>
        </p:nvSpPr>
        <p:spPr>
          <a:xfrm>
            <a:off x="-144558" y="218259"/>
            <a:ext cx="12161506" cy="70731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Keypad </a:t>
            </a:r>
            <a:r>
              <a:rPr lang="en-US" sz="3200" cap="none" dirty="0">
                <a:solidFill>
                  <a:schemeClr val="tx1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Interfacing Proteus</a:t>
            </a:r>
            <a:endParaRPr lang="en-US" sz="32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4FAA10-8ECE-480B-A7DD-C2FB28A32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7" t="21599" r="11481" b="22780"/>
          <a:stretch/>
        </p:blipFill>
        <p:spPr bwMode="auto">
          <a:xfrm>
            <a:off x="1250470" y="1302027"/>
            <a:ext cx="9691059" cy="5083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979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15417AA-F1C7-AF8E-7D83-C379D122201B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9E00B5-CDF5-DF50-1ED7-B5181C5BA646}"/>
              </a:ext>
            </a:extLst>
          </p:cNvPr>
          <p:cNvSpPr txBox="1"/>
          <p:nvPr/>
        </p:nvSpPr>
        <p:spPr>
          <a:xfrm>
            <a:off x="4863547" y="184578"/>
            <a:ext cx="239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Design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FB8D47-5115-ACC9-964F-3589F0AD5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861" y="907247"/>
            <a:ext cx="4007778" cy="576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8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145F911-7C2F-83F2-37C8-73E1DC738B5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6920D-B135-A248-A735-B846560795DA}"/>
              </a:ext>
            </a:extLst>
          </p:cNvPr>
          <p:cNvSpPr txBox="1"/>
          <p:nvPr/>
        </p:nvSpPr>
        <p:spPr>
          <a:xfrm>
            <a:off x="5361066" y="304799"/>
            <a:ext cx="1655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View</a:t>
            </a:r>
          </a:p>
        </p:txBody>
      </p:sp>
      <p:pic>
        <p:nvPicPr>
          <p:cNvPr id="25" name="Picture 24" descr="Graphical user interface&#10;&#10;Description automatically generated">
            <a:extLst>
              <a:ext uri="{FF2B5EF4-FFF2-40B4-BE49-F238E27FC236}">
                <a16:creationId xmlns:a16="http://schemas.microsoft.com/office/drawing/2014/main" id="{9AA4E0C3-89EC-4768-511C-79A08A692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23" y="889574"/>
            <a:ext cx="4324954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4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0AF140-84AB-4A4F-8D43-6028011EAAE4}"/>
              </a:ext>
            </a:extLst>
          </p:cNvPr>
          <p:cNvSpPr/>
          <p:nvPr/>
        </p:nvSpPr>
        <p:spPr>
          <a:xfrm>
            <a:off x="9485194" y="6335405"/>
            <a:ext cx="2706806" cy="638601"/>
          </a:xfrm>
          <a:prstGeom prst="rect">
            <a:avLst/>
          </a:prstGeom>
          <a:solidFill>
            <a:srgbClr val="7E3556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CD3ED-1704-4AF8-9946-B425DFCD2C67}"/>
              </a:ext>
            </a:extLst>
          </p:cNvPr>
          <p:cNvSpPr/>
          <p:nvPr/>
        </p:nvSpPr>
        <p:spPr>
          <a:xfrm>
            <a:off x="864093" y="1152748"/>
            <a:ext cx="6096000" cy="1340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205108G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Thennakoon T.M.M.S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0BB21A-C5CC-47BF-8EB3-38CA2FB340F4}"/>
              </a:ext>
            </a:extLst>
          </p:cNvPr>
          <p:cNvSpPr/>
          <p:nvPr/>
        </p:nvSpPr>
        <p:spPr>
          <a:xfrm>
            <a:off x="1478196" y="3614530"/>
            <a:ext cx="6096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Stepper Motor and Driver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Keypad</a:t>
            </a:r>
            <a:endParaRPr lang="en-US" sz="3200" dirty="0">
              <a:latin typeface="Segoe UI Emoji" panose="020B0502040204020203" pitchFamily="34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38A2D-9332-341F-A09B-ABFF4F86C5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92" y="1822995"/>
            <a:ext cx="2266712" cy="29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6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AFD4C82-56D2-4CD7-98BF-E92893B7E6E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>
                <a:latin typeface="Segoe UI Emoji" panose="020B0502040204020203" pitchFamily="34" charset="0"/>
                <a:ea typeface="Segoe UI Emoji" panose="020B0502040204020203" pitchFamily="34" charset="0"/>
              </a:rPr>
              <a:pPr algn="ctr"/>
              <a:t>3</a:t>
            </a:fld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481E6-AECC-468B-A3B8-37EA3380CD03}"/>
              </a:ext>
            </a:extLst>
          </p:cNvPr>
          <p:cNvSpPr/>
          <p:nvPr/>
        </p:nvSpPr>
        <p:spPr>
          <a:xfrm>
            <a:off x="4493066" y="389794"/>
            <a:ext cx="3205868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Stepper Motor</a:t>
            </a:r>
            <a:endParaRPr lang="en-US" sz="3200" dirty="0">
              <a:effectLst/>
              <a:latin typeface="Segoe UI Emoji" panose="020B0502040204020203" pitchFamily="34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33747-DAAA-4AAC-A086-CA7E8349F8E8}"/>
              </a:ext>
            </a:extLst>
          </p:cNvPr>
          <p:cNvSpPr/>
          <p:nvPr/>
        </p:nvSpPr>
        <p:spPr>
          <a:xfrm>
            <a:off x="10431262" y="6335406"/>
            <a:ext cx="1217787" cy="3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F533E-7E67-3B7D-07B8-F21B29658F75}"/>
              </a:ext>
            </a:extLst>
          </p:cNvPr>
          <p:cNvSpPr txBox="1"/>
          <p:nvPr/>
        </p:nvSpPr>
        <p:spPr>
          <a:xfrm>
            <a:off x="5779224" y="1664489"/>
            <a:ext cx="6093724" cy="327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When the container is filled with sap, motor stars to rotate and it continues until the temperature set to set temperature.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When the user increases the set temperature after the process is done, motor starts again rotating until temperature set with the new set temperature.  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53F9B3-4D9F-4EC0-9F82-59340B347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03" y="1664489"/>
            <a:ext cx="2670763" cy="28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3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F12C6F9-1B01-F90D-79C6-9B7DF0CAC4E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3" name="Picture 22" descr="Diagram, schematic&#10;&#10;Description automatically generated">
            <a:extLst>
              <a:ext uri="{FF2B5EF4-FFF2-40B4-BE49-F238E27FC236}">
                <a16:creationId xmlns:a16="http://schemas.microsoft.com/office/drawing/2014/main" id="{B242B383-A6CD-1244-C485-02D9A0D78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5" r="3973" b="8970"/>
          <a:stretch/>
        </p:blipFill>
        <p:spPr bwMode="auto">
          <a:xfrm>
            <a:off x="2133600" y="1456880"/>
            <a:ext cx="4399721" cy="384586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14D033-ED85-7BF9-06E0-A616B7DB22EF}"/>
              </a:ext>
            </a:extLst>
          </p:cNvPr>
          <p:cNvSpPr txBox="1"/>
          <p:nvPr/>
        </p:nvSpPr>
        <p:spPr>
          <a:xfrm>
            <a:off x="3220279" y="486562"/>
            <a:ext cx="617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Stepper Winding Arrangement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57C93F-79C6-2E68-891C-8BDBB75C1797}"/>
              </a:ext>
            </a:extLst>
          </p:cNvPr>
          <p:cNvSpPr/>
          <p:nvPr/>
        </p:nvSpPr>
        <p:spPr>
          <a:xfrm>
            <a:off x="6990071" y="1712366"/>
            <a:ext cx="5440468" cy="235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Manufacturer Part Number: 23HP22-2804S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Number Of Phase: 2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Step Angle: 1.8 deg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Holding Torque: 1.26 Nm(178.4oz.in)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Rated Current/phase: 2.8 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6807A7-62A9-D05D-0172-52C12EFE2C06}"/>
              </a:ext>
            </a:extLst>
          </p:cNvPr>
          <p:cNvSpPr txBox="1"/>
          <p:nvPr/>
        </p:nvSpPr>
        <p:spPr>
          <a:xfrm>
            <a:off x="1430334" y="5673725"/>
            <a:ext cx="8813595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the Data sheet: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https://www.omc-stepperonline.com/download/23HS22-2804S.pdf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6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4C08CAC-4B4C-9BD9-A9AF-AC8C10505F31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BEFC00-E4F4-EF18-75E8-74C07D3F6E3B}"/>
              </a:ext>
            </a:extLst>
          </p:cNvPr>
          <p:cNvSpPr/>
          <p:nvPr/>
        </p:nvSpPr>
        <p:spPr>
          <a:xfrm>
            <a:off x="10511161" y="6335406"/>
            <a:ext cx="1217787" cy="3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E74DCF-F11B-A8CA-307F-6DDF45627F3B}"/>
              </a:ext>
            </a:extLst>
          </p:cNvPr>
          <p:cNvSpPr/>
          <p:nvPr/>
        </p:nvSpPr>
        <p:spPr>
          <a:xfrm>
            <a:off x="4375137" y="371773"/>
            <a:ext cx="3441726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L293D driver</a:t>
            </a:r>
            <a:endParaRPr lang="en-US" sz="3200" b="1" dirty="0">
              <a:effectLst/>
              <a:latin typeface="Segoe UI Emoji" panose="020B0502040204020203" pitchFamily="34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BD4C99AA-D2BD-F978-9E48-3407899E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75" y="1942344"/>
            <a:ext cx="2728085" cy="2728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BDC50-4EFD-FC80-05DB-913CBCE70753}"/>
              </a:ext>
            </a:extLst>
          </p:cNvPr>
          <p:cNvSpPr txBox="1"/>
          <p:nvPr/>
        </p:nvSpPr>
        <p:spPr>
          <a:xfrm>
            <a:off x="6467061" y="1338413"/>
            <a:ext cx="5141844" cy="393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  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Half Bridge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Supply Voltage: 4.5 V to 36 V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 :600 mA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Supply Current: 2 mA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Operating Temperature: - 40 C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Operating Temperature: + 150 C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Weight: 270 mg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Outputs: 2 Output</a:t>
            </a:r>
          </a:p>
        </p:txBody>
      </p:sp>
    </p:spTree>
    <p:extLst>
      <p:ext uri="{BB962C8B-B14F-4D97-AF65-F5344CB8AC3E}">
        <p14:creationId xmlns:p14="http://schemas.microsoft.com/office/powerpoint/2010/main" val="233260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04FFBA3-89AD-34A3-9BF0-5CD876D6D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87" y="1243953"/>
            <a:ext cx="3920160" cy="375028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C68B7B-FE64-5E03-270A-FBC518A1D489}"/>
              </a:ext>
            </a:extLst>
          </p:cNvPr>
          <p:cNvSpPr txBox="1"/>
          <p:nvPr/>
        </p:nvSpPr>
        <p:spPr>
          <a:xfrm>
            <a:off x="1258957" y="5396974"/>
            <a:ext cx="6096000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the Data sheet: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https://cdn-shop.adafruit.com/datasheets/l293d.pdf</a:t>
            </a:r>
            <a:endParaRPr lang="en-US" sz="18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9C820D-3ED8-EA02-0892-0D995C1381F1}"/>
              </a:ext>
            </a:extLst>
          </p:cNvPr>
          <p:cNvSpPr txBox="1"/>
          <p:nvPr/>
        </p:nvSpPr>
        <p:spPr>
          <a:xfrm>
            <a:off x="3882887" y="382179"/>
            <a:ext cx="40927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Pin diagram of L293D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94AC677-161D-2F74-757C-E34D6629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96" y="1290883"/>
            <a:ext cx="6467060" cy="47949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C72CEA-69B6-B690-C510-9E09C3E05BDA}"/>
              </a:ext>
            </a:extLst>
          </p:cNvPr>
          <p:cNvSpPr txBox="1"/>
          <p:nvPr/>
        </p:nvSpPr>
        <p:spPr>
          <a:xfrm>
            <a:off x="2569909" y="479760"/>
            <a:ext cx="7198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L293D with Bipolar Stepper</a:t>
            </a:r>
          </a:p>
        </p:txBody>
      </p:sp>
    </p:spTree>
    <p:extLst>
      <p:ext uri="{BB962C8B-B14F-4D97-AF65-F5344CB8AC3E}">
        <p14:creationId xmlns:p14="http://schemas.microsoft.com/office/powerpoint/2010/main" val="313072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AFD4C82-56D2-4CD7-98BF-E92893B7E6E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61C82-6BA9-4363-9A15-D703ED408669}"/>
              </a:ext>
            </a:extLst>
          </p:cNvPr>
          <p:cNvSpPr txBox="1">
            <a:spLocks/>
          </p:cNvSpPr>
          <p:nvPr/>
        </p:nvSpPr>
        <p:spPr>
          <a:xfrm>
            <a:off x="-144558" y="218259"/>
            <a:ext cx="12161506" cy="70731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Stepper Motor And Driver </a:t>
            </a:r>
            <a:r>
              <a:rPr lang="en-US" sz="3200" cap="none" dirty="0">
                <a:solidFill>
                  <a:schemeClr val="tx1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interfacing Proteus</a:t>
            </a:r>
            <a:endParaRPr lang="en-US" sz="32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202F4-EA5A-45CD-83C8-47C6CFDC5760}"/>
              </a:ext>
            </a:extLst>
          </p:cNvPr>
          <p:cNvSpPr/>
          <p:nvPr/>
        </p:nvSpPr>
        <p:spPr>
          <a:xfrm>
            <a:off x="10431262" y="6335406"/>
            <a:ext cx="1217787" cy="3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" name="Picture 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3795DF15-6E9E-5AED-823C-984236236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78" t="22463" r="25050" b="18424"/>
          <a:stretch/>
        </p:blipFill>
        <p:spPr bwMode="auto">
          <a:xfrm>
            <a:off x="2599703" y="1216007"/>
            <a:ext cx="6992593" cy="5237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564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1C9B207-6187-1371-A487-585CA5E1FEF6}"/>
              </a:ext>
            </a:extLst>
          </p:cNvPr>
          <p:cNvSpPr txBox="1"/>
          <p:nvPr/>
        </p:nvSpPr>
        <p:spPr>
          <a:xfrm>
            <a:off x="3140766" y="130843"/>
            <a:ext cx="620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- </a:t>
            </a:r>
            <a:r>
              <a:rPr lang="en-US" sz="3200" b="1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Stepper Motor And Driver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FD980-10B1-064E-F62E-FA9288CAAC19}"/>
              </a:ext>
            </a:extLst>
          </p:cNvPr>
          <p:cNvSpPr txBox="1"/>
          <p:nvPr/>
        </p:nvSpPr>
        <p:spPr>
          <a:xfrm>
            <a:off x="1470991" y="609601"/>
            <a:ext cx="9250018" cy="685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A000A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F_CPU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8000000UL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io.h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&lt;util/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delay.h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stepper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A000A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DDRA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0xFF;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A000A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PORTA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0x00;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Replace with your application code */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stepper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stepper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  <a:r>
              <a:rPr lang="en-US" sz="14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//All pins of PORTC as output                //Initially all pins as output high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</a:t>
            </a:r>
            <a:r>
              <a:rPr lang="en-US" sz="1400" dirty="0">
                <a:solidFill>
                  <a:srgbClr val="A000A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PORTA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0b00010010;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</a:t>
            </a:r>
            <a:r>
              <a:rPr lang="en-US" sz="1400" i="1" dirty="0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400" i="1" dirty="0" err="1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delay_ms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</a:t>
            </a:r>
            <a:r>
              <a:rPr lang="en-US" sz="1400" dirty="0">
                <a:solidFill>
                  <a:srgbClr val="A000A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PORTA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0b00000110;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</a:t>
            </a:r>
            <a:r>
              <a:rPr lang="en-US" sz="1400" i="1" dirty="0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400" i="1" dirty="0" err="1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delay_ms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</a:t>
            </a:r>
            <a:r>
              <a:rPr lang="en-US" sz="1400" dirty="0">
                <a:solidFill>
                  <a:srgbClr val="A000A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PORTA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0b00001100;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</a:t>
            </a:r>
            <a:r>
              <a:rPr lang="en-US" sz="1400" i="1" dirty="0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400" i="1" dirty="0" err="1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delay_ms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</a:t>
            </a:r>
            <a:r>
              <a:rPr lang="en-US" sz="1400" dirty="0">
                <a:solidFill>
                  <a:srgbClr val="A000A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PORTA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0b00011000;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 </a:t>
            </a:r>
            <a:r>
              <a:rPr lang="en-US" sz="1400" i="1" dirty="0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400" i="1" dirty="0" err="1">
                <a:solidFill>
                  <a:srgbClr val="88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delay_ms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(100);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144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73322_Rose suite pitch deck_RVA_v3" id="{A1173EBD-D547-46AD-95A9-9B7E4968ED1F}" vid="{F580D4A0-499F-4E77-AB0C-FFDC165FCD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571</Words>
  <Application>Microsoft Office PowerPoint</Application>
  <PresentationFormat>Widescreen</PresentationFormat>
  <Paragraphs>107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Consolas</vt:lpstr>
      <vt:lpstr>Corbel</vt:lpstr>
      <vt:lpstr>Segoe UI</vt:lpstr>
      <vt:lpstr>Segoe UI Emoji</vt:lpstr>
      <vt:lpstr>Symbol</vt:lpstr>
      <vt:lpstr>Times New Roman</vt:lpstr>
      <vt:lpstr>Wingdings</vt:lpstr>
      <vt:lpstr>Office Theme</vt:lpstr>
      <vt:lpstr>Kithul Treacle and Kithul jaggery  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Kithul Treacle and Kithul jaggery  Maker</dc:title>
  <dc:creator>Salama Fazlul</dc:creator>
  <cp:lastModifiedBy>Monali Thennakoon</cp:lastModifiedBy>
  <cp:revision>9</cp:revision>
  <dcterms:created xsi:type="dcterms:W3CDTF">2022-07-27T11:58:53Z</dcterms:created>
  <dcterms:modified xsi:type="dcterms:W3CDTF">2022-09-19T13:45:06Z</dcterms:modified>
</cp:coreProperties>
</file>