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57" r:id="rId4"/>
    <p:sldId id="259" r:id="rId5"/>
    <p:sldId id="258" r:id="rId6"/>
    <p:sldId id="260" r:id="rId7"/>
    <p:sldId id="261" r:id="rId8"/>
    <p:sldId id="263" r:id="rId9"/>
    <p:sldId id="264" r:id="rId10"/>
    <p:sldId id="269" r:id="rId11"/>
    <p:sldId id="270" r:id="rId12"/>
    <p:sldId id="271"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0"/>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BA84F-EBA3-4A7B-B03C-08DCCB46CDF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DB16B2F-CF2C-499C-B605-28AAF802C4E0}">
      <dgm:prSet/>
      <dgm:spPr/>
      <dgm:t>
        <a:bodyPr/>
        <a:lstStyle/>
        <a:p>
          <a:r>
            <a:rPr lang="en-US"/>
            <a:t>Introduction                                                                            </a:t>
          </a:r>
        </a:p>
      </dgm:t>
    </dgm:pt>
    <dgm:pt modelId="{B2D5544B-9E5B-4C88-9BE0-B704C619446D}" type="parTrans" cxnId="{F88D6D35-D8E5-466F-B351-F875340A6F22}">
      <dgm:prSet/>
      <dgm:spPr/>
      <dgm:t>
        <a:bodyPr/>
        <a:lstStyle/>
        <a:p>
          <a:endParaRPr lang="en-US"/>
        </a:p>
      </dgm:t>
    </dgm:pt>
    <dgm:pt modelId="{6B9D13F9-EB38-4584-980E-3B842774727F}" type="sibTrans" cxnId="{F88D6D35-D8E5-466F-B351-F875340A6F22}">
      <dgm:prSet/>
      <dgm:spPr/>
      <dgm:t>
        <a:bodyPr/>
        <a:lstStyle/>
        <a:p>
          <a:endParaRPr lang="en-US"/>
        </a:p>
      </dgm:t>
    </dgm:pt>
    <dgm:pt modelId="{2B80EA12-831A-4260-B030-869395CA037F}">
      <dgm:prSet/>
      <dgm:spPr/>
      <dgm:t>
        <a:bodyPr/>
        <a:lstStyle/>
        <a:p>
          <a:r>
            <a:rPr lang="en-US"/>
            <a:t>Assumption                                                           </a:t>
          </a:r>
        </a:p>
      </dgm:t>
    </dgm:pt>
    <dgm:pt modelId="{7877B54E-F9A6-4203-9C1A-7D3797CEDF17}" type="parTrans" cxnId="{DD1526DF-1B65-4C63-9B2F-B559D9670518}">
      <dgm:prSet/>
      <dgm:spPr/>
      <dgm:t>
        <a:bodyPr/>
        <a:lstStyle/>
        <a:p>
          <a:endParaRPr lang="en-US"/>
        </a:p>
      </dgm:t>
    </dgm:pt>
    <dgm:pt modelId="{95940716-2A92-427D-82C0-A10115BFC06A}" type="sibTrans" cxnId="{DD1526DF-1B65-4C63-9B2F-B559D9670518}">
      <dgm:prSet/>
      <dgm:spPr/>
      <dgm:t>
        <a:bodyPr/>
        <a:lstStyle/>
        <a:p>
          <a:endParaRPr lang="en-US"/>
        </a:p>
      </dgm:t>
    </dgm:pt>
    <dgm:pt modelId="{FEF9FEDC-1245-47C2-8FA4-FD63B324F292}">
      <dgm:prSet/>
      <dgm:spPr/>
      <dgm:t>
        <a:bodyPr/>
        <a:lstStyle/>
        <a:p>
          <a:r>
            <a:rPr lang="en-US"/>
            <a:t>Exploratory data analysis</a:t>
          </a:r>
        </a:p>
      </dgm:t>
    </dgm:pt>
    <dgm:pt modelId="{0F957FFC-419D-4255-88F4-62394CCA0A84}" type="parTrans" cxnId="{EF732EEA-82CD-41BE-9DE5-E1B458700650}">
      <dgm:prSet/>
      <dgm:spPr/>
      <dgm:t>
        <a:bodyPr/>
        <a:lstStyle/>
        <a:p>
          <a:endParaRPr lang="en-US"/>
        </a:p>
      </dgm:t>
    </dgm:pt>
    <dgm:pt modelId="{6A1FCF1C-7C36-468D-956E-424FADF727E3}" type="sibTrans" cxnId="{EF732EEA-82CD-41BE-9DE5-E1B458700650}">
      <dgm:prSet/>
      <dgm:spPr/>
      <dgm:t>
        <a:bodyPr/>
        <a:lstStyle/>
        <a:p>
          <a:endParaRPr lang="en-US"/>
        </a:p>
      </dgm:t>
    </dgm:pt>
    <dgm:pt modelId="{3814B951-194A-4D79-A33B-417CAF5E185B}">
      <dgm:prSet/>
      <dgm:spPr/>
      <dgm:t>
        <a:bodyPr/>
        <a:lstStyle/>
        <a:p>
          <a:r>
            <a:rPr lang="en-US"/>
            <a:t>Algorithms                                                                             </a:t>
          </a:r>
        </a:p>
      </dgm:t>
    </dgm:pt>
    <dgm:pt modelId="{9A368928-0659-4147-A6BF-AA2354FC1E59}" type="parTrans" cxnId="{C8070B75-3759-4CBA-8E76-9C670F694A7C}">
      <dgm:prSet/>
      <dgm:spPr/>
      <dgm:t>
        <a:bodyPr/>
        <a:lstStyle/>
        <a:p>
          <a:endParaRPr lang="en-US"/>
        </a:p>
      </dgm:t>
    </dgm:pt>
    <dgm:pt modelId="{3CB3B832-725D-48BF-A2C3-D71A9DEE52A9}" type="sibTrans" cxnId="{C8070B75-3759-4CBA-8E76-9C670F694A7C}">
      <dgm:prSet/>
      <dgm:spPr/>
      <dgm:t>
        <a:bodyPr/>
        <a:lstStyle/>
        <a:p>
          <a:endParaRPr lang="en-US"/>
        </a:p>
      </dgm:t>
    </dgm:pt>
    <dgm:pt modelId="{E8A7295B-25AD-4762-BA9B-EFB6B21E2A4C}">
      <dgm:prSet/>
      <dgm:spPr/>
      <dgm:t>
        <a:bodyPr/>
        <a:lstStyle/>
        <a:p>
          <a:r>
            <a:rPr lang="en-US"/>
            <a:t>Challenges</a:t>
          </a:r>
        </a:p>
      </dgm:t>
    </dgm:pt>
    <dgm:pt modelId="{56A50B38-4B11-4A9A-9247-2F106A8662C6}" type="parTrans" cxnId="{0F01CF3B-533B-4DD9-8D21-BF10EFDF7189}">
      <dgm:prSet/>
      <dgm:spPr/>
      <dgm:t>
        <a:bodyPr/>
        <a:lstStyle/>
        <a:p>
          <a:endParaRPr lang="en-US"/>
        </a:p>
      </dgm:t>
    </dgm:pt>
    <dgm:pt modelId="{6A465C96-4352-4613-BF86-7B223FCFB941}" type="sibTrans" cxnId="{0F01CF3B-533B-4DD9-8D21-BF10EFDF7189}">
      <dgm:prSet/>
      <dgm:spPr/>
      <dgm:t>
        <a:bodyPr/>
        <a:lstStyle/>
        <a:p>
          <a:endParaRPr lang="en-US"/>
        </a:p>
      </dgm:t>
    </dgm:pt>
    <dgm:pt modelId="{A9142662-B0BF-4506-9FEF-91581C779322}">
      <dgm:prSet/>
      <dgm:spPr/>
      <dgm:t>
        <a:bodyPr/>
        <a:lstStyle/>
        <a:p>
          <a:r>
            <a:rPr lang="en-US"/>
            <a:t>Conclusion</a:t>
          </a:r>
        </a:p>
      </dgm:t>
    </dgm:pt>
    <dgm:pt modelId="{64DC6CAA-AF39-4635-A591-DA70E923D01B}" type="parTrans" cxnId="{C0ABB035-E17B-4557-BD07-2CCEF9E82925}">
      <dgm:prSet/>
      <dgm:spPr/>
      <dgm:t>
        <a:bodyPr/>
        <a:lstStyle/>
        <a:p>
          <a:endParaRPr lang="en-US"/>
        </a:p>
      </dgm:t>
    </dgm:pt>
    <dgm:pt modelId="{D7013278-0A46-4B3D-BCFE-C1EF453E0DB9}" type="sibTrans" cxnId="{C0ABB035-E17B-4557-BD07-2CCEF9E82925}">
      <dgm:prSet/>
      <dgm:spPr/>
      <dgm:t>
        <a:bodyPr/>
        <a:lstStyle/>
        <a:p>
          <a:endParaRPr lang="en-US"/>
        </a:p>
      </dgm:t>
    </dgm:pt>
    <dgm:pt modelId="{A70B6A76-0ED3-43D7-A560-5A9CD2D8D2BF}">
      <dgm:prSet/>
      <dgm:spPr/>
      <dgm:t>
        <a:bodyPr/>
        <a:lstStyle/>
        <a:p>
          <a:r>
            <a:rPr lang="en-US"/>
            <a:t>Future Work</a:t>
          </a:r>
        </a:p>
      </dgm:t>
    </dgm:pt>
    <dgm:pt modelId="{C442503E-6175-476A-9A28-CAD52FC74317}" type="parTrans" cxnId="{B74408FB-9F09-4EEA-925B-EE2F3ED74A7D}">
      <dgm:prSet/>
      <dgm:spPr/>
      <dgm:t>
        <a:bodyPr/>
        <a:lstStyle/>
        <a:p>
          <a:endParaRPr lang="en-US"/>
        </a:p>
      </dgm:t>
    </dgm:pt>
    <dgm:pt modelId="{A0903DC0-0FB2-44A5-9805-2DCCC8ECF290}" type="sibTrans" cxnId="{B74408FB-9F09-4EEA-925B-EE2F3ED74A7D}">
      <dgm:prSet/>
      <dgm:spPr/>
      <dgm:t>
        <a:bodyPr/>
        <a:lstStyle/>
        <a:p>
          <a:endParaRPr lang="en-US"/>
        </a:p>
      </dgm:t>
    </dgm:pt>
    <dgm:pt modelId="{3FF73412-8B08-4F00-BC0D-A0E0C7DC7265}" type="pres">
      <dgm:prSet presAssocID="{512BA84F-EBA3-4A7B-B03C-08DCCB46CDF6}" presName="root" presStyleCnt="0">
        <dgm:presLayoutVars>
          <dgm:dir/>
          <dgm:resizeHandles val="exact"/>
        </dgm:presLayoutVars>
      </dgm:prSet>
      <dgm:spPr/>
    </dgm:pt>
    <dgm:pt modelId="{7FBC39A7-01B6-413B-95DF-C289516CC34C}" type="pres">
      <dgm:prSet presAssocID="{FDB16B2F-CF2C-499C-B605-28AAF802C4E0}" presName="compNode" presStyleCnt="0"/>
      <dgm:spPr/>
    </dgm:pt>
    <dgm:pt modelId="{8A309B0D-D3B8-491F-9F80-20101BFEE96A}" type="pres">
      <dgm:prSet presAssocID="{FDB16B2F-CF2C-499C-B605-28AAF802C4E0}" presName="bgRect" presStyleLbl="bgShp" presStyleIdx="0" presStyleCnt="7"/>
      <dgm:spPr/>
    </dgm:pt>
    <dgm:pt modelId="{E5E84FBE-2B30-40C2-951D-D6247988CBB5}" type="pres">
      <dgm:prSet presAssocID="{FDB16B2F-CF2C-499C-B605-28AAF802C4E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3CBF5CC7-8AAF-4263-87BA-4793FD3FF4B2}" type="pres">
      <dgm:prSet presAssocID="{FDB16B2F-CF2C-499C-B605-28AAF802C4E0}" presName="spaceRect" presStyleCnt="0"/>
      <dgm:spPr/>
    </dgm:pt>
    <dgm:pt modelId="{971D1276-FFA3-4334-959A-549B6BC0323E}" type="pres">
      <dgm:prSet presAssocID="{FDB16B2F-CF2C-499C-B605-28AAF802C4E0}" presName="parTx" presStyleLbl="revTx" presStyleIdx="0" presStyleCnt="7">
        <dgm:presLayoutVars>
          <dgm:chMax val="0"/>
          <dgm:chPref val="0"/>
        </dgm:presLayoutVars>
      </dgm:prSet>
      <dgm:spPr/>
    </dgm:pt>
    <dgm:pt modelId="{54BEC8B1-BE32-4AB5-9C62-187E1850E4ED}" type="pres">
      <dgm:prSet presAssocID="{6B9D13F9-EB38-4584-980E-3B842774727F}" presName="sibTrans" presStyleCnt="0"/>
      <dgm:spPr/>
    </dgm:pt>
    <dgm:pt modelId="{F5CFE6CA-BC0A-4454-BE76-04FB57C0F3D7}" type="pres">
      <dgm:prSet presAssocID="{2B80EA12-831A-4260-B030-869395CA037F}" presName="compNode" presStyleCnt="0"/>
      <dgm:spPr/>
    </dgm:pt>
    <dgm:pt modelId="{A7FA2C8B-ED45-4FFF-9BAF-4B140620CE5F}" type="pres">
      <dgm:prSet presAssocID="{2B80EA12-831A-4260-B030-869395CA037F}" presName="bgRect" presStyleLbl="bgShp" presStyleIdx="1" presStyleCnt="7"/>
      <dgm:spPr/>
    </dgm:pt>
    <dgm:pt modelId="{ABF28430-54B1-4673-A603-44B0A2E300EF}" type="pres">
      <dgm:prSet presAssocID="{2B80EA12-831A-4260-B030-869395CA037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lationship"/>
        </a:ext>
      </dgm:extLst>
    </dgm:pt>
    <dgm:pt modelId="{CE85A0B0-4961-489B-8DCF-E9D6AED7220B}" type="pres">
      <dgm:prSet presAssocID="{2B80EA12-831A-4260-B030-869395CA037F}" presName="spaceRect" presStyleCnt="0"/>
      <dgm:spPr/>
    </dgm:pt>
    <dgm:pt modelId="{66230352-DFAA-4495-B734-549110E30824}" type="pres">
      <dgm:prSet presAssocID="{2B80EA12-831A-4260-B030-869395CA037F}" presName="parTx" presStyleLbl="revTx" presStyleIdx="1" presStyleCnt="7">
        <dgm:presLayoutVars>
          <dgm:chMax val="0"/>
          <dgm:chPref val="0"/>
        </dgm:presLayoutVars>
      </dgm:prSet>
      <dgm:spPr/>
    </dgm:pt>
    <dgm:pt modelId="{3764A933-3579-4AC6-B691-E3D4D838848E}" type="pres">
      <dgm:prSet presAssocID="{95940716-2A92-427D-82C0-A10115BFC06A}" presName="sibTrans" presStyleCnt="0"/>
      <dgm:spPr/>
    </dgm:pt>
    <dgm:pt modelId="{05685624-97CB-4D3E-A429-61C513C26699}" type="pres">
      <dgm:prSet presAssocID="{FEF9FEDC-1245-47C2-8FA4-FD63B324F292}" presName="compNode" presStyleCnt="0"/>
      <dgm:spPr/>
    </dgm:pt>
    <dgm:pt modelId="{04BD38E4-7C5D-4DE5-801F-2631BB751FC6}" type="pres">
      <dgm:prSet presAssocID="{FEF9FEDC-1245-47C2-8FA4-FD63B324F292}" presName="bgRect" presStyleLbl="bgShp" presStyleIdx="2" presStyleCnt="7"/>
      <dgm:spPr/>
    </dgm:pt>
    <dgm:pt modelId="{634FDCBD-0BA0-46AB-A29F-5A99E9D448FB}" type="pres">
      <dgm:prSet presAssocID="{FEF9FEDC-1245-47C2-8FA4-FD63B324F29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nnel Chart"/>
        </a:ext>
      </dgm:extLst>
    </dgm:pt>
    <dgm:pt modelId="{98E1A1BB-D2F9-495C-8BDE-0C6D0B446EDC}" type="pres">
      <dgm:prSet presAssocID="{FEF9FEDC-1245-47C2-8FA4-FD63B324F292}" presName="spaceRect" presStyleCnt="0"/>
      <dgm:spPr/>
    </dgm:pt>
    <dgm:pt modelId="{2AEC0997-6350-4E77-996D-8FFA1A2A3ED2}" type="pres">
      <dgm:prSet presAssocID="{FEF9FEDC-1245-47C2-8FA4-FD63B324F292}" presName="parTx" presStyleLbl="revTx" presStyleIdx="2" presStyleCnt="7">
        <dgm:presLayoutVars>
          <dgm:chMax val="0"/>
          <dgm:chPref val="0"/>
        </dgm:presLayoutVars>
      </dgm:prSet>
      <dgm:spPr/>
    </dgm:pt>
    <dgm:pt modelId="{C33A5A2C-DE6C-43B0-B0EA-A080275EECA4}" type="pres">
      <dgm:prSet presAssocID="{6A1FCF1C-7C36-468D-956E-424FADF727E3}" presName="sibTrans" presStyleCnt="0"/>
      <dgm:spPr/>
    </dgm:pt>
    <dgm:pt modelId="{4A259DEA-CB9A-4D28-93C5-3A0DDB7512CB}" type="pres">
      <dgm:prSet presAssocID="{3814B951-194A-4D79-A33B-417CAF5E185B}" presName="compNode" presStyleCnt="0"/>
      <dgm:spPr/>
    </dgm:pt>
    <dgm:pt modelId="{E81E2691-3074-40D4-BCDF-E17D4ED22C8A}" type="pres">
      <dgm:prSet presAssocID="{3814B951-194A-4D79-A33B-417CAF5E185B}" presName="bgRect" presStyleLbl="bgShp" presStyleIdx="3" presStyleCnt="7"/>
      <dgm:spPr/>
    </dgm:pt>
    <dgm:pt modelId="{00156595-6CAF-4B9B-92EE-2A91062A6541}" type="pres">
      <dgm:prSet presAssocID="{3814B951-194A-4D79-A33B-417CAF5E185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arch"/>
        </a:ext>
      </dgm:extLst>
    </dgm:pt>
    <dgm:pt modelId="{8ED4E5FF-6812-4345-8D7E-533440C65062}" type="pres">
      <dgm:prSet presAssocID="{3814B951-194A-4D79-A33B-417CAF5E185B}" presName="spaceRect" presStyleCnt="0"/>
      <dgm:spPr/>
    </dgm:pt>
    <dgm:pt modelId="{91721D21-5ECB-44E4-835F-F8CAE6BDFD96}" type="pres">
      <dgm:prSet presAssocID="{3814B951-194A-4D79-A33B-417CAF5E185B}" presName="parTx" presStyleLbl="revTx" presStyleIdx="3" presStyleCnt="7">
        <dgm:presLayoutVars>
          <dgm:chMax val="0"/>
          <dgm:chPref val="0"/>
        </dgm:presLayoutVars>
      </dgm:prSet>
      <dgm:spPr/>
    </dgm:pt>
    <dgm:pt modelId="{81F65E35-99B1-4EC9-A3F5-48245291E8C9}" type="pres">
      <dgm:prSet presAssocID="{3CB3B832-725D-48BF-A2C3-D71A9DEE52A9}" presName="sibTrans" presStyleCnt="0"/>
      <dgm:spPr/>
    </dgm:pt>
    <dgm:pt modelId="{25134605-CF07-4FED-9338-375CF616DC5A}" type="pres">
      <dgm:prSet presAssocID="{E8A7295B-25AD-4762-BA9B-EFB6B21E2A4C}" presName="compNode" presStyleCnt="0"/>
      <dgm:spPr/>
    </dgm:pt>
    <dgm:pt modelId="{DEC019D1-8352-4578-A867-C3A1C17CD664}" type="pres">
      <dgm:prSet presAssocID="{E8A7295B-25AD-4762-BA9B-EFB6B21E2A4C}" presName="bgRect" presStyleLbl="bgShp" presStyleIdx="4" presStyleCnt="7"/>
      <dgm:spPr/>
    </dgm:pt>
    <dgm:pt modelId="{DE3FE636-EF2A-4150-B4BE-833B54AB00A6}" type="pres">
      <dgm:prSet presAssocID="{E8A7295B-25AD-4762-BA9B-EFB6B21E2A4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uzzle"/>
        </a:ext>
      </dgm:extLst>
    </dgm:pt>
    <dgm:pt modelId="{71CD214B-BC32-4D9F-9DB3-4848B69C3D54}" type="pres">
      <dgm:prSet presAssocID="{E8A7295B-25AD-4762-BA9B-EFB6B21E2A4C}" presName="spaceRect" presStyleCnt="0"/>
      <dgm:spPr/>
    </dgm:pt>
    <dgm:pt modelId="{3602C3E1-6947-4AE5-94BC-BF97D5D0E7E1}" type="pres">
      <dgm:prSet presAssocID="{E8A7295B-25AD-4762-BA9B-EFB6B21E2A4C}" presName="parTx" presStyleLbl="revTx" presStyleIdx="4" presStyleCnt="7">
        <dgm:presLayoutVars>
          <dgm:chMax val="0"/>
          <dgm:chPref val="0"/>
        </dgm:presLayoutVars>
      </dgm:prSet>
      <dgm:spPr/>
    </dgm:pt>
    <dgm:pt modelId="{0EC1EA13-61D6-49BC-95C1-BA3FDA346750}" type="pres">
      <dgm:prSet presAssocID="{6A465C96-4352-4613-BF86-7B223FCFB941}" presName="sibTrans" presStyleCnt="0"/>
      <dgm:spPr/>
    </dgm:pt>
    <dgm:pt modelId="{E11FBFB1-1AC0-44CF-905C-67CCBEC2F197}" type="pres">
      <dgm:prSet presAssocID="{A9142662-B0BF-4506-9FEF-91581C779322}" presName="compNode" presStyleCnt="0"/>
      <dgm:spPr/>
    </dgm:pt>
    <dgm:pt modelId="{1455104C-CF0C-4D5F-BBD5-B1FBA58C001C}" type="pres">
      <dgm:prSet presAssocID="{A9142662-B0BF-4506-9FEF-91581C779322}" presName="bgRect" presStyleLbl="bgShp" presStyleIdx="5" presStyleCnt="7"/>
      <dgm:spPr/>
    </dgm:pt>
    <dgm:pt modelId="{5B40B8BF-2608-4063-A49D-2589CFB18C6A}" type="pres">
      <dgm:prSet presAssocID="{A9142662-B0BF-4506-9FEF-91581C77932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06648B29-9F84-4C98-8C6E-89DA3A47D175}" type="pres">
      <dgm:prSet presAssocID="{A9142662-B0BF-4506-9FEF-91581C779322}" presName="spaceRect" presStyleCnt="0"/>
      <dgm:spPr/>
    </dgm:pt>
    <dgm:pt modelId="{A8F6E137-1561-4CF3-AAEE-C7A27A9ECF6B}" type="pres">
      <dgm:prSet presAssocID="{A9142662-B0BF-4506-9FEF-91581C779322}" presName="parTx" presStyleLbl="revTx" presStyleIdx="5" presStyleCnt="7">
        <dgm:presLayoutVars>
          <dgm:chMax val="0"/>
          <dgm:chPref val="0"/>
        </dgm:presLayoutVars>
      </dgm:prSet>
      <dgm:spPr/>
    </dgm:pt>
    <dgm:pt modelId="{8DE5DD24-9A37-4CDD-9498-C0A11E1C31E7}" type="pres">
      <dgm:prSet presAssocID="{D7013278-0A46-4B3D-BCFE-C1EF453E0DB9}" presName="sibTrans" presStyleCnt="0"/>
      <dgm:spPr/>
    </dgm:pt>
    <dgm:pt modelId="{5D22CBCE-3A28-49F1-996E-9F43BF1EC694}" type="pres">
      <dgm:prSet presAssocID="{A70B6A76-0ED3-43D7-A560-5A9CD2D8D2BF}" presName="compNode" presStyleCnt="0"/>
      <dgm:spPr/>
    </dgm:pt>
    <dgm:pt modelId="{51D5DAA6-2AF5-4AB9-82EC-D64A2AEC07D1}" type="pres">
      <dgm:prSet presAssocID="{A70B6A76-0ED3-43D7-A560-5A9CD2D8D2BF}" presName="bgRect" presStyleLbl="bgShp" presStyleIdx="6" presStyleCnt="7"/>
      <dgm:spPr/>
    </dgm:pt>
    <dgm:pt modelId="{F3940BA7-3C13-481D-8268-077E404E5623}" type="pres">
      <dgm:prSet presAssocID="{A70B6A76-0ED3-43D7-A560-5A9CD2D8D2B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Enrollment"/>
        </a:ext>
      </dgm:extLst>
    </dgm:pt>
    <dgm:pt modelId="{8E35B25C-5F84-49A1-9D56-87B1027D96F2}" type="pres">
      <dgm:prSet presAssocID="{A70B6A76-0ED3-43D7-A560-5A9CD2D8D2BF}" presName="spaceRect" presStyleCnt="0"/>
      <dgm:spPr/>
    </dgm:pt>
    <dgm:pt modelId="{8FB9220F-ACF3-4D27-9691-6C7DCAD0717C}" type="pres">
      <dgm:prSet presAssocID="{A70B6A76-0ED3-43D7-A560-5A9CD2D8D2BF}" presName="parTx" presStyleLbl="revTx" presStyleIdx="6" presStyleCnt="7">
        <dgm:presLayoutVars>
          <dgm:chMax val="0"/>
          <dgm:chPref val="0"/>
        </dgm:presLayoutVars>
      </dgm:prSet>
      <dgm:spPr/>
    </dgm:pt>
  </dgm:ptLst>
  <dgm:cxnLst>
    <dgm:cxn modelId="{34E31533-037F-4495-A425-7B08026A054F}" type="presOf" srcId="{FEF9FEDC-1245-47C2-8FA4-FD63B324F292}" destId="{2AEC0997-6350-4E77-996D-8FFA1A2A3ED2}" srcOrd="0" destOrd="0" presId="urn:microsoft.com/office/officeart/2018/2/layout/IconVerticalSolidList"/>
    <dgm:cxn modelId="{F88D6D35-D8E5-466F-B351-F875340A6F22}" srcId="{512BA84F-EBA3-4A7B-B03C-08DCCB46CDF6}" destId="{FDB16B2F-CF2C-499C-B605-28AAF802C4E0}" srcOrd="0" destOrd="0" parTransId="{B2D5544B-9E5B-4C88-9BE0-B704C619446D}" sibTransId="{6B9D13F9-EB38-4584-980E-3B842774727F}"/>
    <dgm:cxn modelId="{C0ABB035-E17B-4557-BD07-2CCEF9E82925}" srcId="{512BA84F-EBA3-4A7B-B03C-08DCCB46CDF6}" destId="{A9142662-B0BF-4506-9FEF-91581C779322}" srcOrd="5" destOrd="0" parTransId="{64DC6CAA-AF39-4635-A591-DA70E923D01B}" sibTransId="{D7013278-0A46-4B3D-BCFE-C1EF453E0DB9}"/>
    <dgm:cxn modelId="{0F01CF3B-533B-4DD9-8D21-BF10EFDF7189}" srcId="{512BA84F-EBA3-4A7B-B03C-08DCCB46CDF6}" destId="{E8A7295B-25AD-4762-BA9B-EFB6B21E2A4C}" srcOrd="4" destOrd="0" parTransId="{56A50B38-4B11-4A9A-9247-2F106A8662C6}" sibTransId="{6A465C96-4352-4613-BF86-7B223FCFB941}"/>
    <dgm:cxn modelId="{41F46356-F1BC-40E1-BDFB-8A3FA9A20F3F}" type="presOf" srcId="{E8A7295B-25AD-4762-BA9B-EFB6B21E2A4C}" destId="{3602C3E1-6947-4AE5-94BC-BF97D5D0E7E1}" srcOrd="0" destOrd="0" presId="urn:microsoft.com/office/officeart/2018/2/layout/IconVerticalSolidList"/>
    <dgm:cxn modelId="{E8057558-AE4E-48E4-B5F9-B1B2823FDC5C}" type="presOf" srcId="{2B80EA12-831A-4260-B030-869395CA037F}" destId="{66230352-DFAA-4495-B734-549110E30824}" srcOrd="0" destOrd="0" presId="urn:microsoft.com/office/officeart/2018/2/layout/IconVerticalSolidList"/>
    <dgm:cxn modelId="{96CFE262-C2D6-41AE-8E0F-1075D4A0F5D3}" type="presOf" srcId="{A70B6A76-0ED3-43D7-A560-5A9CD2D8D2BF}" destId="{8FB9220F-ACF3-4D27-9691-6C7DCAD0717C}" srcOrd="0" destOrd="0" presId="urn:microsoft.com/office/officeart/2018/2/layout/IconVerticalSolidList"/>
    <dgm:cxn modelId="{D8DC8364-359B-4809-A1B6-5A5BBC076893}" type="presOf" srcId="{3814B951-194A-4D79-A33B-417CAF5E185B}" destId="{91721D21-5ECB-44E4-835F-F8CAE6BDFD96}" srcOrd="0" destOrd="0" presId="urn:microsoft.com/office/officeart/2018/2/layout/IconVerticalSolidList"/>
    <dgm:cxn modelId="{C8070B75-3759-4CBA-8E76-9C670F694A7C}" srcId="{512BA84F-EBA3-4A7B-B03C-08DCCB46CDF6}" destId="{3814B951-194A-4D79-A33B-417CAF5E185B}" srcOrd="3" destOrd="0" parTransId="{9A368928-0659-4147-A6BF-AA2354FC1E59}" sibTransId="{3CB3B832-725D-48BF-A2C3-D71A9DEE52A9}"/>
    <dgm:cxn modelId="{F8FD9EB9-664D-49DC-A438-B07BED255DAD}" type="presOf" srcId="{A9142662-B0BF-4506-9FEF-91581C779322}" destId="{A8F6E137-1561-4CF3-AAEE-C7A27A9ECF6B}" srcOrd="0" destOrd="0" presId="urn:microsoft.com/office/officeart/2018/2/layout/IconVerticalSolidList"/>
    <dgm:cxn modelId="{19897DD6-78B1-462B-8E84-58A24365CB47}" type="presOf" srcId="{FDB16B2F-CF2C-499C-B605-28AAF802C4E0}" destId="{971D1276-FFA3-4334-959A-549B6BC0323E}" srcOrd="0" destOrd="0" presId="urn:microsoft.com/office/officeart/2018/2/layout/IconVerticalSolidList"/>
    <dgm:cxn modelId="{879373DB-4863-4A4E-885B-A30502D18599}" type="presOf" srcId="{512BA84F-EBA3-4A7B-B03C-08DCCB46CDF6}" destId="{3FF73412-8B08-4F00-BC0D-A0E0C7DC7265}" srcOrd="0" destOrd="0" presId="urn:microsoft.com/office/officeart/2018/2/layout/IconVerticalSolidList"/>
    <dgm:cxn modelId="{DD1526DF-1B65-4C63-9B2F-B559D9670518}" srcId="{512BA84F-EBA3-4A7B-B03C-08DCCB46CDF6}" destId="{2B80EA12-831A-4260-B030-869395CA037F}" srcOrd="1" destOrd="0" parTransId="{7877B54E-F9A6-4203-9C1A-7D3797CEDF17}" sibTransId="{95940716-2A92-427D-82C0-A10115BFC06A}"/>
    <dgm:cxn modelId="{EF732EEA-82CD-41BE-9DE5-E1B458700650}" srcId="{512BA84F-EBA3-4A7B-B03C-08DCCB46CDF6}" destId="{FEF9FEDC-1245-47C2-8FA4-FD63B324F292}" srcOrd="2" destOrd="0" parTransId="{0F957FFC-419D-4255-88F4-62394CCA0A84}" sibTransId="{6A1FCF1C-7C36-468D-956E-424FADF727E3}"/>
    <dgm:cxn modelId="{B74408FB-9F09-4EEA-925B-EE2F3ED74A7D}" srcId="{512BA84F-EBA3-4A7B-B03C-08DCCB46CDF6}" destId="{A70B6A76-0ED3-43D7-A560-5A9CD2D8D2BF}" srcOrd="6" destOrd="0" parTransId="{C442503E-6175-476A-9A28-CAD52FC74317}" sibTransId="{A0903DC0-0FB2-44A5-9805-2DCCC8ECF290}"/>
    <dgm:cxn modelId="{D8DB9CE3-AE76-47FD-A784-4FAC1878260F}" type="presParOf" srcId="{3FF73412-8B08-4F00-BC0D-A0E0C7DC7265}" destId="{7FBC39A7-01B6-413B-95DF-C289516CC34C}" srcOrd="0" destOrd="0" presId="urn:microsoft.com/office/officeart/2018/2/layout/IconVerticalSolidList"/>
    <dgm:cxn modelId="{35802988-8EEB-42FC-BE62-6597279F110F}" type="presParOf" srcId="{7FBC39A7-01B6-413B-95DF-C289516CC34C}" destId="{8A309B0D-D3B8-491F-9F80-20101BFEE96A}" srcOrd="0" destOrd="0" presId="urn:microsoft.com/office/officeart/2018/2/layout/IconVerticalSolidList"/>
    <dgm:cxn modelId="{7A65A8DC-4ED0-4073-860D-0C7D729F9AF0}" type="presParOf" srcId="{7FBC39A7-01B6-413B-95DF-C289516CC34C}" destId="{E5E84FBE-2B30-40C2-951D-D6247988CBB5}" srcOrd="1" destOrd="0" presId="urn:microsoft.com/office/officeart/2018/2/layout/IconVerticalSolidList"/>
    <dgm:cxn modelId="{98837D3D-6782-4DE9-A350-267E36D4C4A6}" type="presParOf" srcId="{7FBC39A7-01B6-413B-95DF-C289516CC34C}" destId="{3CBF5CC7-8AAF-4263-87BA-4793FD3FF4B2}" srcOrd="2" destOrd="0" presId="urn:microsoft.com/office/officeart/2018/2/layout/IconVerticalSolidList"/>
    <dgm:cxn modelId="{348D3A2A-123D-45F9-B67C-00DE9414DDE0}" type="presParOf" srcId="{7FBC39A7-01B6-413B-95DF-C289516CC34C}" destId="{971D1276-FFA3-4334-959A-549B6BC0323E}" srcOrd="3" destOrd="0" presId="urn:microsoft.com/office/officeart/2018/2/layout/IconVerticalSolidList"/>
    <dgm:cxn modelId="{557BBA08-2F01-4C51-9679-45FA5EA388D9}" type="presParOf" srcId="{3FF73412-8B08-4F00-BC0D-A0E0C7DC7265}" destId="{54BEC8B1-BE32-4AB5-9C62-187E1850E4ED}" srcOrd="1" destOrd="0" presId="urn:microsoft.com/office/officeart/2018/2/layout/IconVerticalSolidList"/>
    <dgm:cxn modelId="{D005ADAB-3209-47D6-8BCA-ED15E6D77761}" type="presParOf" srcId="{3FF73412-8B08-4F00-BC0D-A0E0C7DC7265}" destId="{F5CFE6CA-BC0A-4454-BE76-04FB57C0F3D7}" srcOrd="2" destOrd="0" presId="urn:microsoft.com/office/officeart/2018/2/layout/IconVerticalSolidList"/>
    <dgm:cxn modelId="{089787E3-D542-432B-8BF2-3AFF8F952C74}" type="presParOf" srcId="{F5CFE6CA-BC0A-4454-BE76-04FB57C0F3D7}" destId="{A7FA2C8B-ED45-4FFF-9BAF-4B140620CE5F}" srcOrd="0" destOrd="0" presId="urn:microsoft.com/office/officeart/2018/2/layout/IconVerticalSolidList"/>
    <dgm:cxn modelId="{3CCB7CE0-3171-41E7-9D57-DBA6DF6AA517}" type="presParOf" srcId="{F5CFE6CA-BC0A-4454-BE76-04FB57C0F3D7}" destId="{ABF28430-54B1-4673-A603-44B0A2E300EF}" srcOrd="1" destOrd="0" presId="urn:microsoft.com/office/officeart/2018/2/layout/IconVerticalSolidList"/>
    <dgm:cxn modelId="{F354486C-CC60-4D18-9D1F-9E229EB93E82}" type="presParOf" srcId="{F5CFE6CA-BC0A-4454-BE76-04FB57C0F3D7}" destId="{CE85A0B0-4961-489B-8DCF-E9D6AED7220B}" srcOrd="2" destOrd="0" presId="urn:microsoft.com/office/officeart/2018/2/layout/IconVerticalSolidList"/>
    <dgm:cxn modelId="{E8CECA78-217D-4284-A86F-83F50F1A8327}" type="presParOf" srcId="{F5CFE6CA-BC0A-4454-BE76-04FB57C0F3D7}" destId="{66230352-DFAA-4495-B734-549110E30824}" srcOrd="3" destOrd="0" presId="urn:microsoft.com/office/officeart/2018/2/layout/IconVerticalSolidList"/>
    <dgm:cxn modelId="{A1510C3A-5DED-49E8-ADE0-79F7B50D8E4F}" type="presParOf" srcId="{3FF73412-8B08-4F00-BC0D-A0E0C7DC7265}" destId="{3764A933-3579-4AC6-B691-E3D4D838848E}" srcOrd="3" destOrd="0" presId="urn:microsoft.com/office/officeart/2018/2/layout/IconVerticalSolidList"/>
    <dgm:cxn modelId="{7824FBA5-57DE-4C1A-B793-D6A11849B5DE}" type="presParOf" srcId="{3FF73412-8B08-4F00-BC0D-A0E0C7DC7265}" destId="{05685624-97CB-4D3E-A429-61C513C26699}" srcOrd="4" destOrd="0" presId="urn:microsoft.com/office/officeart/2018/2/layout/IconVerticalSolidList"/>
    <dgm:cxn modelId="{6896B720-82DC-4C9D-90DF-3A7F8F95B84F}" type="presParOf" srcId="{05685624-97CB-4D3E-A429-61C513C26699}" destId="{04BD38E4-7C5D-4DE5-801F-2631BB751FC6}" srcOrd="0" destOrd="0" presId="urn:microsoft.com/office/officeart/2018/2/layout/IconVerticalSolidList"/>
    <dgm:cxn modelId="{D9BA25B0-3528-4918-992C-F4C9D6CBDEAA}" type="presParOf" srcId="{05685624-97CB-4D3E-A429-61C513C26699}" destId="{634FDCBD-0BA0-46AB-A29F-5A99E9D448FB}" srcOrd="1" destOrd="0" presId="urn:microsoft.com/office/officeart/2018/2/layout/IconVerticalSolidList"/>
    <dgm:cxn modelId="{E3C82F9C-BCC6-43D6-984B-6F490887A77A}" type="presParOf" srcId="{05685624-97CB-4D3E-A429-61C513C26699}" destId="{98E1A1BB-D2F9-495C-8BDE-0C6D0B446EDC}" srcOrd="2" destOrd="0" presId="urn:microsoft.com/office/officeart/2018/2/layout/IconVerticalSolidList"/>
    <dgm:cxn modelId="{DA5C098D-3AF2-40BD-85E6-89681BEC51E6}" type="presParOf" srcId="{05685624-97CB-4D3E-A429-61C513C26699}" destId="{2AEC0997-6350-4E77-996D-8FFA1A2A3ED2}" srcOrd="3" destOrd="0" presId="urn:microsoft.com/office/officeart/2018/2/layout/IconVerticalSolidList"/>
    <dgm:cxn modelId="{02BFDB73-4DE3-4FFC-A00B-CD05EA6E55CB}" type="presParOf" srcId="{3FF73412-8B08-4F00-BC0D-A0E0C7DC7265}" destId="{C33A5A2C-DE6C-43B0-B0EA-A080275EECA4}" srcOrd="5" destOrd="0" presId="urn:microsoft.com/office/officeart/2018/2/layout/IconVerticalSolidList"/>
    <dgm:cxn modelId="{FE230F5E-433A-4BE8-BD7E-8DC05CF8F1C7}" type="presParOf" srcId="{3FF73412-8B08-4F00-BC0D-A0E0C7DC7265}" destId="{4A259DEA-CB9A-4D28-93C5-3A0DDB7512CB}" srcOrd="6" destOrd="0" presId="urn:microsoft.com/office/officeart/2018/2/layout/IconVerticalSolidList"/>
    <dgm:cxn modelId="{90865EEE-0828-4564-BF5B-FFA46291B526}" type="presParOf" srcId="{4A259DEA-CB9A-4D28-93C5-3A0DDB7512CB}" destId="{E81E2691-3074-40D4-BCDF-E17D4ED22C8A}" srcOrd="0" destOrd="0" presId="urn:microsoft.com/office/officeart/2018/2/layout/IconVerticalSolidList"/>
    <dgm:cxn modelId="{CCC30726-B9A5-443E-86EB-FC38F9335D24}" type="presParOf" srcId="{4A259DEA-CB9A-4D28-93C5-3A0DDB7512CB}" destId="{00156595-6CAF-4B9B-92EE-2A91062A6541}" srcOrd="1" destOrd="0" presId="urn:microsoft.com/office/officeart/2018/2/layout/IconVerticalSolidList"/>
    <dgm:cxn modelId="{9EB84F2C-45BC-4FA9-9874-2FAA7341D124}" type="presParOf" srcId="{4A259DEA-CB9A-4D28-93C5-3A0DDB7512CB}" destId="{8ED4E5FF-6812-4345-8D7E-533440C65062}" srcOrd="2" destOrd="0" presId="urn:microsoft.com/office/officeart/2018/2/layout/IconVerticalSolidList"/>
    <dgm:cxn modelId="{2FBCC933-69B9-4CD5-8778-7D02F90C4FF4}" type="presParOf" srcId="{4A259DEA-CB9A-4D28-93C5-3A0DDB7512CB}" destId="{91721D21-5ECB-44E4-835F-F8CAE6BDFD96}" srcOrd="3" destOrd="0" presId="urn:microsoft.com/office/officeart/2018/2/layout/IconVerticalSolidList"/>
    <dgm:cxn modelId="{917B3129-0865-442E-8376-7702BAE329A0}" type="presParOf" srcId="{3FF73412-8B08-4F00-BC0D-A0E0C7DC7265}" destId="{81F65E35-99B1-4EC9-A3F5-48245291E8C9}" srcOrd="7" destOrd="0" presId="urn:microsoft.com/office/officeart/2018/2/layout/IconVerticalSolidList"/>
    <dgm:cxn modelId="{055FDB16-E480-4ED7-B8FD-C3B6BDEFED94}" type="presParOf" srcId="{3FF73412-8B08-4F00-BC0D-A0E0C7DC7265}" destId="{25134605-CF07-4FED-9338-375CF616DC5A}" srcOrd="8" destOrd="0" presId="urn:microsoft.com/office/officeart/2018/2/layout/IconVerticalSolidList"/>
    <dgm:cxn modelId="{5BC74A2D-1E63-42CF-B0FB-93F945C9BD62}" type="presParOf" srcId="{25134605-CF07-4FED-9338-375CF616DC5A}" destId="{DEC019D1-8352-4578-A867-C3A1C17CD664}" srcOrd="0" destOrd="0" presId="urn:microsoft.com/office/officeart/2018/2/layout/IconVerticalSolidList"/>
    <dgm:cxn modelId="{003E95C3-49FF-40DB-9C5D-61C47584D064}" type="presParOf" srcId="{25134605-CF07-4FED-9338-375CF616DC5A}" destId="{DE3FE636-EF2A-4150-B4BE-833B54AB00A6}" srcOrd="1" destOrd="0" presId="urn:microsoft.com/office/officeart/2018/2/layout/IconVerticalSolidList"/>
    <dgm:cxn modelId="{F8B4E999-002F-47D6-A85D-C9976C789E26}" type="presParOf" srcId="{25134605-CF07-4FED-9338-375CF616DC5A}" destId="{71CD214B-BC32-4D9F-9DB3-4848B69C3D54}" srcOrd="2" destOrd="0" presId="urn:microsoft.com/office/officeart/2018/2/layout/IconVerticalSolidList"/>
    <dgm:cxn modelId="{8B71D08A-D19C-445F-81D0-C49836E94C3A}" type="presParOf" srcId="{25134605-CF07-4FED-9338-375CF616DC5A}" destId="{3602C3E1-6947-4AE5-94BC-BF97D5D0E7E1}" srcOrd="3" destOrd="0" presId="urn:microsoft.com/office/officeart/2018/2/layout/IconVerticalSolidList"/>
    <dgm:cxn modelId="{4C81E082-047F-4EFC-BDE3-F40C88C4903E}" type="presParOf" srcId="{3FF73412-8B08-4F00-BC0D-A0E0C7DC7265}" destId="{0EC1EA13-61D6-49BC-95C1-BA3FDA346750}" srcOrd="9" destOrd="0" presId="urn:microsoft.com/office/officeart/2018/2/layout/IconVerticalSolidList"/>
    <dgm:cxn modelId="{E560D412-04A2-4BE3-BC4E-ED1A46151A5C}" type="presParOf" srcId="{3FF73412-8B08-4F00-BC0D-A0E0C7DC7265}" destId="{E11FBFB1-1AC0-44CF-905C-67CCBEC2F197}" srcOrd="10" destOrd="0" presId="urn:microsoft.com/office/officeart/2018/2/layout/IconVerticalSolidList"/>
    <dgm:cxn modelId="{4418F17C-A21F-4F4F-8ACF-C3FA7BCE02A1}" type="presParOf" srcId="{E11FBFB1-1AC0-44CF-905C-67CCBEC2F197}" destId="{1455104C-CF0C-4D5F-BBD5-B1FBA58C001C}" srcOrd="0" destOrd="0" presId="urn:microsoft.com/office/officeart/2018/2/layout/IconVerticalSolidList"/>
    <dgm:cxn modelId="{8DB6A167-EEDF-40F7-BCB8-66EC572BD5BF}" type="presParOf" srcId="{E11FBFB1-1AC0-44CF-905C-67CCBEC2F197}" destId="{5B40B8BF-2608-4063-A49D-2589CFB18C6A}" srcOrd="1" destOrd="0" presId="urn:microsoft.com/office/officeart/2018/2/layout/IconVerticalSolidList"/>
    <dgm:cxn modelId="{91A8D41D-0841-4C04-8CBC-A3BBE29444C7}" type="presParOf" srcId="{E11FBFB1-1AC0-44CF-905C-67CCBEC2F197}" destId="{06648B29-9F84-4C98-8C6E-89DA3A47D175}" srcOrd="2" destOrd="0" presId="urn:microsoft.com/office/officeart/2018/2/layout/IconVerticalSolidList"/>
    <dgm:cxn modelId="{4995E491-5D01-4738-A923-2A284899DDE0}" type="presParOf" srcId="{E11FBFB1-1AC0-44CF-905C-67CCBEC2F197}" destId="{A8F6E137-1561-4CF3-AAEE-C7A27A9ECF6B}" srcOrd="3" destOrd="0" presId="urn:microsoft.com/office/officeart/2018/2/layout/IconVerticalSolidList"/>
    <dgm:cxn modelId="{9B23E798-1299-4084-8D5D-FCCFAAE285C7}" type="presParOf" srcId="{3FF73412-8B08-4F00-BC0D-A0E0C7DC7265}" destId="{8DE5DD24-9A37-4CDD-9498-C0A11E1C31E7}" srcOrd="11" destOrd="0" presId="urn:microsoft.com/office/officeart/2018/2/layout/IconVerticalSolidList"/>
    <dgm:cxn modelId="{4317C29F-EBF1-40C1-B7B0-BDFB90BB568A}" type="presParOf" srcId="{3FF73412-8B08-4F00-BC0D-A0E0C7DC7265}" destId="{5D22CBCE-3A28-49F1-996E-9F43BF1EC694}" srcOrd="12" destOrd="0" presId="urn:microsoft.com/office/officeart/2018/2/layout/IconVerticalSolidList"/>
    <dgm:cxn modelId="{1AEF31F9-63D1-4B02-AC70-117167D08A2E}" type="presParOf" srcId="{5D22CBCE-3A28-49F1-996E-9F43BF1EC694}" destId="{51D5DAA6-2AF5-4AB9-82EC-D64A2AEC07D1}" srcOrd="0" destOrd="0" presId="urn:microsoft.com/office/officeart/2018/2/layout/IconVerticalSolidList"/>
    <dgm:cxn modelId="{A3847248-549C-4520-98A2-25E8EAB99D65}" type="presParOf" srcId="{5D22CBCE-3A28-49F1-996E-9F43BF1EC694}" destId="{F3940BA7-3C13-481D-8268-077E404E5623}" srcOrd="1" destOrd="0" presId="urn:microsoft.com/office/officeart/2018/2/layout/IconVerticalSolidList"/>
    <dgm:cxn modelId="{E44C9F82-D1A7-4DE7-9EF1-70B62D94E4ED}" type="presParOf" srcId="{5D22CBCE-3A28-49F1-996E-9F43BF1EC694}" destId="{8E35B25C-5F84-49A1-9D56-87B1027D96F2}" srcOrd="2" destOrd="0" presId="urn:microsoft.com/office/officeart/2018/2/layout/IconVerticalSolidList"/>
    <dgm:cxn modelId="{61C7EC81-21AA-4D57-B9CF-51DA368C018A}" type="presParOf" srcId="{5D22CBCE-3A28-49F1-996E-9F43BF1EC694}" destId="{8FB9220F-ACF3-4D27-9691-6C7DCAD071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2A0349-AB94-48B1-BC12-18F10972CBA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959DF7-6E60-43A9-BE58-17C0D836536A}">
      <dgm:prSet/>
      <dgm:spPr/>
      <dgm:t>
        <a:bodyPr/>
        <a:lstStyle/>
        <a:p>
          <a:pPr>
            <a:defRPr b="1"/>
          </a:pPr>
          <a:r>
            <a:rPr lang="en-US" b="1"/>
            <a:t>Experimenting with Different Algorithms or Ensemble Methods:</a:t>
          </a:r>
          <a:endParaRPr lang="en-US"/>
        </a:p>
      </dgm:t>
    </dgm:pt>
    <dgm:pt modelId="{92CCB6FE-A0AB-4E10-A802-AD4FED639A68}" type="parTrans" cxnId="{87C5C8AC-DE37-4163-A4DD-322DF6F7C3AD}">
      <dgm:prSet/>
      <dgm:spPr/>
      <dgm:t>
        <a:bodyPr/>
        <a:lstStyle/>
        <a:p>
          <a:endParaRPr lang="en-US"/>
        </a:p>
      </dgm:t>
    </dgm:pt>
    <dgm:pt modelId="{F4267176-110B-479D-8514-FD650FB0194D}" type="sibTrans" cxnId="{87C5C8AC-DE37-4163-A4DD-322DF6F7C3AD}">
      <dgm:prSet/>
      <dgm:spPr/>
      <dgm:t>
        <a:bodyPr/>
        <a:lstStyle/>
        <a:p>
          <a:endParaRPr lang="en-US"/>
        </a:p>
      </dgm:t>
    </dgm:pt>
    <dgm:pt modelId="{91A6F2E6-7080-46EE-A40B-E4C1D6F7E478}">
      <dgm:prSet/>
      <dgm:spPr/>
      <dgm:t>
        <a:bodyPr/>
        <a:lstStyle/>
        <a:p>
          <a:r>
            <a:rPr lang="en-US" b="1"/>
            <a:t>Objective:</a:t>
          </a:r>
          <a:endParaRPr lang="en-US"/>
        </a:p>
      </dgm:t>
    </dgm:pt>
    <dgm:pt modelId="{7AE4227D-830F-49B1-BA7F-737A096CE749}" type="parTrans" cxnId="{5B499D8C-3B01-4DF5-A7C3-2FF338FF635C}">
      <dgm:prSet/>
      <dgm:spPr/>
      <dgm:t>
        <a:bodyPr/>
        <a:lstStyle/>
        <a:p>
          <a:endParaRPr lang="en-US"/>
        </a:p>
      </dgm:t>
    </dgm:pt>
    <dgm:pt modelId="{93641025-6996-4EB2-A513-9C34D342633D}" type="sibTrans" cxnId="{5B499D8C-3B01-4DF5-A7C3-2FF338FF635C}">
      <dgm:prSet/>
      <dgm:spPr/>
      <dgm:t>
        <a:bodyPr/>
        <a:lstStyle/>
        <a:p>
          <a:endParaRPr lang="en-US"/>
        </a:p>
      </dgm:t>
    </dgm:pt>
    <dgm:pt modelId="{68EF70EB-7257-49DA-ACCE-B98765CB5753}">
      <dgm:prSet/>
      <dgm:spPr/>
      <dgm:t>
        <a:bodyPr/>
        <a:lstStyle/>
        <a:p>
          <a:r>
            <a:rPr lang="en-US"/>
            <a:t>Enhance predictive performance via varied machine learning algorithms.</a:t>
          </a:r>
          <a:br>
            <a:rPr lang="en-US"/>
          </a:br>
          <a:endParaRPr lang="en-US"/>
        </a:p>
      </dgm:t>
    </dgm:pt>
    <dgm:pt modelId="{3C9568DE-C2E9-47EE-A599-8E1CD4E7BAF9}" type="parTrans" cxnId="{3241687F-24B4-4BE1-9C4D-67FF0B28E685}">
      <dgm:prSet/>
      <dgm:spPr/>
      <dgm:t>
        <a:bodyPr/>
        <a:lstStyle/>
        <a:p>
          <a:endParaRPr lang="en-US"/>
        </a:p>
      </dgm:t>
    </dgm:pt>
    <dgm:pt modelId="{FE9E4591-A1BF-444E-AE43-375CCF4864C8}" type="sibTrans" cxnId="{3241687F-24B4-4BE1-9C4D-67FF0B28E685}">
      <dgm:prSet/>
      <dgm:spPr/>
      <dgm:t>
        <a:bodyPr/>
        <a:lstStyle/>
        <a:p>
          <a:endParaRPr lang="en-US"/>
        </a:p>
      </dgm:t>
    </dgm:pt>
    <dgm:pt modelId="{40A82CE2-A321-49C9-9340-D20A41070594}">
      <dgm:prSet/>
      <dgm:spPr/>
      <dgm:t>
        <a:bodyPr/>
        <a:lstStyle/>
        <a:p>
          <a:r>
            <a:rPr lang="en-US" b="1"/>
            <a:t>Approach:</a:t>
          </a:r>
          <a:endParaRPr lang="en-US"/>
        </a:p>
      </dgm:t>
    </dgm:pt>
    <dgm:pt modelId="{90C3C93E-028C-4BC5-BB3D-F6D633E70420}" type="parTrans" cxnId="{B772CD1E-852C-43E4-B461-4CFC2ABC70C9}">
      <dgm:prSet/>
      <dgm:spPr/>
      <dgm:t>
        <a:bodyPr/>
        <a:lstStyle/>
        <a:p>
          <a:endParaRPr lang="en-US"/>
        </a:p>
      </dgm:t>
    </dgm:pt>
    <dgm:pt modelId="{77D60474-1845-487C-A51A-A43C99D430A1}" type="sibTrans" cxnId="{B772CD1E-852C-43E4-B461-4CFC2ABC70C9}">
      <dgm:prSet/>
      <dgm:spPr/>
      <dgm:t>
        <a:bodyPr/>
        <a:lstStyle/>
        <a:p>
          <a:endParaRPr lang="en-US"/>
        </a:p>
      </dgm:t>
    </dgm:pt>
    <dgm:pt modelId="{9801C1AA-FC3C-40DE-849F-F221E3942858}">
      <dgm:prSet/>
      <dgm:spPr/>
      <dgm:t>
        <a:bodyPr/>
        <a:lstStyle/>
        <a:p>
          <a:r>
            <a:rPr lang="en-US"/>
            <a:t>Experiment with algorithms beyond Random Forest (e.g., Gradient Boosting, Support Vector Machines, Neural Networks) to assess performance.</a:t>
          </a:r>
        </a:p>
      </dgm:t>
    </dgm:pt>
    <dgm:pt modelId="{B727F909-C4C4-4436-8999-C85143995015}" type="parTrans" cxnId="{F9B79737-1B9F-4AC7-A88B-58CB319AD307}">
      <dgm:prSet/>
      <dgm:spPr/>
      <dgm:t>
        <a:bodyPr/>
        <a:lstStyle/>
        <a:p>
          <a:endParaRPr lang="en-US"/>
        </a:p>
      </dgm:t>
    </dgm:pt>
    <dgm:pt modelId="{B7CB73B6-866C-4376-8C60-131BD39E119A}" type="sibTrans" cxnId="{F9B79737-1B9F-4AC7-A88B-58CB319AD307}">
      <dgm:prSet/>
      <dgm:spPr/>
      <dgm:t>
        <a:bodyPr/>
        <a:lstStyle/>
        <a:p>
          <a:endParaRPr lang="en-US"/>
        </a:p>
      </dgm:t>
    </dgm:pt>
    <dgm:pt modelId="{30E3EF8D-03F9-453B-AA5B-19F53EC034AD}">
      <dgm:prSet/>
      <dgm:spPr/>
      <dgm:t>
        <a:bodyPr/>
        <a:lstStyle/>
        <a:p>
          <a:r>
            <a:rPr lang="en-US"/>
            <a:t>Explore ensemble methods like stacking or boosting for improved predictions.</a:t>
          </a:r>
          <a:br>
            <a:rPr lang="en-US"/>
          </a:br>
          <a:endParaRPr lang="en-US"/>
        </a:p>
      </dgm:t>
    </dgm:pt>
    <dgm:pt modelId="{B2EDB1C6-DB37-4171-8269-82E79F9CD25D}" type="parTrans" cxnId="{72A4012A-B6FA-4E23-BD1F-085C7E94C861}">
      <dgm:prSet/>
      <dgm:spPr/>
      <dgm:t>
        <a:bodyPr/>
        <a:lstStyle/>
        <a:p>
          <a:endParaRPr lang="en-US"/>
        </a:p>
      </dgm:t>
    </dgm:pt>
    <dgm:pt modelId="{87FFF398-58AC-4F4A-8640-B049DD85B6B8}" type="sibTrans" cxnId="{72A4012A-B6FA-4E23-BD1F-085C7E94C861}">
      <dgm:prSet/>
      <dgm:spPr/>
      <dgm:t>
        <a:bodyPr/>
        <a:lstStyle/>
        <a:p>
          <a:endParaRPr lang="en-US"/>
        </a:p>
      </dgm:t>
    </dgm:pt>
    <dgm:pt modelId="{8EC0DDEC-C1C0-46FA-9BE9-0F16A41D3996}">
      <dgm:prSet/>
      <dgm:spPr/>
      <dgm:t>
        <a:bodyPr/>
        <a:lstStyle/>
        <a:p>
          <a:pPr>
            <a:defRPr b="1"/>
          </a:pPr>
          <a:r>
            <a:rPr lang="en-US" b="1"/>
            <a:t>Enhancing Feature Engineering:</a:t>
          </a:r>
          <a:endParaRPr lang="en-US"/>
        </a:p>
      </dgm:t>
    </dgm:pt>
    <dgm:pt modelId="{6C7BD0FD-087B-4E96-96EF-A3D15CB81A87}" type="parTrans" cxnId="{D5B61327-2274-404A-A17C-CCBF960BB601}">
      <dgm:prSet/>
      <dgm:spPr/>
      <dgm:t>
        <a:bodyPr/>
        <a:lstStyle/>
        <a:p>
          <a:endParaRPr lang="en-US"/>
        </a:p>
      </dgm:t>
    </dgm:pt>
    <dgm:pt modelId="{522C7492-6CAD-4E5C-8BF3-0A9D3B194211}" type="sibTrans" cxnId="{D5B61327-2274-404A-A17C-CCBF960BB601}">
      <dgm:prSet/>
      <dgm:spPr/>
      <dgm:t>
        <a:bodyPr/>
        <a:lstStyle/>
        <a:p>
          <a:endParaRPr lang="en-US"/>
        </a:p>
      </dgm:t>
    </dgm:pt>
    <dgm:pt modelId="{6C91B4B4-175B-4CC6-B139-ACD6A8110296}">
      <dgm:prSet/>
      <dgm:spPr/>
      <dgm:t>
        <a:bodyPr/>
        <a:lstStyle/>
        <a:p>
          <a:r>
            <a:rPr lang="en-US" b="1"/>
            <a:t>Objective:</a:t>
          </a:r>
          <a:endParaRPr lang="en-US"/>
        </a:p>
      </dgm:t>
    </dgm:pt>
    <dgm:pt modelId="{6002C33E-23B1-4520-9CD8-34483AF839DA}" type="parTrans" cxnId="{18C9939F-DA69-4F5C-BDD7-E42C634E48D1}">
      <dgm:prSet/>
      <dgm:spPr/>
      <dgm:t>
        <a:bodyPr/>
        <a:lstStyle/>
        <a:p>
          <a:endParaRPr lang="en-US"/>
        </a:p>
      </dgm:t>
    </dgm:pt>
    <dgm:pt modelId="{9D86B518-8860-4FCB-A033-AFD723914A16}" type="sibTrans" cxnId="{18C9939F-DA69-4F5C-BDD7-E42C634E48D1}">
      <dgm:prSet/>
      <dgm:spPr/>
      <dgm:t>
        <a:bodyPr/>
        <a:lstStyle/>
        <a:p>
          <a:endParaRPr lang="en-US"/>
        </a:p>
      </dgm:t>
    </dgm:pt>
    <dgm:pt modelId="{3AD858F2-9351-4649-B074-419DAB0D8C0B}">
      <dgm:prSet/>
      <dgm:spPr/>
      <dgm:t>
        <a:bodyPr/>
        <a:lstStyle/>
        <a:p>
          <a:r>
            <a:rPr lang="en-US"/>
            <a:t>Improve model capability through informative feature creation.</a:t>
          </a:r>
        </a:p>
      </dgm:t>
    </dgm:pt>
    <dgm:pt modelId="{B2A2CD10-3D0F-44E2-81EF-DDD766BE2D12}" type="parTrans" cxnId="{6C133EE2-B5AD-4EE4-A2AB-163FB6AAFC3D}">
      <dgm:prSet/>
      <dgm:spPr/>
      <dgm:t>
        <a:bodyPr/>
        <a:lstStyle/>
        <a:p>
          <a:endParaRPr lang="en-US"/>
        </a:p>
      </dgm:t>
    </dgm:pt>
    <dgm:pt modelId="{F9AE9027-3162-4DDB-9BEF-82CAD15CC5B3}" type="sibTrans" cxnId="{6C133EE2-B5AD-4EE4-A2AB-163FB6AAFC3D}">
      <dgm:prSet/>
      <dgm:spPr/>
      <dgm:t>
        <a:bodyPr/>
        <a:lstStyle/>
        <a:p>
          <a:endParaRPr lang="en-US"/>
        </a:p>
      </dgm:t>
    </dgm:pt>
    <dgm:pt modelId="{BDA685F8-3ECC-49AE-86BA-740B5E3BF9A9}">
      <dgm:prSet/>
      <dgm:spPr/>
      <dgm:t>
        <a:bodyPr/>
        <a:lstStyle/>
        <a:p>
          <a:r>
            <a:rPr lang="en-US" b="1"/>
            <a:t>Approach:</a:t>
          </a:r>
          <a:endParaRPr lang="en-US"/>
        </a:p>
      </dgm:t>
    </dgm:pt>
    <dgm:pt modelId="{83DE9AC8-DFD6-4A5A-823A-B0F38E3EFBBE}" type="parTrans" cxnId="{811D9F86-1B53-4688-9370-5AAC3DF4900E}">
      <dgm:prSet/>
      <dgm:spPr/>
      <dgm:t>
        <a:bodyPr/>
        <a:lstStyle/>
        <a:p>
          <a:endParaRPr lang="en-US"/>
        </a:p>
      </dgm:t>
    </dgm:pt>
    <dgm:pt modelId="{1B573CC7-FABE-4D18-9B90-BD6DB4185EAC}" type="sibTrans" cxnId="{811D9F86-1B53-4688-9370-5AAC3DF4900E}">
      <dgm:prSet/>
      <dgm:spPr/>
      <dgm:t>
        <a:bodyPr/>
        <a:lstStyle/>
        <a:p>
          <a:endParaRPr lang="en-US"/>
        </a:p>
      </dgm:t>
    </dgm:pt>
    <dgm:pt modelId="{A8833CF9-FECA-4710-9AEF-F0C8ACC03772}">
      <dgm:prSet/>
      <dgm:spPr/>
      <dgm:t>
        <a:bodyPr/>
        <a:lstStyle/>
        <a:p>
          <a:r>
            <a:rPr lang="en-US"/>
            <a:t>Engage domain experts for new feature identification.</a:t>
          </a:r>
        </a:p>
      </dgm:t>
    </dgm:pt>
    <dgm:pt modelId="{7DFDB3BC-314A-4987-84B6-18BC64857660}" type="parTrans" cxnId="{EE0AD6EC-6B0D-4DB3-BC7F-DBA9DE4B2B62}">
      <dgm:prSet/>
      <dgm:spPr/>
      <dgm:t>
        <a:bodyPr/>
        <a:lstStyle/>
        <a:p>
          <a:endParaRPr lang="en-US"/>
        </a:p>
      </dgm:t>
    </dgm:pt>
    <dgm:pt modelId="{64E4AE2B-8C67-486A-9720-95988BF7A8B7}" type="sibTrans" cxnId="{EE0AD6EC-6B0D-4DB3-BC7F-DBA9DE4B2B62}">
      <dgm:prSet/>
      <dgm:spPr/>
      <dgm:t>
        <a:bodyPr/>
        <a:lstStyle/>
        <a:p>
          <a:endParaRPr lang="en-US"/>
        </a:p>
      </dgm:t>
    </dgm:pt>
    <dgm:pt modelId="{AC80897C-98DB-4D0E-B845-6BBBAB128F6C}">
      <dgm:prSet/>
      <dgm:spPr/>
      <dgm:t>
        <a:bodyPr/>
        <a:lstStyle/>
        <a:p>
          <a:r>
            <a:rPr lang="en-US"/>
            <a:t>Utilize techniques (e.g., forward/backward selection, PCA, LASSO regression) for influential feature identification.</a:t>
          </a:r>
          <a:br>
            <a:rPr lang="en-US"/>
          </a:br>
          <a:endParaRPr lang="en-US"/>
        </a:p>
      </dgm:t>
    </dgm:pt>
    <dgm:pt modelId="{BBA111AB-DED7-4954-B18C-B9CF7E3111D2}" type="parTrans" cxnId="{4637674B-2E33-4087-B691-89A9FE4F6D25}">
      <dgm:prSet/>
      <dgm:spPr/>
      <dgm:t>
        <a:bodyPr/>
        <a:lstStyle/>
        <a:p>
          <a:endParaRPr lang="en-US"/>
        </a:p>
      </dgm:t>
    </dgm:pt>
    <dgm:pt modelId="{EF6D3782-7097-4D5B-B0CE-7D5F3B0D6432}" type="sibTrans" cxnId="{4637674B-2E33-4087-B691-89A9FE4F6D25}">
      <dgm:prSet/>
      <dgm:spPr/>
      <dgm:t>
        <a:bodyPr/>
        <a:lstStyle/>
        <a:p>
          <a:endParaRPr lang="en-US"/>
        </a:p>
      </dgm:t>
    </dgm:pt>
    <dgm:pt modelId="{4ED9B923-821D-4EBA-95C8-0AAC81597071}">
      <dgm:prSet/>
      <dgm:spPr/>
      <dgm:t>
        <a:bodyPr/>
        <a:lstStyle/>
        <a:p>
          <a:pPr>
            <a:defRPr b="1"/>
          </a:pPr>
          <a:r>
            <a:rPr lang="en-US" b="1"/>
            <a:t>Addressing Class Imbalances:</a:t>
          </a:r>
          <a:endParaRPr lang="en-US"/>
        </a:p>
      </dgm:t>
    </dgm:pt>
    <dgm:pt modelId="{342B1480-E81B-4A3D-B370-CF8BCB46A914}" type="parTrans" cxnId="{5409CE56-DA9F-4EC8-ABE6-92172C6CC64A}">
      <dgm:prSet/>
      <dgm:spPr/>
      <dgm:t>
        <a:bodyPr/>
        <a:lstStyle/>
        <a:p>
          <a:endParaRPr lang="en-US"/>
        </a:p>
      </dgm:t>
    </dgm:pt>
    <dgm:pt modelId="{D18C23F0-C025-4C91-907B-B6ED580C4EBD}" type="sibTrans" cxnId="{5409CE56-DA9F-4EC8-ABE6-92172C6CC64A}">
      <dgm:prSet/>
      <dgm:spPr/>
      <dgm:t>
        <a:bodyPr/>
        <a:lstStyle/>
        <a:p>
          <a:endParaRPr lang="en-US"/>
        </a:p>
      </dgm:t>
    </dgm:pt>
    <dgm:pt modelId="{8284AD43-019E-458D-BC4E-6FB4CB897B4E}">
      <dgm:prSet/>
      <dgm:spPr/>
      <dgm:t>
        <a:bodyPr/>
        <a:lstStyle/>
        <a:p>
          <a:r>
            <a:rPr lang="en-US" b="1"/>
            <a:t>Objective:</a:t>
          </a:r>
          <a:endParaRPr lang="en-US"/>
        </a:p>
      </dgm:t>
    </dgm:pt>
    <dgm:pt modelId="{BFEE5284-09A0-4A1F-A0C6-42DF66831D27}" type="parTrans" cxnId="{5D44147D-F0D3-46D4-A72F-F1EFD2B9E000}">
      <dgm:prSet/>
      <dgm:spPr/>
      <dgm:t>
        <a:bodyPr/>
        <a:lstStyle/>
        <a:p>
          <a:endParaRPr lang="en-US"/>
        </a:p>
      </dgm:t>
    </dgm:pt>
    <dgm:pt modelId="{A3332EA0-CBD6-469B-8A72-D75CB9EEBADA}" type="sibTrans" cxnId="{5D44147D-F0D3-46D4-A72F-F1EFD2B9E000}">
      <dgm:prSet/>
      <dgm:spPr/>
      <dgm:t>
        <a:bodyPr/>
        <a:lstStyle/>
        <a:p>
          <a:endParaRPr lang="en-US"/>
        </a:p>
      </dgm:t>
    </dgm:pt>
    <dgm:pt modelId="{289B0BAD-8CC5-4AE6-87E6-10B39E254180}">
      <dgm:prSet/>
      <dgm:spPr/>
      <dgm:t>
        <a:bodyPr/>
        <a:lstStyle/>
        <a:p>
          <a:r>
            <a:rPr lang="en-US"/>
            <a:t>Mitigate bias from imbalanced classes for unbiased predictions.</a:t>
          </a:r>
        </a:p>
      </dgm:t>
    </dgm:pt>
    <dgm:pt modelId="{17F19A31-C0A8-4620-96BF-8E4C3587937B}" type="parTrans" cxnId="{967810F9-390B-4562-A4D2-85168CA8175F}">
      <dgm:prSet/>
      <dgm:spPr/>
      <dgm:t>
        <a:bodyPr/>
        <a:lstStyle/>
        <a:p>
          <a:endParaRPr lang="en-US"/>
        </a:p>
      </dgm:t>
    </dgm:pt>
    <dgm:pt modelId="{0938B203-4E2A-4CA0-9F0C-9E3C867CC792}" type="sibTrans" cxnId="{967810F9-390B-4562-A4D2-85168CA8175F}">
      <dgm:prSet/>
      <dgm:spPr/>
      <dgm:t>
        <a:bodyPr/>
        <a:lstStyle/>
        <a:p>
          <a:endParaRPr lang="en-US"/>
        </a:p>
      </dgm:t>
    </dgm:pt>
    <dgm:pt modelId="{ECAFD1E2-3DA1-45D6-9931-FC2E1511E061}">
      <dgm:prSet/>
      <dgm:spPr/>
      <dgm:t>
        <a:bodyPr/>
        <a:lstStyle/>
        <a:p>
          <a:r>
            <a:rPr lang="en-US" b="1"/>
            <a:t>Approach:</a:t>
          </a:r>
          <a:endParaRPr lang="en-US"/>
        </a:p>
      </dgm:t>
    </dgm:pt>
    <dgm:pt modelId="{279EA761-D719-4872-8FC3-3AB0C9CBFC12}" type="parTrans" cxnId="{FA3FE12E-B0F5-4747-BF00-3AC3678148EB}">
      <dgm:prSet/>
      <dgm:spPr/>
      <dgm:t>
        <a:bodyPr/>
        <a:lstStyle/>
        <a:p>
          <a:endParaRPr lang="en-US"/>
        </a:p>
      </dgm:t>
    </dgm:pt>
    <dgm:pt modelId="{BC6450BF-4A33-478C-99E4-C9E12864D91D}" type="sibTrans" cxnId="{FA3FE12E-B0F5-4747-BF00-3AC3678148EB}">
      <dgm:prSet/>
      <dgm:spPr/>
      <dgm:t>
        <a:bodyPr/>
        <a:lstStyle/>
        <a:p>
          <a:endParaRPr lang="en-US"/>
        </a:p>
      </dgm:t>
    </dgm:pt>
    <dgm:pt modelId="{5D3C05AE-134C-482C-A7A7-A9CAA8F93C9A}">
      <dgm:prSet/>
      <dgm:spPr/>
      <dgm:t>
        <a:bodyPr/>
        <a:lstStyle/>
        <a:p>
          <a:r>
            <a:rPr lang="en-US"/>
            <a:t>Employ techniques like SMOTE, under sampling, or class weights in algorithms.</a:t>
          </a:r>
        </a:p>
      </dgm:t>
    </dgm:pt>
    <dgm:pt modelId="{068AAC14-9546-4498-81A5-5045FB757429}" type="parTrans" cxnId="{335AED31-6CEE-4179-997C-BD3AEEAD229F}">
      <dgm:prSet/>
      <dgm:spPr/>
      <dgm:t>
        <a:bodyPr/>
        <a:lstStyle/>
        <a:p>
          <a:endParaRPr lang="en-US"/>
        </a:p>
      </dgm:t>
    </dgm:pt>
    <dgm:pt modelId="{AA562F2A-41D9-4CD0-B083-EE78BBBEF0EE}" type="sibTrans" cxnId="{335AED31-6CEE-4179-997C-BD3AEEAD229F}">
      <dgm:prSet/>
      <dgm:spPr/>
      <dgm:t>
        <a:bodyPr/>
        <a:lstStyle/>
        <a:p>
          <a:endParaRPr lang="en-US"/>
        </a:p>
      </dgm:t>
    </dgm:pt>
    <dgm:pt modelId="{F7D71FE2-7167-4024-B2B2-EBA651595DB0}" type="pres">
      <dgm:prSet presAssocID="{3F2A0349-AB94-48B1-BC12-18F10972CBAB}" presName="root" presStyleCnt="0">
        <dgm:presLayoutVars>
          <dgm:dir/>
          <dgm:resizeHandles val="exact"/>
        </dgm:presLayoutVars>
      </dgm:prSet>
      <dgm:spPr/>
    </dgm:pt>
    <dgm:pt modelId="{FEF81A7E-0B4A-44E4-A6B6-C9DB8960901E}" type="pres">
      <dgm:prSet presAssocID="{E7959DF7-6E60-43A9-BE58-17C0D836536A}" presName="compNode" presStyleCnt="0"/>
      <dgm:spPr/>
    </dgm:pt>
    <dgm:pt modelId="{ACCCFCAE-04AC-48AB-B7E4-837C97135BE1}" type="pres">
      <dgm:prSet presAssocID="{E7959DF7-6E60-43A9-BE58-17C0D83653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7726E55-46C3-4B63-95EA-3CB133771231}" type="pres">
      <dgm:prSet presAssocID="{E7959DF7-6E60-43A9-BE58-17C0D836536A}" presName="iconSpace" presStyleCnt="0"/>
      <dgm:spPr/>
    </dgm:pt>
    <dgm:pt modelId="{CCD699CE-A43B-40C9-924B-2DFE8537498B}" type="pres">
      <dgm:prSet presAssocID="{E7959DF7-6E60-43A9-BE58-17C0D836536A}" presName="parTx" presStyleLbl="revTx" presStyleIdx="0" presStyleCnt="6">
        <dgm:presLayoutVars>
          <dgm:chMax val="0"/>
          <dgm:chPref val="0"/>
        </dgm:presLayoutVars>
      </dgm:prSet>
      <dgm:spPr/>
    </dgm:pt>
    <dgm:pt modelId="{32BA31C1-7D07-429F-B1F1-F5C2BCF77844}" type="pres">
      <dgm:prSet presAssocID="{E7959DF7-6E60-43A9-BE58-17C0D836536A}" presName="txSpace" presStyleCnt="0"/>
      <dgm:spPr/>
    </dgm:pt>
    <dgm:pt modelId="{19899CA6-E1AF-469E-B562-4678C69E0A45}" type="pres">
      <dgm:prSet presAssocID="{E7959DF7-6E60-43A9-BE58-17C0D836536A}" presName="desTx" presStyleLbl="revTx" presStyleIdx="1" presStyleCnt="6">
        <dgm:presLayoutVars/>
      </dgm:prSet>
      <dgm:spPr/>
    </dgm:pt>
    <dgm:pt modelId="{BE7B4A20-8A4A-4F35-9B46-8BBDABF54691}" type="pres">
      <dgm:prSet presAssocID="{F4267176-110B-479D-8514-FD650FB0194D}" presName="sibTrans" presStyleCnt="0"/>
      <dgm:spPr/>
    </dgm:pt>
    <dgm:pt modelId="{C901E427-095C-4CC6-A930-2523B2979037}" type="pres">
      <dgm:prSet presAssocID="{8EC0DDEC-C1C0-46FA-9BE9-0F16A41D3996}" presName="compNode" presStyleCnt="0"/>
      <dgm:spPr/>
    </dgm:pt>
    <dgm:pt modelId="{0B89C876-D58C-4FC8-8053-7D151C7C1202}" type="pres">
      <dgm:prSet presAssocID="{8EC0DDEC-C1C0-46FA-9BE9-0F16A41D39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ane"/>
        </a:ext>
      </dgm:extLst>
    </dgm:pt>
    <dgm:pt modelId="{6B7FA7C7-C3B9-404F-A94D-479C8BF5F3C4}" type="pres">
      <dgm:prSet presAssocID="{8EC0DDEC-C1C0-46FA-9BE9-0F16A41D3996}" presName="iconSpace" presStyleCnt="0"/>
      <dgm:spPr/>
    </dgm:pt>
    <dgm:pt modelId="{789BE43F-9CF5-4422-966C-DA5891974BE4}" type="pres">
      <dgm:prSet presAssocID="{8EC0DDEC-C1C0-46FA-9BE9-0F16A41D3996}" presName="parTx" presStyleLbl="revTx" presStyleIdx="2" presStyleCnt="6">
        <dgm:presLayoutVars>
          <dgm:chMax val="0"/>
          <dgm:chPref val="0"/>
        </dgm:presLayoutVars>
      </dgm:prSet>
      <dgm:spPr/>
    </dgm:pt>
    <dgm:pt modelId="{9AF55E97-6131-4473-AC6F-465B0A018D08}" type="pres">
      <dgm:prSet presAssocID="{8EC0DDEC-C1C0-46FA-9BE9-0F16A41D3996}" presName="txSpace" presStyleCnt="0"/>
      <dgm:spPr/>
    </dgm:pt>
    <dgm:pt modelId="{C92009EB-C15A-4F2F-B0B1-711120A028DD}" type="pres">
      <dgm:prSet presAssocID="{8EC0DDEC-C1C0-46FA-9BE9-0F16A41D3996}" presName="desTx" presStyleLbl="revTx" presStyleIdx="3" presStyleCnt="6">
        <dgm:presLayoutVars/>
      </dgm:prSet>
      <dgm:spPr/>
    </dgm:pt>
    <dgm:pt modelId="{EE41C770-F1C3-4B29-A611-17FA88F58521}" type="pres">
      <dgm:prSet presAssocID="{522C7492-6CAD-4E5C-8BF3-0A9D3B194211}" presName="sibTrans" presStyleCnt="0"/>
      <dgm:spPr/>
    </dgm:pt>
    <dgm:pt modelId="{830AC57B-E440-4E43-B271-7D8CBF0E3B07}" type="pres">
      <dgm:prSet presAssocID="{4ED9B923-821D-4EBA-95C8-0AAC81597071}" presName="compNode" presStyleCnt="0"/>
      <dgm:spPr/>
    </dgm:pt>
    <dgm:pt modelId="{157B1EB6-1428-45C5-9F84-F8469B316E23}" type="pres">
      <dgm:prSet presAssocID="{4ED9B923-821D-4EBA-95C8-0AAC815970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B621E343-99D9-444E-86ED-DC193A29860C}" type="pres">
      <dgm:prSet presAssocID="{4ED9B923-821D-4EBA-95C8-0AAC81597071}" presName="iconSpace" presStyleCnt="0"/>
      <dgm:spPr/>
    </dgm:pt>
    <dgm:pt modelId="{C9BEFC9A-CC96-40C6-9138-EBA85B068846}" type="pres">
      <dgm:prSet presAssocID="{4ED9B923-821D-4EBA-95C8-0AAC81597071}" presName="parTx" presStyleLbl="revTx" presStyleIdx="4" presStyleCnt="6">
        <dgm:presLayoutVars>
          <dgm:chMax val="0"/>
          <dgm:chPref val="0"/>
        </dgm:presLayoutVars>
      </dgm:prSet>
      <dgm:spPr/>
    </dgm:pt>
    <dgm:pt modelId="{2E61491D-7902-4DAA-A070-B3C4A2DB873A}" type="pres">
      <dgm:prSet presAssocID="{4ED9B923-821D-4EBA-95C8-0AAC81597071}" presName="txSpace" presStyleCnt="0"/>
      <dgm:spPr/>
    </dgm:pt>
    <dgm:pt modelId="{42B4A9C2-0D37-4C66-A103-AB147AB56017}" type="pres">
      <dgm:prSet presAssocID="{4ED9B923-821D-4EBA-95C8-0AAC81597071}" presName="desTx" presStyleLbl="revTx" presStyleIdx="5" presStyleCnt="6">
        <dgm:presLayoutVars/>
      </dgm:prSet>
      <dgm:spPr/>
    </dgm:pt>
  </dgm:ptLst>
  <dgm:cxnLst>
    <dgm:cxn modelId="{B772CD1E-852C-43E4-B461-4CFC2ABC70C9}" srcId="{E7959DF7-6E60-43A9-BE58-17C0D836536A}" destId="{40A82CE2-A321-49C9-9340-D20A41070594}" srcOrd="1" destOrd="0" parTransId="{90C3C93E-028C-4BC5-BB3D-F6D633E70420}" sibTransId="{77D60474-1845-487C-A51A-A43C99D430A1}"/>
    <dgm:cxn modelId="{D5B61327-2274-404A-A17C-CCBF960BB601}" srcId="{3F2A0349-AB94-48B1-BC12-18F10972CBAB}" destId="{8EC0DDEC-C1C0-46FA-9BE9-0F16A41D3996}" srcOrd="1" destOrd="0" parTransId="{6C7BD0FD-087B-4E96-96EF-A3D15CB81A87}" sibTransId="{522C7492-6CAD-4E5C-8BF3-0A9D3B194211}"/>
    <dgm:cxn modelId="{72A4012A-B6FA-4E23-BD1F-085C7E94C861}" srcId="{40A82CE2-A321-49C9-9340-D20A41070594}" destId="{30E3EF8D-03F9-453B-AA5B-19F53EC034AD}" srcOrd="1" destOrd="0" parTransId="{B2EDB1C6-DB37-4171-8269-82E79F9CD25D}" sibTransId="{87FFF398-58AC-4F4A-8640-B049DD85B6B8}"/>
    <dgm:cxn modelId="{5F9C7C2D-8579-4981-928B-D47D09507139}" type="presOf" srcId="{40A82CE2-A321-49C9-9340-D20A41070594}" destId="{19899CA6-E1AF-469E-B562-4678C69E0A45}" srcOrd="0" destOrd="2" presId="urn:microsoft.com/office/officeart/2018/5/layout/CenteredIconLabelDescriptionList"/>
    <dgm:cxn modelId="{FA3FE12E-B0F5-4747-BF00-3AC3678148EB}" srcId="{4ED9B923-821D-4EBA-95C8-0AAC81597071}" destId="{ECAFD1E2-3DA1-45D6-9931-FC2E1511E061}" srcOrd="1" destOrd="0" parTransId="{279EA761-D719-4872-8FC3-3AB0C9CBFC12}" sibTransId="{BC6450BF-4A33-478C-99E4-C9E12864D91D}"/>
    <dgm:cxn modelId="{335AED31-6CEE-4179-997C-BD3AEEAD229F}" srcId="{ECAFD1E2-3DA1-45D6-9931-FC2E1511E061}" destId="{5D3C05AE-134C-482C-A7A7-A9CAA8F93C9A}" srcOrd="0" destOrd="0" parTransId="{068AAC14-9546-4498-81A5-5045FB757429}" sibTransId="{AA562F2A-41D9-4CD0-B083-EE78BBBEF0EE}"/>
    <dgm:cxn modelId="{F9B79737-1B9F-4AC7-A88B-58CB319AD307}" srcId="{40A82CE2-A321-49C9-9340-D20A41070594}" destId="{9801C1AA-FC3C-40DE-849F-F221E3942858}" srcOrd="0" destOrd="0" parTransId="{B727F909-C4C4-4436-8999-C85143995015}" sibTransId="{B7CB73B6-866C-4376-8C60-131BD39E119A}"/>
    <dgm:cxn modelId="{BC6C4B46-3677-4C0F-AE9D-2EDA0665BEED}" type="presOf" srcId="{ECAFD1E2-3DA1-45D6-9931-FC2E1511E061}" destId="{42B4A9C2-0D37-4C66-A103-AB147AB56017}" srcOrd="0" destOrd="2" presId="urn:microsoft.com/office/officeart/2018/5/layout/CenteredIconLabelDescriptionList"/>
    <dgm:cxn modelId="{4637674B-2E33-4087-B691-89A9FE4F6D25}" srcId="{BDA685F8-3ECC-49AE-86BA-740B5E3BF9A9}" destId="{AC80897C-98DB-4D0E-B845-6BBBAB128F6C}" srcOrd="1" destOrd="0" parTransId="{BBA111AB-DED7-4954-B18C-B9CF7E3111D2}" sibTransId="{EF6D3782-7097-4D5B-B0CE-7D5F3B0D6432}"/>
    <dgm:cxn modelId="{36E23B4E-DFD3-44F1-82CB-7C097FB3A116}" type="presOf" srcId="{5D3C05AE-134C-482C-A7A7-A9CAA8F93C9A}" destId="{42B4A9C2-0D37-4C66-A103-AB147AB56017}" srcOrd="0" destOrd="3" presId="urn:microsoft.com/office/officeart/2018/5/layout/CenteredIconLabelDescriptionList"/>
    <dgm:cxn modelId="{5409CE56-DA9F-4EC8-ABE6-92172C6CC64A}" srcId="{3F2A0349-AB94-48B1-BC12-18F10972CBAB}" destId="{4ED9B923-821D-4EBA-95C8-0AAC81597071}" srcOrd="2" destOrd="0" parTransId="{342B1480-E81B-4A3D-B370-CF8BCB46A914}" sibTransId="{D18C23F0-C025-4C91-907B-B6ED580C4EBD}"/>
    <dgm:cxn modelId="{71D9D95F-920D-4DF8-AC38-4DCDE048EAEA}" type="presOf" srcId="{A8833CF9-FECA-4710-9AEF-F0C8ACC03772}" destId="{C92009EB-C15A-4F2F-B0B1-711120A028DD}" srcOrd="0" destOrd="3" presId="urn:microsoft.com/office/officeart/2018/5/layout/CenteredIconLabelDescriptionList"/>
    <dgm:cxn modelId="{3AA78E62-EF3B-43DA-A3AF-70C0A6E4D1AE}" type="presOf" srcId="{6C91B4B4-175B-4CC6-B139-ACD6A8110296}" destId="{C92009EB-C15A-4F2F-B0B1-711120A028DD}" srcOrd="0" destOrd="0" presId="urn:microsoft.com/office/officeart/2018/5/layout/CenteredIconLabelDescriptionList"/>
    <dgm:cxn modelId="{3A60AC6C-3816-4DF9-B4DF-7E564FACBBCF}" type="presOf" srcId="{289B0BAD-8CC5-4AE6-87E6-10B39E254180}" destId="{42B4A9C2-0D37-4C66-A103-AB147AB56017}" srcOrd="0" destOrd="1" presId="urn:microsoft.com/office/officeart/2018/5/layout/CenteredIconLabelDescriptionList"/>
    <dgm:cxn modelId="{5D44147D-F0D3-46D4-A72F-F1EFD2B9E000}" srcId="{4ED9B923-821D-4EBA-95C8-0AAC81597071}" destId="{8284AD43-019E-458D-BC4E-6FB4CB897B4E}" srcOrd="0" destOrd="0" parTransId="{BFEE5284-09A0-4A1F-A0C6-42DF66831D27}" sibTransId="{A3332EA0-CBD6-469B-8A72-D75CB9EEBADA}"/>
    <dgm:cxn modelId="{3241687F-24B4-4BE1-9C4D-67FF0B28E685}" srcId="{91A6F2E6-7080-46EE-A40B-E4C1D6F7E478}" destId="{68EF70EB-7257-49DA-ACCE-B98765CB5753}" srcOrd="0" destOrd="0" parTransId="{3C9568DE-C2E9-47EE-A599-8E1CD4E7BAF9}" sibTransId="{FE9E4591-A1BF-444E-AE43-375CCF4864C8}"/>
    <dgm:cxn modelId="{07448F81-2F71-4CFA-9586-430E4D817BDB}" type="presOf" srcId="{BDA685F8-3ECC-49AE-86BA-740B5E3BF9A9}" destId="{C92009EB-C15A-4F2F-B0B1-711120A028DD}" srcOrd="0" destOrd="2" presId="urn:microsoft.com/office/officeart/2018/5/layout/CenteredIconLabelDescriptionList"/>
    <dgm:cxn modelId="{811D9F86-1B53-4688-9370-5AAC3DF4900E}" srcId="{8EC0DDEC-C1C0-46FA-9BE9-0F16A41D3996}" destId="{BDA685F8-3ECC-49AE-86BA-740B5E3BF9A9}" srcOrd="1" destOrd="0" parTransId="{83DE9AC8-DFD6-4A5A-823A-B0F38E3EFBBE}" sibTransId="{1B573CC7-FABE-4D18-9B90-BD6DB4185EAC}"/>
    <dgm:cxn modelId="{5B499D8C-3B01-4DF5-A7C3-2FF338FF635C}" srcId="{E7959DF7-6E60-43A9-BE58-17C0D836536A}" destId="{91A6F2E6-7080-46EE-A40B-E4C1D6F7E478}" srcOrd="0" destOrd="0" parTransId="{7AE4227D-830F-49B1-BA7F-737A096CE749}" sibTransId="{93641025-6996-4EB2-A513-9C34D342633D}"/>
    <dgm:cxn modelId="{C1021590-1B03-401B-B1DC-5158037184DC}" type="presOf" srcId="{8EC0DDEC-C1C0-46FA-9BE9-0F16A41D3996}" destId="{789BE43F-9CF5-4422-966C-DA5891974BE4}" srcOrd="0" destOrd="0" presId="urn:microsoft.com/office/officeart/2018/5/layout/CenteredIconLabelDescriptionList"/>
    <dgm:cxn modelId="{18C9939F-DA69-4F5C-BDD7-E42C634E48D1}" srcId="{8EC0DDEC-C1C0-46FA-9BE9-0F16A41D3996}" destId="{6C91B4B4-175B-4CC6-B139-ACD6A8110296}" srcOrd="0" destOrd="0" parTransId="{6002C33E-23B1-4520-9CD8-34483AF839DA}" sibTransId="{9D86B518-8860-4FCB-A033-AFD723914A16}"/>
    <dgm:cxn modelId="{7A89A0A1-DD00-493B-A86B-8FD404440574}" type="presOf" srcId="{4ED9B923-821D-4EBA-95C8-0AAC81597071}" destId="{C9BEFC9A-CC96-40C6-9138-EBA85B068846}" srcOrd="0" destOrd="0" presId="urn:microsoft.com/office/officeart/2018/5/layout/CenteredIconLabelDescriptionList"/>
    <dgm:cxn modelId="{87C5C8AC-DE37-4163-A4DD-322DF6F7C3AD}" srcId="{3F2A0349-AB94-48B1-BC12-18F10972CBAB}" destId="{E7959DF7-6E60-43A9-BE58-17C0D836536A}" srcOrd="0" destOrd="0" parTransId="{92CCB6FE-A0AB-4E10-A802-AD4FED639A68}" sibTransId="{F4267176-110B-479D-8514-FD650FB0194D}"/>
    <dgm:cxn modelId="{96E998AF-0095-410C-BB0D-044D9E60FF63}" type="presOf" srcId="{E7959DF7-6E60-43A9-BE58-17C0D836536A}" destId="{CCD699CE-A43B-40C9-924B-2DFE8537498B}" srcOrd="0" destOrd="0" presId="urn:microsoft.com/office/officeart/2018/5/layout/CenteredIconLabelDescriptionList"/>
    <dgm:cxn modelId="{6E5FF5B2-2E5D-4442-992D-1411530347C8}" type="presOf" srcId="{30E3EF8D-03F9-453B-AA5B-19F53EC034AD}" destId="{19899CA6-E1AF-469E-B562-4678C69E0A45}" srcOrd="0" destOrd="4" presId="urn:microsoft.com/office/officeart/2018/5/layout/CenteredIconLabelDescriptionList"/>
    <dgm:cxn modelId="{E84EF1B7-DA97-4952-BAAE-A2B694235010}" type="presOf" srcId="{8284AD43-019E-458D-BC4E-6FB4CB897B4E}" destId="{42B4A9C2-0D37-4C66-A103-AB147AB56017}" srcOrd="0" destOrd="0" presId="urn:microsoft.com/office/officeart/2018/5/layout/CenteredIconLabelDescriptionList"/>
    <dgm:cxn modelId="{92F0B6CC-C2B7-4B32-8179-6462927BBDA7}" type="presOf" srcId="{68EF70EB-7257-49DA-ACCE-B98765CB5753}" destId="{19899CA6-E1AF-469E-B562-4678C69E0A45}" srcOrd="0" destOrd="1" presId="urn:microsoft.com/office/officeart/2018/5/layout/CenteredIconLabelDescriptionList"/>
    <dgm:cxn modelId="{1350B9CD-2603-49BF-95C3-668CC1203917}" type="presOf" srcId="{3AD858F2-9351-4649-B074-419DAB0D8C0B}" destId="{C92009EB-C15A-4F2F-B0B1-711120A028DD}" srcOrd="0" destOrd="1" presId="urn:microsoft.com/office/officeart/2018/5/layout/CenteredIconLabelDescriptionList"/>
    <dgm:cxn modelId="{6EE8EBD4-46A9-40A8-9346-F1936B3937FC}" type="presOf" srcId="{9801C1AA-FC3C-40DE-849F-F221E3942858}" destId="{19899CA6-E1AF-469E-B562-4678C69E0A45}" srcOrd="0" destOrd="3" presId="urn:microsoft.com/office/officeart/2018/5/layout/CenteredIconLabelDescriptionList"/>
    <dgm:cxn modelId="{6C133EE2-B5AD-4EE4-A2AB-163FB6AAFC3D}" srcId="{6C91B4B4-175B-4CC6-B139-ACD6A8110296}" destId="{3AD858F2-9351-4649-B074-419DAB0D8C0B}" srcOrd="0" destOrd="0" parTransId="{B2A2CD10-3D0F-44E2-81EF-DDD766BE2D12}" sibTransId="{F9AE9027-3162-4DDB-9BEF-82CAD15CC5B3}"/>
    <dgm:cxn modelId="{7E3D01E6-2752-4147-B83F-3793107A6FF8}" type="presOf" srcId="{91A6F2E6-7080-46EE-A40B-E4C1D6F7E478}" destId="{19899CA6-E1AF-469E-B562-4678C69E0A45}" srcOrd="0" destOrd="0" presId="urn:microsoft.com/office/officeart/2018/5/layout/CenteredIconLabelDescriptionList"/>
    <dgm:cxn modelId="{EE0AD6EC-6B0D-4DB3-BC7F-DBA9DE4B2B62}" srcId="{BDA685F8-3ECC-49AE-86BA-740B5E3BF9A9}" destId="{A8833CF9-FECA-4710-9AEF-F0C8ACC03772}" srcOrd="0" destOrd="0" parTransId="{7DFDB3BC-314A-4987-84B6-18BC64857660}" sibTransId="{64E4AE2B-8C67-486A-9720-95988BF7A8B7}"/>
    <dgm:cxn modelId="{DDB1B3ED-1F63-4953-A407-E4DA69310CD8}" type="presOf" srcId="{AC80897C-98DB-4D0E-B845-6BBBAB128F6C}" destId="{C92009EB-C15A-4F2F-B0B1-711120A028DD}" srcOrd="0" destOrd="4" presId="urn:microsoft.com/office/officeart/2018/5/layout/CenteredIconLabelDescriptionList"/>
    <dgm:cxn modelId="{967810F9-390B-4562-A4D2-85168CA8175F}" srcId="{8284AD43-019E-458D-BC4E-6FB4CB897B4E}" destId="{289B0BAD-8CC5-4AE6-87E6-10B39E254180}" srcOrd="0" destOrd="0" parTransId="{17F19A31-C0A8-4620-96BF-8E4C3587937B}" sibTransId="{0938B203-4E2A-4CA0-9F0C-9E3C867CC792}"/>
    <dgm:cxn modelId="{3B286CFB-5C9A-4357-9AA2-A7D6B44794EF}" type="presOf" srcId="{3F2A0349-AB94-48B1-BC12-18F10972CBAB}" destId="{F7D71FE2-7167-4024-B2B2-EBA651595DB0}" srcOrd="0" destOrd="0" presId="urn:microsoft.com/office/officeart/2018/5/layout/CenteredIconLabelDescriptionList"/>
    <dgm:cxn modelId="{B6FAD387-B7CF-4434-82B9-BDAB97E07F84}" type="presParOf" srcId="{F7D71FE2-7167-4024-B2B2-EBA651595DB0}" destId="{FEF81A7E-0B4A-44E4-A6B6-C9DB8960901E}" srcOrd="0" destOrd="0" presId="urn:microsoft.com/office/officeart/2018/5/layout/CenteredIconLabelDescriptionList"/>
    <dgm:cxn modelId="{0884F153-D854-426D-A5A3-F0259567460C}" type="presParOf" srcId="{FEF81A7E-0B4A-44E4-A6B6-C9DB8960901E}" destId="{ACCCFCAE-04AC-48AB-B7E4-837C97135BE1}" srcOrd="0" destOrd="0" presId="urn:microsoft.com/office/officeart/2018/5/layout/CenteredIconLabelDescriptionList"/>
    <dgm:cxn modelId="{A52F0706-7CC4-47A2-913E-8B1E68CFC7D3}" type="presParOf" srcId="{FEF81A7E-0B4A-44E4-A6B6-C9DB8960901E}" destId="{A7726E55-46C3-4B63-95EA-3CB133771231}" srcOrd="1" destOrd="0" presId="urn:microsoft.com/office/officeart/2018/5/layout/CenteredIconLabelDescriptionList"/>
    <dgm:cxn modelId="{9200212A-E9A0-4E7C-AE74-3BA04CB811A8}" type="presParOf" srcId="{FEF81A7E-0B4A-44E4-A6B6-C9DB8960901E}" destId="{CCD699CE-A43B-40C9-924B-2DFE8537498B}" srcOrd="2" destOrd="0" presId="urn:microsoft.com/office/officeart/2018/5/layout/CenteredIconLabelDescriptionList"/>
    <dgm:cxn modelId="{66BBD064-070B-4668-A59E-F13A4D88342B}" type="presParOf" srcId="{FEF81A7E-0B4A-44E4-A6B6-C9DB8960901E}" destId="{32BA31C1-7D07-429F-B1F1-F5C2BCF77844}" srcOrd="3" destOrd="0" presId="urn:microsoft.com/office/officeart/2018/5/layout/CenteredIconLabelDescriptionList"/>
    <dgm:cxn modelId="{8F3766FF-0B2F-4239-ACBF-65A3E283ED71}" type="presParOf" srcId="{FEF81A7E-0B4A-44E4-A6B6-C9DB8960901E}" destId="{19899CA6-E1AF-469E-B562-4678C69E0A45}" srcOrd="4" destOrd="0" presId="urn:microsoft.com/office/officeart/2018/5/layout/CenteredIconLabelDescriptionList"/>
    <dgm:cxn modelId="{FF849C05-F3D8-46A8-B729-252BCABDFCB8}" type="presParOf" srcId="{F7D71FE2-7167-4024-B2B2-EBA651595DB0}" destId="{BE7B4A20-8A4A-4F35-9B46-8BBDABF54691}" srcOrd="1" destOrd="0" presId="urn:microsoft.com/office/officeart/2018/5/layout/CenteredIconLabelDescriptionList"/>
    <dgm:cxn modelId="{1C04546D-07A3-4283-B908-46F0643B9C4E}" type="presParOf" srcId="{F7D71FE2-7167-4024-B2B2-EBA651595DB0}" destId="{C901E427-095C-4CC6-A930-2523B2979037}" srcOrd="2" destOrd="0" presId="urn:microsoft.com/office/officeart/2018/5/layout/CenteredIconLabelDescriptionList"/>
    <dgm:cxn modelId="{B10DAA2D-46D7-4EAC-BC37-51F3FB81797F}" type="presParOf" srcId="{C901E427-095C-4CC6-A930-2523B2979037}" destId="{0B89C876-D58C-4FC8-8053-7D151C7C1202}" srcOrd="0" destOrd="0" presId="urn:microsoft.com/office/officeart/2018/5/layout/CenteredIconLabelDescriptionList"/>
    <dgm:cxn modelId="{01B6F3D7-E505-4549-A9BF-8B37761FD252}" type="presParOf" srcId="{C901E427-095C-4CC6-A930-2523B2979037}" destId="{6B7FA7C7-C3B9-404F-A94D-479C8BF5F3C4}" srcOrd="1" destOrd="0" presId="urn:microsoft.com/office/officeart/2018/5/layout/CenteredIconLabelDescriptionList"/>
    <dgm:cxn modelId="{7410896A-6E68-4147-B745-F3315215F87F}" type="presParOf" srcId="{C901E427-095C-4CC6-A930-2523B2979037}" destId="{789BE43F-9CF5-4422-966C-DA5891974BE4}" srcOrd="2" destOrd="0" presId="urn:microsoft.com/office/officeart/2018/5/layout/CenteredIconLabelDescriptionList"/>
    <dgm:cxn modelId="{9801442F-D015-4F9F-AD64-DEBD21C93248}" type="presParOf" srcId="{C901E427-095C-4CC6-A930-2523B2979037}" destId="{9AF55E97-6131-4473-AC6F-465B0A018D08}" srcOrd="3" destOrd="0" presId="urn:microsoft.com/office/officeart/2018/5/layout/CenteredIconLabelDescriptionList"/>
    <dgm:cxn modelId="{F2589A5C-6746-4E9A-9CA8-218CD64B0DC3}" type="presParOf" srcId="{C901E427-095C-4CC6-A930-2523B2979037}" destId="{C92009EB-C15A-4F2F-B0B1-711120A028DD}" srcOrd="4" destOrd="0" presId="urn:microsoft.com/office/officeart/2018/5/layout/CenteredIconLabelDescriptionList"/>
    <dgm:cxn modelId="{FF88C360-03B2-4489-A7DB-D7F7AAF0678E}" type="presParOf" srcId="{F7D71FE2-7167-4024-B2B2-EBA651595DB0}" destId="{EE41C770-F1C3-4B29-A611-17FA88F58521}" srcOrd="3" destOrd="0" presId="urn:microsoft.com/office/officeart/2018/5/layout/CenteredIconLabelDescriptionList"/>
    <dgm:cxn modelId="{3E1F9FDB-C492-4F5E-92CA-16909560E062}" type="presParOf" srcId="{F7D71FE2-7167-4024-B2B2-EBA651595DB0}" destId="{830AC57B-E440-4E43-B271-7D8CBF0E3B07}" srcOrd="4" destOrd="0" presId="urn:microsoft.com/office/officeart/2018/5/layout/CenteredIconLabelDescriptionList"/>
    <dgm:cxn modelId="{D4C22541-7636-4AD4-93E8-6A8BE72677EC}" type="presParOf" srcId="{830AC57B-E440-4E43-B271-7D8CBF0E3B07}" destId="{157B1EB6-1428-45C5-9F84-F8469B316E23}" srcOrd="0" destOrd="0" presId="urn:microsoft.com/office/officeart/2018/5/layout/CenteredIconLabelDescriptionList"/>
    <dgm:cxn modelId="{D6D49A32-D418-41B2-8E55-AE2F79C6B5CC}" type="presParOf" srcId="{830AC57B-E440-4E43-B271-7D8CBF0E3B07}" destId="{B621E343-99D9-444E-86ED-DC193A29860C}" srcOrd="1" destOrd="0" presId="urn:microsoft.com/office/officeart/2018/5/layout/CenteredIconLabelDescriptionList"/>
    <dgm:cxn modelId="{1E3FE854-7382-4559-BE14-7B1F5C000715}" type="presParOf" srcId="{830AC57B-E440-4E43-B271-7D8CBF0E3B07}" destId="{C9BEFC9A-CC96-40C6-9138-EBA85B068846}" srcOrd="2" destOrd="0" presId="urn:microsoft.com/office/officeart/2018/5/layout/CenteredIconLabelDescriptionList"/>
    <dgm:cxn modelId="{42683330-DF46-475C-B337-03AE9EBFEC7E}" type="presParOf" srcId="{830AC57B-E440-4E43-B271-7D8CBF0E3B07}" destId="{2E61491D-7902-4DAA-A070-B3C4A2DB873A}" srcOrd="3" destOrd="0" presId="urn:microsoft.com/office/officeart/2018/5/layout/CenteredIconLabelDescriptionList"/>
    <dgm:cxn modelId="{D108D35F-D4FC-4CFA-A6A1-E5A258E3C00D}" type="presParOf" srcId="{830AC57B-E440-4E43-B271-7D8CBF0E3B07}" destId="{42B4A9C2-0D37-4C66-A103-AB147AB5601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09B0D-D3B8-491F-9F80-20101BFEE96A}">
      <dsp:nvSpPr>
        <dsp:cNvPr id="0" name=""/>
        <dsp:cNvSpPr/>
      </dsp:nvSpPr>
      <dsp:spPr>
        <a:xfrm>
          <a:off x="0" y="473"/>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84FBE-2B30-40C2-951D-D6247988CBB5}">
      <dsp:nvSpPr>
        <dsp:cNvPr id="0" name=""/>
        <dsp:cNvSpPr/>
      </dsp:nvSpPr>
      <dsp:spPr>
        <a:xfrm>
          <a:off x="196987" y="146992"/>
          <a:ext cx="358159" cy="358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D1276-FFA3-4334-959A-549B6BC0323E}">
      <dsp:nvSpPr>
        <dsp:cNvPr id="0" name=""/>
        <dsp:cNvSpPr/>
      </dsp:nvSpPr>
      <dsp:spPr>
        <a:xfrm>
          <a:off x="752135" y="473"/>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Introduction                                                                            </a:t>
          </a:r>
        </a:p>
      </dsp:txBody>
      <dsp:txXfrm>
        <a:off x="752135" y="473"/>
        <a:ext cx="6148376" cy="651199"/>
      </dsp:txXfrm>
    </dsp:sp>
    <dsp:sp modelId="{A7FA2C8B-ED45-4FFF-9BAF-4B140620CE5F}">
      <dsp:nvSpPr>
        <dsp:cNvPr id="0" name=""/>
        <dsp:cNvSpPr/>
      </dsp:nvSpPr>
      <dsp:spPr>
        <a:xfrm>
          <a:off x="0" y="814472"/>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28430-54B1-4673-A603-44B0A2E300EF}">
      <dsp:nvSpPr>
        <dsp:cNvPr id="0" name=""/>
        <dsp:cNvSpPr/>
      </dsp:nvSpPr>
      <dsp:spPr>
        <a:xfrm>
          <a:off x="196987" y="960992"/>
          <a:ext cx="358159" cy="358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30352-DFAA-4495-B734-549110E30824}">
      <dsp:nvSpPr>
        <dsp:cNvPr id="0" name=""/>
        <dsp:cNvSpPr/>
      </dsp:nvSpPr>
      <dsp:spPr>
        <a:xfrm>
          <a:off x="752135" y="814472"/>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Assumption                                                           </a:t>
          </a:r>
        </a:p>
      </dsp:txBody>
      <dsp:txXfrm>
        <a:off x="752135" y="814472"/>
        <a:ext cx="6148376" cy="651199"/>
      </dsp:txXfrm>
    </dsp:sp>
    <dsp:sp modelId="{04BD38E4-7C5D-4DE5-801F-2631BB751FC6}">
      <dsp:nvSpPr>
        <dsp:cNvPr id="0" name=""/>
        <dsp:cNvSpPr/>
      </dsp:nvSpPr>
      <dsp:spPr>
        <a:xfrm>
          <a:off x="0" y="1628471"/>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FDCBD-0BA0-46AB-A29F-5A99E9D448FB}">
      <dsp:nvSpPr>
        <dsp:cNvPr id="0" name=""/>
        <dsp:cNvSpPr/>
      </dsp:nvSpPr>
      <dsp:spPr>
        <a:xfrm>
          <a:off x="196987" y="1774991"/>
          <a:ext cx="358159" cy="358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C0997-6350-4E77-996D-8FFA1A2A3ED2}">
      <dsp:nvSpPr>
        <dsp:cNvPr id="0" name=""/>
        <dsp:cNvSpPr/>
      </dsp:nvSpPr>
      <dsp:spPr>
        <a:xfrm>
          <a:off x="752135" y="1628471"/>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Exploratory data analysis</a:t>
          </a:r>
        </a:p>
      </dsp:txBody>
      <dsp:txXfrm>
        <a:off x="752135" y="1628471"/>
        <a:ext cx="6148376" cy="651199"/>
      </dsp:txXfrm>
    </dsp:sp>
    <dsp:sp modelId="{E81E2691-3074-40D4-BCDF-E17D4ED22C8A}">
      <dsp:nvSpPr>
        <dsp:cNvPr id="0" name=""/>
        <dsp:cNvSpPr/>
      </dsp:nvSpPr>
      <dsp:spPr>
        <a:xfrm>
          <a:off x="0" y="2442470"/>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56595-6CAF-4B9B-92EE-2A91062A6541}">
      <dsp:nvSpPr>
        <dsp:cNvPr id="0" name=""/>
        <dsp:cNvSpPr/>
      </dsp:nvSpPr>
      <dsp:spPr>
        <a:xfrm>
          <a:off x="196987" y="2588990"/>
          <a:ext cx="358159" cy="358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21D21-5ECB-44E4-835F-F8CAE6BDFD96}">
      <dsp:nvSpPr>
        <dsp:cNvPr id="0" name=""/>
        <dsp:cNvSpPr/>
      </dsp:nvSpPr>
      <dsp:spPr>
        <a:xfrm>
          <a:off x="752135" y="2442470"/>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Algorithms                                                                             </a:t>
          </a:r>
        </a:p>
      </dsp:txBody>
      <dsp:txXfrm>
        <a:off x="752135" y="2442470"/>
        <a:ext cx="6148376" cy="651199"/>
      </dsp:txXfrm>
    </dsp:sp>
    <dsp:sp modelId="{DEC019D1-8352-4578-A867-C3A1C17CD664}">
      <dsp:nvSpPr>
        <dsp:cNvPr id="0" name=""/>
        <dsp:cNvSpPr/>
      </dsp:nvSpPr>
      <dsp:spPr>
        <a:xfrm>
          <a:off x="0" y="3256470"/>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FE636-EF2A-4150-B4BE-833B54AB00A6}">
      <dsp:nvSpPr>
        <dsp:cNvPr id="0" name=""/>
        <dsp:cNvSpPr/>
      </dsp:nvSpPr>
      <dsp:spPr>
        <a:xfrm>
          <a:off x="196987" y="3402989"/>
          <a:ext cx="358159" cy="3581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2C3E1-6947-4AE5-94BC-BF97D5D0E7E1}">
      <dsp:nvSpPr>
        <dsp:cNvPr id="0" name=""/>
        <dsp:cNvSpPr/>
      </dsp:nvSpPr>
      <dsp:spPr>
        <a:xfrm>
          <a:off x="752135" y="3256470"/>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Challenges</a:t>
          </a:r>
        </a:p>
      </dsp:txBody>
      <dsp:txXfrm>
        <a:off x="752135" y="3256470"/>
        <a:ext cx="6148376" cy="651199"/>
      </dsp:txXfrm>
    </dsp:sp>
    <dsp:sp modelId="{1455104C-CF0C-4D5F-BBD5-B1FBA58C001C}">
      <dsp:nvSpPr>
        <dsp:cNvPr id="0" name=""/>
        <dsp:cNvSpPr/>
      </dsp:nvSpPr>
      <dsp:spPr>
        <a:xfrm>
          <a:off x="0" y="4070469"/>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0B8BF-2608-4063-A49D-2589CFB18C6A}">
      <dsp:nvSpPr>
        <dsp:cNvPr id="0" name=""/>
        <dsp:cNvSpPr/>
      </dsp:nvSpPr>
      <dsp:spPr>
        <a:xfrm>
          <a:off x="196987" y="4216989"/>
          <a:ext cx="358159" cy="3581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F6E137-1561-4CF3-AAEE-C7A27A9ECF6B}">
      <dsp:nvSpPr>
        <dsp:cNvPr id="0" name=""/>
        <dsp:cNvSpPr/>
      </dsp:nvSpPr>
      <dsp:spPr>
        <a:xfrm>
          <a:off x="752135" y="4070469"/>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752135" y="4070469"/>
        <a:ext cx="6148376" cy="651199"/>
      </dsp:txXfrm>
    </dsp:sp>
    <dsp:sp modelId="{51D5DAA6-2AF5-4AB9-82EC-D64A2AEC07D1}">
      <dsp:nvSpPr>
        <dsp:cNvPr id="0" name=""/>
        <dsp:cNvSpPr/>
      </dsp:nvSpPr>
      <dsp:spPr>
        <a:xfrm>
          <a:off x="0" y="4884468"/>
          <a:ext cx="6900512" cy="6511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40BA7-3C13-481D-8268-077E404E5623}">
      <dsp:nvSpPr>
        <dsp:cNvPr id="0" name=""/>
        <dsp:cNvSpPr/>
      </dsp:nvSpPr>
      <dsp:spPr>
        <a:xfrm>
          <a:off x="196987" y="5030988"/>
          <a:ext cx="358159" cy="3581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9220F-ACF3-4D27-9691-6C7DCAD0717C}">
      <dsp:nvSpPr>
        <dsp:cNvPr id="0" name=""/>
        <dsp:cNvSpPr/>
      </dsp:nvSpPr>
      <dsp:spPr>
        <a:xfrm>
          <a:off x="752135" y="4884468"/>
          <a:ext cx="6148376" cy="65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9" tIns="68919" rIns="68919" bIns="68919" numCol="1" spcCol="1270" anchor="ctr" anchorCtr="0">
          <a:noAutofit/>
        </a:bodyPr>
        <a:lstStyle/>
        <a:p>
          <a:pPr marL="0" lvl="0" indent="0" algn="l" defTabSz="711200">
            <a:lnSpc>
              <a:spcPct val="90000"/>
            </a:lnSpc>
            <a:spcBef>
              <a:spcPct val="0"/>
            </a:spcBef>
            <a:spcAft>
              <a:spcPct val="35000"/>
            </a:spcAft>
            <a:buNone/>
          </a:pPr>
          <a:r>
            <a:rPr lang="en-US" sz="1600" kern="1200"/>
            <a:t>Future Work</a:t>
          </a:r>
        </a:p>
      </dsp:txBody>
      <dsp:txXfrm>
        <a:off x="752135" y="4884468"/>
        <a:ext cx="6148376" cy="651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CFCAE-04AC-48AB-B7E4-837C97135BE1}">
      <dsp:nvSpPr>
        <dsp:cNvPr id="0" name=""/>
        <dsp:cNvSpPr/>
      </dsp:nvSpPr>
      <dsp:spPr>
        <a:xfrm>
          <a:off x="1024625" y="164025"/>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699CE-A43B-40C9-924B-2DFE8537498B}">
      <dsp:nvSpPr>
        <dsp:cNvPr id="0" name=""/>
        <dsp:cNvSpPr/>
      </dsp:nvSpPr>
      <dsp:spPr>
        <a:xfrm>
          <a:off x="5527" y="143451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Experimenting with Different Algorithms or Ensemble Methods:</a:t>
          </a:r>
          <a:endParaRPr lang="en-US" sz="1600" kern="1200"/>
        </a:p>
      </dsp:txBody>
      <dsp:txXfrm>
        <a:off x="5527" y="1434516"/>
        <a:ext cx="3135684" cy="470352"/>
      </dsp:txXfrm>
    </dsp:sp>
    <dsp:sp modelId="{19899CA6-E1AF-469E-B562-4678C69E0A45}">
      <dsp:nvSpPr>
        <dsp:cNvPr id="0" name=""/>
        <dsp:cNvSpPr/>
      </dsp:nvSpPr>
      <dsp:spPr>
        <a:xfrm>
          <a:off x="5527" y="1985334"/>
          <a:ext cx="3135684" cy="220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1" kern="1200"/>
            <a:t>Objective:</a:t>
          </a:r>
          <a:endParaRPr lang="en-US" sz="1200" kern="1200"/>
        </a:p>
        <a:p>
          <a:pPr marL="114300" lvl="1" indent="-114300" algn="l" defTabSz="533400">
            <a:lnSpc>
              <a:spcPct val="90000"/>
            </a:lnSpc>
            <a:spcBef>
              <a:spcPct val="0"/>
            </a:spcBef>
            <a:spcAft>
              <a:spcPct val="15000"/>
            </a:spcAft>
            <a:buChar char="•"/>
          </a:pPr>
          <a:r>
            <a:rPr lang="en-US" sz="1200" kern="1200"/>
            <a:t>Enhance predictive performance via varied machine learning algorithms.</a:t>
          </a:r>
          <a:br>
            <a:rPr lang="en-US" sz="1200" kern="1200"/>
          </a:br>
          <a:endParaRPr lang="en-US" sz="1200" kern="1200"/>
        </a:p>
        <a:p>
          <a:pPr marL="0" lvl="0" indent="0" algn="l" defTabSz="533400">
            <a:lnSpc>
              <a:spcPct val="90000"/>
            </a:lnSpc>
            <a:spcBef>
              <a:spcPct val="0"/>
            </a:spcBef>
            <a:spcAft>
              <a:spcPct val="35000"/>
            </a:spcAft>
            <a:buNone/>
          </a:pPr>
          <a:r>
            <a:rPr lang="en-US" sz="1200" b="1" kern="1200"/>
            <a:t>Approach:</a:t>
          </a:r>
          <a:endParaRPr lang="en-US" sz="1200" kern="1200"/>
        </a:p>
        <a:p>
          <a:pPr marL="114300" lvl="1" indent="-114300" algn="l" defTabSz="533400">
            <a:lnSpc>
              <a:spcPct val="90000"/>
            </a:lnSpc>
            <a:spcBef>
              <a:spcPct val="0"/>
            </a:spcBef>
            <a:spcAft>
              <a:spcPct val="15000"/>
            </a:spcAft>
            <a:buChar char="•"/>
          </a:pPr>
          <a:r>
            <a:rPr lang="en-US" sz="1200" kern="1200"/>
            <a:t>Experiment with algorithms beyond Random Forest (e.g., Gradient Boosting, Support Vector Machines, Neural Networks) to assess performance.</a:t>
          </a:r>
        </a:p>
        <a:p>
          <a:pPr marL="114300" lvl="1" indent="-114300" algn="l" defTabSz="533400">
            <a:lnSpc>
              <a:spcPct val="90000"/>
            </a:lnSpc>
            <a:spcBef>
              <a:spcPct val="0"/>
            </a:spcBef>
            <a:spcAft>
              <a:spcPct val="15000"/>
            </a:spcAft>
            <a:buChar char="•"/>
          </a:pPr>
          <a:r>
            <a:rPr lang="en-US" sz="1200" kern="1200"/>
            <a:t>Explore ensemble methods like stacking or boosting for improved predictions.</a:t>
          </a:r>
          <a:br>
            <a:rPr lang="en-US" sz="1200" kern="1200"/>
          </a:br>
          <a:endParaRPr lang="en-US" sz="1200" kern="1200"/>
        </a:p>
      </dsp:txBody>
      <dsp:txXfrm>
        <a:off x="5527" y="1985334"/>
        <a:ext cx="3135684" cy="2201978"/>
      </dsp:txXfrm>
    </dsp:sp>
    <dsp:sp modelId="{0B89C876-D58C-4FC8-8053-7D151C7C1202}">
      <dsp:nvSpPr>
        <dsp:cNvPr id="0" name=""/>
        <dsp:cNvSpPr/>
      </dsp:nvSpPr>
      <dsp:spPr>
        <a:xfrm>
          <a:off x="4709055" y="164025"/>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BE43F-9CF5-4422-966C-DA5891974BE4}">
      <dsp:nvSpPr>
        <dsp:cNvPr id="0" name=""/>
        <dsp:cNvSpPr/>
      </dsp:nvSpPr>
      <dsp:spPr>
        <a:xfrm>
          <a:off x="3689957" y="143451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Enhancing Feature Engineering:</a:t>
          </a:r>
          <a:endParaRPr lang="en-US" sz="1600" kern="1200"/>
        </a:p>
      </dsp:txBody>
      <dsp:txXfrm>
        <a:off x="3689957" y="1434516"/>
        <a:ext cx="3135684" cy="470352"/>
      </dsp:txXfrm>
    </dsp:sp>
    <dsp:sp modelId="{C92009EB-C15A-4F2F-B0B1-711120A028DD}">
      <dsp:nvSpPr>
        <dsp:cNvPr id="0" name=""/>
        <dsp:cNvSpPr/>
      </dsp:nvSpPr>
      <dsp:spPr>
        <a:xfrm>
          <a:off x="3689957" y="1985334"/>
          <a:ext cx="3135684" cy="220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1" kern="1200"/>
            <a:t>Objective:</a:t>
          </a:r>
          <a:endParaRPr lang="en-US" sz="1200" kern="1200"/>
        </a:p>
        <a:p>
          <a:pPr marL="114300" lvl="1" indent="-114300" algn="l" defTabSz="533400">
            <a:lnSpc>
              <a:spcPct val="90000"/>
            </a:lnSpc>
            <a:spcBef>
              <a:spcPct val="0"/>
            </a:spcBef>
            <a:spcAft>
              <a:spcPct val="15000"/>
            </a:spcAft>
            <a:buChar char="•"/>
          </a:pPr>
          <a:r>
            <a:rPr lang="en-US" sz="1200" kern="1200"/>
            <a:t>Improve model capability through informative feature creation.</a:t>
          </a:r>
        </a:p>
        <a:p>
          <a:pPr marL="0" lvl="0" indent="0" algn="l" defTabSz="533400">
            <a:lnSpc>
              <a:spcPct val="90000"/>
            </a:lnSpc>
            <a:spcBef>
              <a:spcPct val="0"/>
            </a:spcBef>
            <a:spcAft>
              <a:spcPct val="35000"/>
            </a:spcAft>
            <a:buNone/>
          </a:pPr>
          <a:r>
            <a:rPr lang="en-US" sz="1200" b="1" kern="1200"/>
            <a:t>Approach:</a:t>
          </a:r>
          <a:endParaRPr lang="en-US" sz="1200" kern="1200"/>
        </a:p>
        <a:p>
          <a:pPr marL="114300" lvl="1" indent="-114300" algn="l" defTabSz="533400">
            <a:lnSpc>
              <a:spcPct val="90000"/>
            </a:lnSpc>
            <a:spcBef>
              <a:spcPct val="0"/>
            </a:spcBef>
            <a:spcAft>
              <a:spcPct val="15000"/>
            </a:spcAft>
            <a:buChar char="•"/>
          </a:pPr>
          <a:r>
            <a:rPr lang="en-US" sz="1200" kern="1200"/>
            <a:t>Engage domain experts for new feature identification.</a:t>
          </a:r>
        </a:p>
        <a:p>
          <a:pPr marL="114300" lvl="1" indent="-114300" algn="l" defTabSz="533400">
            <a:lnSpc>
              <a:spcPct val="90000"/>
            </a:lnSpc>
            <a:spcBef>
              <a:spcPct val="0"/>
            </a:spcBef>
            <a:spcAft>
              <a:spcPct val="15000"/>
            </a:spcAft>
            <a:buChar char="•"/>
          </a:pPr>
          <a:r>
            <a:rPr lang="en-US" sz="1200" kern="1200"/>
            <a:t>Utilize techniques (e.g., forward/backward selection, PCA, LASSO regression) for influential feature identification.</a:t>
          </a:r>
          <a:br>
            <a:rPr lang="en-US" sz="1200" kern="1200"/>
          </a:br>
          <a:endParaRPr lang="en-US" sz="1200" kern="1200"/>
        </a:p>
      </dsp:txBody>
      <dsp:txXfrm>
        <a:off x="3689957" y="1985334"/>
        <a:ext cx="3135684" cy="2201978"/>
      </dsp:txXfrm>
    </dsp:sp>
    <dsp:sp modelId="{157B1EB6-1428-45C5-9F84-F8469B316E23}">
      <dsp:nvSpPr>
        <dsp:cNvPr id="0" name=""/>
        <dsp:cNvSpPr/>
      </dsp:nvSpPr>
      <dsp:spPr>
        <a:xfrm>
          <a:off x="8393484" y="164025"/>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EFC9A-CC96-40C6-9138-EBA85B068846}">
      <dsp:nvSpPr>
        <dsp:cNvPr id="0" name=""/>
        <dsp:cNvSpPr/>
      </dsp:nvSpPr>
      <dsp:spPr>
        <a:xfrm>
          <a:off x="7374387" y="143451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en-US" sz="1600" b="1" kern="1200"/>
            <a:t>Addressing Class Imbalances:</a:t>
          </a:r>
          <a:endParaRPr lang="en-US" sz="1600" kern="1200"/>
        </a:p>
      </dsp:txBody>
      <dsp:txXfrm>
        <a:off x="7374387" y="1434516"/>
        <a:ext cx="3135684" cy="470352"/>
      </dsp:txXfrm>
    </dsp:sp>
    <dsp:sp modelId="{42B4A9C2-0D37-4C66-A103-AB147AB56017}">
      <dsp:nvSpPr>
        <dsp:cNvPr id="0" name=""/>
        <dsp:cNvSpPr/>
      </dsp:nvSpPr>
      <dsp:spPr>
        <a:xfrm>
          <a:off x="7374387" y="1985334"/>
          <a:ext cx="3135684" cy="2201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1" kern="1200"/>
            <a:t>Objective:</a:t>
          </a:r>
          <a:endParaRPr lang="en-US" sz="1200" kern="1200"/>
        </a:p>
        <a:p>
          <a:pPr marL="114300" lvl="1" indent="-114300" algn="l" defTabSz="533400">
            <a:lnSpc>
              <a:spcPct val="90000"/>
            </a:lnSpc>
            <a:spcBef>
              <a:spcPct val="0"/>
            </a:spcBef>
            <a:spcAft>
              <a:spcPct val="15000"/>
            </a:spcAft>
            <a:buChar char="•"/>
          </a:pPr>
          <a:r>
            <a:rPr lang="en-US" sz="1200" kern="1200"/>
            <a:t>Mitigate bias from imbalanced classes for unbiased predictions.</a:t>
          </a:r>
        </a:p>
        <a:p>
          <a:pPr marL="0" lvl="0" indent="0" algn="l" defTabSz="533400">
            <a:lnSpc>
              <a:spcPct val="90000"/>
            </a:lnSpc>
            <a:spcBef>
              <a:spcPct val="0"/>
            </a:spcBef>
            <a:spcAft>
              <a:spcPct val="35000"/>
            </a:spcAft>
            <a:buNone/>
          </a:pPr>
          <a:r>
            <a:rPr lang="en-US" sz="1200" b="1" kern="1200"/>
            <a:t>Approach:</a:t>
          </a:r>
          <a:endParaRPr lang="en-US" sz="1200" kern="1200"/>
        </a:p>
        <a:p>
          <a:pPr marL="114300" lvl="1" indent="-114300" algn="l" defTabSz="533400">
            <a:lnSpc>
              <a:spcPct val="90000"/>
            </a:lnSpc>
            <a:spcBef>
              <a:spcPct val="0"/>
            </a:spcBef>
            <a:spcAft>
              <a:spcPct val="15000"/>
            </a:spcAft>
            <a:buChar char="•"/>
          </a:pPr>
          <a:r>
            <a:rPr lang="en-US" sz="1200" kern="1200"/>
            <a:t>Employ techniques like SMOTE, under sampling, or class weights in algorithms.</a:t>
          </a:r>
        </a:p>
      </dsp:txBody>
      <dsp:txXfrm>
        <a:off x="7374387" y="1985334"/>
        <a:ext cx="3135684" cy="22019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E108-4975-D983-F6F9-49A01AE8D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85A45-3E83-184B-5DC3-18C259F00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922B67-345B-4239-FEF3-119E29D0AB7B}"/>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5" name="Footer Placeholder 4">
            <a:extLst>
              <a:ext uri="{FF2B5EF4-FFF2-40B4-BE49-F238E27FC236}">
                <a16:creationId xmlns:a16="http://schemas.microsoft.com/office/drawing/2014/main" id="{78FBC51B-EBAB-E6E3-38F7-EDADBDBB8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D8044-ABC6-FD31-0263-57E96C260474}"/>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408170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6E18-7B53-66A7-CED9-178ED88A4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D8640-9176-E301-7B47-D8C7B290AF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6FAF3-28DB-F0B8-9C31-7ADEBA5C2E4D}"/>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5" name="Footer Placeholder 4">
            <a:extLst>
              <a:ext uri="{FF2B5EF4-FFF2-40B4-BE49-F238E27FC236}">
                <a16:creationId xmlns:a16="http://schemas.microsoft.com/office/drawing/2014/main" id="{A67A040E-C9E3-4FE4-DB95-D281F1FA9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3235A-9D56-8FE1-AE25-9D29227C05B4}"/>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278332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67790-E0D2-4FD9-E613-883FA584B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C5CDEE-E048-DE8D-5914-8F030546C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C014B-5023-32B3-42E4-DD25AE4FB3E6}"/>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5" name="Footer Placeholder 4">
            <a:extLst>
              <a:ext uri="{FF2B5EF4-FFF2-40B4-BE49-F238E27FC236}">
                <a16:creationId xmlns:a16="http://schemas.microsoft.com/office/drawing/2014/main" id="{672FE54B-9708-E62C-5F33-693781C6D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A9F5B-980E-0E77-B70A-DE444C145A7D}"/>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221788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AE7E-8D5B-82A1-D988-A1F5F39C8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32CF9-6F3B-D7D9-14C9-DFF97F5D1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E8FC8-BAA5-1D57-8E86-D3211FA1F79F}"/>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5" name="Footer Placeholder 4">
            <a:extLst>
              <a:ext uri="{FF2B5EF4-FFF2-40B4-BE49-F238E27FC236}">
                <a16:creationId xmlns:a16="http://schemas.microsoft.com/office/drawing/2014/main" id="{4C568E58-D0F3-31C8-C4CF-352242794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F5D33-C15C-192E-F7F8-7168D8C61CF0}"/>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196548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C8BA-7CF5-A819-EDAB-F2EB2EBD5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E229B-1CB9-8B68-58A6-1AFCEF393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1D4CD-4C10-9FD7-AF49-DE95889DD7ED}"/>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5" name="Footer Placeholder 4">
            <a:extLst>
              <a:ext uri="{FF2B5EF4-FFF2-40B4-BE49-F238E27FC236}">
                <a16:creationId xmlns:a16="http://schemas.microsoft.com/office/drawing/2014/main" id="{46CCC3C1-962B-A117-5235-A7BF9FB9F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72223-1E48-CC8A-91FF-2284FA1F8B62}"/>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82110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ECA2-7EA5-5296-D8C2-C43EDA12A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05F12C-0771-E490-C0FA-CDCE084E2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84CDB-2225-56A3-0E55-C05B9993E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0869E-453D-6440-15A5-C9182B9246A3}"/>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6" name="Footer Placeholder 5">
            <a:extLst>
              <a:ext uri="{FF2B5EF4-FFF2-40B4-BE49-F238E27FC236}">
                <a16:creationId xmlns:a16="http://schemas.microsoft.com/office/drawing/2014/main" id="{CFB346E6-4327-CB8B-A930-99AC7186B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2DF50-08DF-7580-93E6-973386272983}"/>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185981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A8FA-25CA-A806-77D6-3C49276862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28872F-E87F-84B7-4C1D-3961B638F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12FF6-D70D-946D-9035-4C44C561C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89F8D4-8326-E777-8DD1-AD434145F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3B908-0582-D4D0-7E3E-400470CB3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BC7B5D-C084-0E90-A16D-37609F469D53}"/>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8" name="Footer Placeholder 7">
            <a:extLst>
              <a:ext uri="{FF2B5EF4-FFF2-40B4-BE49-F238E27FC236}">
                <a16:creationId xmlns:a16="http://schemas.microsoft.com/office/drawing/2014/main" id="{F8570BEE-5530-ECD1-89CD-696C667DA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16FE1-16C6-B46D-328E-5432E4D0F821}"/>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312649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A605-F70F-7C2A-28C7-6AC89EE1CD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891A8E-F6B3-0FC9-123D-BC4A3BBF88AE}"/>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4" name="Footer Placeholder 3">
            <a:extLst>
              <a:ext uri="{FF2B5EF4-FFF2-40B4-BE49-F238E27FC236}">
                <a16:creationId xmlns:a16="http://schemas.microsoft.com/office/drawing/2014/main" id="{067C33B5-9319-D9B6-D2F8-1CDED3B41B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DE059E-4A85-A12B-5BBF-D7CC26D4942D}"/>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86795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FD3DA6-F268-3EE8-6671-BCB80A719296}"/>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3" name="Footer Placeholder 2">
            <a:extLst>
              <a:ext uri="{FF2B5EF4-FFF2-40B4-BE49-F238E27FC236}">
                <a16:creationId xmlns:a16="http://schemas.microsoft.com/office/drawing/2014/main" id="{0556AF6A-F2AF-C4D6-8226-C419D399E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B637C-F606-6E1A-C2A7-47302F27988C}"/>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395376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B4B1-22BB-957F-90A7-2A86D67A0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B6F11-11F6-5563-6B6B-9C6773C32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ADA7C-5E10-BCDC-39BA-1E09C03B9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A3C0F-B603-7170-8908-1C3E2485B0C1}"/>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6" name="Footer Placeholder 5">
            <a:extLst>
              <a:ext uri="{FF2B5EF4-FFF2-40B4-BE49-F238E27FC236}">
                <a16:creationId xmlns:a16="http://schemas.microsoft.com/office/drawing/2014/main" id="{A2364B3C-DD6F-1483-2FB4-9936F0D1C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2EE0A-E985-C020-B089-E6556F599CD5}"/>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281894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FCF6-BC95-308C-D34F-92ADB1B87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5B7D08-7FBD-EA39-66A7-E08A1E625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3C3FED-9A70-6D3C-2D6A-E33207AF9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C5C37-A609-3E4C-891B-7D44E6A6EBEB}"/>
              </a:ext>
            </a:extLst>
          </p:cNvPr>
          <p:cNvSpPr>
            <a:spLocks noGrp="1"/>
          </p:cNvSpPr>
          <p:nvPr>
            <p:ph type="dt" sz="half" idx="10"/>
          </p:nvPr>
        </p:nvSpPr>
        <p:spPr/>
        <p:txBody>
          <a:bodyPr/>
          <a:lstStyle/>
          <a:p>
            <a:fld id="{BFBCAEC9-3EFA-6440-B050-06FB62A7A4E9}" type="datetimeFigureOut">
              <a:rPr lang="en-US" smtClean="0"/>
              <a:t>12/5/23</a:t>
            </a:fld>
            <a:endParaRPr lang="en-US"/>
          </a:p>
        </p:txBody>
      </p:sp>
      <p:sp>
        <p:nvSpPr>
          <p:cNvPr id="6" name="Footer Placeholder 5">
            <a:extLst>
              <a:ext uri="{FF2B5EF4-FFF2-40B4-BE49-F238E27FC236}">
                <a16:creationId xmlns:a16="http://schemas.microsoft.com/office/drawing/2014/main" id="{643E0CE3-3E73-E4CD-C1BF-2413AF37D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3525B-4F60-8F92-7E83-EA522BF0A1B2}"/>
              </a:ext>
            </a:extLst>
          </p:cNvPr>
          <p:cNvSpPr>
            <a:spLocks noGrp="1"/>
          </p:cNvSpPr>
          <p:nvPr>
            <p:ph type="sldNum" sz="quarter" idx="12"/>
          </p:nvPr>
        </p:nvSpPr>
        <p:spPr/>
        <p:txBody>
          <a:bodyPr/>
          <a:lstStyle/>
          <a:p>
            <a:fld id="{617BCD0E-C94B-6348-A46F-02D5090D2369}" type="slidenum">
              <a:rPr lang="en-US" smtClean="0"/>
              <a:t>‹#›</a:t>
            </a:fld>
            <a:endParaRPr lang="en-US"/>
          </a:p>
        </p:txBody>
      </p:sp>
    </p:spTree>
    <p:extLst>
      <p:ext uri="{BB962C8B-B14F-4D97-AF65-F5344CB8AC3E}">
        <p14:creationId xmlns:p14="http://schemas.microsoft.com/office/powerpoint/2010/main" val="106033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D997C-3772-F95B-D641-12FDBF8AB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4D5FE9-16E1-15E5-F957-EA91B84DFD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DF06B-B860-9003-E1D7-DD4F77D92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CAEC9-3EFA-6440-B050-06FB62A7A4E9}" type="datetimeFigureOut">
              <a:rPr lang="en-US" smtClean="0"/>
              <a:t>12/5/23</a:t>
            </a:fld>
            <a:endParaRPr lang="en-US"/>
          </a:p>
        </p:txBody>
      </p:sp>
      <p:sp>
        <p:nvSpPr>
          <p:cNvPr id="5" name="Footer Placeholder 4">
            <a:extLst>
              <a:ext uri="{FF2B5EF4-FFF2-40B4-BE49-F238E27FC236}">
                <a16:creationId xmlns:a16="http://schemas.microsoft.com/office/drawing/2014/main" id="{EA18EA91-4931-5694-E866-5425464F8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77048-F11A-7517-8ADA-00167483A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BCD0E-C94B-6348-A46F-02D5090D2369}" type="slidenum">
              <a:rPr lang="en-US" smtClean="0"/>
              <a:t>‹#›</a:t>
            </a:fld>
            <a:endParaRPr lang="en-US"/>
          </a:p>
        </p:txBody>
      </p:sp>
    </p:spTree>
    <p:extLst>
      <p:ext uri="{BB962C8B-B14F-4D97-AF65-F5344CB8AC3E}">
        <p14:creationId xmlns:p14="http://schemas.microsoft.com/office/powerpoint/2010/main" val="1030347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Generated Lights">
            <a:extLst>
              <a:ext uri="{FF2B5EF4-FFF2-40B4-BE49-F238E27FC236}">
                <a16:creationId xmlns:a16="http://schemas.microsoft.com/office/drawing/2014/main" id="{C4683C17-013C-0F05-5308-F95E0C7B2E04}"/>
              </a:ext>
            </a:extLst>
          </p:cNvPr>
          <p:cNvPicPr>
            <a:picLocks noChangeAspect="1"/>
          </p:cNvPicPr>
          <p:nvPr/>
        </p:nvPicPr>
        <p:blipFill rotWithShape="1">
          <a:blip r:embed="rId2"/>
          <a:srcRect l="6464"/>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044695-7384-FA10-5C8A-AE3153B008BB}"/>
              </a:ext>
            </a:extLst>
          </p:cNvPr>
          <p:cNvSpPr>
            <a:spLocks noGrp="1"/>
          </p:cNvSpPr>
          <p:nvPr>
            <p:ph type="ctrTitle"/>
          </p:nvPr>
        </p:nvSpPr>
        <p:spPr>
          <a:xfrm>
            <a:off x="7848600" y="1122363"/>
            <a:ext cx="4023360" cy="3204134"/>
          </a:xfrm>
        </p:spPr>
        <p:txBody>
          <a:bodyPr anchor="b">
            <a:normAutofit/>
          </a:bodyPr>
          <a:lstStyle/>
          <a:p>
            <a:pPr algn="l"/>
            <a:r>
              <a:rPr lang="en-US" sz="4800" b="1">
                <a:latin typeface="Times New Roman" panose="02020603050405020304" pitchFamily="18" charset="0"/>
                <a:cs typeface="Times New Roman" panose="02020603050405020304" pitchFamily="18" charset="0"/>
              </a:rPr>
              <a:t>Migraine Dataset </a:t>
            </a:r>
          </a:p>
        </p:txBody>
      </p:sp>
      <p:sp>
        <p:nvSpPr>
          <p:cNvPr id="3" name="Subtitle 2">
            <a:extLst>
              <a:ext uri="{FF2B5EF4-FFF2-40B4-BE49-F238E27FC236}">
                <a16:creationId xmlns:a16="http://schemas.microsoft.com/office/drawing/2014/main" id="{D04B1471-21FE-BE85-44BA-559F539CCF51}"/>
              </a:ext>
            </a:extLst>
          </p:cNvPr>
          <p:cNvSpPr>
            <a:spLocks noGrp="1"/>
          </p:cNvSpPr>
          <p:nvPr>
            <p:ph type="subTitle" idx="1"/>
          </p:nvPr>
        </p:nvSpPr>
        <p:spPr>
          <a:xfrm>
            <a:off x="7848600" y="4872922"/>
            <a:ext cx="4023360" cy="1208141"/>
          </a:xfrm>
        </p:spPr>
        <p:txBody>
          <a:bodyPr>
            <a:normAutofit/>
          </a:bodyPr>
          <a:lstStyle/>
          <a:p>
            <a:pPr algn="l"/>
            <a:r>
              <a:rPr lang="en-US" sz="2000">
                <a:latin typeface="Times New Roman" panose="02020603050405020304" pitchFamily="18" charset="0"/>
                <a:cs typeface="Times New Roman" panose="02020603050405020304" pitchFamily="18" charset="0"/>
              </a:rPr>
              <a:t>Monali</a:t>
            </a:r>
            <a:r>
              <a:rPr lang="en-US" sz="2000" dirty="0">
                <a:latin typeface="Times New Roman" panose="02020603050405020304" pitchFamily="18" charset="0"/>
                <a:cs typeface="Times New Roman" panose="02020603050405020304" pitchFamily="18" charset="0"/>
              </a:rPr>
              <a:t> Vijay </a:t>
            </a:r>
            <a:r>
              <a:rPr lang="en-US" sz="2000">
                <a:latin typeface="Times New Roman" panose="02020603050405020304" pitchFamily="18" charset="0"/>
                <a:cs typeface="Times New Roman" panose="02020603050405020304" pitchFamily="18" charset="0"/>
              </a:rPr>
              <a:t>Khot</a:t>
            </a:r>
            <a:r>
              <a:rPr lang="en-US" sz="2000" dirty="0">
                <a:latin typeface="Times New Roman" panose="02020603050405020304" pitchFamily="18" charset="0"/>
                <a:cs typeface="Times New Roman" panose="02020603050405020304" pitchFamily="18" charset="0"/>
              </a:rPr>
              <a:t> (U01007238)</a:t>
            </a:r>
            <a:endParaRPr lang="en-US" sz="200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Rapolu Ujwala (U01090412)</a:t>
            </a:r>
            <a:endParaRPr lang="en-US" sz="200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Sumanth </a:t>
            </a:r>
            <a:r>
              <a:rPr lang="en-US" sz="2000">
                <a:latin typeface="Times New Roman" panose="02020603050405020304" pitchFamily="18" charset="0"/>
                <a:cs typeface="Times New Roman" panose="02020603050405020304" pitchFamily="18" charset="0"/>
              </a:rPr>
              <a:t>Jampani</a:t>
            </a:r>
            <a:r>
              <a:rPr lang="en-US" sz="2000" dirty="0">
                <a:latin typeface="Times New Roman" panose="02020603050405020304" pitchFamily="18" charset="0"/>
                <a:cs typeface="Times New Roman" panose="02020603050405020304" pitchFamily="18" charset="0"/>
              </a:rPr>
              <a:t> (U01094559)</a:t>
            </a:r>
            <a:endParaRPr lang="en-US" sz="200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816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EAC3888-377C-3B1C-A074-57BC98BDA12B}"/>
              </a:ext>
            </a:extLst>
          </p:cNvPr>
          <p:cNvPicPr>
            <a:picLocks noChangeAspect="1"/>
          </p:cNvPicPr>
          <p:nvPr/>
        </p:nvPicPr>
        <p:blipFill>
          <a:blip r:embed="rId2"/>
          <a:stretch>
            <a:fillRect/>
          </a:stretch>
        </p:blipFill>
        <p:spPr>
          <a:xfrm>
            <a:off x="643467" y="734486"/>
            <a:ext cx="5294716" cy="538902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0FA8241-20D2-80CB-AC65-E4D137C43878}"/>
              </a:ext>
            </a:extLst>
          </p:cNvPr>
          <p:cNvPicPr>
            <a:picLocks noChangeAspect="1"/>
          </p:cNvPicPr>
          <p:nvPr/>
        </p:nvPicPr>
        <p:blipFill>
          <a:blip r:embed="rId3"/>
          <a:stretch>
            <a:fillRect/>
          </a:stretch>
        </p:blipFill>
        <p:spPr>
          <a:xfrm>
            <a:off x="6352413" y="643467"/>
            <a:ext cx="5097523" cy="5571066"/>
          </a:xfrm>
          <a:prstGeom prst="rect">
            <a:avLst/>
          </a:prstGeom>
        </p:spPr>
      </p:pic>
    </p:spTree>
    <p:extLst>
      <p:ext uri="{BB962C8B-B14F-4D97-AF65-F5344CB8AC3E}">
        <p14:creationId xmlns:p14="http://schemas.microsoft.com/office/powerpoint/2010/main" val="26550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3AEFE32-3A3E-1024-E521-E24ABE974ED9}"/>
              </a:ext>
            </a:extLst>
          </p:cNvPr>
          <p:cNvPicPr>
            <a:picLocks noChangeAspect="1"/>
          </p:cNvPicPr>
          <p:nvPr/>
        </p:nvPicPr>
        <p:blipFill>
          <a:blip r:embed="rId2"/>
          <a:stretch>
            <a:fillRect/>
          </a:stretch>
        </p:blipFill>
        <p:spPr>
          <a:xfrm>
            <a:off x="643467" y="656896"/>
            <a:ext cx="5294716" cy="554420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F7189FC-0FE3-7111-6194-639BB3D8B28C}"/>
              </a:ext>
            </a:extLst>
          </p:cNvPr>
          <p:cNvPicPr>
            <a:picLocks noChangeAspect="1"/>
          </p:cNvPicPr>
          <p:nvPr/>
        </p:nvPicPr>
        <p:blipFill>
          <a:blip r:embed="rId3"/>
          <a:stretch>
            <a:fillRect/>
          </a:stretch>
        </p:blipFill>
        <p:spPr>
          <a:xfrm>
            <a:off x="6303665" y="643467"/>
            <a:ext cx="5195018" cy="5571066"/>
          </a:xfrm>
          <a:prstGeom prst="rect">
            <a:avLst/>
          </a:prstGeom>
        </p:spPr>
      </p:pic>
    </p:spTree>
    <p:extLst>
      <p:ext uri="{BB962C8B-B14F-4D97-AF65-F5344CB8AC3E}">
        <p14:creationId xmlns:p14="http://schemas.microsoft.com/office/powerpoint/2010/main" val="165866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AA857C5-DB35-EF70-EAAC-9D378A88F8F4}"/>
              </a:ext>
            </a:extLst>
          </p:cNvPr>
          <p:cNvPicPr>
            <a:picLocks noChangeAspect="1"/>
          </p:cNvPicPr>
          <p:nvPr/>
        </p:nvPicPr>
        <p:blipFill>
          <a:blip r:embed="rId2"/>
          <a:stretch>
            <a:fillRect/>
          </a:stretch>
        </p:blipFill>
        <p:spPr>
          <a:xfrm>
            <a:off x="3568130" y="643467"/>
            <a:ext cx="5055740" cy="5571066"/>
          </a:xfrm>
          <a:prstGeom prst="rect">
            <a:avLst/>
          </a:prstGeom>
        </p:spPr>
      </p:pic>
    </p:spTree>
    <p:extLst>
      <p:ext uri="{BB962C8B-B14F-4D97-AF65-F5344CB8AC3E}">
        <p14:creationId xmlns:p14="http://schemas.microsoft.com/office/powerpoint/2010/main" val="240645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6B60C-DA71-D88B-FAF4-5D73BFF3AB95}"/>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b="1" kern="1200">
                <a:solidFill>
                  <a:schemeClr val="tx1"/>
                </a:solidFill>
                <a:latin typeface="+mj-lt"/>
                <a:ea typeface="+mj-ea"/>
                <a:cs typeface="+mj-cs"/>
              </a:rPr>
              <a:t>Challenges / Solution</a:t>
            </a:r>
            <a:endParaRPr lang="en-US"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AFBA88-4652-D8D5-8159-10A26CC26FF3}"/>
              </a:ext>
            </a:extLst>
          </p:cNvPr>
          <p:cNvSpPr>
            <a:spLocks/>
          </p:cNvSpPr>
          <p:nvPr/>
        </p:nvSpPr>
        <p:spPr>
          <a:xfrm>
            <a:off x="838200" y="1929359"/>
            <a:ext cx="5181600" cy="4351338"/>
          </a:xfrm>
          <a:prstGeom prst="rect">
            <a:avLst/>
          </a:prstGeom>
        </p:spPr>
        <p:txBody>
          <a:bodyPr/>
          <a:lstStyle/>
          <a:p>
            <a:pPr algn="ctr">
              <a:spcAft>
                <a:spcPts val="600"/>
              </a:spcAft>
            </a:pPr>
            <a:r>
              <a:rPr lang="en-US" sz="1800" b="1" kern="1200">
                <a:solidFill>
                  <a:schemeClr val="tx1"/>
                </a:solidFill>
                <a:latin typeface="Times New Roman" panose="02020603050405020304" pitchFamily="18" charset="0"/>
                <a:ea typeface="+mn-ea"/>
                <a:cs typeface="Times New Roman" panose="02020603050405020304" pitchFamily="18" charset="0"/>
              </a:rPr>
              <a:t>Challenges</a:t>
            </a:r>
            <a:r>
              <a:rPr lang="en-US" sz="1800" kern="1200">
                <a:solidFill>
                  <a:schemeClr val="tx1"/>
                </a:solidFill>
                <a:latin typeface="Times New Roman" panose="02020603050405020304" pitchFamily="18" charset="0"/>
                <a:ea typeface="+mn-ea"/>
                <a:cs typeface="Times New Roman" panose="02020603050405020304" pitchFamily="18" charset="0"/>
              </a:rPr>
              <a:t> </a:t>
            </a:r>
          </a:p>
          <a:p>
            <a:pPr>
              <a:spcAft>
                <a:spcPts val="600"/>
              </a:spcAft>
            </a:pPr>
            <a:r>
              <a:rPr lang="en-US" sz="1800" kern="1200">
                <a:solidFill>
                  <a:schemeClr val="tx1"/>
                </a:solidFill>
                <a:latin typeface="Times New Roman" panose="02020603050405020304" pitchFamily="18" charset="0"/>
                <a:ea typeface="+mn-ea"/>
                <a:cs typeface="Times New Roman" panose="02020603050405020304" pitchFamily="18" charset="0"/>
              </a:rPr>
              <a:t>Missing data handling</a:t>
            </a:r>
          </a:p>
          <a:p>
            <a:pPr>
              <a:spcAft>
                <a:spcPts val="600"/>
              </a:spcAft>
            </a:pPr>
            <a:r>
              <a:rPr lang="en-US" sz="1800" kern="1200">
                <a:solidFill>
                  <a:schemeClr val="tx1"/>
                </a:solidFill>
                <a:latin typeface="Times New Roman" panose="02020603050405020304" pitchFamily="18" charset="0"/>
                <a:ea typeface="+mn-ea"/>
                <a:cs typeface="Times New Roman" panose="02020603050405020304" pitchFamily="18" charset="0"/>
              </a:rPr>
              <a:t>Feature Identification</a:t>
            </a:r>
          </a:p>
          <a:p>
            <a:pPr>
              <a:spcAft>
                <a:spcPts val="600"/>
              </a:spcAft>
            </a:pPr>
            <a:r>
              <a:rPr lang="en-US" sz="1800" kern="1200">
                <a:solidFill>
                  <a:schemeClr val="tx1"/>
                </a:solidFill>
                <a:latin typeface="Times New Roman" panose="02020603050405020304" pitchFamily="18" charset="0"/>
                <a:ea typeface="+mn-ea"/>
                <a:cs typeface="Times New Roman" panose="02020603050405020304" pitchFamily="18" charset="0"/>
              </a:rPr>
              <a:t>Handling categorial variables</a:t>
            </a:r>
          </a:p>
          <a:p>
            <a:pPr marL="0" indent="0">
              <a:spcAft>
                <a:spcPts val="600"/>
              </a:spcAft>
              <a:buNone/>
            </a:pPr>
            <a:endParaRPr lang="en-US" sz="18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91E56D8-94C9-B06C-DA86-61F3226C5601}"/>
              </a:ext>
            </a:extLst>
          </p:cNvPr>
          <p:cNvSpPr>
            <a:spLocks/>
          </p:cNvSpPr>
          <p:nvPr/>
        </p:nvSpPr>
        <p:spPr>
          <a:xfrm>
            <a:off x="6172200" y="1929359"/>
            <a:ext cx="5181600" cy="4351338"/>
          </a:xfrm>
          <a:prstGeom prst="rect">
            <a:avLst/>
          </a:prstGeom>
        </p:spPr>
        <p:txBody>
          <a:bodyPr/>
          <a:lstStyle/>
          <a:p>
            <a:pPr algn="ctr">
              <a:spcAft>
                <a:spcPts val="600"/>
              </a:spcAft>
            </a:pPr>
            <a:r>
              <a:rPr lang="en-US" sz="1800" b="1" kern="1200">
                <a:solidFill>
                  <a:schemeClr val="tx1"/>
                </a:solidFill>
                <a:latin typeface="Times New Roman" panose="02020603050405020304" pitchFamily="18" charset="0"/>
                <a:ea typeface="+mn-ea"/>
                <a:cs typeface="Times New Roman" panose="02020603050405020304" pitchFamily="18" charset="0"/>
              </a:rPr>
              <a:t>Solution</a:t>
            </a:r>
          </a:p>
          <a:p>
            <a:pPr>
              <a:spcAft>
                <a:spcPts val="600"/>
              </a:spcAft>
            </a:pPr>
            <a:r>
              <a:rPr lang="en-US" sz="1800" kern="1200">
                <a:solidFill>
                  <a:schemeClr val="tx1"/>
                </a:solidFill>
                <a:latin typeface="Times New Roman" panose="02020603050405020304" pitchFamily="18" charset="0"/>
                <a:ea typeface="+mn-ea"/>
                <a:cs typeface="Times New Roman" panose="02020603050405020304" pitchFamily="18" charset="0"/>
              </a:rPr>
              <a:t>Imputation</a:t>
            </a:r>
          </a:p>
          <a:p>
            <a:pPr>
              <a:spcAft>
                <a:spcPts val="600"/>
              </a:spcAft>
            </a:pPr>
            <a:r>
              <a:rPr lang="en-US" sz="1800" kern="1200">
                <a:solidFill>
                  <a:schemeClr val="tx1"/>
                </a:solidFill>
                <a:latin typeface="Times New Roman" panose="02020603050405020304" pitchFamily="18" charset="0"/>
                <a:ea typeface="+mn-ea"/>
                <a:cs typeface="Times New Roman" panose="02020603050405020304" pitchFamily="18" charset="0"/>
              </a:rPr>
              <a:t>Feature scaling/Selection/ Outliers</a:t>
            </a:r>
          </a:p>
          <a:p>
            <a:pPr>
              <a:spcAft>
                <a:spcPts val="600"/>
              </a:spcAft>
            </a:pPr>
            <a:r>
              <a:rPr lang="en-US" sz="1800" kern="1200">
                <a:solidFill>
                  <a:schemeClr val="tx1"/>
                </a:solidFill>
                <a:latin typeface="Times New Roman" panose="02020603050405020304" pitchFamily="18" charset="0"/>
                <a:ea typeface="+mn-ea"/>
                <a:cs typeface="Times New Roman" panose="02020603050405020304" pitchFamily="18" charset="0"/>
              </a:rPr>
              <a:t>Hyperparameter Tuning</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3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B20A6-0402-9474-2423-3B89DE26D6EF}"/>
              </a:ext>
            </a:extLst>
          </p:cNvPr>
          <p:cNvSpPr>
            <a:spLocks noGrp="1"/>
          </p:cNvSpPr>
          <p:nvPr>
            <p:ph type="title"/>
          </p:nvPr>
        </p:nvSpPr>
        <p:spPr>
          <a:xfrm>
            <a:off x="411480" y="991443"/>
            <a:ext cx="4502858" cy="1087819"/>
          </a:xfrm>
        </p:spPr>
        <p:txBody>
          <a:bodyPr anchor="b">
            <a:normAutofit/>
          </a:bodyPr>
          <a:lstStyle/>
          <a:p>
            <a:r>
              <a:rPr lang="en-US" sz="3400" b="1">
                <a:latin typeface="Times New Roman" panose="02020603050405020304" pitchFamily="18" charset="0"/>
                <a:cs typeface="Times New Roman" panose="02020603050405020304" pitchFamily="18" charset="0"/>
              </a:rPr>
              <a:t>Conclusion</a:t>
            </a:r>
            <a:r>
              <a:rPr lang="en-US" sz="3400"/>
              <a:t> </a:t>
            </a:r>
          </a:p>
        </p:txBody>
      </p:sp>
      <p:sp>
        <p:nvSpPr>
          <p:cNvPr id="16"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F226F8-6E58-649C-1837-A5CAA198480E}"/>
              </a:ext>
            </a:extLst>
          </p:cNvPr>
          <p:cNvSpPr>
            <a:spLocks noGrp="1"/>
          </p:cNvSpPr>
          <p:nvPr>
            <p:ph idx="1"/>
          </p:nvPr>
        </p:nvSpPr>
        <p:spPr>
          <a:xfrm>
            <a:off x="411480" y="2684095"/>
            <a:ext cx="4502858" cy="3492868"/>
          </a:xfrm>
        </p:spPr>
        <p:txBody>
          <a:bodyPr>
            <a:normAutofit/>
          </a:bodyPr>
          <a:lstStyle/>
          <a:p>
            <a:pPr marL="457200" lvl="0" indent="-228600" rtl="0">
              <a:spcBef>
                <a:spcPts val="0"/>
              </a:spcBef>
              <a:spcAft>
                <a:spcPts val="0"/>
              </a:spcAft>
              <a:buClr>
                <a:srgbClr val="000000"/>
              </a:buClr>
              <a:buSzPts val="950"/>
              <a:buFont typeface="Roboto"/>
              <a:buNone/>
            </a:pPr>
            <a:r>
              <a:rPr lang="en-US" sz="1700" b="1">
                <a:highlight>
                  <a:schemeClr val="lt1"/>
                </a:highlight>
                <a:latin typeface="Times New Roman" panose="02020603050405020304" pitchFamily="18" charset="0"/>
                <a:ea typeface="Roboto"/>
                <a:cs typeface="Times New Roman" panose="02020603050405020304" pitchFamily="18" charset="0"/>
                <a:sym typeface="Roboto"/>
              </a:rPr>
              <a:t>Best-Performing Algorithm:</a:t>
            </a:r>
          </a:p>
          <a:p>
            <a:pPr marL="914400" lvl="1" indent="-288925" rtl="0">
              <a:spcBef>
                <a:spcPts val="0"/>
              </a:spcBef>
              <a:spcAft>
                <a:spcPts val="0"/>
              </a:spcAft>
              <a:buClr>
                <a:srgbClr val="000000"/>
              </a:buClr>
              <a:buSzPts val="950"/>
              <a:buFont typeface="Roboto"/>
              <a:buChar char="●"/>
            </a:pPr>
            <a:r>
              <a:rPr lang="en-US" sz="1700">
                <a:highlight>
                  <a:schemeClr val="lt1"/>
                </a:highlight>
                <a:latin typeface="Times New Roman" panose="02020603050405020304" pitchFamily="18" charset="0"/>
                <a:ea typeface="Roboto"/>
                <a:cs typeface="Times New Roman" panose="02020603050405020304" pitchFamily="18" charset="0"/>
                <a:sym typeface="Roboto"/>
              </a:rPr>
              <a:t>Naïve Bayes demonstrated the highest predictive accuracy (96.25%).</a:t>
            </a:r>
          </a:p>
          <a:p>
            <a:pPr marL="914400" lvl="1" indent="-288925" rtl="0">
              <a:spcBef>
                <a:spcPts val="0"/>
              </a:spcBef>
              <a:spcAft>
                <a:spcPts val="0"/>
              </a:spcAft>
              <a:buClr>
                <a:srgbClr val="000000"/>
              </a:buClr>
              <a:buSzPts val="950"/>
              <a:buFont typeface="Roboto"/>
              <a:buChar char="●"/>
            </a:pPr>
            <a:r>
              <a:rPr lang="en-US" sz="1700">
                <a:highlight>
                  <a:schemeClr val="lt1"/>
                </a:highlight>
                <a:latin typeface="Times New Roman" panose="02020603050405020304" pitchFamily="18" charset="0"/>
                <a:ea typeface="Roboto"/>
                <a:cs typeface="Times New Roman" panose="02020603050405020304" pitchFamily="18" charset="0"/>
                <a:sym typeface="Roboto"/>
              </a:rPr>
              <a:t>Better generalization and handling of non-linear relationships.</a:t>
            </a:r>
            <a:br>
              <a:rPr lang="en-US" sz="1700">
                <a:highlight>
                  <a:schemeClr val="lt1"/>
                </a:highlight>
                <a:latin typeface="Times New Roman" panose="02020603050405020304" pitchFamily="18" charset="0"/>
                <a:ea typeface="Roboto"/>
                <a:cs typeface="Times New Roman" panose="02020603050405020304" pitchFamily="18" charset="0"/>
                <a:sym typeface="Roboto"/>
              </a:rPr>
            </a:br>
            <a:endParaRPr lang="en-US" sz="1700">
              <a:highlight>
                <a:schemeClr val="lt1"/>
              </a:highlight>
              <a:latin typeface="Times New Roman" panose="02020603050405020304" pitchFamily="18" charset="0"/>
              <a:ea typeface="Roboto"/>
              <a:cs typeface="Times New Roman" panose="02020603050405020304" pitchFamily="18" charset="0"/>
              <a:sym typeface="Roboto"/>
            </a:endParaRPr>
          </a:p>
          <a:p>
            <a:pPr marL="457200" lvl="0" indent="-228600" rtl="0">
              <a:spcBef>
                <a:spcPts val="0"/>
              </a:spcBef>
              <a:spcAft>
                <a:spcPts val="0"/>
              </a:spcAft>
              <a:buClr>
                <a:srgbClr val="000000"/>
              </a:buClr>
              <a:buSzPts val="950"/>
              <a:buFont typeface="Roboto"/>
              <a:buNone/>
            </a:pPr>
            <a:r>
              <a:rPr lang="en-US" sz="1700" b="1">
                <a:highlight>
                  <a:schemeClr val="lt1"/>
                </a:highlight>
                <a:latin typeface="Times New Roman" panose="02020603050405020304" pitchFamily="18" charset="0"/>
                <a:ea typeface="Roboto"/>
                <a:cs typeface="Times New Roman" panose="02020603050405020304" pitchFamily="18" charset="0"/>
                <a:sym typeface="Roboto"/>
              </a:rPr>
              <a:t>Limitations:</a:t>
            </a:r>
          </a:p>
          <a:p>
            <a:pPr marL="914400" lvl="1" indent="-288925" rtl="0">
              <a:spcBef>
                <a:spcPts val="0"/>
              </a:spcBef>
              <a:spcAft>
                <a:spcPts val="0"/>
              </a:spcAft>
              <a:buClr>
                <a:srgbClr val="000000"/>
              </a:buClr>
              <a:buSzPts val="950"/>
              <a:buFont typeface="Roboto"/>
              <a:buChar char="●"/>
            </a:pPr>
            <a:r>
              <a:rPr lang="en-US" sz="1700">
                <a:highlight>
                  <a:schemeClr val="lt1"/>
                </a:highlight>
                <a:latin typeface="Times New Roman" panose="02020603050405020304" pitchFamily="18" charset="0"/>
                <a:ea typeface="Roboto"/>
                <a:cs typeface="Times New Roman" panose="02020603050405020304" pitchFamily="18" charset="0"/>
                <a:sym typeface="Roboto"/>
              </a:rPr>
              <a:t>Data Size: Small dataset limits generalizability.</a:t>
            </a:r>
          </a:p>
          <a:p>
            <a:pPr marL="914400" lvl="1" indent="-288925" rtl="0">
              <a:spcBef>
                <a:spcPts val="0"/>
              </a:spcBef>
              <a:spcAft>
                <a:spcPts val="0"/>
              </a:spcAft>
              <a:buClr>
                <a:srgbClr val="000000"/>
              </a:buClr>
              <a:buSzPts val="950"/>
              <a:buFont typeface="Roboto"/>
              <a:buChar char="●"/>
            </a:pPr>
            <a:r>
              <a:rPr lang="en-US" sz="1700">
                <a:highlight>
                  <a:schemeClr val="lt1"/>
                </a:highlight>
                <a:latin typeface="Times New Roman" panose="02020603050405020304" pitchFamily="18" charset="0"/>
                <a:ea typeface="Roboto"/>
                <a:cs typeface="Times New Roman" panose="02020603050405020304" pitchFamily="18" charset="0"/>
                <a:sym typeface="Roboto"/>
              </a:rPr>
              <a:t>Imbalanced Classes: Underrepresented types may bias predictions.</a:t>
            </a:r>
          </a:p>
          <a:p>
            <a:pPr marL="914400" lvl="1" indent="-288925" rtl="0">
              <a:spcBef>
                <a:spcPts val="0"/>
              </a:spcBef>
              <a:spcAft>
                <a:spcPts val="0"/>
              </a:spcAft>
              <a:buClr>
                <a:srgbClr val="000000"/>
              </a:buClr>
              <a:buSzPts val="950"/>
              <a:buFont typeface="Roboto"/>
              <a:buChar char="●"/>
            </a:pPr>
            <a:r>
              <a:rPr lang="en-US" sz="1700">
                <a:highlight>
                  <a:schemeClr val="lt1"/>
                </a:highlight>
                <a:latin typeface="Times New Roman" panose="02020603050405020304" pitchFamily="18" charset="0"/>
                <a:ea typeface="Roboto"/>
                <a:cs typeface="Times New Roman" panose="02020603050405020304" pitchFamily="18" charset="0"/>
                <a:sym typeface="Roboto"/>
              </a:rPr>
              <a:t>Inherent Biases: Dataset reflects biases from collection methods.</a:t>
            </a:r>
            <a:br>
              <a:rPr lang="en-US" sz="1700">
                <a:highlight>
                  <a:schemeClr val="lt1"/>
                </a:highlight>
                <a:latin typeface="Times New Roman" panose="02020603050405020304" pitchFamily="18" charset="0"/>
                <a:ea typeface="Roboto"/>
                <a:cs typeface="Times New Roman" panose="02020603050405020304" pitchFamily="18" charset="0"/>
                <a:sym typeface="Roboto"/>
              </a:rPr>
            </a:br>
            <a:endParaRPr lang="en-US" sz="1700">
              <a:highlight>
                <a:schemeClr val="lt1"/>
              </a:highlight>
              <a:latin typeface="Times New Roman" panose="02020603050405020304" pitchFamily="18" charset="0"/>
              <a:ea typeface="Roboto"/>
              <a:cs typeface="Times New Roman" panose="02020603050405020304" pitchFamily="18" charset="0"/>
              <a:sym typeface="Roboto"/>
            </a:endParaRPr>
          </a:p>
          <a:p>
            <a:endParaRPr lang="en-US" sz="1700"/>
          </a:p>
        </p:txBody>
      </p:sp>
      <p:pic>
        <p:nvPicPr>
          <p:cNvPr id="18" name="Picture 17" descr="Graph on document with pen">
            <a:extLst>
              <a:ext uri="{FF2B5EF4-FFF2-40B4-BE49-F238E27FC236}">
                <a16:creationId xmlns:a16="http://schemas.microsoft.com/office/drawing/2014/main" id="{C126B850-E6D4-9BC9-62E6-4CC2BB6EA959}"/>
              </a:ext>
            </a:extLst>
          </p:cNvPr>
          <p:cNvPicPr>
            <a:picLocks noChangeAspect="1"/>
          </p:cNvPicPr>
          <p:nvPr/>
        </p:nvPicPr>
        <p:blipFill rotWithShape="1">
          <a:blip r:embed="rId2"/>
          <a:srcRect l="23738" r="10015" b="-2"/>
          <a:stretch/>
        </p:blipFill>
        <p:spPr>
          <a:xfrm>
            <a:off x="5385816" y="-2"/>
            <a:ext cx="6806184" cy="6858001"/>
          </a:xfrm>
          <a:prstGeom prst="rect">
            <a:avLst/>
          </a:prstGeom>
        </p:spPr>
      </p:pic>
    </p:spTree>
    <p:extLst>
      <p:ext uri="{BB962C8B-B14F-4D97-AF65-F5344CB8AC3E}">
        <p14:creationId xmlns:p14="http://schemas.microsoft.com/office/powerpoint/2010/main" val="222269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CA7CAC4-63C5-9D26-1263-4AFC00EA4912}"/>
              </a:ext>
            </a:extLst>
          </p:cNvPr>
          <p:cNvSpPr>
            <a:spLocks noGrp="1"/>
          </p:cNvSpPr>
          <p:nvPr>
            <p:ph type="title"/>
          </p:nvPr>
        </p:nvSpPr>
        <p:spPr>
          <a:xfrm>
            <a:off x="838200" y="365125"/>
            <a:ext cx="9842237" cy="1325563"/>
          </a:xfrm>
        </p:spPr>
        <p:txBody>
          <a:bodyPr>
            <a:normAutofit/>
          </a:bodyPr>
          <a:lstStyle/>
          <a:p>
            <a:r>
              <a:rPr lang="en-US" sz="5600" b="1">
                <a:latin typeface="Times New Roman" panose="02020603050405020304" pitchFamily="18" charset="0"/>
                <a:cs typeface="Times New Roman" panose="02020603050405020304" pitchFamily="18" charset="0"/>
              </a:rPr>
              <a:t>Future Work</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7" name="Content Placeholder 2">
            <a:extLst>
              <a:ext uri="{FF2B5EF4-FFF2-40B4-BE49-F238E27FC236}">
                <a16:creationId xmlns:a16="http://schemas.microsoft.com/office/drawing/2014/main" id="{04357A3F-8A8E-92CB-53D4-558DC064A0A7}"/>
              </a:ext>
            </a:extLst>
          </p:cNvPr>
          <p:cNvGraphicFramePr>
            <a:graphicFrameLocks noGrp="1"/>
          </p:cNvGraphicFramePr>
          <p:nvPr>
            <p:ph idx="1"/>
            <p:extLst>
              <p:ext uri="{D42A27DB-BD31-4B8C-83A1-F6EECF244321}">
                <p14:modId xmlns:p14="http://schemas.microsoft.com/office/powerpoint/2010/main" val="40514893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9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9042F-C3DF-99D1-98A5-A48D9CE01027}"/>
              </a:ext>
            </a:extLst>
          </p:cNvPr>
          <p:cNvSpPr>
            <a:spLocks noGrp="1"/>
          </p:cNvSpPr>
          <p:nvPr>
            <p:ph type="title"/>
          </p:nvPr>
        </p:nvSpPr>
        <p:spPr>
          <a:xfrm>
            <a:off x="635000" y="640823"/>
            <a:ext cx="3418659" cy="5583148"/>
          </a:xfrm>
        </p:spPr>
        <p:txBody>
          <a:bodyPr anchor="ctr">
            <a:normAutofit/>
          </a:bodyPr>
          <a:lstStyle/>
          <a:p>
            <a:r>
              <a:rPr lang="en-US" sz="5400" b="1">
                <a:latin typeface="Times New Roman" panose="02020603050405020304" pitchFamily="18" charset="0"/>
                <a:cs typeface="Times New Roman" panose="02020603050405020304" pitchFamily="18" charset="0"/>
              </a:rPr>
              <a:t>Content</a:t>
            </a:r>
          </a:p>
        </p:txBody>
      </p:sp>
      <p:sp>
        <p:nvSpPr>
          <p:cNvPr id="2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508E633A-FFDD-67C4-A6A6-9D8ABFDE0320}"/>
              </a:ext>
            </a:extLst>
          </p:cNvPr>
          <p:cNvGraphicFramePr>
            <a:graphicFrameLocks noGrp="1"/>
          </p:cNvGraphicFramePr>
          <p:nvPr>
            <p:ph idx="1"/>
            <p:extLst>
              <p:ext uri="{D42A27DB-BD31-4B8C-83A1-F6EECF244321}">
                <p14:modId xmlns:p14="http://schemas.microsoft.com/office/powerpoint/2010/main" val="256361942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24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6EEA9-0CC7-12A6-72B2-92F62D309FBA}"/>
              </a:ext>
            </a:extLst>
          </p:cNvPr>
          <p:cNvSpPr>
            <a:spLocks noGrp="1"/>
          </p:cNvSpPr>
          <p:nvPr>
            <p:ph type="title"/>
          </p:nvPr>
        </p:nvSpPr>
        <p:spPr>
          <a:xfrm>
            <a:off x="838200" y="365125"/>
            <a:ext cx="10515600" cy="1325563"/>
          </a:xfrm>
        </p:spPr>
        <p:txBody>
          <a:bodyPr>
            <a:normAutofit/>
          </a:bodyPr>
          <a:lstStyle/>
          <a:p>
            <a:r>
              <a:rPr lang="en-US" sz="5400" b="1">
                <a:latin typeface="Times New Roman" panose="02020603050405020304" pitchFamily="18" charset="0"/>
                <a:cs typeface="Times New Roman" panose="02020603050405020304" pitchFamily="18" charset="0"/>
              </a:rPr>
              <a:t>Introduction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F772BC-5F72-A340-AF68-A3FA174FDD26}"/>
              </a:ext>
            </a:extLst>
          </p:cNvPr>
          <p:cNvSpPr>
            <a:spLocks noGrp="1"/>
          </p:cNvSpPr>
          <p:nvPr>
            <p:ph idx="1"/>
          </p:nvPr>
        </p:nvSpPr>
        <p:spPr>
          <a:xfrm>
            <a:off x="838200" y="1929384"/>
            <a:ext cx="10515600" cy="4251960"/>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Migraine is a neurological condition characterized by recurrent headaches that can be severe and accompanied by various symptoms, such as nausea, vomiting, and sensitivity to light and sound. Researchers and data scientists often work with migraine datasets to gain insights into the condition, develop diagnostic tools, or improve treatment strategies.</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highlight>
                  <a:schemeClr val="lt1"/>
                </a:highlight>
                <a:latin typeface="Times New Roman" panose="02020603050405020304" pitchFamily="18" charset="0"/>
                <a:ea typeface="Roboto"/>
                <a:cs typeface="Times New Roman" panose="02020603050405020304" pitchFamily="18" charset="0"/>
                <a:sym typeface="Roboto"/>
              </a:rPr>
              <a:t>Problem Statement / Motivation / List Survey:</a:t>
            </a:r>
          </a:p>
          <a:p>
            <a:pPr marL="0" indent="0">
              <a:buNone/>
            </a:pPr>
            <a:r>
              <a:rPr lang="en" sz="1900" dirty="0">
                <a:highlight>
                  <a:schemeClr val="lt1"/>
                </a:highlight>
                <a:latin typeface="Times New Roman" panose="02020603050405020304" pitchFamily="18" charset="0"/>
                <a:ea typeface="Roboto"/>
                <a:cs typeface="Times New Roman" panose="02020603050405020304" pitchFamily="18" charset="0"/>
                <a:sym typeface="Roboto"/>
              </a:rPr>
              <a:t>Predicting headache types based on symptoms and characteristics. </a:t>
            </a:r>
            <a:r>
              <a:rPr lang="en-US" sz="1900" dirty="0">
                <a:highlight>
                  <a:schemeClr val="lt1"/>
                </a:highlight>
                <a:latin typeface="Times New Roman" panose="02020603050405020304" pitchFamily="18" charset="0"/>
                <a:ea typeface="Roboto"/>
                <a:cs typeface="Times New Roman" panose="02020603050405020304" pitchFamily="18" charset="0"/>
                <a:sym typeface="Roboto"/>
              </a:rPr>
              <a:t>In our machine learning project, we used Logistic Regression, Decision Tree, KNN ,Random forest , and naive bayes algorithms to predict headache types based on symptoms. Motivated by improving early diagnosis, we found that different triggers and symptoms characterize migraines, tension-type headaches, and cluster headaches.</a:t>
            </a:r>
          </a:p>
          <a:p>
            <a:pPr marL="0" indent="0">
              <a:buNone/>
            </a:pPr>
            <a:endParaRPr lang="en-US" sz="1900" dirty="0">
              <a:highlight>
                <a:schemeClr val="lt1"/>
              </a:highlight>
              <a:latin typeface="Times New Roman" panose="02020603050405020304" pitchFamily="18" charset="0"/>
              <a:ea typeface="Roboto"/>
              <a:cs typeface="Times New Roman" panose="02020603050405020304" pitchFamily="18" charset="0"/>
              <a:sym typeface="Roboto"/>
            </a:endParaRPr>
          </a:p>
          <a:p>
            <a:pPr marL="0" indent="0">
              <a:buNone/>
            </a:pPr>
            <a:r>
              <a:rPr lang="en-US" sz="1900" b="1" dirty="0">
                <a:highlight>
                  <a:schemeClr val="lt1"/>
                </a:highlight>
                <a:latin typeface="Times New Roman" panose="02020603050405020304" pitchFamily="18" charset="0"/>
                <a:ea typeface="Roboto"/>
                <a:cs typeface="Times New Roman" panose="02020603050405020304" pitchFamily="18" charset="0"/>
                <a:sym typeface="Roboto"/>
              </a:rPr>
              <a:t>Objective: </a:t>
            </a:r>
            <a:r>
              <a:rPr lang="en-US" sz="1900" dirty="0">
                <a:highlight>
                  <a:schemeClr val="lt1"/>
                </a:highlight>
                <a:latin typeface="Times New Roman" panose="02020603050405020304" pitchFamily="18" charset="0"/>
                <a:ea typeface="Roboto"/>
                <a:cs typeface="Times New Roman" panose="02020603050405020304" pitchFamily="18" charset="0"/>
                <a:sym typeface="Roboto"/>
              </a:rPr>
              <a:t>Develop a predictive model to classify types of migraines accurately.</a:t>
            </a: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75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52AD9-5131-4224-EF4F-74E2765905D0}"/>
              </a:ext>
            </a:extLst>
          </p:cNvPr>
          <p:cNvSpPr>
            <a:spLocks noGrp="1"/>
          </p:cNvSpPr>
          <p:nvPr>
            <p:ph type="title"/>
          </p:nvPr>
        </p:nvSpPr>
        <p:spPr>
          <a:xfrm>
            <a:off x="838200" y="365125"/>
            <a:ext cx="10515600" cy="1325563"/>
          </a:xfrm>
        </p:spPr>
        <p:txBody>
          <a:bodyPr>
            <a:normAutofit/>
          </a:bodyPr>
          <a:lstStyle/>
          <a:p>
            <a:r>
              <a:rPr lang="en-US" sz="5400" b="1" dirty="0">
                <a:latin typeface="Times New Roman" panose="02020603050405020304" pitchFamily="18" charset="0"/>
                <a:cs typeface="Times New Roman" panose="02020603050405020304" pitchFamily="18" charset="0"/>
              </a:rPr>
              <a:t>Assumptions </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51BD89-94C6-8F2B-C833-33A871D3C081}"/>
              </a:ext>
            </a:extLst>
          </p:cNvPr>
          <p:cNvSpPr>
            <a:spLocks noGrp="1"/>
          </p:cNvSpPr>
          <p:nvPr>
            <p:ph idx="1"/>
          </p:nvPr>
        </p:nvSpPr>
        <p:spPr>
          <a:xfrm>
            <a:off x="838200" y="1929384"/>
            <a:ext cx="10515600" cy="425196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our data analysis project, we made some key assumptions to ensure our results are reliable.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we wanted to make sure that our features (the things we were studying) weren't connected or dependent on each other. We called this independence.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we checked if our data followed a normal, bell-shaped pattern because some of our tests rely on this.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we assumed a straight-line relationship between our predictors and what we were trying to find. This means changes in one thing would cause proportional changes in another.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we made sure that the errors in our predictions had a consistent level of variation, and we also checked that our predictors weren't too buddy-buddy with each other to avoid  confusion. </a:t>
            </a:r>
          </a:p>
          <a:p>
            <a:pPr marL="0" indent="0">
              <a:buNone/>
            </a:pPr>
            <a:r>
              <a:rPr lang="en-US" sz="2000" dirty="0">
                <a:latin typeface="Times New Roman" panose="02020603050405020304" pitchFamily="18" charset="0"/>
                <a:cs typeface="Times New Roman" panose="02020603050405020304" pitchFamily="18" charset="0"/>
              </a:rPr>
              <a:t>These assumptions were like the rules of the road for our project, helping us navigate and trust  the results we found.</a:t>
            </a:r>
          </a:p>
        </p:txBody>
      </p:sp>
    </p:spTree>
    <p:extLst>
      <p:ext uri="{BB962C8B-B14F-4D97-AF65-F5344CB8AC3E}">
        <p14:creationId xmlns:p14="http://schemas.microsoft.com/office/powerpoint/2010/main" val="218348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F46F8-BFF1-F1CA-1E0C-F96EBABF222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dirty="0">
                <a:latin typeface="Times New Roman" panose="02020603050405020304" pitchFamily="18" charset="0"/>
                <a:cs typeface="Times New Roman" panose="02020603050405020304" pitchFamily="18" charset="0"/>
              </a:rPr>
              <a:t>EDA</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545421-F490-1E5E-FA28-F20413B04FD1}"/>
              </a:ext>
            </a:extLst>
          </p:cNvPr>
          <p:cNvPicPr>
            <a:picLocks noChangeAspect="1"/>
          </p:cNvPicPr>
          <p:nvPr/>
        </p:nvPicPr>
        <p:blipFill>
          <a:blip r:embed="rId2"/>
          <a:stretch>
            <a:fillRect/>
          </a:stretch>
        </p:blipFill>
        <p:spPr>
          <a:xfrm>
            <a:off x="830569" y="2642616"/>
            <a:ext cx="4593357" cy="3605784"/>
          </a:xfrm>
          <a:prstGeom prst="rect">
            <a:avLst/>
          </a:prstGeom>
        </p:spPr>
      </p:pic>
      <p:pic>
        <p:nvPicPr>
          <p:cNvPr id="4" name="Content Placeholder 3">
            <a:extLst>
              <a:ext uri="{FF2B5EF4-FFF2-40B4-BE49-F238E27FC236}">
                <a16:creationId xmlns:a16="http://schemas.microsoft.com/office/drawing/2014/main" id="{795B9165-7F34-3A87-CE46-5CD24703FA46}"/>
              </a:ext>
            </a:extLst>
          </p:cNvPr>
          <p:cNvPicPr>
            <a:picLocks noGrp="1" noChangeAspect="1"/>
          </p:cNvPicPr>
          <p:nvPr>
            <p:ph idx="1"/>
          </p:nvPr>
        </p:nvPicPr>
        <p:blipFill>
          <a:blip r:embed="rId3"/>
          <a:stretch>
            <a:fillRect/>
          </a:stretch>
        </p:blipFill>
        <p:spPr>
          <a:xfrm>
            <a:off x="6254496" y="2845400"/>
            <a:ext cx="5614416" cy="3200215"/>
          </a:xfrm>
          <a:prstGeom prst="rect">
            <a:avLst/>
          </a:prstGeom>
        </p:spPr>
      </p:pic>
    </p:spTree>
    <p:extLst>
      <p:ext uri="{BB962C8B-B14F-4D97-AF65-F5344CB8AC3E}">
        <p14:creationId xmlns:p14="http://schemas.microsoft.com/office/powerpoint/2010/main" val="12706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A50266E-870F-E1D7-D875-D9051A1F9C6B}"/>
              </a:ext>
            </a:extLst>
          </p:cNvPr>
          <p:cNvPicPr>
            <a:picLocks noChangeAspect="1"/>
          </p:cNvPicPr>
          <p:nvPr/>
        </p:nvPicPr>
        <p:blipFill>
          <a:blip r:embed="rId2"/>
          <a:stretch>
            <a:fillRect/>
          </a:stretch>
        </p:blipFill>
        <p:spPr>
          <a:xfrm>
            <a:off x="3140527" y="643467"/>
            <a:ext cx="5910946" cy="5571066"/>
          </a:xfrm>
          <a:prstGeom prst="rect">
            <a:avLst/>
          </a:prstGeom>
        </p:spPr>
      </p:pic>
    </p:spTree>
    <p:extLst>
      <p:ext uri="{BB962C8B-B14F-4D97-AF65-F5344CB8AC3E}">
        <p14:creationId xmlns:p14="http://schemas.microsoft.com/office/powerpoint/2010/main" val="187583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67EC66-87A5-41B3-7E0E-51634C09AB2C}"/>
              </a:ext>
            </a:extLst>
          </p:cNvPr>
          <p:cNvPicPr>
            <a:picLocks noChangeAspect="1"/>
          </p:cNvPicPr>
          <p:nvPr/>
        </p:nvPicPr>
        <p:blipFill rotWithShape="1">
          <a:blip r:embed="rId2"/>
          <a:srcRect r="32147" b="1"/>
          <a:stretch/>
        </p:blipFill>
        <p:spPr>
          <a:xfrm>
            <a:off x="643467" y="746671"/>
            <a:ext cx="5294716" cy="5364655"/>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F486A8D-457E-1056-41FC-729588A28CB1}"/>
              </a:ext>
            </a:extLst>
          </p:cNvPr>
          <p:cNvPicPr>
            <a:picLocks noChangeAspect="1"/>
          </p:cNvPicPr>
          <p:nvPr/>
        </p:nvPicPr>
        <p:blipFill rotWithShape="1">
          <a:blip r:embed="rId3"/>
          <a:srcRect l="2856" r="21065" b="-1"/>
          <a:stretch/>
        </p:blipFill>
        <p:spPr>
          <a:xfrm>
            <a:off x="6253817" y="749567"/>
            <a:ext cx="5294715" cy="5358865"/>
          </a:xfrm>
          <a:prstGeom prst="rect">
            <a:avLst/>
          </a:prstGeom>
        </p:spPr>
      </p:pic>
    </p:spTree>
    <p:extLst>
      <p:ext uri="{BB962C8B-B14F-4D97-AF65-F5344CB8AC3E}">
        <p14:creationId xmlns:p14="http://schemas.microsoft.com/office/powerpoint/2010/main" val="399250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A40E4BA-B000-81BF-4544-003C373AA5C2}"/>
              </a:ext>
            </a:extLst>
          </p:cNvPr>
          <p:cNvPicPr>
            <a:picLocks noChangeAspect="1"/>
          </p:cNvPicPr>
          <p:nvPr/>
        </p:nvPicPr>
        <p:blipFill>
          <a:blip r:embed="rId2"/>
          <a:stretch>
            <a:fillRect/>
          </a:stretch>
        </p:blipFill>
        <p:spPr>
          <a:xfrm>
            <a:off x="643467" y="2403148"/>
            <a:ext cx="5294716" cy="2051702"/>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FD37F19-A86F-6A2B-12E1-F3A4837DDA0C}"/>
              </a:ext>
            </a:extLst>
          </p:cNvPr>
          <p:cNvPicPr>
            <a:picLocks noChangeAspect="1"/>
          </p:cNvPicPr>
          <p:nvPr/>
        </p:nvPicPr>
        <p:blipFill>
          <a:blip r:embed="rId3"/>
          <a:stretch>
            <a:fillRect/>
          </a:stretch>
        </p:blipFill>
        <p:spPr>
          <a:xfrm>
            <a:off x="6253817" y="2052374"/>
            <a:ext cx="5294715" cy="2753251"/>
          </a:xfrm>
          <a:prstGeom prst="rect">
            <a:avLst/>
          </a:prstGeom>
        </p:spPr>
      </p:pic>
    </p:spTree>
    <p:extLst>
      <p:ext uri="{BB962C8B-B14F-4D97-AF65-F5344CB8AC3E}">
        <p14:creationId xmlns:p14="http://schemas.microsoft.com/office/powerpoint/2010/main" val="198437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43FCA-66A9-4C2D-6C97-5E403C1A034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dirty="0">
                <a:solidFill>
                  <a:schemeClr val="tx1"/>
                </a:solidFill>
                <a:latin typeface="Times New Roman" panose="02020603050405020304" pitchFamily="18" charset="0"/>
                <a:cs typeface="Times New Roman" panose="02020603050405020304" pitchFamily="18" charset="0"/>
              </a:rPr>
              <a:t>Algorithms</a:t>
            </a:r>
            <a:r>
              <a:rPr lang="en-US" sz="6600" kern="1200" dirty="0">
                <a:solidFill>
                  <a:schemeClr val="tx1"/>
                </a:solidFill>
                <a:latin typeface="Times New Roman" panose="02020603050405020304" pitchFamily="18" charset="0"/>
                <a:cs typeface="Times New Roman" panose="02020603050405020304" pitchFamily="18" charset="0"/>
              </a:rPr>
              <a:t> </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BFC1FDB-300B-5A75-9062-CC07417D2A0B}"/>
              </a:ext>
            </a:extLst>
          </p:cNvPr>
          <p:cNvGraphicFramePr>
            <a:graphicFrameLocks noGrp="1"/>
          </p:cNvGraphicFramePr>
          <p:nvPr>
            <p:ph idx="1"/>
            <p:extLst>
              <p:ext uri="{D42A27DB-BD31-4B8C-83A1-F6EECF244321}">
                <p14:modId xmlns:p14="http://schemas.microsoft.com/office/powerpoint/2010/main" val="2871094257"/>
              </p:ext>
            </p:extLst>
          </p:nvPr>
        </p:nvGraphicFramePr>
        <p:xfrm>
          <a:off x="320040" y="2673277"/>
          <a:ext cx="11548875" cy="3506744"/>
        </p:xfrm>
        <a:graphic>
          <a:graphicData uri="http://schemas.openxmlformats.org/drawingml/2006/table">
            <a:tbl>
              <a:tblPr firstRow="1" bandRow="1">
                <a:tableStyleId>{5C22544A-7EE6-4342-B048-85BDC9FD1C3A}</a:tableStyleId>
              </a:tblPr>
              <a:tblGrid>
                <a:gridCol w="2022222">
                  <a:extLst>
                    <a:ext uri="{9D8B030D-6E8A-4147-A177-3AD203B41FA5}">
                      <a16:colId xmlns:a16="http://schemas.microsoft.com/office/drawing/2014/main" val="2349379705"/>
                    </a:ext>
                  </a:extLst>
                </a:gridCol>
                <a:gridCol w="2353414">
                  <a:extLst>
                    <a:ext uri="{9D8B030D-6E8A-4147-A177-3AD203B41FA5}">
                      <a16:colId xmlns:a16="http://schemas.microsoft.com/office/drawing/2014/main" val="2451967861"/>
                    </a:ext>
                  </a:extLst>
                </a:gridCol>
                <a:gridCol w="1827403">
                  <a:extLst>
                    <a:ext uri="{9D8B030D-6E8A-4147-A177-3AD203B41FA5}">
                      <a16:colId xmlns:a16="http://schemas.microsoft.com/office/drawing/2014/main" val="3009116108"/>
                    </a:ext>
                  </a:extLst>
                </a:gridCol>
                <a:gridCol w="2080668">
                  <a:extLst>
                    <a:ext uri="{9D8B030D-6E8A-4147-A177-3AD203B41FA5}">
                      <a16:colId xmlns:a16="http://schemas.microsoft.com/office/drawing/2014/main" val="2653659003"/>
                    </a:ext>
                  </a:extLst>
                </a:gridCol>
                <a:gridCol w="1807921">
                  <a:extLst>
                    <a:ext uri="{9D8B030D-6E8A-4147-A177-3AD203B41FA5}">
                      <a16:colId xmlns:a16="http://schemas.microsoft.com/office/drawing/2014/main" val="3488936082"/>
                    </a:ext>
                  </a:extLst>
                </a:gridCol>
                <a:gridCol w="1457247">
                  <a:extLst>
                    <a:ext uri="{9D8B030D-6E8A-4147-A177-3AD203B41FA5}">
                      <a16:colId xmlns:a16="http://schemas.microsoft.com/office/drawing/2014/main" val="760740166"/>
                    </a:ext>
                  </a:extLst>
                </a:gridCol>
              </a:tblGrid>
              <a:tr h="1037996">
                <a:tc>
                  <a:txBody>
                    <a:bodyPr/>
                    <a:lstStyle/>
                    <a:p>
                      <a:r>
                        <a:rPr lang="en-US" sz="2800"/>
                        <a:t>Metrics</a:t>
                      </a:r>
                    </a:p>
                  </a:txBody>
                  <a:tcPr marL="140270" marR="140270" marT="70135" marB="70135"/>
                </a:tc>
                <a:tc>
                  <a:txBody>
                    <a:bodyPr/>
                    <a:lstStyle/>
                    <a:p>
                      <a:r>
                        <a:rPr lang="en-US" sz="2800"/>
                        <a:t>Logistic  Regression </a:t>
                      </a:r>
                    </a:p>
                  </a:txBody>
                  <a:tcPr marL="140270" marR="140270" marT="70135" marB="70135"/>
                </a:tc>
                <a:tc>
                  <a:txBody>
                    <a:bodyPr/>
                    <a:lstStyle/>
                    <a:p>
                      <a:r>
                        <a:rPr lang="en-US" sz="2800"/>
                        <a:t>Decision Tree</a:t>
                      </a:r>
                    </a:p>
                  </a:txBody>
                  <a:tcPr marL="140270" marR="140270" marT="70135" marB="70135"/>
                </a:tc>
                <a:tc>
                  <a:txBody>
                    <a:bodyPr/>
                    <a:lstStyle/>
                    <a:p>
                      <a:r>
                        <a:rPr lang="en-US" sz="2800"/>
                        <a:t>K-Nearest Neighbors</a:t>
                      </a:r>
                    </a:p>
                  </a:txBody>
                  <a:tcPr marL="140270" marR="140270" marT="70135" marB="70135"/>
                </a:tc>
                <a:tc>
                  <a:txBody>
                    <a:bodyPr/>
                    <a:lstStyle/>
                    <a:p>
                      <a:r>
                        <a:rPr lang="en-US" sz="2800"/>
                        <a:t>Random Forest</a:t>
                      </a:r>
                    </a:p>
                  </a:txBody>
                  <a:tcPr marL="140270" marR="140270" marT="70135" marB="70135"/>
                </a:tc>
                <a:tc>
                  <a:txBody>
                    <a:bodyPr/>
                    <a:lstStyle/>
                    <a:p>
                      <a:r>
                        <a:rPr lang="en-US" sz="2800"/>
                        <a:t>Naïve Bayes</a:t>
                      </a:r>
                    </a:p>
                  </a:txBody>
                  <a:tcPr marL="140270" marR="140270" marT="70135" marB="70135"/>
                </a:tc>
                <a:extLst>
                  <a:ext uri="{0D108BD9-81ED-4DB2-BD59-A6C34878D82A}">
                    <a16:rowId xmlns:a16="http://schemas.microsoft.com/office/drawing/2014/main" val="1483266425"/>
                  </a:ext>
                </a:extLst>
              </a:tr>
              <a:tr h="617187">
                <a:tc>
                  <a:txBody>
                    <a:bodyPr/>
                    <a:lstStyle/>
                    <a:p>
                      <a:r>
                        <a:rPr lang="en-US" sz="2800"/>
                        <a:t>Accuracy</a:t>
                      </a:r>
                    </a:p>
                  </a:txBody>
                  <a:tcPr marL="140270" marR="140270" marT="70135" marB="70135"/>
                </a:tc>
                <a:tc>
                  <a:txBody>
                    <a:bodyPr/>
                    <a:lstStyle/>
                    <a:p>
                      <a:r>
                        <a:rPr lang="en-US" sz="2800"/>
                        <a:t>95</a:t>
                      </a:r>
                    </a:p>
                  </a:txBody>
                  <a:tcPr marL="140270" marR="140270" marT="70135" marB="70135"/>
                </a:tc>
                <a:tc>
                  <a:txBody>
                    <a:bodyPr/>
                    <a:lstStyle/>
                    <a:p>
                      <a:r>
                        <a:rPr lang="en-US" sz="2800"/>
                        <a:t>85</a:t>
                      </a:r>
                    </a:p>
                  </a:txBody>
                  <a:tcPr marL="140270" marR="140270" marT="70135" marB="70135"/>
                </a:tc>
                <a:tc>
                  <a:txBody>
                    <a:bodyPr/>
                    <a:lstStyle/>
                    <a:p>
                      <a:r>
                        <a:rPr lang="en-US" sz="2800"/>
                        <a:t>75</a:t>
                      </a:r>
                    </a:p>
                  </a:txBody>
                  <a:tcPr marL="140270" marR="140270" marT="70135" marB="70135"/>
                </a:tc>
                <a:tc>
                  <a:txBody>
                    <a:bodyPr/>
                    <a:lstStyle/>
                    <a:p>
                      <a:r>
                        <a:rPr lang="en-US" sz="2800"/>
                        <a:t>92</a:t>
                      </a:r>
                    </a:p>
                  </a:txBody>
                  <a:tcPr marL="140270" marR="140270" marT="70135" marB="70135"/>
                </a:tc>
                <a:tc>
                  <a:txBody>
                    <a:bodyPr/>
                    <a:lstStyle/>
                    <a:p>
                      <a:r>
                        <a:rPr lang="en-US" sz="2800"/>
                        <a:t>96</a:t>
                      </a:r>
                    </a:p>
                  </a:txBody>
                  <a:tcPr marL="140270" marR="140270" marT="70135" marB="70135"/>
                </a:tc>
                <a:extLst>
                  <a:ext uri="{0D108BD9-81ED-4DB2-BD59-A6C34878D82A}">
                    <a16:rowId xmlns:a16="http://schemas.microsoft.com/office/drawing/2014/main" val="1331035820"/>
                  </a:ext>
                </a:extLst>
              </a:tr>
              <a:tr h="617187">
                <a:tc>
                  <a:txBody>
                    <a:bodyPr/>
                    <a:lstStyle/>
                    <a:p>
                      <a:r>
                        <a:rPr lang="en-US" sz="2800"/>
                        <a:t>Precision </a:t>
                      </a:r>
                    </a:p>
                  </a:txBody>
                  <a:tcPr marL="140270" marR="140270" marT="70135" marB="70135"/>
                </a:tc>
                <a:tc>
                  <a:txBody>
                    <a:bodyPr/>
                    <a:lstStyle/>
                    <a:p>
                      <a:r>
                        <a:rPr lang="en-US" sz="2800"/>
                        <a:t>95</a:t>
                      </a:r>
                    </a:p>
                  </a:txBody>
                  <a:tcPr marL="140270" marR="140270" marT="70135" marB="70135"/>
                </a:tc>
                <a:tc>
                  <a:txBody>
                    <a:bodyPr/>
                    <a:lstStyle/>
                    <a:p>
                      <a:r>
                        <a:rPr lang="en-US" sz="2800"/>
                        <a:t>83</a:t>
                      </a:r>
                    </a:p>
                  </a:txBody>
                  <a:tcPr marL="140270" marR="140270" marT="70135" marB="70135"/>
                </a:tc>
                <a:tc>
                  <a:txBody>
                    <a:bodyPr/>
                    <a:lstStyle/>
                    <a:p>
                      <a:r>
                        <a:rPr lang="en-US" sz="2800"/>
                        <a:t>66</a:t>
                      </a:r>
                    </a:p>
                  </a:txBody>
                  <a:tcPr marL="140270" marR="140270" marT="70135" marB="70135"/>
                </a:tc>
                <a:tc>
                  <a:txBody>
                    <a:bodyPr/>
                    <a:lstStyle/>
                    <a:p>
                      <a:r>
                        <a:rPr lang="en-US" sz="2800"/>
                        <a:t>91</a:t>
                      </a:r>
                    </a:p>
                  </a:txBody>
                  <a:tcPr marL="140270" marR="140270" marT="70135" marB="70135"/>
                </a:tc>
                <a:tc>
                  <a:txBody>
                    <a:bodyPr/>
                    <a:lstStyle/>
                    <a:p>
                      <a:r>
                        <a:rPr lang="en-US" sz="2800"/>
                        <a:t>97</a:t>
                      </a:r>
                    </a:p>
                  </a:txBody>
                  <a:tcPr marL="140270" marR="140270" marT="70135" marB="70135"/>
                </a:tc>
                <a:extLst>
                  <a:ext uri="{0D108BD9-81ED-4DB2-BD59-A6C34878D82A}">
                    <a16:rowId xmlns:a16="http://schemas.microsoft.com/office/drawing/2014/main" val="3349878477"/>
                  </a:ext>
                </a:extLst>
              </a:tr>
              <a:tr h="617187">
                <a:tc>
                  <a:txBody>
                    <a:bodyPr/>
                    <a:lstStyle/>
                    <a:p>
                      <a:r>
                        <a:rPr lang="en-US" sz="2800"/>
                        <a:t>Recall</a:t>
                      </a:r>
                    </a:p>
                  </a:txBody>
                  <a:tcPr marL="140270" marR="140270" marT="70135" marB="70135"/>
                </a:tc>
                <a:tc>
                  <a:txBody>
                    <a:bodyPr/>
                    <a:lstStyle/>
                    <a:p>
                      <a:r>
                        <a:rPr lang="en-US" sz="2800"/>
                        <a:t>95</a:t>
                      </a:r>
                    </a:p>
                  </a:txBody>
                  <a:tcPr marL="140270" marR="140270" marT="70135" marB="70135"/>
                </a:tc>
                <a:tc>
                  <a:txBody>
                    <a:bodyPr/>
                    <a:lstStyle/>
                    <a:p>
                      <a:r>
                        <a:rPr lang="en-US" sz="2800"/>
                        <a:t>85</a:t>
                      </a:r>
                    </a:p>
                  </a:txBody>
                  <a:tcPr marL="140270" marR="140270" marT="70135" marB="70135"/>
                </a:tc>
                <a:tc>
                  <a:txBody>
                    <a:bodyPr/>
                    <a:lstStyle/>
                    <a:p>
                      <a:r>
                        <a:rPr lang="en-US" sz="2800"/>
                        <a:t>75</a:t>
                      </a:r>
                    </a:p>
                  </a:txBody>
                  <a:tcPr marL="140270" marR="140270" marT="70135" marB="70135"/>
                </a:tc>
                <a:tc>
                  <a:txBody>
                    <a:bodyPr/>
                    <a:lstStyle/>
                    <a:p>
                      <a:r>
                        <a:rPr lang="en-US" sz="2800"/>
                        <a:t>92</a:t>
                      </a:r>
                    </a:p>
                  </a:txBody>
                  <a:tcPr marL="140270" marR="140270" marT="70135" marB="70135"/>
                </a:tc>
                <a:tc>
                  <a:txBody>
                    <a:bodyPr/>
                    <a:lstStyle/>
                    <a:p>
                      <a:r>
                        <a:rPr lang="en-US" sz="2800"/>
                        <a:t>96</a:t>
                      </a:r>
                    </a:p>
                  </a:txBody>
                  <a:tcPr marL="140270" marR="140270" marT="70135" marB="70135"/>
                </a:tc>
                <a:extLst>
                  <a:ext uri="{0D108BD9-81ED-4DB2-BD59-A6C34878D82A}">
                    <a16:rowId xmlns:a16="http://schemas.microsoft.com/office/drawing/2014/main" val="230176706"/>
                  </a:ext>
                </a:extLst>
              </a:tr>
              <a:tr h="617187">
                <a:tc>
                  <a:txBody>
                    <a:bodyPr/>
                    <a:lstStyle/>
                    <a:p>
                      <a:r>
                        <a:rPr lang="en-US" sz="2800"/>
                        <a:t>F1 Score</a:t>
                      </a:r>
                    </a:p>
                  </a:txBody>
                  <a:tcPr marL="140270" marR="140270" marT="70135" marB="70135"/>
                </a:tc>
                <a:tc>
                  <a:txBody>
                    <a:bodyPr/>
                    <a:lstStyle/>
                    <a:p>
                      <a:r>
                        <a:rPr lang="en-US" sz="2800"/>
                        <a:t>94</a:t>
                      </a:r>
                    </a:p>
                  </a:txBody>
                  <a:tcPr marL="140270" marR="140270" marT="70135" marB="70135"/>
                </a:tc>
                <a:tc>
                  <a:txBody>
                    <a:bodyPr/>
                    <a:lstStyle/>
                    <a:p>
                      <a:r>
                        <a:rPr lang="en-US" sz="2800"/>
                        <a:t>82</a:t>
                      </a:r>
                    </a:p>
                  </a:txBody>
                  <a:tcPr marL="140270" marR="140270" marT="70135" marB="70135"/>
                </a:tc>
                <a:tc>
                  <a:txBody>
                    <a:bodyPr/>
                    <a:lstStyle/>
                    <a:p>
                      <a:r>
                        <a:rPr lang="en-US" sz="2800"/>
                        <a:t>69</a:t>
                      </a:r>
                    </a:p>
                  </a:txBody>
                  <a:tcPr marL="140270" marR="140270" marT="70135" marB="70135"/>
                </a:tc>
                <a:tc>
                  <a:txBody>
                    <a:bodyPr/>
                    <a:lstStyle/>
                    <a:p>
                      <a:r>
                        <a:rPr lang="en-US" sz="2800"/>
                        <a:t>87</a:t>
                      </a:r>
                    </a:p>
                  </a:txBody>
                  <a:tcPr marL="140270" marR="140270" marT="70135" marB="70135"/>
                </a:tc>
                <a:tc>
                  <a:txBody>
                    <a:bodyPr/>
                    <a:lstStyle/>
                    <a:p>
                      <a:r>
                        <a:rPr lang="en-US" sz="2800"/>
                        <a:t>96</a:t>
                      </a:r>
                    </a:p>
                  </a:txBody>
                  <a:tcPr marL="140270" marR="140270" marT="70135" marB="70135"/>
                </a:tc>
                <a:extLst>
                  <a:ext uri="{0D108BD9-81ED-4DB2-BD59-A6C34878D82A}">
                    <a16:rowId xmlns:a16="http://schemas.microsoft.com/office/drawing/2014/main" val="1148896274"/>
                  </a:ext>
                </a:extLst>
              </a:tr>
            </a:tbl>
          </a:graphicData>
        </a:graphic>
      </p:graphicFrame>
    </p:spTree>
    <p:extLst>
      <p:ext uri="{BB962C8B-B14F-4D97-AF65-F5344CB8AC3E}">
        <p14:creationId xmlns:p14="http://schemas.microsoft.com/office/powerpoint/2010/main" val="375960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575</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Roboto</vt:lpstr>
      <vt:lpstr>Times New Roman</vt:lpstr>
      <vt:lpstr>Office Theme</vt:lpstr>
      <vt:lpstr>Migraine Dataset </vt:lpstr>
      <vt:lpstr>Content</vt:lpstr>
      <vt:lpstr>Introduction </vt:lpstr>
      <vt:lpstr>Assumptions </vt:lpstr>
      <vt:lpstr>EDA</vt:lpstr>
      <vt:lpstr>PowerPoint Presentation</vt:lpstr>
      <vt:lpstr>PowerPoint Presentation</vt:lpstr>
      <vt:lpstr>PowerPoint Presentation</vt:lpstr>
      <vt:lpstr>Algorithms </vt:lpstr>
      <vt:lpstr>PowerPoint Presentation</vt:lpstr>
      <vt:lpstr>PowerPoint Presentation</vt:lpstr>
      <vt:lpstr>PowerPoint Presentation</vt:lpstr>
      <vt:lpstr>Challenges / Solution</vt:lpstr>
      <vt:lpstr>Conclusion </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Migraine Dataset </dc:title>
  <dc:creator>Rapolu, Ujwala</dc:creator>
  <cp:lastModifiedBy>Rapolu, Ujwala</cp:lastModifiedBy>
  <cp:revision>2</cp:revision>
  <dcterms:created xsi:type="dcterms:W3CDTF">2023-12-05T17:47:46Z</dcterms:created>
  <dcterms:modified xsi:type="dcterms:W3CDTF">2023-12-05T20:07:46Z</dcterms:modified>
</cp:coreProperties>
</file>