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78" r:id="rId5"/>
    <p:sldId id="285" r:id="rId6"/>
    <p:sldId id="286" r:id="rId7"/>
    <p:sldId id="279" r:id="rId8"/>
    <p:sldId id="293" r:id="rId9"/>
    <p:sldId id="294" r:id="rId10"/>
    <p:sldId id="295" r:id="rId11"/>
    <p:sldId id="296" r:id="rId12"/>
    <p:sldId id="297" r:id="rId13"/>
    <p:sldId id="298" r:id="rId14"/>
    <p:sldId id="303" r:id="rId15"/>
    <p:sldId id="304" r:id="rId16"/>
    <p:sldId id="302" r:id="rId17"/>
    <p:sldId id="299" r:id="rId18"/>
    <p:sldId id="301" r:id="rId19"/>
    <p:sldId id="29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31D39-8211-418F-83DE-4900FA374A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F9B5F6-0BDF-4BE4-80FE-A1701D0444F5}">
      <dgm:prSet/>
      <dgm:spPr/>
      <dgm:t>
        <a:bodyPr/>
        <a:lstStyle/>
        <a:p>
          <a:r>
            <a:rPr lang="en-US"/>
            <a:t>Xiaomi has captured Maximum market; main reason can be they are cheaper than Samsung</a:t>
          </a:r>
        </a:p>
      </dgm:t>
    </dgm:pt>
    <dgm:pt modelId="{735A8D3E-9A41-403B-977B-8DA86DBBFF01}" type="parTrans" cxnId="{7F3E49FF-289A-4AE4-AA20-1D73C5489A3D}">
      <dgm:prSet/>
      <dgm:spPr/>
      <dgm:t>
        <a:bodyPr/>
        <a:lstStyle/>
        <a:p>
          <a:endParaRPr lang="en-US"/>
        </a:p>
      </dgm:t>
    </dgm:pt>
    <dgm:pt modelId="{23F63802-E376-4242-AA05-189EF37082AD}" type="sibTrans" cxnId="{7F3E49FF-289A-4AE4-AA20-1D73C5489A3D}">
      <dgm:prSet/>
      <dgm:spPr/>
      <dgm:t>
        <a:bodyPr/>
        <a:lstStyle/>
        <a:p>
          <a:endParaRPr lang="en-US"/>
        </a:p>
      </dgm:t>
    </dgm:pt>
    <dgm:pt modelId="{B5E67E23-3976-40DF-BA71-9AF3B3F64B38}">
      <dgm:prSet/>
      <dgm:spPr/>
      <dgm:t>
        <a:bodyPr/>
        <a:lstStyle/>
        <a:p>
          <a:r>
            <a:rPr lang="en-US"/>
            <a:t>Samsung and Huawei are making their way to become top but if Samsung wants to beat Xiaomi, it needs to find a way to reduce cost</a:t>
          </a:r>
        </a:p>
      </dgm:t>
    </dgm:pt>
    <dgm:pt modelId="{FC2683E4-64D4-4C33-AF9E-DED013864CB6}" type="parTrans" cxnId="{CC1CABC9-C5AE-4480-AE7C-B843E46AE994}">
      <dgm:prSet/>
      <dgm:spPr/>
      <dgm:t>
        <a:bodyPr/>
        <a:lstStyle/>
        <a:p>
          <a:endParaRPr lang="en-US"/>
        </a:p>
      </dgm:t>
    </dgm:pt>
    <dgm:pt modelId="{B549807E-0A11-44C8-8C87-F7DB087EDA32}" type="sibTrans" cxnId="{CC1CABC9-C5AE-4480-AE7C-B843E46AE994}">
      <dgm:prSet/>
      <dgm:spPr/>
      <dgm:t>
        <a:bodyPr/>
        <a:lstStyle/>
        <a:p>
          <a:endParaRPr lang="en-US"/>
        </a:p>
      </dgm:t>
    </dgm:pt>
    <dgm:pt modelId="{DCA96287-1399-4CCA-8CA4-41CC2F0451C5}">
      <dgm:prSet/>
      <dgm:spPr/>
      <dgm:t>
        <a:bodyPr/>
        <a:lstStyle/>
        <a:p>
          <a:r>
            <a:rPr lang="en-US"/>
            <a:t>Brands like OPPO and Vivo need to produce a unique technology at the same time sell at a comparable price as Xiaomi to capture more customers </a:t>
          </a:r>
        </a:p>
      </dgm:t>
    </dgm:pt>
    <dgm:pt modelId="{3CE769A6-A679-4DB7-967D-AA8B3FB26592}" type="parTrans" cxnId="{3EB1FC59-7429-472F-8816-69489CA9A96D}">
      <dgm:prSet/>
      <dgm:spPr/>
      <dgm:t>
        <a:bodyPr/>
        <a:lstStyle/>
        <a:p>
          <a:endParaRPr lang="en-US"/>
        </a:p>
      </dgm:t>
    </dgm:pt>
    <dgm:pt modelId="{1AEDC841-3F57-4FC0-AFB5-1A067BDE05CA}" type="sibTrans" cxnId="{3EB1FC59-7429-472F-8816-69489CA9A96D}">
      <dgm:prSet/>
      <dgm:spPr/>
      <dgm:t>
        <a:bodyPr/>
        <a:lstStyle/>
        <a:p>
          <a:endParaRPr lang="en-US"/>
        </a:p>
      </dgm:t>
    </dgm:pt>
    <dgm:pt modelId="{BC1C42B5-39A8-43D1-B101-6BB77B85FC17}">
      <dgm:prSet/>
      <dgm:spPr/>
      <dgm:t>
        <a:bodyPr/>
        <a:lstStyle/>
        <a:p>
          <a:r>
            <a:rPr lang="en-US"/>
            <a:t>AndhraPradesh has a greater number of device</a:t>
          </a:r>
        </a:p>
      </dgm:t>
    </dgm:pt>
    <dgm:pt modelId="{4CF9D1ED-211E-44AE-A90D-DC5203BB0F09}" type="parTrans" cxnId="{8489EBA1-501C-47BA-A49E-0CAEFCA902CA}">
      <dgm:prSet/>
      <dgm:spPr/>
      <dgm:t>
        <a:bodyPr/>
        <a:lstStyle/>
        <a:p>
          <a:endParaRPr lang="en-US"/>
        </a:p>
      </dgm:t>
    </dgm:pt>
    <dgm:pt modelId="{C728CA15-BBB8-4314-8929-142434863B1A}" type="sibTrans" cxnId="{8489EBA1-501C-47BA-A49E-0CAEFCA902CA}">
      <dgm:prSet/>
      <dgm:spPr/>
      <dgm:t>
        <a:bodyPr/>
        <a:lstStyle/>
        <a:p>
          <a:endParaRPr lang="en-US"/>
        </a:p>
      </dgm:t>
    </dgm:pt>
    <dgm:pt modelId="{006D3473-2E37-49DF-B50D-560FDA46E7BA}">
      <dgm:prSet/>
      <dgm:spPr/>
      <dgm:t>
        <a:bodyPr/>
        <a:lstStyle/>
        <a:p>
          <a:r>
            <a:rPr lang="en-US"/>
            <a:t>Number of Male user are more compared to Female users in all the states</a:t>
          </a:r>
        </a:p>
      </dgm:t>
    </dgm:pt>
    <dgm:pt modelId="{21F32DCB-E362-4470-AE1E-605AA543AC7E}" type="parTrans" cxnId="{0CF80BF0-2234-432D-9DBE-D56F789242BD}">
      <dgm:prSet/>
      <dgm:spPr/>
      <dgm:t>
        <a:bodyPr/>
        <a:lstStyle/>
        <a:p>
          <a:endParaRPr lang="en-US"/>
        </a:p>
      </dgm:t>
    </dgm:pt>
    <dgm:pt modelId="{AC818C9E-B2F0-4042-A688-91F43C9A700F}" type="sibTrans" cxnId="{0CF80BF0-2234-432D-9DBE-D56F789242BD}">
      <dgm:prSet/>
      <dgm:spPr/>
      <dgm:t>
        <a:bodyPr/>
        <a:lstStyle/>
        <a:p>
          <a:endParaRPr lang="en-US"/>
        </a:p>
      </dgm:t>
    </dgm:pt>
    <dgm:pt modelId="{A01DD3BD-2570-4B0F-BA1C-EE73996ECFEA}">
      <dgm:prSet/>
      <dgm:spPr/>
      <dgm:t>
        <a:bodyPr/>
        <a:lstStyle/>
        <a:p>
          <a:r>
            <a:rPr lang="en-US"/>
            <a:t>In the state Himachal Pradesh and Andaman and Nicobar users for the mobiles are in the same age group of 23 to 32 and 22 to28 respectively</a:t>
          </a:r>
        </a:p>
      </dgm:t>
    </dgm:pt>
    <dgm:pt modelId="{9729D0AA-C7D3-4EBE-A119-3BFF80B2D5C4}" type="parTrans" cxnId="{8EEE21B6-F3A0-4F8B-9EC0-C905D27D2DCF}">
      <dgm:prSet/>
      <dgm:spPr/>
      <dgm:t>
        <a:bodyPr/>
        <a:lstStyle/>
        <a:p>
          <a:endParaRPr lang="en-US"/>
        </a:p>
      </dgm:t>
    </dgm:pt>
    <dgm:pt modelId="{BCE6B76E-8CB2-4E1C-8D1F-44D107C82D20}" type="sibTrans" cxnId="{8EEE21B6-F3A0-4F8B-9EC0-C905D27D2DCF}">
      <dgm:prSet/>
      <dgm:spPr/>
      <dgm:t>
        <a:bodyPr/>
        <a:lstStyle/>
        <a:p>
          <a:endParaRPr lang="en-US"/>
        </a:p>
      </dgm:t>
    </dgm:pt>
    <dgm:pt modelId="{26AB1325-A649-44DA-9F01-1DF45453206C}">
      <dgm:prSet/>
      <dgm:spPr/>
      <dgm:t>
        <a:bodyPr/>
        <a:lstStyle/>
        <a:p>
          <a:r>
            <a:rPr lang="en-US"/>
            <a:t>Whereas there is a huge variation of mobile usage between male and female in state Mizoram, AndhraPrasedh, Meghalaya, Pondicherry</a:t>
          </a:r>
        </a:p>
      </dgm:t>
    </dgm:pt>
    <dgm:pt modelId="{F2F35514-CCF9-4330-91CD-6642DFC87752}" type="parTrans" cxnId="{C39D3035-740C-4879-A77D-4D5B5D46CAE6}">
      <dgm:prSet/>
      <dgm:spPr/>
      <dgm:t>
        <a:bodyPr/>
        <a:lstStyle/>
        <a:p>
          <a:endParaRPr lang="en-US"/>
        </a:p>
      </dgm:t>
    </dgm:pt>
    <dgm:pt modelId="{D27D59F1-2052-44CA-BA92-70BAC442DE9C}" type="sibTrans" cxnId="{C39D3035-740C-4879-A77D-4D5B5D46CAE6}">
      <dgm:prSet/>
      <dgm:spPr/>
      <dgm:t>
        <a:bodyPr/>
        <a:lstStyle/>
        <a:p>
          <a:endParaRPr lang="en-US"/>
        </a:p>
      </dgm:t>
    </dgm:pt>
    <dgm:pt modelId="{653A070A-3E28-424D-BE87-144D40B81DC5}">
      <dgm:prSet/>
      <dgm:spPr/>
      <dgm:t>
        <a:bodyPr/>
        <a:lstStyle/>
        <a:p>
          <a:r>
            <a:rPr lang="en-US"/>
            <a:t>Redmi, Galaxy models from Xiomi and Samsung are the most used models</a:t>
          </a:r>
        </a:p>
      </dgm:t>
    </dgm:pt>
    <dgm:pt modelId="{3B3885AB-68D7-413E-AB91-FCB94629FAA1}" type="parTrans" cxnId="{EB04B16C-D5F6-4465-B94B-B81EF69116A2}">
      <dgm:prSet/>
      <dgm:spPr/>
      <dgm:t>
        <a:bodyPr/>
        <a:lstStyle/>
        <a:p>
          <a:endParaRPr lang="en-US"/>
        </a:p>
      </dgm:t>
    </dgm:pt>
    <dgm:pt modelId="{CD91F5A2-E37C-4513-92C3-5BD2DE7994E7}" type="sibTrans" cxnId="{EB04B16C-D5F6-4465-B94B-B81EF69116A2}">
      <dgm:prSet/>
      <dgm:spPr/>
      <dgm:t>
        <a:bodyPr/>
        <a:lstStyle/>
        <a:p>
          <a:endParaRPr lang="en-US"/>
        </a:p>
      </dgm:t>
    </dgm:pt>
    <dgm:pt modelId="{80D7471D-615B-49D4-82D7-ED6BE3C26925}">
      <dgm:prSet/>
      <dgm:spPr/>
      <dgm:t>
        <a:bodyPr/>
        <a:lstStyle/>
        <a:p>
          <a:r>
            <a:rPr lang="en-US"/>
            <a:t>Peak usage of devices is observed at 10 and 20 hours</a:t>
          </a:r>
        </a:p>
      </dgm:t>
    </dgm:pt>
    <dgm:pt modelId="{CE8458E3-BB2F-4CEA-A2B8-71D742D406C5}" type="parTrans" cxnId="{76FADFC9-3499-41F0-AB6A-B208A4B8FE5D}">
      <dgm:prSet/>
      <dgm:spPr/>
      <dgm:t>
        <a:bodyPr/>
        <a:lstStyle/>
        <a:p>
          <a:endParaRPr lang="en-US"/>
        </a:p>
      </dgm:t>
    </dgm:pt>
    <dgm:pt modelId="{F942A456-540F-4F4D-ADE7-31EA806125EC}" type="sibTrans" cxnId="{76FADFC9-3499-41F0-AB6A-B208A4B8FE5D}">
      <dgm:prSet/>
      <dgm:spPr/>
      <dgm:t>
        <a:bodyPr/>
        <a:lstStyle/>
        <a:p>
          <a:endParaRPr lang="en-US"/>
        </a:p>
      </dgm:t>
    </dgm:pt>
    <dgm:pt modelId="{7E4651A6-0981-4003-9D02-242A4A11EE83}">
      <dgm:prSet/>
      <dgm:spPr/>
      <dgm:t>
        <a:bodyPr/>
        <a:lstStyle/>
        <a:p>
          <a:r>
            <a:rPr lang="en-US"/>
            <a:t>Low usage of devices is observed at 3</a:t>
          </a:r>
        </a:p>
      </dgm:t>
    </dgm:pt>
    <dgm:pt modelId="{EF702AF2-A67E-432A-8077-7CC65D54C9A6}" type="parTrans" cxnId="{36F46D52-90B2-4255-AD2B-6022ED797EC4}">
      <dgm:prSet/>
      <dgm:spPr/>
      <dgm:t>
        <a:bodyPr/>
        <a:lstStyle/>
        <a:p>
          <a:endParaRPr lang="en-US"/>
        </a:p>
      </dgm:t>
    </dgm:pt>
    <dgm:pt modelId="{CFE91C0F-EFBB-4F7C-8B42-5226D8E1958E}" type="sibTrans" cxnId="{36F46D52-90B2-4255-AD2B-6022ED797EC4}">
      <dgm:prSet/>
      <dgm:spPr/>
      <dgm:t>
        <a:bodyPr/>
        <a:lstStyle/>
        <a:p>
          <a:endParaRPr lang="en-US"/>
        </a:p>
      </dgm:t>
    </dgm:pt>
    <dgm:pt modelId="{56565E0A-23A6-46DF-AFD1-C2B4A752D954}" type="pres">
      <dgm:prSet presAssocID="{F8331D39-8211-418F-83DE-4900FA374A50}" presName="diagram" presStyleCnt="0">
        <dgm:presLayoutVars>
          <dgm:dir/>
          <dgm:resizeHandles val="exact"/>
        </dgm:presLayoutVars>
      </dgm:prSet>
      <dgm:spPr/>
    </dgm:pt>
    <dgm:pt modelId="{F8F93301-C496-41D3-974D-6A45435833CD}" type="pres">
      <dgm:prSet presAssocID="{01F9B5F6-0BDF-4BE4-80FE-A1701D0444F5}" presName="node" presStyleLbl="node1" presStyleIdx="0" presStyleCnt="10">
        <dgm:presLayoutVars>
          <dgm:bulletEnabled val="1"/>
        </dgm:presLayoutVars>
      </dgm:prSet>
      <dgm:spPr/>
    </dgm:pt>
    <dgm:pt modelId="{2855B6FE-C5D4-41E5-A6DF-B61AC3D872E6}" type="pres">
      <dgm:prSet presAssocID="{23F63802-E376-4242-AA05-189EF37082AD}" presName="sibTrans" presStyleCnt="0"/>
      <dgm:spPr/>
    </dgm:pt>
    <dgm:pt modelId="{073753CA-FED1-4DB0-97B9-AD198438A2DE}" type="pres">
      <dgm:prSet presAssocID="{B5E67E23-3976-40DF-BA71-9AF3B3F64B38}" presName="node" presStyleLbl="node1" presStyleIdx="1" presStyleCnt="10">
        <dgm:presLayoutVars>
          <dgm:bulletEnabled val="1"/>
        </dgm:presLayoutVars>
      </dgm:prSet>
      <dgm:spPr/>
    </dgm:pt>
    <dgm:pt modelId="{A539921E-7F05-4FEF-A7B4-21C8F3DCF1AC}" type="pres">
      <dgm:prSet presAssocID="{B549807E-0A11-44C8-8C87-F7DB087EDA32}" presName="sibTrans" presStyleCnt="0"/>
      <dgm:spPr/>
    </dgm:pt>
    <dgm:pt modelId="{DB7BA8B0-2DF0-4CBF-A29F-A3DB9758EE6D}" type="pres">
      <dgm:prSet presAssocID="{DCA96287-1399-4CCA-8CA4-41CC2F0451C5}" presName="node" presStyleLbl="node1" presStyleIdx="2" presStyleCnt="10">
        <dgm:presLayoutVars>
          <dgm:bulletEnabled val="1"/>
        </dgm:presLayoutVars>
      </dgm:prSet>
      <dgm:spPr/>
    </dgm:pt>
    <dgm:pt modelId="{A9E7DC3D-68AC-4A3D-8379-6AF2DA7C5948}" type="pres">
      <dgm:prSet presAssocID="{1AEDC841-3F57-4FC0-AFB5-1A067BDE05CA}" presName="sibTrans" presStyleCnt="0"/>
      <dgm:spPr/>
    </dgm:pt>
    <dgm:pt modelId="{0C587BF9-F12F-40DF-9A81-7EBD7CDD3AC9}" type="pres">
      <dgm:prSet presAssocID="{BC1C42B5-39A8-43D1-B101-6BB77B85FC17}" presName="node" presStyleLbl="node1" presStyleIdx="3" presStyleCnt="10">
        <dgm:presLayoutVars>
          <dgm:bulletEnabled val="1"/>
        </dgm:presLayoutVars>
      </dgm:prSet>
      <dgm:spPr/>
    </dgm:pt>
    <dgm:pt modelId="{7E937D5F-C440-4221-9BE9-193EC03237E4}" type="pres">
      <dgm:prSet presAssocID="{C728CA15-BBB8-4314-8929-142434863B1A}" presName="sibTrans" presStyleCnt="0"/>
      <dgm:spPr/>
    </dgm:pt>
    <dgm:pt modelId="{D8A2B36D-1AFE-48CA-8621-A0AE556DB1F4}" type="pres">
      <dgm:prSet presAssocID="{006D3473-2E37-49DF-B50D-560FDA46E7BA}" presName="node" presStyleLbl="node1" presStyleIdx="4" presStyleCnt="10">
        <dgm:presLayoutVars>
          <dgm:bulletEnabled val="1"/>
        </dgm:presLayoutVars>
      </dgm:prSet>
      <dgm:spPr/>
    </dgm:pt>
    <dgm:pt modelId="{46C55C96-AD52-435D-8E26-92FED0EA7F25}" type="pres">
      <dgm:prSet presAssocID="{AC818C9E-B2F0-4042-A688-91F43C9A700F}" presName="sibTrans" presStyleCnt="0"/>
      <dgm:spPr/>
    </dgm:pt>
    <dgm:pt modelId="{0FEE3D00-3F70-4361-A0A8-8190F205C996}" type="pres">
      <dgm:prSet presAssocID="{A01DD3BD-2570-4B0F-BA1C-EE73996ECFEA}" presName="node" presStyleLbl="node1" presStyleIdx="5" presStyleCnt="10">
        <dgm:presLayoutVars>
          <dgm:bulletEnabled val="1"/>
        </dgm:presLayoutVars>
      </dgm:prSet>
      <dgm:spPr/>
    </dgm:pt>
    <dgm:pt modelId="{2D70F711-5B2A-48E4-95D3-41629819DE82}" type="pres">
      <dgm:prSet presAssocID="{BCE6B76E-8CB2-4E1C-8D1F-44D107C82D20}" presName="sibTrans" presStyleCnt="0"/>
      <dgm:spPr/>
    </dgm:pt>
    <dgm:pt modelId="{D89F9A98-027D-4800-A367-BEB60F2F7379}" type="pres">
      <dgm:prSet presAssocID="{26AB1325-A649-44DA-9F01-1DF45453206C}" presName="node" presStyleLbl="node1" presStyleIdx="6" presStyleCnt="10">
        <dgm:presLayoutVars>
          <dgm:bulletEnabled val="1"/>
        </dgm:presLayoutVars>
      </dgm:prSet>
      <dgm:spPr/>
    </dgm:pt>
    <dgm:pt modelId="{6339C387-FA12-4B95-A09B-AFE25FB6A8E3}" type="pres">
      <dgm:prSet presAssocID="{D27D59F1-2052-44CA-BA92-70BAC442DE9C}" presName="sibTrans" presStyleCnt="0"/>
      <dgm:spPr/>
    </dgm:pt>
    <dgm:pt modelId="{1B12A0FE-A3F6-445B-A620-ABBCE79D5D35}" type="pres">
      <dgm:prSet presAssocID="{653A070A-3E28-424D-BE87-144D40B81DC5}" presName="node" presStyleLbl="node1" presStyleIdx="7" presStyleCnt="10">
        <dgm:presLayoutVars>
          <dgm:bulletEnabled val="1"/>
        </dgm:presLayoutVars>
      </dgm:prSet>
      <dgm:spPr/>
    </dgm:pt>
    <dgm:pt modelId="{25161F72-ACE7-4026-81F0-8866F0832E31}" type="pres">
      <dgm:prSet presAssocID="{CD91F5A2-E37C-4513-92C3-5BD2DE7994E7}" presName="sibTrans" presStyleCnt="0"/>
      <dgm:spPr/>
    </dgm:pt>
    <dgm:pt modelId="{6099424E-33D2-4B1B-9B4C-2898FF96B7FF}" type="pres">
      <dgm:prSet presAssocID="{80D7471D-615B-49D4-82D7-ED6BE3C26925}" presName="node" presStyleLbl="node1" presStyleIdx="8" presStyleCnt="10">
        <dgm:presLayoutVars>
          <dgm:bulletEnabled val="1"/>
        </dgm:presLayoutVars>
      </dgm:prSet>
      <dgm:spPr/>
    </dgm:pt>
    <dgm:pt modelId="{795446B9-A124-4643-B87C-EC398B6B6623}" type="pres">
      <dgm:prSet presAssocID="{F942A456-540F-4F4D-ADE7-31EA806125EC}" presName="sibTrans" presStyleCnt="0"/>
      <dgm:spPr/>
    </dgm:pt>
    <dgm:pt modelId="{DCA9364E-7AFA-45D7-ADA6-86B24C3DD41A}" type="pres">
      <dgm:prSet presAssocID="{7E4651A6-0981-4003-9D02-242A4A11EE83}" presName="node" presStyleLbl="node1" presStyleIdx="9" presStyleCnt="10">
        <dgm:presLayoutVars>
          <dgm:bulletEnabled val="1"/>
        </dgm:presLayoutVars>
      </dgm:prSet>
      <dgm:spPr/>
    </dgm:pt>
  </dgm:ptLst>
  <dgm:cxnLst>
    <dgm:cxn modelId="{248AA708-B8B3-40EA-8353-D03573D7D41D}" type="presOf" srcId="{80D7471D-615B-49D4-82D7-ED6BE3C26925}" destId="{6099424E-33D2-4B1B-9B4C-2898FF96B7FF}" srcOrd="0" destOrd="0" presId="urn:microsoft.com/office/officeart/2005/8/layout/default"/>
    <dgm:cxn modelId="{887A5810-7522-46AA-99FA-BC9F8D1061A1}" type="presOf" srcId="{B5E67E23-3976-40DF-BA71-9AF3B3F64B38}" destId="{073753CA-FED1-4DB0-97B9-AD198438A2DE}" srcOrd="0" destOrd="0" presId="urn:microsoft.com/office/officeart/2005/8/layout/default"/>
    <dgm:cxn modelId="{44F6EA22-C94D-4493-975B-589F7A46C296}" type="presOf" srcId="{01F9B5F6-0BDF-4BE4-80FE-A1701D0444F5}" destId="{F8F93301-C496-41D3-974D-6A45435833CD}" srcOrd="0" destOrd="0" presId="urn:microsoft.com/office/officeart/2005/8/layout/default"/>
    <dgm:cxn modelId="{4DE8AB23-B8FD-4C49-852D-B77240394DD3}" type="presOf" srcId="{DCA96287-1399-4CCA-8CA4-41CC2F0451C5}" destId="{DB7BA8B0-2DF0-4CBF-A29F-A3DB9758EE6D}" srcOrd="0" destOrd="0" presId="urn:microsoft.com/office/officeart/2005/8/layout/default"/>
    <dgm:cxn modelId="{AD980629-BE52-4694-8BC8-1429D5835CD6}" type="presOf" srcId="{A01DD3BD-2570-4B0F-BA1C-EE73996ECFEA}" destId="{0FEE3D00-3F70-4361-A0A8-8190F205C996}" srcOrd="0" destOrd="0" presId="urn:microsoft.com/office/officeart/2005/8/layout/default"/>
    <dgm:cxn modelId="{C39D3035-740C-4879-A77D-4D5B5D46CAE6}" srcId="{F8331D39-8211-418F-83DE-4900FA374A50}" destId="{26AB1325-A649-44DA-9F01-1DF45453206C}" srcOrd="6" destOrd="0" parTransId="{F2F35514-CCF9-4330-91CD-6642DFC87752}" sibTransId="{D27D59F1-2052-44CA-BA92-70BAC442DE9C}"/>
    <dgm:cxn modelId="{C1EFA25E-3680-4123-9EB0-84B29A3E7E3E}" type="presOf" srcId="{26AB1325-A649-44DA-9F01-1DF45453206C}" destId="{D89F9A98-027D-4800-A367-BEB60F2F7379}" srcOrd="0" destOrd="0" presId="urn:microsoft.com/office/officeart/2005/8/layout/default"/>
    <dgm:cxn modelId="{D0BE4249-7BAD-469F-BC37-4A9FB52C77F0}" type="presOf" srcId="{006D3473-2E37-49DF-B50D-560FDA46E7BA}" destId="{D8A2B36D-1AFE-48CA-8621-A0AE556DB1F4}" srcOrd="0" destOrd="0" presId="urn:microsoft.com/office/officeart/2005/8/layout/default"/>
    <dgm:cxn modelId="{EB04B16C-D5F6-4465-B94B-B81EF69116A2}" srcId="{F8331D39-8211-418F-83DE-4900FA374A50}" destId="{653A070A-3E28-424D-BE87-144D40B81DC5}" srcOrd="7" destOrd="0" parTransId="{3B3885AB-68D7-413E-AB91-FCB94629FAA1}" sibTransId="{CD91F5A2-E37C-4513-92C3-5BD2DE7994E7}"/>
    <dgm:cxn modelId="{A6F81072-18DF-4146-AD7A-10FD14846935}" type="presOf" srcId="{7E4651A6-0981-4003-9D02-242A4A11EE83}" destId="{DCA9364E-7AFA-45D7-ADA6-86B24C3DD41A}" srcOrd="0" destOrd="0" presId="urn:microsoft.com/office/officeart/2005/8/layout/default"/>
    <dgm:cxn modelId="{36F46D52-90B2-4255-AD2B-6022ED797EC4}" srcId="{F8331D39-8211-418F-83DE-4900FA374A50}" destId="{7E4651A6-0981-4003-9D02-242A4A11EE83}" srcOrd="9" destOrd="0" parTransId="{EF702AF2-A67E-432A-8077-7CC65D54C9A6}" sibTransId="{CFE91C0F-EFBB-4F7C-8B42-5226D8E1958E}"/>
    <dgm:cxn modelId="{F9423276-7F95-4EC0-BB2D-AB10DEE710B7}" type="presOf" srcId="{653A070A-3E28-424D-BE87-144D40B81DC5}" destId="{1B12A0FE-A3F6-445B-A620-ABBCE79D5D35}" srcOrd="0" destOrd="0" presId="urn:microsoft.com/office/officeart/2005/8/layout/default"/>
    <dgm:cxn modelId="{3EB1FC59-7429-472F-8816-69489CA9A96D}" srcId="{F8331D39-8211-418F-83DE-4900FA374A50}" destId="{DCA96287-1399-4CCA-8CA4-41CC2F0451C5}" srcOrd="2" destOrd="0" parTransId="{3CE769A6-A679-4DB7-967D-AA8B3FB26592}" sibTransId="{1AEDC841-3F57-4FC0-AFB5-1A067BDE05CA}"/>
    <dgm:cxn modelId="{8489EBA1-501C-47BA-A49E-0CAEFCA902CA}" srcId="{F8331D39-8211-418F-83DE-4900FA374A50}" destId="{BC1C42B5-39A8-43D1-B101-6BB77B85FC17}" srcOrd="3" destOrd="0" parTransId="{4CF9D1ED-211E-44AE-A90D-DC5203BB0F09}" sibTransId="{C728CA15-BBB8-4314-8929-142434863B1A}"/>
    <dgm:cxn modelId="{8EEE21B6-F3A0-4F8B-9EC0-C905D27D2DCF}" srcId="{F8331D39-8211-418F-83DE-4900FA374A50}" destId="{A01DD3BD-2570-4B0F-BA1C-EE73996ECFEA}" srcOrd="5" destOrd="0" parTransId="{9729D0AA-C7D3-4EBE-A119-3BFF80B2D5C4}" sibTransId="{BCE6B76E-8CB2-4E1C-8D1F-44D107C82D20}"/>
    <dgm:cxn modelId="{CC1CABC9-C5AE-4480-AE7C-B843E46AE994}" srcId="{F8331D39-8211-418F-83DE-4900FA374A50}" destId="{B5E67E23-3976-40DF-BA71-9AF3B3F64B38}" srcOrd="1" destOrd="0" parTransId="{FC2683E4-64D4-4C33-AF9E-DED013864CB6}" sibTransId="{B549807E-0A11-44C8-8C87-F7DB087EDA32}"/>
    <dgm:cxn modelId="{76FADFC9-3499-41F0-AB6A-B208A4B8FE5D}" srcId="{F8331D39-8211-418F-83DE-4900FA374A50}" destId="{80D7471D-615B-49D4-82D7-ED6BE3C26925}" srcOrd="8" destOrd="0" parTransId="{CE8458E3-BB2F-4CEA-A2B8-71D742D406C5}" sibTransId="{F942A456-540F-4F4D-ADE7-31EA806125EC}"/>
    <dgm:cxn modelId="{C3A9CEE4-1239-40B0-A10A-AD5927C3D754}" type="presOf" srcId="{BC1C42B5-39A8-43D1-B101-6BB77B85FC17}" destId="{0C587BF9-F12F-40DF-9A81-7EBD7CDD3AC9}" srcOrd="0" destOrd="0" presId="urn:microsoft.com/office/officeart/2005/8/layout/default"/>
    <dgm:cxn modelId="{0CF80BF0-2234-432D-9DBE-D56F789242BD}" srcId="{F8331D39-8211-418F-83DE-4900FA374A50}" destId="{006D3473-2E37-49DF-B50D-560FDA46E7BA}" srcOrd="4" destOrd="0" parTransId="{21F32DCB-E362-4470-AE1E-605AA543AC7E}" sibTransId="{AC818C9E-B2F0-4042-A688-91F43C9A700F}"/>
    <dgm:cxn modelId="{B31266FB-E419-476B-A10B-9DBEE513E1D2}" type="presOf" srcId="{F8331D39-8211-418F-83DE-4900FA374A50}" destId="{56565E0A-23A6-46DF-AFD1-C2B4A752D954}" srcOrd="0" destOrd="0" presId="urn:microsoft.com/office/officeart/2005/8/layout/default"/>
    <dgm:cxn modelId="{7F3E49FF-289A-4AE4-AA20-1D73C5489A3D}" srcId="{F8331D39-8211-418F-83DE-4900FA374A50}" destId="{01F9B5F6-0BDF-4BE4-80FE-A1701D0444F5}" srcOrd="0" destOrd="0" parTransId="{735A8D3E-9A41-403B-977B-8DA86DBBFF01}" sibTransId="{23F63802-E376-4242-AA05-189EF37082AD}"/>
    <dgm:cxn modelId="{2D3EB2ED-8EF4-42D9-8453-929DED29A710}" type="presParOf" srcId="{56565E0A-23A6-46DF-AFD1-C2B4A752D954}" destId="{F8F93301-C496-41D3-974D-6A45435833CD}" srcOrd="0" destOrd="0" presId="urn:microsoft.com/office/officeart/2005/8/layout/default"/>
    <dgm:cxn modelId="{2203837E-3AB7-4972-9C66-6534FDC2224F}" type="presParOf" srcId="{56565E0A-23A6-46DF-AFD1-C2B4A752D954}" destId="{2855B6FE-C5D4-41E5-A6DF-B61AC3D872E6}" srcOrd="1" destOrd="0" presId="urn:microsoft.com/office/officeart/2005/8/layout/default"/>
    <dgm:cxn modelId="{9938B22B-FE7D-4DB1-A5D6-513C9F9C4945}" type="presParOf" srcId="{56565E0A-23A6-46DF-AFD1-C2B4A752D954}" destId="{073753CA-FED1-4DB0-97B9-AD198438A2DE}" srcOrd="2" destOrd="0" presId="urn:microsoft.com/office/officeart/2005/8/layout/default"/>
    <dgm:cxn modelId="{5EF0CAC0-7E74-4105-BA8F-A4C8D3B20E67}" type="presParOf" srcId="{56565E0A-23A6-46DF-AFD1-C2B4A752D954}" destId="{A539921E-7F05-4FEF-A7B4-21C8F3DCF1AC}" srcOrd="3" destOrd="0" presId="urn:microsoft.com/office/officeart/2005/8/layout/default"/>
    <dgm:cxn modelId="{82A3B4EE-8180-4EBD-8C63-31B83BDB52C2}" type="presParOf" srcId="{56565E0A-23A6-46DF-AFD1-C2B4A752D954}" destId="{DB7BA8B0-2DF0-4CBF-A29F-A3DB9758EE6D}" srcOrd="4" destOrd="0" presId="urn:microsoft.com/office/officeart/2005/8/layout/default"/>
    <dgm:cxn modelId="{6937DDBF-B3FA-468D-9E67-3755D862DB35}" type="presParOf" srcId="{56565E0A-23A6-46DF-AFD1-C2B4A752D954}" destId="{A9E7DC3D-68AC-4A3D-8379-6AF2DA7C5948}" srcOrd="5" destOrd="0" presId="urn:microsoft.com/office/officeart/2005/8/layout/default"/>
    <dgm:cxn modelId="{5BE71746-151A-4F7C-8E5C-E2F5E09FAA7F}" type="presParOf" srcId="{56565E0A-23A6-46DF-AFD1-C2B4A752D954}" destId="{0C587BF9-F12F-40DF-9A81-7EBD7CDD3AC9}" srcOrd="6" destOrd="0" presId="urn:microsoft.com/office/officeart/2005/8/layout/default"/>
    <dgm:cxn modelId="{28258A55-C225-458E-9233-CB78C31CA96E}" type="presParOf" srcId="{56565E0A-23A6-46DF-AFD1-C2B4A752D954}" destId="{7E937D5F-C440-4221-9BE9-193EC03237E4}" srcOrd="7" destOrd="0" presId="urn:microsoft.com/office/officeart/2005/8/layout/default"/>
    <dgm:cxn modelId="{EAACE6A4-1AE6-4B27-AB3A-1E666425C11B}" type="presParOf" srcId="{56565E0A-23A6-46DF-AFD1-C2B4A752D954}" destId="{D8A2B36D-1AFE-48CA-8621-A0AE556DB1F4}" srcOrd="8" destOrd="0" presId="urn:microsoft.com/office/officeart/2005/8/layout/default"/>
    <dgm:cxn modelId="{70023980-1F2A-4D26-8788-9DAF2E5C8F53}" type="presParOf" srcId="{56565E0A-23A6-46DF-AFD1-C2B4A752D954}" destId="{46C55C96-AD52-435D-8E26-92FED0EA7F25}" srcOrd="9" destOrd="0" presId="urn:microsoft.com/office/officeart/2005/8/layout/default"/>
    <dgm:cxn modelId="{250BE370-450F-4EE2-97A0-87CFED3DD7F1}" type="presParOf" srcId="{56565E0A-23A6-46DF-AFD1-C2B4A752D954}" destId="{0FEE3D00-3F70-4361-A0A8-8190F205C996}" srcOrd="10" destOrd="0" presId="urn:microsoft.com/office/officeart/2005/8/layout/default"/>
    <dgm:cxn modelId="{A289D0C4-F817-4CFA-AE71-4B310E33FFF5}" type="presParOf" srcId="{56565E0A-23A6-46DF-AFD1-C2B4A752D954}" destId="{2D70F711-5B2A-48E4-95D3-41629819DE82}" srcOrd="11" destOrd="0" presId="urn:microsoft.com/office/officeart/2005/8/layout/default"/>
    <dgm:cxn modelId="{525A8998-5F8E-484E-BC5F-614DAFB63F1C}" type="presParOf" srcId="{56565E0A-23A6-46DF-AFD1-C2B4A752D954}" destId="{D89F9A98-027D-4800-A367-BEB60F2F7379}" srcOrd="12" destOrd="0" presId="urn:microsoft.com/office/officeart/2005/8/layout/default"/>
    <dgm:cxn modelId="{2287895F-C772-43B0-8CF1-2A0DC47CA56F}" type="presParOf" srcId="{56565E0A-23A6-46DF-AFD1-C2B4A752D954}" destId="{6339C387-FA12-4B95-A09B-AFE25FB6A8E3}" srcOrd="13" destOrd="0" presId="urn:microsoft.com/office/officeart/2005/8/layout/default"/>
    <dgm:cxn modelId="{A0DC5472-4502-41AE-ACEE-BF7510E05170}" type="presParOf" srcId="{56565E0A-23A6-46DF-AFD1-C2B4A752D954}" destId="{1B12A0FE-A3F6-445B-A620-ABBCE79D5D35}" srcOrd="14" destOrd="0" presId="urn:microsoft.com/office/officeart/2005/8/layout/default"/>
    <dgm:cxn modelId="{F37E678A-87D7-4E75-BCA5-091AA653EEFF}" type="presParOf" srcId="{56565E0A-23A6-46DF-AFD1-C2B4A752D954}" destId="{25161F72-ACE7-4026-81F0-8866F0832E31}" srcOrd="15" destOrd="0" presId="urn:microsoft.com/office/officeart/2005/8/layout/default"/>
    <dgm:cxn modelId="{B0B2A3CF-0D95-4FB9-9194-38A5F8E03815}" type="presParOf" srcId="{56565E0A-23A6-46DF-AFD1-C2B4A752D954}" destId="{6099424E-33D2-4B1B-9B4C-2898FF96B7FF}" srcOrd="16" destOrd="0" presId="urn:microsoft.com/office/officeart/2005/8/layout/default"/>
    <dgm:cxn modelId="{6D73D301-2B1F-4746-84AB-51E097538DD7}" type="presParOf" srcId="{56565E0A-23A6-46DF-AFD1-C2B4A752D954}" destId="{795446B9-A124-4643-B87C-EC398B6B6623}" srcOrd="17" destOrd="0" presId="urn:microsoft.com/office/officeart/2005/8/layout/default"/>
    <dgm:cxn modelId="{326B0FF5-9452-4C15-A643-5E00F50330F7}" type="presParOf" srcId="{56565E0A-23A6-46DF-AFD1-C2B4A752D954}" destId="{DCA9364E-7AFA-45D7-ADA6-86B24C3DD41A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9DEFB-F3E3-4336-89C7-A1AE5697986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E0D3C6-61B8-4F99-B111-80540769FFC0}">
      <dgm:prSet/>
      <dgm:spPr/>
      <dgm:t>
        <a:bodyPr/>
        <a:lstStyle/>
        <a:p>
          <a:r>
            <a:rPr lang="en-IN" dirty="0"/>
            <a:t>Samsung must try to reduce the cost</a:t>
          </a:r>
        </a:p>
      </dgm:t>
    </dgm:pt>
    <dgm:pt modelId="{B47CA147-DADF-4F95-9DD9-903403ACE8E2}" type="parTrans" cxnId="{EFC8CE81-6857-483A-82FC-CDBAA29EB996}">
      <dgm:prSet/>
      <dgm:spPr/>
      <dgm:t>
        <a:bodyPr/>
        <a:lstStyle/>
        <a:p>
          <a:endParaRPr lang="en-IN"/>
        </a:p>
      </dgm:t>
    </dgm:pt>
    <dgm:pt modelId="{5B54A338-1AC2-4AE3-B2EB-42731CE27F78}" type="sibTrans" cxnId="{EFC8CE81-6857-483A-82FC-CDBAA29EB996}">
      <dgm:prSet/>
      <dgm:spPr/>
      <dgm:t>
        <a:bodyPr/>
        <a:lstStyle/>
        <a:p>
          <a:endParaRPr lang="en-IN"/>
        </a:p>
      </dgm:t>
    </dgm:pt>
    <dgm:pt modelId="{4ECD0A1A-49A8-43DC-848B-B11A59F6655E}">
      <dgm:prSet/>
      <dgm:spPr/>
      <dgm:t>
        <a:bodyPr/>
        <a:lstStyle/>
        <a:p>
          <a:r>
            <a:rPr lang="en-US"/>
            <a:t>Brands must try to understand demand of Indian people</a:t>
          </a:r>
          <a:endParaRPr lang="en-US" dirty="0"/>
        </a:p>
      </dgm:t>
    </dgm:pt>
    <dgm:pt modelId="{32355E40-3CFB-44F8-815E-AF7C8CDBFB1B}" type="parTrans" cxnId="{66CF595D-44C7-459D-A72A-DDA54E8752D9}">
      <dgm:prSet/>
      <dgm:spPr/>
      <dgm:t>
        <a:bodyPr/>
        <a:lstStyle/>
        <a:p>
          <a:endParaRPr lang="en-IN"/>
        </a:p>
      </dgm:t>
    </dgm:pt>
    <dgm:pt modelId="{43D2FB47-CD71-481B-9C92-3BE7442B6A83}" type="sibTrans" cxnId="{66CF595D-44C7-459D-A72A-DDA54E8752D9}">
      <dgm:prSet/>
      <dgm:spPr/>
      <dgm:t>
        <a:bodyPr/>
        <a:lstStyle/>
        <a:p>
          <a:endParaRPr lang="en-IN"/>
        </a:p>
      </dgm:t>
    </dgm:pt>
    <dgm:pt modelId="{A5888C3E-FD73-4AAE-9C2C-2C8D25355A96}">
      <dgm:prSet/>
      <dgm:spPr/>
      <dgm:t>
        <a:bodyPr/>
        <a:lstStyle/>
        <a:p>
          <a:r>
            <a:rPr lang="en-US"/>
            <a:t>Most import  features:</a:t>
          </a:r>
          <a:endParaRPr lang="en-US" dirty="0"/>
        </a:p>
      </dgm:t>
    </dgm:pt>
    <dgm:pt modelId="{896246A5-10EC-447D-A9D0-63C72A20D412}" type="parTrans" cxnId="{18CDD997-713B-4532-9DA6-03813612E14A}">
      <dgm:prSet/>
      <dgm:spPr/>
      <dgm:t>
        <a:bodyPr/>
        <a:lstStyle/>
        <a:p>
          <a:endParaRPr lang="en-IN"/>
        </a:p>
      </dgm:t>
    </dgm:pt>
    <dgm:pt modelId="{92D02782-EA92-4821-B93A-FE0F9BE39259}" type="sibTrans" cxnId="{18CDD997-713B-4532-9DA6-03813612E14A}">
      <dgm:prSet/>
      <dgm:spPr/>
      <dgm:t>
        <a:bodyPr/>
        <a:lstStyle/>
        <a:p>
          <a:endParaRPr lang="en-IN"/>
        </a:p>
      </dgm:t>
    </dgm:pt>
    <dgm:pt modelId="{E382D59F-B4B5-46DC-9FC7-C8756B1A5F50}">
      <dgm:prSet/>
      <dgm:spPr/>
      <dgm:t>
        <a:bodyPr/>
        <a:lstStyle/>
        <a:p>
          <a:r>
            <a:rPr lang="it-IT" b="0" i="0" dirty="0"/>
            <a:t>Qualcomm Snapdragon Octa core processor</a:t>
          </a:r>
        </a:p>
      </dgm:t>
    </dgm:pt>
    <dgm:pt modelId="{DA5555CF-CC8A-44A9-9B0C-68F6DF04587B}" type="parTrans" cxnId="{154B01F8-0D84-4FA5-98C5-5EC9889543CC}">
      <dgm:prSet/>
      <dgm:spPr/>
      <dgm:t>
        <a:bodyPr/>
        <a:lstStyle/>
        <a:p>
          <a:endParaRPr lang="en-IN"/>
        </a:p>
      </dgm:t>
    </dgm:pt>
    <dgm:pt modelId="{9D5F30F6-6868-4554-8310-2A0351812CB1}" type="sibTrans" cxnId="{154B01F8-0D84-4FA5-98C5-5EC9889543CC}">
      <dgm:prSet/>
      <dgm:spPr/>
      <dgm:t>
        <a:bodyPr/>
        <a:lstStyle/>
        <a:p>
          <a:endParaRPr lang="en-IN"/>
        </a:p>
      </dgm:t>
    </dgm:pt>
    <dgm:pt modelId="{820DAD93-6C31-4643-812E-6EC1E4914271}">
      <dgm:prSet/>
      <dgm:spPr/>
      <dgm:t>
        <a:bodyPr/>
        <a:lstStyle/>
        <a:p>
          <a:r>
            <a:rPr lang="en-IN" dirty="0"/>
            <a:t>L</a:t>
          </a:r>
          <a:r>
            <a:rPr lang="en-IN" b="0" i="0" dirty="0"/>
            <a:t>ong lasting battery life</a:t>
          </a:r>
        </a:p>
      </dgm:t>
    </dgm:pt>
    <dgm:pt modelId="{2118428B-FF56-4D8F-A17E-3E79B6F5D63E}" type="parTrans" cxnId="{4CBEB7C2-C253-4264-9F55-3D5734920456}">
      <dgm:prSet/>
      <dgm:spPr/>
      <dgm:t>
        <a:bodyPr/>
        <a:lstStyle/>
        <a:p>
          <a:endParaRPr lang="en-IN"/>
        </a:p>
      </dgm:t>
    </dgm:pt>
    <dgm:pt modelId="{53B45A5C-9420-4406-BF7C-B714315F9012}" type="sibTrans" cxnId="{4CBEB7C2-C253-4264-9F55-3D5734920456}">
      <dgm:prSet/>
      <dgm:spPr/>
      <dgm:t>
        <a:bodyPr/>
        <a:lstStyle/>
        <a:p>
          <a:endParaRPr lang="en-IN"/>
        </a:p>
      </dgm:t>
    </dgm:pt>
    <dgm:pt modelId="{20C12C57-2CB0-46CA-8545-ECD08C37C1A3}">
      <dgm:prSet/>
      <dgm:spPr/>
      <dgm:t>
        <a:bodyPr/>
        <a:lstStyle/>
        <a:p>
          <a:r>
            <a:rPr lang="en-US" b="0" i="0" dirty="0"/>
            <a:t>Awesome camera in a low mid range price segment</a:t>
          </a:r>
        </a:p>
      </dgm:t>
    </dgm:pt>
    <dgm:pt modelId="{8DA578B1-71FB-4F11-B7EB-A559A8471309}" type="parTrans" cxnId="{62216CDB-0E6C-4E4F-8DEC-06A47766277D}">
      <dgm:prSet/>
      <dgm:spPr/>
      <dgm:t>
        <a:bodyPr/>
        <a:lstStyle/>
        <a:p>
          <a:endParaRPr lang="en-IN"/>
        </a:p>
      </dgm:t>
    </dgm:pt>
    <dgm:pt modelId="{BF20F61C-3DFD-4DA4-B0E1-AE9568545486}" type="sibTrans" cxnId="{62216CDB-0E6C-4E4F-8DEC-06A47766277D}">
      <dgm:prSet/>
      <dgm:spPr/>
      <dgm:t>
        <a:bodyPr/>
        <a:lstStyle/>
        <a:p>
          <a:endParaRPr lang="en-IN"/>
        </a:p>
      </dgm:t>
    </dgm:pt>
    <dgm:pt modelId="{CC502B40-6A08-4042-875A-831CB29577A8}">
      <dgm:prSet/>
      <dgm:spPr/>
      <dgm:t>
        <a:bodyPr/>
        <a:lstStyle/>
        <a:p>
          <a:r>
            <a:rPr lang="en-US" b="0" i="0" dirty="0">
              <a:effectLst/>
              <a:latin typeface="Helvetica Neue"/>
            </a:rPr>
            <a:t>One specific feature which separates Redmi from the other brands is their IR blaster sensor</a:t>
          </a:r>
        </a:p>
      </dgm:t>
    </dgm:pt>
    <dgm:pt modelId="{21077DEC-BD3D-4EF1-92FF-74398644E79B}" type="parTrans" cxnId="{AA86F6D6-7B74-4E47-BD7E-4DD6D68393B7}">
      <dgm:prSet/>
      <dgm:spPr/>
      <dgm:t>
        <a:bodyPr/>
        <a:lstStyle/>
        <a:p>
          <a:endParaRPr lang="en-IN"/>
        </a:p>
      </dgm:t>
    </dgm:pt>
    <dgm:pt modelId="{979DC02A-23EB-4C4F-9FCC-CF277DA7E6AC}" type="sibTrans" cxnId="{AA86F6D6-7B74-4E47-BD7E-4DD6D68393B7}">
      <dgm:prSet/>
      <dgm:spPr/>
      <dgm:t>
        <a:bodyPr/>
        <a:lstStyle/>
        <a:p>
          <a:endParaRPr lang="en-IN"/>
        </a:p>
      </dgm:t>
    </dgm:pt>
    <dgm:pt modelId="{E7D44AA6-FF38-41B3-A25C-34F86C6C6328}">
      <dgm:prSet/>
      <dgm:spPr/>
      <dgm:t>
        <a:bodyPr/>
        <a:lstStyle/>
        <a:p>
          <a:r>
            <a:rPr lang="en-US" b="0" i="0" dirty="0">
              <a:effectLst/>
              <a:latin typeface="Helvetica Neue"/>
            </a:rPr>
            <a:t>All brands must target age group 31 to 40 which has maximum users</a:t>
          </a:r>
        </a:p>
      </dgm:t>
    </dgm:pt>
    <dgm:pt modelId="{B086ED7F-0B86-4636-AE98-89ACD210B129}" type="parTrans" cxnId="{E579C330-4F75-4DD0-833D-20E6D681BC80}">
      <dgm:prSet/>
      <dgm:spPr/>
      <dgm:t>
        <a:bodyPr/>
        <a:lstStyle/>
        <a:p>
          <a:endParaRPr lang="en-IN"/>
        </a:p>
      </dgm:t>
    </dgm:pt>
    <dgm:pt modelId="{F8571AC4-DDA8-4869-BFA0-A40ADF16ADB4}" type="sibTrans" cxnId="{E579C330-4F75-4DD0-833D-20E6D681BC80}">
      <dgm:prSet/>
      <dgm:spPr/>
      <dgm:t>
        <a:bodyPr/>
        <a:lstStyle/>
        <a:p>
          <a:endParaRPr lang="en-IN"/>
        </a:p>
      </dgm:t>
    </dgm:pt>
    <dgm:pt modelId="{8BB8A824-B47E-4293-A680-219D7AE14620}">
      <dgm:prSet/>
      <dgm:spPr/>
      <dgm:t>
        <a:bodyPr/>
        <a:lstStyle/>
        <a:p>
          <a:r>
            <a:rPr lang="en-IN" dirty="0"/>
            <a:t>Female users can be targeted by giving special discounts and offers</a:t>
          </a:r>
        </a:p>
      </dgm:t>
    </dgm:pt>
    <dgm:pt modelId="{356F6C72-C935-42F1-87C2-56943FC818E7}" type="parTrans" cxnId="{57EC5FB1-056A-4BFF-AA6C-99BF36193D69}">
      <dgm:prSet/>
      <dgm:spPr/>
      <dgm:t>
        <a:bodyPr/>
        <a:lstStyle/>
        <a:p>
          <a:endParaRPr lang="en-IN"/>
        </a:p>
      </dgm:t>
    </dgm:pt>
    <dgm:pt modelId="{9038B334-60BB-4B1F-8921-35D647B61026}" type="sibTrans" cxnId="{57EC5FB1-056A-4BFF-AA6C-99BF36193D69}">
      <dgm:prSet/>
      <dgm:spPr/>
      <dgm:t>
        <a:bodyPr/>
        <a:lstStyle/>
        <a:p>
          <a:endParaRPr lang="en-IN"/>
        </a:p>
      </dgm:t>
    </dgm:pt>
    <dgm:pt modelId="{AAA03F92-EA8F-4421-B9C8-79F9024B5AB7}" type="pres">
      <dgm:prSet presAssocID="{5759DEFB-F3E3-4336-89C7-A1AE56979864}" presName="linear" presStyleCnt="0">
        <dgm:presLayoutVars>
          <dgm:dir/>
          <dgm:animLvl val="lvl"/>
          <dgm:resizeHandles val="exact"/>
        </dgm:presLayoutVars>
      </dgm:prSet>
      <dgm:spPr/>
    </dgm:pt>
    <dgm:pt modelId="{4023756C-FB23-49C6-BD63-A35628700734}" type="pres">
      <dgm:prSet presAssocID="{9AE0D3C6-61B8-4F99-B111-80540769FFC0}" presName="parentLin" presStyleCnt="0"/>
      <dgm:spPr/>
    </dgm:pt>
    <dgm:pt modelId="{DF7B5279-DF8A-4931-9A54-90C654B10247}" type="pres">
      <dgm:prSet presAssocID="{9AE0D3C6-61B8-4F99-B111-80540769FFC0}" presName="parentLeftMargin" presStyleLbl="node1" presStyleIdx="0" presStyleCnt="6"/>
      <dgm:spPr/>
    </dgm:pt>
    <dgm:pt modelId="{104E6D78-2ECA-4FFC-9D27-F93F8590C422}" type="pres">
      <dgm:prSet presAssocID="{9AE0D3C6-61B8-4F99-B111-80540769FFC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58B35A9-9CE0-4D16-BD64-C7AFBFE36A1F}" type="pres">
      <dgm:prSet presAssocID="{9AE0D3C6-61B8-4F99-B111-80540769FFC0}" presName="negativeSpace" presStyleCnt="0"/>
      <dgm:spPr/>
    </dgm:pt>
    <dgm:pt modelId="{5B8069DE-37C0-4F27-884E-DDA606285074}" type="pres">
      <dgm:prSet presAssocID="{9AE0D3C6-61B8-4F99-B111-80540769FFC0}" presName="childText" presStyleLbl="conFgAcc1" presStyleIdx="0" presStyleCnt="6">
        <dgm:presLayoutVars>
          <dgm:bulletEnabled val="1"/>
        </dgm:presLayoutVars>
      </dgm:prSet>
      <dgm:spPr/>
    </dgm:pt>
    <dgm:pt modelId="{10A696A0-E092-4D8C-BF83-420AA0AF503B}" type="pres">
      <dgm:prSet presAssocID="{5B54A338-1AC2-4AE3-B2EB-42731CE27F78}" presName="spaceBetweenRectangles" presStyleCnt="0"/>
      <dgm:spPr/>
    </dgm:pt>
    <dgm:pt modelId="{B355ACA0-9478-4FD6-9999-C1CA398DD253}" type="pres">
      <dgm:prSet presAssocID="{4ECD0A1A-49A8-43DC-848B-B11A59F6655E}" presName="parentLin" presStyleCnt="0"/>
      <dgm:spPr/>
    </dgm:pt>
    <dgm:pt modelId="{07F7A293-11C3-4585-9A8E-54320CB2EF17}" type="pres">
      <dgm:prSet presAssocID="{4ECD0A1A-49A8-43DC-848B-B11A59F6655E}" presName="parentLeftMargin" presStyleLbl="node1" presStyleIdx="0" presStyleCnt="6"/>
      <dgm:spPr/>
    </dgm:pt>
    <dgm:pt modelId="{DEA51CFF-BD2C-4198-9D3D-BAF8E5121FF4}" type="pres">
      <dgm:prSet presAssocID="{4ECD0A1A-49A8-43DC-848B-B11A59F665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2588DD-27CD-43A5-9021-6E2EC78DA64C}" type="pres">
      <dgm:prSet presAssocID="{4ECD0A1A-49A8-43DC-848B-B11A59F6655E}" presName="negativeSpace" presStyleCnt="0"/>
      <dgm:spPr/>
    </dgm:pt>
    <dgm:pt modelId="{76C8F47B-43B4-4E8F-8C41-B3524DC10782}" type="pres">
      <dgm:prSet presAssocID="{4ECD0A1A-49A8-43DC-848B-B11A59F6655E}" presName="childText" presStyleLbl="conFgAcc1" presStyleIdx="1" presStyleCnt="6">
        <dgm:presLayoutVars>
          <dgm:bulletEnabled val="1"/>
        </dgm:presLayoutVars>
      </dgm:prSet>
      <dgm:spPr/>
    </dgm:pt>
    <dgm:pt modelId="{CAFE5EFD-A327-4F3A-AE13-E5FE21848DAF}" type="pres">
      <dgm:prSet presAssocID="{43D2FB47-CD71-481B-9C92-3BE7442B6A83}" presName="spaceBetweenRectangles" presStyleCnt="0"/>
      <dgm:spPr/>
    </dgm:pt>
    <dgm:pt modelId="{B51A6F9C-24D6-4FA0-BBEF-47A657EA5B21}" type="pres">
      <dgm:prSet presAssocID="{A5888C3E-FD73-4AAE-9C2C-2C8D25355A96}" presName="parentLin" presStyleCnt="0"/>
      <dgm:spPr/>
    </dgm:pt>
    <dgm:pt modelId="{0252DA39-97D0-4892-A5B4-3EC18DAE84D9}" type="pres">
      <dgm:prSet presAssocID="{A5888C3E-FD73-4AAE-9C2C-2C8D25355A96}" presName="parentLeftMargin" presStyleLbl="node1" presStyleIdx="1" presStyleCnt="6"/>
      <dgm:spPr/>
    </dgm:pt>
    <dgm:pt modelId="{E8CB19D9-A0AC-44FF-8CFD-97D1E4E263DD}" type="pres">
      <dgm:prSet presAssocID="{A5888C3E-FD73-4AAE-9C2C-2C8D25355A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AA5C202-2B3D-4399-AF3A-6CE865F7CDAA}" type="pres">
      <dgm:prSet presAssocID="{A5888C3E-FD73-4AAE-9C2C-2C8D25355A96}" presName="negativeSpace" presStyleCnt="0"/>
      <dgm:spPr/>
    </dgm:pt>
    <dgm:pt modelId="{31F692A0-D393-4705-B15B-B1F750DBE74D}" type="pres">
      <dgm:prSet presAssocID="{A5888C3E-FD73-4AAE-9C2C-2C8D25355A96}" presName="childText" presStyleLbl="conFgAcc1" presStyleIdx="2" presStyleCnt="6">
        <dgm:presLayoutVars>
          <dgm:bulletEnabled val="1"/>
        </dgm:presLayoutVars>
      </dgm:prSet>
      <dgm:spPr/>
    </dgm:pt>
    <dgm:pt modelId="{2FF823A8-E5D0-4593-8DAA-B53FF23A906D}" type="pres">
      <dgm:prSet presAssocID="{92D02782-EA92-4821-B93A-FE0F9BE39259}" presName="spaceBetweenRectangles" presStyleCnt="0"/>
      <dgm:spPr/>
    </dgm:pt>
    <dgm:pt modelId="{A1EC1046-A9FC-48F5-B5F8-71AF6273CFA6}" type="pres">
      <dgm:prSet presAssocID="{CC502B40-6A08-4042-875A-831CB29577A8}" presName="parentLin" presStyleCnt="0"/>
      <dgm:spPr/>
    </dgm:pt>
    <dgm:pt modelId="{51790D28-1E4F-497A-9EED-EE0DA19014D8}" type="pres">
      <dgm:prSet presAssocID="{CC502B40-6A08-4042-875A-831CB29577A8}" presName="parentLeftMargin" presStyleLbl="node1" presStyleIdx="2" presStyleCnt="6"/>
      <dgm:spPr/>
    </dgm:pt>
    <dgm:pt modelId="{37483A41-8E1C-4A47-8DB5-101C702F51BB}" type="pres">
      <dgm:prSet presAssocID="{CC502B40-6A08-4042-875A-831CB29577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9750E2-5303-4EA1-B726-BB508CA9B579}" type="pres">
      <dgm:prSet presAssocID="{CC502B40-6A08-4042-875A-831CB29577A8}" presName="negativeSpace" presStyleCnt="0"/>
      <dgm:spPr/>
    </dgm:pt>
    <dgm:pt modelId="{FA3AAA54-375B-4F60-A7BD-0B24F6D82D99}" type="pres">
      <dgm:prSet presAssocID="{CC502B40-6A08-4042-875A-831CB29577A8}" presName="childText" presStyleLbl="conFgAcc1" presStyleIdx="3" presStyleCnt="6">
        <dgm:presLayoutVars>
          <dgm:bulletEnabled val="1"/>
        </dgm:presLayoutVars>
      </dgm:prSet>
      <dgm:spPr/>
    </dgm:pt>
    <dgm:pt modelId="{A03A264A-BC37-4892-95FE-86C667D378AB}" type="pres">
      <dgm:prSet presAssocID="{979DC02A-23EB-4C4F-9FCC-CF277DA7E6AC}" presName="spaceBetweenRectangles" presStyleCnt="0"/>
      <dgm:spPr/>
    </dgm:pt>
    <dgm:pt modelId="{5230143A-8216-4E22-AB64-5E13C41F07B4}" type="pres">
      <dgm:prSet presAssocID="{E7D44AA6-FF38-41B3-A25C-34F86C6C6328}" presName="parentLin" presStyleCnt="0"/>
      <dgm:spPr/>
    </dgm:pt>
    <dgm:pt modelId="{8E6ECB74-0E1A-436C-AABC-DCA3325F19B5}" type="pres">
      <dgm:prSet presAssocID="{E7D44AA6-FF38-41B3-A25C-34F86C6C6328}" presName="parentLeftMargin" presStyleLbl="node1" presStyleIdx="3" presStyleCnt="6"/>
      <dgm:spPr/>
    </dgm:pt>
    <dgm:pt modelId="{1CBB9F70-45E3-49E0-B53A-FF0F7DE3E365}" type="pres">
      <dgm:prSet presAssocID="{E7D44AA6-FF38-41B3-A25C-34F86C6C632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4672994-1C1F-40CA-9FA6-3B021F1C7F7D}" type="pres">
      <dgm:prSet presAssocID="{E7D44AA6-FF38-41B3-A25C-34F86C6C6328}" presName="negativeSpace" presStyleCnt="0"/>
      <dgm:spPr/>
    </dgm:pt>
    <dgm:pt modelId="{11D39036-8D2D-436C-83BA-8CD70A3DECC2}" type="pres">
      <dgm:prSet presAssocID="{E7D44AA6-FF38-41B3-A25C-34F86C6C6328}" presName="childText" presStyleLbl="conFgAcc1" presStyleIdx="4" presStyleCnt="6">
        <dgm:presLayoutVars>
          <dgm:bulletEnabled val="1"/>
        </dgm:presLayoutVars>
      </dgm:prSet>
      <dgm:spPr/>
    </dgm:pt>
    <dgm:pt modelId="{F034CCEF-1A91-487A-A984-D6087F43D476}" type="pres">
      <dgm:prSet presAssocID="{F8571AC4-DDA8-4869-BFA0-A40ADF16ADB4}" presName="spaceBetweenRectangles" presStyleCnt="0"/>
      <dgm:spPr/>
    </dgm:pt>
    <dgm:pt modelId="{C3F0D04E-274D-40CE-AF60-1D0D5521929D}" type="pres">
      <dgm:prSet presAssocID="{8BB8A824-B47E-4293-A680-219D7AE14620}" presName="parentLin" presStyleCnt="0"/>
      <dgm:spPr/>
    </dgm:pt>
    <dgm:pt modelId="{EDFC934F-D920-42EB-A988-9563A35BEB10}" type="pres">
      <dgm:prSet presAssocID="{8BB8A824-B47E-4293-A680-219D7AE14620}" presName="parentLeftMargin" presStyleLbl="node1" presStyleIdx="4" presStyleCnt="6"/>
      <dgm:spPr/>
    </dgm:pt>
    <dgm:pt modelId="{938BF854-9F03-4D7B-85B7-FC3BEDAC9ECC}" type="pres">
      <dgm:prSet presAssocID="{8BB8A824-B47E-4293-A680-219D7AE1462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E9772C8-A6DD-4E0E-B689-0D3377D9C6AD}" type="pres">
      <dgm:prSet presAssocID="{8BB8A824-B47E-4293-A680-219D7AE14620}" presName="negativeSpace" presStyleCnt="0"/>
      <dgm:spPr/>
    </dgm:pt>
    <dgm:pt modelId="{6DA6A2B2-1853-48D6-9C17-C924F29C1656}" type="pres">
      <dgm:prSet presAssocID="{8BB8A824-B47E-4293-A680-219D7AE1462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7825206-17BF-40FF-BBA4-FF3912F239F3}" type="presOf" srcId="{820DAD93-6C31-4643-812E-6EC1E4914271}" destId="{31F692A0-D393-4705-B15B-B1F750DBE74D}" srcOrd="0" destOrd="1" presId="urn:microsoft.com/office/officeart/2005/8/layout/list1"/>
    <dgm:cxn modelId="{6B0D7221-5B45-42E2-8AF4-4B60902CB5C8}" type="presOf" srcId="{4ECD0A1A-49A8-43DC-848B-B11A59F6655E}" destId="{DEA51CFF-BD2C-4198-9D3D-BAF8E5121FF4}" srcOrd="1" destOrd="0" presId="urn:microsoft.com/office/officeart/2005/8/layout/list1"/>
    <dgm:cxn modelId="{E579C330-4F75-4DD0-833D-20E6D681BC80}" srcId="{5759DEFB-F3E3-4336-89C7-A1AE56979864}" destId="{E7D44AA6-FF38-41B3-A25C-34F86C6C6328}" srcOrd="4" destOrd="0" parTransId="{B086ED7F-0B86-4636-AE98-89ACD210B129}" sibTransId="{F8571AC4-DDA8-4869-BFA0-A40ADF16ADB4}"/>
    <dgm:cxn modelId="{10FD733A-55CB-47DE-80C1-2A9AD9B17EE2}" type="presOf" srcId="{8BB8A824-B47E-4293-A680-219D7AE14620}" destId="{EDFC934F-D920-42EB-A988-9563A35BEB10}" srcOrd="0" destOrd="0" presId="urn:microsoft.com/office/officeart/2005/8/layout/list1"/>
    <dgm:cxn modelId="{97F2093F-06ED-4CF4-A040-3B9F2A8D2EEC}" type="presOf" srcId="{8BB8A824-B47E-4293-A680-219D7AE14620}" destId="{938BF854-9F03-4D7B-85B7-FC3BEDAC9ECC}" srcOrd="1" destOrd="0" presId="urn:microsoft.com/office/officeart/2005/8/layout/list1"/>
    <dgm:cxn modelId="{66CF595D-44C7-459D-A72A-DDA54E8752D9}" srcId="{5759DEFB-F3E3-4336-89C7-A1AE56979864}" destId="{4ECD0A1A-49A8-43DC-848B-B11A59F6655E}" srcOrd="1" destOrd="0" parTransId="{32355E40-3CFB-44F8-815E-AF7C8CDBFB1B}" sibTransId="{43D2FB47-CD71-481B-9C92-3BE7442B6A83}"/>
    <dgm:cxn modelId="{6E91B247-7BAE-4510-893F-82AE47DF8C8F}" type="presOf" srcId="{9AE0D3C6-61B8-4F99-B111-80540769FFC0}" destId="{104E6D78-2ECA-4FFC-9D27-F93F8590C422}" srcOrd="1" destOrd="0" presId="urn:microsoft.com/office/officeart/2005/8/layout/list1"/>
    <dgm:cxn modelId="{F82FB259-26B4-4836-9669-F4E475FDD29A}" type="presOf" srcId="{CC502B40-6A08-4042-875A-831CB29577A8}" destId="{37483A41-8E1C-4A47-8DB5-101C702F51BB}" srcOrd="1" destOrd="0" presId="urn:microsoft.com/office/officeart/2005/8/layout/list1"/>
    <dgm:cxn modelId="{EFC8CE81-6857-483A-82FC-CDBAA29EB996}" srcId="{5759DEFB-F3E3-4336-89C7-A1AE56979864}" destId="{9AE0D3C6-61B8-4F99-B111-80540769FFC0}" srcOrd="0" destOrd="0" parTransId="{B47CA147-DADF-4F95-9DD9-903403ACE8E2}" sibTransId="{5B54A338-1AC2-4AE3-B2EB-42731CE27F78}"/>
    <dgm:cxn modelId="{65313088-CE76-4187-BEDB-F4E4C797C990}" type="presOf" srcId="{20C12C57-2CB0-46CA-8545-ECD08C37C1A3}" destId="{31F692A0-D393-4705-B15B-B1F750DBE74D}" srcOrd="0" destOrd="2" presId="urn:microsoft.com/office/officeart/2005/8/layout/list1"/>
    <dgm:cxn modelId="{18CDD997-713B-4532-9DA6-03813612E14A}" srcId="{5759DEFB-F3E3-4336-89C7-A1AE56979864}" destId="{A5888C3E-FD73-4AAE-9C2C-2C8D25355A96}" srcOrd="2" destOrd="0" parTransId="{896246A5-10EC-447D-A9D0-63C72A20D412}" sibTransId="{92D02782-EA92-4821-B93A-FE0F9BE39259}"/>
    <dgm:cxn modelId="{86A64FA8-3D06-47BE-8AF2-3D1FBE264178}" type="presOf" srcId="{9AE0D3C6-61B8-4F99-B111-80540769FFC0}" destId="{DF7B5279-DF8A-4931-9A54-90C654B10247}" srcOrd="0" destOrd="0" presId="urn:microsoft.com/office/officeart/2005/8/layout/list1"/>
    <dgm:cxn modelId="{799A5EAA-3397-47D7-B254-D44C9B8573FD}" type="presOf" srcId="{E382D59F-B4B5-46DC-9FC7-C8756B1A5F50}" destId="{31F692A0-D393-4705-B15B-B1F750DBE74D}" srcOrd="0" destOrd="0" presId="urn:microsoft.com/office/officeart/2005/8/layout/list1"/>
    <dgm:cxn modelId="{57EC5FB1-056A-4BFF-AA6C-99BF36193D69}" srcId="{5759DEFB-F3E3-4336-89C7-A1AE56979864}" destId="{8BB8A824-B47E-4293-A680-219D7AE14620}" srcOrd="5" destOrd="0" parTransId="{356F6C72-C935-42F1-87C2-56943FC818E7}" sibTransId="{9038B334-60BB-4B1F-8921-35D647B61026}"/>
    <dgm:cxn modelId="{A0B6BEBA-8A46-4568-8988-168632194559}" type="presOf" srcId="{A5888C3E-FD73-4AAE-9C2C-2C8D25355A96}" destId="{E8CB19D9-A0AC-44FF-8CFD-97D1E4E263DD}" srcOrd="1" destOrd="0" presId="urn:microsoft.com/office/officeart/2005/8/layout/list1"/>
    <dgm:cxn modelId="{B18E11BC-7B5C-4C36-BF7D-2A876FDAFBE4}" type="presOf" srcId="{5759DEFB-F3E3-4336-89C7-A1AE56979864}" destId="{AAA03F92-EA8F-4421-B9C8-79F9024B5AB7}" srcOrd="0" destOrd="0" presId="urn:microsoft.com/office/officeart/2005/8/layout/list1"/>
    <dgm:cxn modelId="{1A73C4C1-608B-4AAE-A18D-F9DF601D2E3F}" type="presOf" srcId="{A5888C3E-FD73-4AAE-9C2C-2C8D25355A96}" destId="{0252DA39-97D0-4892-A5B4-3EC18DAE84D9}" srcOrd="0" destOrd="0" presId="urn:microsoft.com/office/officeart/2005/8/layout/list1"/>
    <dgm:cxn modelId="{4CBEB7C2-C253-4264-9F55-3D5734920456}" srcId="{A5888C3E-FD73-4AAE-9C2C-2C8D25355A96}" destId="{820DAD93-6C31-4643-812E-6EC1E4914271}" srcOrd="1" destOrd="0" parTransId="{2118428B-FF56-4D8F-A17E-3E79B6F5D63E}" sibTransId="{53B45A5C-9420-4406-BF7C-B714315F9012}"/>
    <dgm:cxn modelId="{900089C6-7E7B-4DDC-B090-9A1E6570669D}" type="presOf" srcId="{4ECD0A1A-49A8-43DC-848B-B11A59F6655E}" destId="{07F7A293-11C3-4585-9A8E-54320CB2EF17}" srcOrd="0" destOrd="0" presId="urn:microsoft.com/office/officeart/2005/8/layout/list1"/>
    <dgm:cxn modelId="{08EE4BC8-2A72-4726-BF1F-601099AF3B1F}" type="presOf" srcId="{E7D44AA6-FF38-41B3-A25C-34F86C6C6328}" destId="{1CBB9F70-45E3-49E0-B53A-FF0F7DE3E365}" srcOrd="1" destOrd="0" presId="urn:microsoft.com/office/officeart/2005/8/layout/list1"/>
    <dgm:cxn modelId="{B5E7C8C8-6F57-4B61-A9DA-FA93295E7E5E}" type="presOf" srcId="{E7D44AA6-FF38-41B3-A25C-34F86C6C6328}" destId="{8E6ECB74-0E1A-436C-AABC-DCA3325F19B5}" srcOrd="0" destOrd="0" presId="urn:microsoft.com/office/officeart/2005/8/layout/list1"/>
    <dgm:cxn modelId="{AA86F6D6-7B74-4E47-BD7E-4DD6D68393B7}" srcId="{5759DEFB-F3E3-4336-89C7-A1AE56979864}" destId="{CC502B40-6A08-4042-875A-831CB29577A8}" srcOrd="3" destOrd="0" parTransId="{21077DEC-BD3D-4EF1-92FF-74398644E79B}" sibTransId="{979DC02A-23EB-4C4F-9FCC-CF277DA7E6AC}"/>
    <dgm:cxn modelId="{62216CDB-0E6C-4E4F-8DEC-06A47766277D}" srcId="{A5888C3E-FD73-4AAE-9C2C-2C8D25355A96}" destId="{20C12C57-2CB0-46CA-8545-ECD08C37C1A3}" srcOrd="2" destOrd="0" parTransId="{8DA578B1-71FB-4F11-B7EB-A559A8471309}" sibTransId="{BF20F61C-3DFD-4DA4-B0E1-AE9568545486}"/>
    <dgm:cxn modelId="{C825DEE3-ECC5-49B9-A339-BA816CA905CC}" type="presOf" srcId="{CC502B40-6A08-4042-875A-831CB29577A8}" destId="{51790D28-1E4F-497A-9EED-EE0DA19014D8}" srcOrd="0" destOrd="0" presId="urn:microsoft.com/office/officeart/2005/8/layout/list1"/>
    <dgm:cxn modelId="{154B01F8-0D84-4FA5-98C5-5EC9889543CC}" srcId="{A5888C3E-FD73-4AAE-9C2C-2C8D25355A96}" destId="{E382D59F-B4B5-46DC-9FC7-C8756B1A5F50}" srcOrd="0" destOrd="0" parTransId="{DA5555CF-CC8A-44A9-9B0C-68F6DF04587B}" sibTransId="{9D5F30F6-6868-4554-8310-2A0351812CB1}"/>
    <dgm:cxn modelId="{22979798-C1AC-497D-B6BC-DE5EAB14AFD0}" type="presParOf" srcId="{AAA03F92-EA8F-4421-B9C8-79F9024B5AB7}" destId="{4023756C-FB23-49C6-BD63-A35628700734}" srcOrd="0" destOrd="0" presId="urn:microsoft.com/office/officeart/2005/8/layout/list1"/>
    <dgm:cxn modelId="{79477F25-854A-4D8D-B045-B2ED0D0FB121}" type="presParOf" srcId="{4023756C-FB23-49C6-BD63-A35628700734}" destId="{DF7B5279-DF8A-4931-9A54-90C654B10247}" srcOrd="0" destOrd="0" presId="urn:microsoft.com/office/officeart/2005/8/layout/list1"/>
    <dgm:cxn modelId="{DBAB859A-D584-484E-9D3C-2641B8E53B38}" type="presParOf" srcId="{4023756C-FB23-49C6-BD63-A35628700734}" destId="{104E6D78-2ECA-4FFC-9D27-F93F8590C422}" srcOrd="1" destOrd="0" presId="urn:microsoft.com/office/officeart/2005/8/layout/list1"/>
    <dgm:cxn modelId="{55A8AF5E-3C10-48FF-9214-CE33ABC4D69E}" type="presParOf" srcId="{AAA03F92-EA8F-4421-B9C8-79F9024B5AB7}" destId="{C58B35A9-9CE0-4D16-BD64-C7AFBFE36A1F}" srcOrd="1" destOrd="0" presId="urn:microsoft.com/office/officeart/2005/8/layout/list1"/>
    <dgm:cxn modelId="{10CF5BF4-0B8E-49F0-952C-F8C7557ADD7E}" type="presParOf" srcId="{AAA03F92-EA8F-4421-B9C8-79F9024B5AB7}" destId="{5B8069DE-37C0-4F27-884E-DDA606285074}" srcOrd="2" destOrd="0" presId="urn:microsoft.com/office/officeart/2005/8/layout/list1"/>
    <dgm:cxn modelId="{83DAFFFE-3726-46A8-8B41-D9FC54138F05}" type="presParOf" srcId="{AAA03F92-EA8F-4421-B9C8-79F9024B5AB7}" destId="{10A696A0-E092-4D8C-BF83-420AA0AF503B}" srcOrd="3" destOrd="0" presId="urn:microsoft.com/office/officeart/2005/8/layout/list1"/>
    <dgm:cxn modelId="{95C5C83C-FD64-474E-B5E6-39E85C29FAC6}" type="presParOf" srcId="{AAA03F92-EA8F-4421-B9C8-79F9024B5AB7}" destId="{B355ACA0-9478-4FD6-9999-C1CA398DD253}" srcOrd="4" destOrd="0" presId="urn:microsoft.com/office/officeart/2005/8/layout/list1"/>
    <dgm:cxn modelId="{EAFD3DC1-AC79-44DA-9555-CBFF87993245}" type="presParOf" srcId="{B355ACA0-9478-4FD6-9999-C1CA398DD253}" destId="{07F7A293-11C3-4585-9A8E-54320CB2EF17}" srcOrd="0" destOrd="0" presId="urn:microsoft.com/office/officeart/2005/8/layout/list1"/>
    <dgm:cxn modelId="{628BB3CD-AB9F-42DA-94D9-2628B294561A}" type="presParOf" srcId="{B355ACA0-9478-4FD6-9999-C1CA398DD253}" destId="{DEA51CFF-BD2C-4198-9D3D-BAF8E5121FF4}" srcOrd="1" destOrd="0" presId="urn:microsoft.com/office/officeart/2005/8/layout/list1"/>
    <dgm:cxn modelId="{3BE042B5-66FD-471B-AD87-8A5189169037}" type="presParOf" srcId="{AAA03F92-EA8F-4421-B9C8-79F9024B5AB7}" destId="{6E2588DD-27CD-43A5-9021-6E2EC78DA64C}" srcOrd="5" destOrd="0" presId="urn:microsoft.com/office/officeart/2005/8/layout/list1"/>
    <dgm:cxn modelId="{1DCF6FEE-F3BA-449E-9C2C-C08DD1B11C29}" type="presParOf" srcId="{AAA03F92-EA8F-4421-B9C8-79F9024B5AB7}" destId="{76C8F47B-43B4-4E8F-8C41-B3524DC10782}" srcOrd="6" destOrd="0" presId="urn:microsoft.com/office/officeart/2005/8/layout/list1"/>
    <dgm:cxn modelId="{2F40D8EA-6453-41E6-A993-02C97E9D3E4F}" type="presParOf" srcId="{AAA03F92-EA8F-4421-B9C8-79F9024B5AB7}" destId="{CAFE5EFD-A327-4F3A-AE13-E5FE21848DAF}" srcOrd="7" destOrd="0" presId="urn:microsoft.com/office/officeart/2005/8/layout/list1"/>
    <dgm:cxn modelId="{45D891DB-1531-48D5-B72C-6D9D3ED78E9E}" type="presParOf" srcId="{AAA03F92-EA8F-4421-B9C8-79F9024B5AB7}" destId="{B51A6F9C-24D6-4FA0-BBEF-47A657EA5B21}" srcOrd="8" destOrd="0" presId="urn:microsoft.com/office/officeart/2005/8/layout/list1"/>
    <dgm:cxn modelId="{D2DEA30F-93FA-4CAC-9ED2-B69E43ADE57C}" type="presParOf" srcId="{B51A6F9C-24D6-4FA0-BBEF-47A657EA5B21}" destId="{0252DA39-97D0-4892-A5B4-3EC18DAE84D9}" srcOrd="0" destOrd="0" presId="urn:microsoft.com/office/officeart/2005/8/layout/list1"/>
    <dgm:cxn modelId="{F9DD2B31-84E5-47AA-9608-880F29CEAFE8}" type="presParOf" srcId="{B51A6F9C-24D6-4FA0-BBEF-47A657EA5B21}" destId="{E8CB19D9-A0AC-44FF-8CFD-97D1E4E263DD}" srcOrd="1" destOrd="0" presId="urn:microsoft.com/office/officeart/2005/8/layout/list1"/>
    <dgm:cxn modelId="{D3E70F3C-01D8-4C6B-B2E9-8CA088398A0D}" type="presParOf" srcId="{AAA03F92-EA8F-4421-B9C8-79F9024B5AB7}" destId="{5AA5C202-2B3D-4399-AF3A-6CE865F7CDAA}" srcOrd="9" destOrd="0" presId="urn:microsoft.com/office/officeart/2005/8/layout/list1"/>
    <dgm:cxn modelId="{5B07C648-85E4-4F12-94A0-A3033A19502E}" type="presParOf" srcId="{AAA03F92-EA8F-4421-B9C8-79F9024B5AB7}" destId="{31F692A0-D393-4705-B15B-B1F750DBE74D}" srcOrd="10" destOrd="0" presId="urn:microsoft.com/office/officeart/2005/8/layout/list1"/>
    <dgm:cxn modelId="{990A1A96-0307-459B-B26E-4A92865A2843}" type="presParOf" srcId="{AAA03F92-EA8F-4421-B9C8-79F9024B5AB7}" destId="{2FF823A8-E5D0-4593-8DAA-B53FF23A906D}" srcOrd="11" destOrd="0" presId="urn:microsoft.com/office/officeart/2005/8/layout/list1"/>
    <dgm:cxn modelId="{117C7F42-70A3-45BC-A73E-3D610EA7ACC1}" type="presParOf" srcId="{AAA03F92-EA8F-4421-B9C8-79F9024B5AB7}" destId="{A1EC1046-A9FC-48F5-B5F8-71AF6273CFA6}" srcOrd="12" destOrd="0" presId="urn:microsoft.com/office/officeart/2005/8/layout/list1"/>
    <dgm:cxn modelId="{E22C5398-8598-41B6-B722-796AEC3D19A0}" type="presParOf" srcId="{A1EC1046-A9FC-48F5-B5F8-71AF6273CFA6}" destId="{51790D28-1E4F-497A-9EED-EE0DA19014D8}" srcOrd="0" destOrd="0" presId="urn:microsoft.com/office/officeart/2005/8/layout/list1"/>
    <dgm:cxn modelId="{C38FF391-C2C6-45BF-A6CD-FC327DBA505A}" type="presParOf" srcId="{A1EC1046-A9FC-48F5-B5F8-71AF6273CFA6}" destId="{37483A41-8E1C-4A47-8DB5-101C702F51BB}" srcOrd="1" destOrd="0" presId="urn:microsoft.com/office/officeart/2005/8/layout/list1"/>
    <dgm:cxn modelId="{B8896759-0AA4-4316-8193-9875D160141D}" type="presParOf" srcId="{AAA03F92-EA8F-4421-B9C8-79F9024B5AB7}" destId="{149750E2-5303-4EA1-B726-BB508CA9B579}" srcOrd="13" destOrd="0" presId="urn:microsoft.com/office/officeart/2005/8/layout/list1"/>
    <dgm:cxn modelId="{FC9878E2-34DF-4389-9E38-59EDE2CA7063}" type="presParOf" srcId="{AAA03F92-EA8F-4421-B9C8-79F9024B5AB7}" destId="{FA3AAA54-375B-4F60-A7BD-0B24F6D82D99}" srcOrd="14" destOrd="0" presId="urn:microsoft.com/office/officeart/2005/8/layout/list1"/>
    <dgm:cxn modelId="{6C505C38-F054-4B6E-80D2-6C2FD6AE5E11}" type="presParOf" srcId="{AAA03F92-EA8F-4421-B9C8-79F9024B5AB7}" destId="{A03A264A-BC37-4892-95FE-86C667D378AB}" srcOrd="15" destOrd="0" presId="urn:microsoft.com/office/officeart/2005/8/layout/list1"/>
    <dgm:cxn modelId="{1D789FC8-65FE-49DD-9916-43ACF0AB335A}" type="presParOf" srcId="{AAA03F92-EA8F-4421-B9C8-79F9024B5AB7}" destId="{5230143A-8216-4E22-AB64-5E13C41F07B4}" srcOrd="16" destOrd="0" presId="urn:microsoft.com/office/officeart/2005/8/layout/list1"/>
    <dgm:cxn modelId="{EE1DFDAE-87AE-4E04-AA06-3721325110C2}" type="presParOf" srcId="{5230143A-8216-4E22-AB64-5E13C41F07B4}" destId="{8E6ECB74-0E1A-436C-AABC-DCA3325F19B5}" srcOrd="0" destOrd="0" presId="urn:microsoft.com/office/officeart/2005/8/layout/list1"/>
    <dgm:cxn modelId="{6558D39E-DDF3-4A40-98EF-C388AFDF037F}" type="presParOf" srcId="{5230143A-8216-4E22-AB64-5E13C41F07B4}" destId="{1CBB9F70-45E3-49E0-B53A-FF0F7DE3E365}" srcOrd="1" destOrd="0" presId="urn:microsoft.com/office/officeart/2005/8/layout/list1"/>
    <dgm:cxn modelId="{6BA5B33E-BFC8-4FC9-AE45-0CC0B39A6632}" type="presParOf" srcId="{AAA03F92-EA8F-4421-B9C8-79F9024B5AB7}" destId="{74672994-1C1F-40CA-9FA6-3B021F1C7F7D}" srcOrd="17" destOrd="0" presId="urn:microsoft.com/office/officeart/2005/8/layout/list1"/>
    <dgm:cxn modelId="{982520EC-C29C-47F2-9327-3B3DF9C590DA}" type="presParOf" srcId="{AAA03F92-EA8F-4421-B9C8-79F9024B5AB7}" destId="{11D39036-8D2D-436C-83BA-8CD70A3DECC2}" srcOrd="18" destOrd="0" presId="urn:microsoft.com/office/officeart/2005/8/layout/list1"/>
    <dgm:cxn modelId="{6DF0892E-0005-478D-B165-D0D963587AEA}" type="presParOf" srcId="{AAA03F92-EA8F-4421-B9C8-79F9024B5AB7}" destId="{F034CCEF-1A91-487A-A984-D6087F43D476}" srcOrd="19" destOrd="0" presId="urn:microsoft.com/office/officeart/2005/8/layout/list1"/>
    <dgm:cxn modelId="{34C992D8-FA7A-4572-A8FF-0F506691E62A}" type="presParOf" srcId="{AAA03F92-EA8F-4421-B9C8-79F9024B5AB7}" destId="{C3F0D04E-274D-40CE-AF60-1D0D5521929D}" srcOrd="20" destOrd="0" presId="urn:microsoft.com/office/officeart/2005/8/layout/list1"/>
    <dgm:cxn modelId="{A1513F7B-B08D-4A29-A18E-221E7D6DBDBC}" type="presParOf" srcId="{C3F0D04E-274D-40CE-AF60-1D0D5521929D}" destId="{EDFC934F-D920-42EB-A988-9563A35BEB10}" srcOrd="0" destOrd="0" presId="urn:microsoft.com/office/officeart/2005/8/layout/list1"/>
    <dgm:cxn modelId="{40F45896-54EA-4BE6-A1C1-85CA7B85D82D}" type="presParOf" srcId="{C3F0D04E-274D-40CE-AF60-1D0D5521929D}" destId="{938BF854-9F03-4D7B-85B7-FC3BEDAC9ECC}" srcOrd="1" destOrd="0" presId="urn:microsoft.com/office/officeart/2005/8/layout/list1"/>
    <dgm:cxn modelId="{6F800183-EB20-471F-BBD8-559BAE375E6D}" type="presParOf" srcId="{AAA03F92-EA8F-4421-B9C8-79F9024B5AB7}" destId="{8E9772C8-A6DD-4E0E-B689-0D3377D9C6AD}" srcOrd="21" destOrd="0" presId="urn:microsoft.com/office/officeart/2005/8/layout/list1"/>
    <dgm:cxn modelId="{9643FCE5-A139-4A93-8B2D-867B65DF8E83}" type="presParOf" srcId="{AAA03F92-EA8F-4421-B9C8-79F9024B5AB7}" destId="{6DA6A2B2-1853-48D6-9C17-C924F29C165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93301-C496-41D3-974D-6A45435833CD}">
      <dsp:nvSpPr>
        <dsp:cNvPr id="0" name=""/>
        <dsp:cNvSpPr/>
      </dsp:nvSpPr>
      <dsp:spPr>
        <a:xfrm>
          <a:off x="247529" y="562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Xiaomi has captured Maximum market; main reason can be they are cheaper than Samsung</a:t>
          </a:r>
        </a:p>
      </dsp:txBody>
      <dsp:txXfrm>
        <a:off x="247529" y="562"/>
        <a:ext cx="1713441" cy="1028064"/>
      </dsp:txXfrm>
    </dsp:sp>
    <dsp:sp modelId="{073753CA-FED1-4DB0-97B9-AD198438A2DE}">
      <dsp:nvSpPr>
        <dsp:cNvPr id="0" name=""/>
        <dsp:cNvSpPr/>
      </dsp:nvSpPr>
      <dsp:spPr>
        <a:xfrm>
          <a:off x="2132315" y="562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Samsung and Huawei are making their way to become top but if Samsung wants to beat Xiaomi, it needs to find a way to reduce cost</a:t>
          </a:r>
        </a:p>
      </dsp:txBody>
      <dsp:txXfrm>
        <a:off x="2132315" y="562"/>
        <a:ext cx="1713441" cy="1028064"/>
      </dsp:txXfrm>
    </dsp:sp>
    <dsp:sp modelId="{DB7BA8B0-2DF0-4CBF-A29F-A3DB9758EE6D}">
      <dsp:nvSpPr>
        <dsp:cNvPr id="0" name=""/>
        <dsp:cNvSpPr/>
      </dsp:nvSpPr>
      <dsp:spPr>
        <a:xfrm>
          <a:off x="4017100" y="562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Brands like OPPO and Vivo need to produce a unique technology at the same time sell at a comparable price as Xiaomi to capture more customers </a:t>
          </a:r>
        </a:p>
      </dsp:txBody>
      <dsp:txXfrm>
        <a:off x="4017100" y="562"/>
        <a:ext cx="1713441" cy="1028064"/>
      </dsp:txXfrm>
    </dsp:sp>
    <dsp:sp modelId="{0C587BF9-F12F-40DF-9A81-7EBD7CDD3AC9}">
      <dsp:nvSpPr>
        <dsp:cNvPr id="0" name=""/>
        <dsp:cNvSpPr/>
      </dsp:nvSpPr>
      <dsp:spPr>
        <a:xfrm>
          <a:off x="247529" y="1199972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AndhraPradesh has a greater number of device</a:t>
          </a:r>
        </a:p>
      </dsp:txBody>
      <dsp:txXfrm>
        <a:off x="247529" y="1199972"/>
        <a:ext cx="1713441" cy="1028064"/>
      </dsp:txXfrm>
    </dsp:sp>
    <dsp:sp modelId="{D8A2B36D-1AFE-48CA-8621-A0AE556DB1F4}">
      <dsp:nvSpPr>
        <dsp:cNvPr id="0" name=""/>
        <dsp:cNvSpPr/>
      </dsp:nvSpPr>
      <dsp:spPr>
        <a:xfrm>
          <a:off x="2132315" y="1199972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Number of Male user are more compared to Female users in all the states</a:t>
          </a:r>
        </a:p>
      </dsp:txBody>
      <dsp:txXfrm>
        <a:off x="2132315" y="1199972"/>
        <a:ext cx="1713441" cy="1028064"/>
      </dsp:txXfrm>
    </dsp:sp>
    <dsp:sp modelId="{0FEE3D00-3F70-4361-A0A8-8190F205C996}">
      <dsp:nvSpPr>
        <dsp:cNvPr id="0" name=""/>
        <dsp:cNvSpPr/>
      </dsp:nvSpPr>
      <dsp:spPr>
        <a:xfrm>
          <a:off x="4017100" y="1199972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the state Himachal Pradesh and Andaman and Nicobar users for the mobiles are in the same age group of 23 to 32 and 22 to28 respectively</a:t>
          </a:r>
        </a:p>
      </dsp:txBody>
      <dsp:txXfrm>
        <a:off x="4017100" y="1199972"/>
        <a:ext cx="1713441" cy="1028064"/>
      </dsp:txXfrm>
    </dsp:sp>
    <dsp:sp modelId="{D89F9A98-027D-4800-A367-BEB60F2F7379}">
      <dsp:nvSpPr>
        <dsp:cNvPr id="0" name=""/>
        <dsp:cNvSpPr/>
      </dsp:nvSpPr>
      <dsp:spPr>
        <a:xfrm>
          <a:off x="247529" y="2399381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Whereas there is a huge variation of mobile usage between male and female in state Mizoram, AndhraPrasedh, Meghalaya, Pondicherry</a:t>
          </a:r>
        </a:p>
      </dsp:txBody>
      <dsp:txXfrm>
        <a:off x="247529" y="2399381"/>
        <a:ext cx="1713441" cy="1028064"/>
      </dsp:txXfrm>
    </dsp:sp>
    <dsp:sp modelId="{1B12A0FE-A3F6-445B-A620-ABBCE79D5D35}">
      <dsp:nvSpPr>
        <dsp:cNvPr id="0" name=""/>
        <dsp:cNvSpPr/>
      </dsp:nvSpPr>
      <dsp:spPr>
        <a:xfrm>
          <a:off x="2132315" y="2399381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Redmi, Galaxy models from Xiomi and Samsung are the most used models</a:t>
          </a:r>
        </a:p>
      </dsp:txBody>
      <dsp:txXfrm>
        <a:off x="2132315" y="2399381"/>
        <a:ext cx="1713441" cy="1028064"/>
      </dsp:txXfrm>
    </dsp:sp>
    <dsp:sp modelId="{6099424E-33D2-4B1B-9B4C-2898FF96B7FF}">
      <dsp:nvSpPr>
        <dsp:cNvPr id="0" name=""/>
        <dsp:cNvSpPr/>
      </dsp:nvSpPr>
      <dsp:spPr>
        <a:xfrm>
          <a:off x="4017100" y="2399381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Peak usage of devices is observed at 10 and 20 hours</a:t>
          </a:r>
        </a:p>
      </dsp:txBody>
      <dsp:txXfrm>
        <a:off x="4017100" y="2399381"/>
        <a:ext cx="1713441" cy="1028064"/>
      </dsp:txXfrm>
    </dsp:sp>
    <dsp:sp modelId="{DCA9364E-7AFA-45D7-ADA6-86B24C3DD41A}">
      <dsp:nvSpPr>
        <dsp:cNvPr id="0" name=""/>
        <dsp:cNvSpPr/>
      </dsp:nvSpPr>
      <dsp:spPr>
        <a:xfrm>
          <a:off x="2132315" y="3598790"/>
          <a:ext cx="1713441" cy="10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Low usage of devices is observed at 3</a:t>
          </a:r>
        </a:p>
      </dsp:txBody>
      <dsp:txXfrm>
        <a:off x="2132315" y="3598790"/>
        <a:ext cx="1713441" cy="1028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069DE-37C0-4F27-884E-DDA606285074}">
      <dsp:nvSpPr>
        <dsp:cNvPr id="0" name=""/>
        <dsp:cNvSpPr/>
      </dsp:nvSpPr>
      <dsp:spPr>
        <a:xfrm>
          <a:off x="0" y="273156"/>
          <a:ext cx="55462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E6D78-2ECA-4FFC-9D27-F93F8590C422}">
      <dsp:nvSpPr>
        <dsp:cNvPr id="0" name=""/>
        <dsp:cNvSpPr/>
      </dsp:nvSpPr>
      <dsp:spPr>
        <a:xfrm>
          <a:off x="277313" y="110796"/>
          <a:ext cx="3882390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45" tIns="0" rIns="1467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Samsung must try to reduce the cost</a:t>
          </a:r>
        </a:p>
      </dsp:txBody>
      <dsp:txXfrm>
        <a:off x="293165" y="126648"/>
        <a:ext cx="3850686" cy="293016"/>
      </dsp:txXfrm>
    </dsp:sp>
    <dsp:sp modelId="{76C8F47B-43B4-4E8F-8C41-B3524DC10782}">
      <dsp:nvSpPr>
        <dsp:cNvPr id="0" name=""/>
        <dsp:cNvSpPr/>
      </dsp:nvSpPr>
      <dsp:spPr>
        <a:xfrm>
          <a:off x="0" y="772116"/>
          <a:ext cx="55462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51CFF-BD2C-4198-9D3D-BAF8E5121FF4}">
      <dsp:nvSpPr>
        <dsp:cNvPr id="0" name=""/>
        <dsp:cNvSpPr/>
      </dsp:nvSpPr>
      <dsp:spPr>
        <a:xfrm>
          <a:off x="277313" y="609756"/>
          <a:ext cx="3882390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45" tIns="0" rIns="1467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Brands must try to understand demand of Indian people</a:t>
          </a:r>
          <a:endParaRPr lang="en-US" sz="1100" kern="1200" dirty="0"/>
        </a:p>
      </dsp:txBody>
      <dsp:txXfrm>
        <a:off x="293165" y="625608"/>
        <a:ext cx="3850686" cy="293016"/>
      </dsp:txXfrm>
    </dsp:sp>
    <dsp:sp modelId="{31F692A0-D393-4705-B15B-B1F750DBE74D}">
      <dsp:nvSpPr>
        <dsp:cNvPr id="0" name=""/>
        <dsp:cNvSpPr/>
      </dsp:nvSpPr>
      <dsp:spPr>
        <a:xfrm>
          <a:off x="0" y="1271076"/>
          <a:ext cx="5546272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452" tIns="229108" rIns="43045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b="0" i="0" kern="1200" dirty="0"/>
            <a:t>Qualcomm Snapdragon Octa core processor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L</a:t>
          </a:r>
          <a:r>
            <a:rPr lang="en-IN" sz="1100" b="0" i="0" kern="1200" dirty="0"/>
            <a:t>ong lasting battery life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Awesome camera in a low mid range price segment</a:t>
          </a:r>
        </a:p>
      </dsp:txBody>
      <dsp:txXfrm>
        <a:off x="0" y="1271076"/>
        <a:ext cx="5546272" cy="779625"/>
      </dsp:txXfrm>
    </dsp:sp>
    <dsp:sp modelId="{E8CB19D9-A0AC-44FF-8CFD-97D1E4E263DD}">
      <dsp:nvSpPr>
        <dsp:cNvPr id="0" name=""/>
        <dsp:cNvSpPr/>
      </dsp:nvSpPr>
      <dsp:spPr>
        <a:xfrm>
          <a:off x="277313" y="1108716"/>
          <a:ext cx="3882390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45" tIns="0" rIns="1467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Most import  features:</a:t>
          </a:r>
          <a:endParaRPr lang="en-US" sz="1100" kern="1200" dirty="0"/>
        </a:p>
      </dsp:txBody>
      <dsp:txXfrm>
        <a:off x="293165" y="1124568"/>
        <a:ext cx="3850686" cy="293016"/>
      </dsp:txXfrm>
    </dsp:sp>
    <dsp:sp modelId="{FA3AAA54-375B-4F60-A7BD-0B24F6D82D99}">
      <dsp:nvSpPr>
        <dsp:cNvPr id="0" name=""/>
        <dsp:cNvSpPr/>
      </dsp:nvSpPr>
      <dsp:spPr>
        <a:xfrm>
          <a:off x="0" y="2272461"/>
          <a:ext cx="55462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83A41-8E1C-4A47-8DB5-101C702F51BB}">
      <dsp:nvSpPr>
        <dsp:cNvPr id="0" name=""/>
        <dsp:cNvSpPr/>
      </dsp:nvSpPr>
      <dsp:spPr>
        <a:xfrm>
          <a:off x="277313" y="2110101"/>
          <a:ext cx="3882390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45" tIns="0" rIns="1467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effectLst/>
              <a:latin typeface="Helvetica Neue"/>
            </a:rPr>
            <a:t>One specific feature which separates Redmi from the other brands is their IR blaster sensor</a:t>
          </a:r>
        </a:p>
      </dsp:txBody>
      <dsp:txXfrm>
        <a:off x="293165" y="2125953"/>
        <a:ext cx="3850686" cy="293016"/>
      </dsp:txXfrm>
    </dsp:sp>
    <dsp:sp modelId="{11D39036-8D2D-436C-83BA-8CD70A3DECC2}">
      <dsp:nvSpPr>
        <dsp:cNvPr id="0" name=""/>
        <dsp:cNvSpPr/>
      </dsp:nvSpPr>
      <dsp:spPr>
        <a:xfrm>
          <a:off x="0" y="2771421"/>
          <a:ext cx="55462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B9F70-45E3-49E0-B53A-FF0F7DE3E365}">
      <dsp:nvSpPr>
        <dsp:cNvPr id="0" name=""/>
        <dsp:cNvSpPr/>
      </dsp:nvSpPr>
      <dsp:spPr>
        <a:xfrm>
          <a:off x="277313" y="2609061"/>
          <a:ext cx="3882390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45" tIns="0" rIns="1467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effectLst/>
              <a:latin typeface="Helvetica Neue"/>
            </a:rPr>
            <a:t>All brands must target age group 31 to 40 which has maximum users</a:t>
          </a:r>
        </a:p>
      </dsp:txBody>
      <dsp:txXfrm>
        <a:off x="293165" y="2624913"/>
        <a:ext cx="3850686" cy="293016"/>
      </dsp:txXfrm>
    </dsp:sp>
    <dsp:sp modelId="{6DA6A2B2-1853-48D6-9C17-C924F29C1656}">
      <dsp:nvSpPr>
        <dsp:cNvPr id="0" name=""/>
        <dsp:cNvSpPr/>
      </dsp:nvSpPr>
      <dsp:spPr>
        <a:xfrm>
          <a:off x="0" y="3270381"/>
          <a:ext cx="55462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BF854-9F03-4D7B-85B7-FC3BEDAC9ECC}">
      <dsp:nvSpPr>
        <dsp:cNvPr id="0" name=""/>
        <dsp:cNvSpPr/>
      </dsp:nvSpPr>
      <dsp:spPr>
        <a:xfrm>
          <a:off x="277313" y="3108021"/>
          <a:ext cx="3882390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45" tIns="0" rIns="1467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Female users can be targeted by giving special discounts and offers</a:t>
          </a:r>
        </a:p>
      </dsp:txBody>
      <dsp:txXfrm>
        <a:off x="293165" y="3123873"/>
        <a:ext cx="385068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7.jpg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7510" y="1242256"/>
            <a:ext cx="5441285" cy="2364964"/>
          </a:xfrm>
        </p:spPr>
        <p:txBody>
          <a:bodyPr>
            <a:normAutofit/>
          </a:bodyPr>
          <a:lstStyle/>
          <a:p>
            <a:r>
              <a:rPr lang="en-US" dirty="0"/>
              <a:t>Telecom Project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960A5EC-2BED-7AF0-02CE-DFDC668B0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5" r="46448" b="-1"/>
          <a:stretch/>
        </p:blipFill>
        <p:spPr>
          <a:xfrm>
            <a:off x="20" y="10"/>
            <a:ext cx="64007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3703DE8-61E0-9B25-04BB-644FF7DD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Xiaomi is most used to </a:t>
            </a:r>
            <a:r>
              <a:rPr lang="en-US" sz="1600" dirty="0" err="1"/>
              <a:t>AndraPradesh</a:t>
            </a:r>
            <a:r>
              <a:rPr lang="en-US" sz="1600" dirty="0"/>
              <a:t>, Meghalaya and Pondicherry</a:t>
            </a:r>
          </a:p>
          <a:p>
            <a:r>
              <a:rPr lang="en-US" sz="1600" dirty="0"/>
              <a:t>Samsung is a major player in Andaman Nicobar, Himachal and Mizoram</a:t>
            </a:r>
          </a:p>
          <a:p>
            <a:r>
              <a:rPr lang="en-US" sz="1600" dirty="0"/>
              <a:t>Huawei’s ranking is 3</a:t>
            </a:r>
            <a:r>
              <a:rPr lang="en-US" sz="1600" baseline="30000" dirty="0"/>
              <a:t>rd</a:t>
            </a:r>
            <a:r>
              <a:rPr lang="en-US" sz="1600" dirty="0"/>
              <a:t> in most of the states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48B1EC-5D10-4ADA-9752-03E5E2C0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16" y="0"/>
            <a:ext cx="7350084" cy="68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6372E1-DB21-4EFA-8991-CA08DFE2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State wise distribution of models for top brands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0C93CB1-F9C0-4F65-8F27-05126AB521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324315" y="1360528"/>
            <a:ext cx="6197668" cy="4136943"/>
          </a:xfrm>
          <a:prstGeom prst="rect">
            <a:avLst/>
          </a:prstGeom>
        </p:spPr>
      </p:pic>
      <p:pic>
        <p:nvPicPr>
          <p:cNvPr id="10" name="Picture 9" descr="Whiteboard&#10;&#10;Description automatically generated">
            <a:extLst>
              <a:ext uri="{FF2B5EF4-FFF2-40B4-BE49-F238E27FC236}">
                <a16:creationId xmlns:a16="http://schemas.microsoft.com/office/drawing/2014/main" id="{C4460124-45D4-49F2-9835-47BB719B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171" y="-471484"/>
            <a:ext cx="8752115" cy="73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D3041-284A-44ED-B7D8-6143635C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Hourly usage of devices for the whole data</a:t>
            </a:r>
          </a:p>
        </p:txBody>
      </p:sp>
      <p:pic>
        <p:nvPicPr>
          <p:cNvPr id="4" name="Picture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8635707F-D14D-4F70-BC48-9560646C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38" y="-362607"/>
            <a:ext cx="8188748" cy="76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A6487-0B77-41B1-9F57-537EC15D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IN" sz="2400"/>
              <a:t>Gender wise distribution for brands:</a:t>
            </a:r>
            <a:endParaRPr lang="en-IN" sz="2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125469-6B3B-DCCF-ACEC-FF4B578D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 fontScale="92500"/>
          </a:bodyPr>
          <a:lstStyle/>
          <a:p>
            <a:r>
              <a:rPr lang="en-US" sz="2800"/>
              <a:t>In Males users, Xiaomi is most preferred than Samsung and Huawei </a:t>
            </a:r>
          </a:p>
          <a:p>
            <a:r>
              <a:rPr lang="en-US" sz="2800"/>
              <a:t>In Females users, Samsung and Xiaomi are equally popular</a:t>
            </a:r>
            <a:endParaRPr lang="en-US" sz="2800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4844CE72-4EE8-4F18-BE98-69B9F352B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54" y="609601"/>
            <a:ext cx="7285345" cy="58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8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984EE-B6FF-4B7E-86F0-E37D1BE8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IN" sz="2400" dirty="0"/>
              <a:t>Age group distribution: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977086-3831-7BE5-3C23-0EFA123A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 lnSpcReduction="10000"/>
          </a:bodyPr>
          <a:lstStyle/>
          <a:p>
            <a:r>
              <a:rPr lang="en-US" sz="1600" dirty="0"/>
              <a:t>Male users are more than Female</a:t>
            </a:r>
          </a:p>
          <a:p>
            <a:r>
              <a:rPr lang="en-US" sz="1600" dirty="0"/>
              <a:t>Maximum Phone usage is done by Male 23-26</a:t>
            </a:r>
          </a:p>
          <a:p>
            <a:r>
              <a:rPr lang="en-US" sz="1600" dirty="0"/>
              <a:t>In Females, maximum usage is done by 33-42</a:t>
            </a:r>
          </a:p>
          <a:p>
            <a:r>
              <a:rPr lang="en-US" sz="1600" dirty="0"/>
              <a:t>Male group distribution:</a:t>
            </a:r>
          </a:p>
          <a:p>
            <a:pPr lvl="1"/>
            <a:r>
              <a:rPr lang="en-US" sz="1400" dirty="0"/>
              <a:t>Most of them use Xiaomi more, except 29-31(Samsung)</a:t>
            </a:r>
          </a:p>
          <a:p>
            <a:r>
              <a:rPr lang="en-US" sz="1600" dirty="0"/>
              <a:t>Female group distribution:</a:t>
            </a:r>
          </a:p>
          <a:p>
            <a:pPr lvl="1"/>
            <a:r>
              <a:rPr lang="en-US" sz="1400" dirty="0"/>
              <a:t>33-42 and 43+ prefer Samsung over Xiaomi 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AECAA91-CD59-4570-9019-5469E44D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85" y="-1"/>
            <a:ext cx="74481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AEE9B-B352-4C97-9B63-84B44C54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Usage Duration</a:t>
            </a: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E69AD88-F2F7-40F5-B171-60D3BD96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49" y="1410378"/>
            <a:ext cx="4765785" cy="2091020"/>
          </a:xfrm>
          <a:prstGeom prst="rect">
            <a:avLst/>
          </a:prstGeom>
        </p:spPr>
      </p:pic>
      <p:pic>
        <p:nvPicPr>
          <p:cNvPr id="5" name="Content Placeholder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62D676A3-148B-44C3-A608-549A3ECC2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56867" y="929391"/>
            <a:ext cx="4757828" cy="30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5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1096-B86E-4D8E-9271-55C38404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642BB8D-83C4-4D5A-8A51-32DD3506A9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698" y="1921164"/>
          <a:ext cx="5978072" cy="462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Graph">
            <a:extLst>
              <a:ext uri="{FF2B5EF4-FFF2-40B4-BE49-F238E27FC236}">
                <a16:creationId xmlns:a16="http://schemas.microsoft.com/office/drawing/2014/main" id="{3ADFF1C9-E4B7-759E-5E27-5111EDB77A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35" r="3480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048B-CC10-41C0-955D-5F4C766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Actionable Insights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" name="Content Placeholder 5" descr="A picture containing person&#10;&#10;Description automatically generated">
            <a:extLst>
              <a:ext uri="{FF2B5EF4-FFF2-40B4-BE49-F238E27FC236}">
                <a16:creationId xmlns:a16="http://schemas.microsoft.com/office/drawing/2014/main" id="{8DFFDA13-9EAE-43C8-BA90-057FF9BE4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6962" r="-2" b="-2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EADA1C3-E59E-4CCF-5ED1-F79AC5079B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7622737"/>
              </p:ext>
            </p:extLst>
          </p:nvPr>
        </p:nvGraphicFramePr>
        <p:xfrm>
          <a:off x="913795" y="2132822"/>
          <a:ext cx="5546272" cy="365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2031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1C904-5AC8-4FA9-AB40-4DADD053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45" y="672982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FA06F-E8A8-49A9-9325-F67A59512F3A}"/>
              </a:ext>
            </a:extLst>
          </p:cNvPr>
          <p:cNvSpPr txBox="1"/>
          <p:nvPr/>
        </p:nvSpPr>
        <p:spPr>
          <a:xfrm>
            <a:off x="3098307" y="495300"/>
            <a:ext cx="601906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0" i="0" dirty="0"/>
              <a:t>Strive not to be a success, but rather to be of value.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0" i="1" dirty="0"/>
              <a:t>Albert Einstein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9449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12CF-A122-43C7-BC07-CCE64531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54840"/>
            <a:ext cx="3531684" cy="427672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l"/>
            <a:r>
              <a:rPr lang="en-IN" sz="2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14DD-0C8A-4721-ADF1-1F2D9CA6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en-IN" sz="1600" dirty="0" err="1"/>
              <a:t>InsaidianTelecom</a:t>
            </a:r>
            <a:endParaRPr lang="en-IN" sz="1600" dirty="0"/>
          </a:p>
          <a:p>
            <a:r>
              <a:rPr lang="en-IN" sz="1600" dirty="0"/>
              <a:t>Problem Statement</a:t>
            </a:r>
          </a:p>
          <a:p>
            <a:r>
              <a:rPr lang="en-IN" sz="1600" dirty="0"/>
              <a:t>Data Description</a:t>
            </a:r>
          </a:p>
          <a:p>
            <a:r>
              <a:rPr lang="en-IN" sz="1600" dirty="0"/>
              <a:t>Data Processing</a:t>
            </a:r>
          </a:p>
          <a:p>
            <a:r>
              <a:rPr lang="en-IN" sz="1600" dirty="0"/>
              <a:t>EDA</a:t>
            </a:r>
          </a:p>
          <a:p>
            <a:r>
              <a:rPr lang="en-IN" sz="1600" dirty="0"/>
              <a:t>Story Board</a:t>
            </a:r>
          </a:p>
          <a:p>
            <a:r>
              <a:rPr lang="en-IN" sz="1600" dirty="0"/>
              <a:t>Summary</a:t>
            </a:r>
          </a:p>
          <a:p>
            <a:r>
              <a:rPr lang="en-IN" sz="1600" dirty="0"/>
              <a:t>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130951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8761467-7640-47B1-90D4-04ADAD63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738B1503-6FE9-46B4-9354-E943D91B1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05514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965196"/>
            <a:ext cx="6197686" cy="13716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Telecom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44332" y="2014540"/>
            <a:ext cx="2517715" cy="282892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014540"/>
            <a:ext cx="7197736" cy="42573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InsaidTelecom</a:t>
            </a:r>
            <a:r>
              <a:rPr lang="en-US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one of the leading telecom players, understands that customizing offering is very important for its business to stay competitive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Currently, </a:t>
            </a:r>
            <a:r>
              <a:rPr lang="en-US" sz="2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InsaidTelecom</a:t>
            </a:r>
            <a:r>
              <a:rPr lang="en-US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seeking to leverage behavioral data from more than 60% of the 50 million mobile devices active daily in India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help its clients better understand and interact with their audiences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40E0-2EF0-4B95-8106-4939FE46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67BF-4CC9-4CB9-A5B3-278CB2C0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0" i="0">
                <a:effectLst/>
                <a:latin typeface="Helvetica Neue"/>
              </a:rPr>
              <a:t>In this </a:t>
            </a:r>
            <a:r>
              <a:rPr lang="en-US" sz="1400" b="1" i="0">
                <a:effectLst/>
                <a:latin typeface="Helvetica Neue"/>
              </a:rPr>
              <a:t>consulting assignment</a:t>
            </a:r>
            <a:r>
              <a:rPr lang="en-US" sz="1400" b="0" i="0">
                <a:effectLst/>
                <a:latin typeface="Helvetica Neue"/>
              </a:rPr>
              <a:t>, </a:t>
            </a:r>
            <a:r>
              <a:rPr lang="en-US" sz="1400" b="0" i="0" err="1">
                <a:effectLst/>
                <a:latin typeface="Helvetica Neue"/>
              </a:rPr>
              <a:t>Insaidians</a:t>
            </a:r>
            <a:r>
              <a:rPr lang="en-US" sz="1400" b="0" i="0">
                <a:effectLst/>
                <a:latin typeface="Helvetica Neue"/>
              </a:rPr>
              <a:t> are expected to build a dashboard to understand user’s demographic characteristics based on their </a:t>
            </a:r>
          </a:p>
          <a:p>
            <a:pPr lvl="1">
              <a:lnSpc>
                <a:spcPct val="90000"/>
              </a:lnSpc>
            </a:pPr>
            <a:r>
              <a:rPr lang="en-US" sz="1400" b="0" i="0">
                <a:effectLst/>
                <a:latin typeface="Helvetica Neue"/>
              </a:rPr>
              <a:t>mobile usage </a:t>
            </a:r>
          </a:p>
          <a:p>
            <a:pPr lvl="1">
              <a:lnSpc>
                <a:spcPct val="90000"/>
              </a:lnSpc>
            </a:pPr>
            <a:r>
              <a:rPr lang="en-US" sz="1400" b="0" i="0">
                <a:effectLst/>
                <a:latin typeface="Helvetica Neue"/>
              </a:rPr>
              <a:t>geolocation</a:t>
            </a:r>
          </a:p>
          <a:p>
            <a:pPr lvl="1">
              <a:lnSpc>
                <a:spcPct val="90000"/>
              </a:lnSpc>
            </a:pPr>
            <a:r>
              <a:rPr lang="en-US" sz="1400" b="0" i="0">
                <a:effectLst/>
                <a:latin typeface="Helvetica Neue"/>
              </a:rPr>
              <a:t>mobile device properties</a:t>
            </a:r>
            <a:br>
              <a:rPr lang="en-US" sz="1400"/>
            </a:b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0" i="0">
                <a:effectLst/>
                <a:latin typeface="Helvetica Neue"/>
              </a:rPr>
              <a:t>Doing so will help millions of developers and Telecom brand advertisers around the world pursue data-driven marketing efforts which are relevant to their users and catered to their preferences</a:t>
            </a:r>
            <a:endParaRPr lang="en-IN" sz="140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5AEB00D-B8F7-50D1-1B84-09629D17C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37" r="11466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DA1B-317C-4FA9-AA85-EC089C2E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Description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4" y="678180"/>
            <a:ext cx="10644554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8E499B06-3F2F-4F0A-8D4B-82C1C231C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62" y="1625548"/>
            <a:ext cx="3348470" cy="1646447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BCD5236-5B08-4965-B7A1-003F086E9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28622" y="1638505"/>
            <a:ext cx="3328040" cy="1643089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D3230A-A07A-44E3-8396-C43E839D8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086" y="1799684"/>
            <a:ext cx="3348470" cy="12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4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B96281C-838D-4BCD-BE5A-552E351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D8D71-F94F-4976-8CAA-290F848C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4644323" cy="156285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2A1F-CAD4-4A66-BA81-9BDF0788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83435"/>
            <a:ext cx="4644323" cy="31077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Replacing null values of state</a:t>
            </a:r>
          </a:p>
          <a:p>
            <a:pPr>
              <a:lnSpc>
                <a:spcPct val="100000"/>
              </a:lnSpc>
            </a:pPr>
            <a:r>
              <a:rPr lang="en-US" sz="1800"/>
              <a:t>Converting time stamp to date/hour/minute</a:t>
            </a:r>
          </a:p>
          <a:p>
            <a:pPr>
              <a:lnSpc>
                <a:spcPct val="100000"/>
              </a:lnSpc>
            </a:pPr>
            <a:r>
              <a:rPr lang="en-US" sz="1800"/>
              <a:t>Group the city data with date and fill the nan values of </a:t>
            </a:r>
            <a:r>
              <a:rPr lang="en-US" sz="1800" err="1"/>
              <a:t>device_id</a:t>
            </a:r>
            <a:r>
              <a:rPr lang="en-US" sz="1800"/>
              <a:t>, latitude, longitude with forward or backward fill</a:t>
            </a:r>
          </a:p>
          <a:p>
            <a:pPr>
              <a:lnSpc>
                <a:spcPct val="100000"/>
              </a:lnSpc>
            </a:pPr>
            <a:r>
              <a:rPr lang="en-US" sz="1800"/>
              <a:t>Converting </a:t>
            </a:r>
            <a:r>
              <a:rPr lang="en-US" sz="1800" err="1"/>
              <a:t>device_id</a:t>
            </a:r>
            <a:r>
              <a:rPr lang="en-US" sz="1800"/>
              <a:t> feature of </a:t>
            </a:r>
            <a:r>
              <a:rPr lang="en-US" sz="1800" err="1"/>
              <a:t>phone_brand</a:t>
            </a:r>
            <a:r>
              <a:rPr lang="en-US" sz="1800"/>
              <a:t> and </a:t>
            </a:r>
            <a:r>
              <a:rPr lang="en-US" sz="1800" err="1"/>
              <a:t>gender_age</a:t>
            </a:r>
            <a:r>
              <a:rPr lang="en-US" sz="1800"/>
              <a:t> to float</a:t>
            </a:r>
          </a:p>
          <a:p>
            <a:pPr>
              <a:lnSpc>
                <a:spcPct val="100000"/>
              </a:lnSpc>
            </a:pPr>
            <a:r>
              <a:rPr lang="en-US" sz="1800"/>
              <a:t>Merging of all </a:t>
            </a:r>
            <a:r>
              <a:rPr lang="en-US" sz="1800" err="1"/>
              <a:t>dataframes</a:t>
            </a:r>
            <a:r>
              <a:rPr lang="en-US" sz="1800"/>
              <a:t> using inner join on </a:t>
            </a:r>
            <a:r>
              <a:rPr lang="en-US" sz="1800" err="1"/>
              <a:t>device_id</a:t>
            </a:r>
            <a:endParaRPr lang="en-IN" sz="180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0DBF9AA-DD4B-4A5E-B4E5-CA1FD99D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97256009-EA86-45F1-AF53-477F8A2F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86" y="1438360"/>
            <a:ext cx="4063064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D210-7278-48A0-9032-7425D96C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Focussing states distribution 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5654803-F5A0-42B8-B49D-2189041D4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097" y="670069"/>
            <a:ext cx="6643337" cy="5879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A6F88-DC79-44D0-A74C-9039C21094F8}"/>
              </a:ext>
            </a:extLst>
          </p:cNvPr>
          <p:cNvSpPr txBox="1"/>
          <p:nvPr/>
        </p:nvSpPr>
        <p:spPr>
          <a:xfrm>
            <a:off x="4269540" y="4457585"/>
            <a:ext cx="1826460" cy="38634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masis MT Pro Black" panose="02040A04050005020304" pitchFamily="18" charset="0"/>
              </a:rPr>
              <a:t>Andhra Pradesh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370AE-5B60-45B0-86CD-7D92F4A952A6}"/>
              </a:ext>
            </a:extLst>
          </p:cNvPr>
          <p:cNvSpPr txBox="1"/>
          <p:nvPr/>
        </p:nvSpPr>
        <p:spPr>
          <a:xfrm>
            <a:off x="5845195" y="1518781"/>
            <a:ext cx="1826460" cy="38634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masis MT Pro Black" panose="02040A04050005020304" pitchFamily="18" charset="0"/>
              </a:rPr>
              <a:t>Himachal Pradesh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6E850-D6DF-4A2E-819A-39DFE4DED4E5}"/>
              </a:ext>
            </a:extLst>
          </p:cNvPr>
          <p:cNvSpPr txBox="1"/>
          <p:nvPr/>
        </p:nvSpPr>
        <p:spPr>
          <a:xfrm>
            <a:off x="8941924" y="4650758"/>
            <a:ext cx="1826460" cy="38634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masis MT Pro Black" panose="02040A04050005020304" pitchFamily="18" charset="0"/>
              </a:rPr>
              <a:t>Andaman Nicobar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4E141-77D6-40FF-9F62-0AAA3821CC25}"/>
              </a:ext>
            </a:extLst>
          </p:cNvPr>
          <p:cNvSpPr txBox="1"/>
          <p:nvPr/>
        </p:nvSpPr>
        <p:spPr>
          <a:xfrm>
            <a:off x="6464792" y="5492346"/>
            <a:ext cx="1826460" cy="38634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masis MT Pro Black" panose="02040A04050005020304" pitchFamily="18" charset="0"/>
              </a:rPr>
              <a:t>Pondichery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03988-112E-42C0-912F-116F18FA05DC}"/>
              </a:ext>
            </a:extLst>
          </p:cNvPr>
          <p:cNvSpPr txBox="1"/>
          <p:nvPr/>
        </p:nvSpPr>
        <p:spPr>
          <a:xfrm>
            <a:off x="9196841" y="3656998"/>
            <a:ext cx="1826460" cy="38634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masis MT Pro Black" panose="02040A04050005020304" pitchFamily="18" charset="0"/>
              </a:rPr>
              <a:t>Mizoram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DFC1-BE50-492C-968D-73DBD7AC754D}"/>
              </a:ext>
            </a:extLst>
          </p:cNvPr>
          <p:cNvSpPr txBox="1"/>
          <p:nvPr/>
        </p:nvSpPr>
        <p:spPr>
          <a:xfrm>
            <a:off x="8551654" y="2490966"/>
            <a:ext cx="1826460" cy="38634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masis MT Pro Black" panose="02040A04050005020304" pitchFamily="18" charset="0"/>
              </a:rPr>
              <a:t>Meghalaya</a:t>
            </a:r>
          </a:p>
        </p:txBody>
      </p:sp>
    </p:spTree>
    <p:extLst>
      <p:ext uri="{BB962C8B-B14F-4D97-AF65-F5344CB8AC3E}">
        <p14:creationId xmlns:p14="http://schemas.microsoft.com/office/powerpoint/2010/main" val="52933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E695-C42E-417A-BD7F-E36966CC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IN" sz="2800" dirty="0"/>
              <a:t>Phone brand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353837-6554-DEC1-35C6-47022C1F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1600"/>
              <a:t>Top 5 brand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Xiaomi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Vivo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OPPO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C46CDB8-42EC-4F70-85C9-A5DD3BF95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9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2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4257</TotalTime>
  <Words>624</Words>
  <Application>Microsoft Office PowerPoint</Application>
  <PresentationFormat>Widescreen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Amasis MT Pro Black</vt:lpstr>
      <vt:lpstr>Arial</vt:lpstr>
      <vt:lpstr>Calibri</vt:lpstr>
      <vt:lpstr>Goudy Old Style</vt:lpstr>
      <vt:lpstr>Helvetica Neue</vt:lpstr>
      <vt:lpstr>Times New Roman</vt:lpstr>
      <vt:lpstr>Wingdings 2</vt:lpstr>
      <vt:lpstr>SlateVTI</vt:lpstr>
      <vt:lpstr>Telecom Project</vt:lpstr>
      <vt:lpstr>PowerPoint Presentation</vt:lpstr>
      <vt:lpstr>Agenda</vt:lpstr>
      <vt:lpstr>Telecom</vt:lpstr>
      <vt:lpstr>Problem Statement</vt:lpstr>
      <vt:lpstr>Data Description</vt:lpstr>
      <vt:lpstr>Data Processing</vt:lpstr>
      <vt:lpstr>Focussing states distribution </vt:lpstr>
      <vt:lpstr>Phone brand distribution</vt:lpstr>
      <vt:lpstr>PowerPoint Presentation</vt:lpstr>
      <vt:lpstr>State wise distribution of models for top brands</vt:lpstr>
      <vt:lpstr>Hourly usage of devices for the whole data</vt:lpstr>
      <vt:lpstr>Gender wise distribution for brands:</vt:lpstr>
      <vt:lpstr>Age group distribution:</vt:lpstr>
      <vt:lpstr>Usage Duration</vt:lpstr>
      <vt:lpstr>Summary</vt:lpstr>
      <vt:lpstr>Actionable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Kinjal Botadra</dc:creator>
  <cp:lastModifiedBy>Nikhil GS</cp:lastModifiedBy>
  <cp:revision>13</cp:revision>
  <dcterms:created xsi:type="dcterms:W3CDTF">2022-03-11T12:35:06Z</dcterms:created>
  <dcterms:modified xsi:type="dcterms:W3CDTF">2022-04-12T10:37:36Z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