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58" r:id="rId3"/>
    <p:sldId id="259" r:id="rId4"/>
    <p:sldId id="262" r:id="rId5"/>
    <p:sldId id="260" r:id="rId6"/>
    <p:sldId id="261" r:id="rId7"/>
    <p:sldId id="266" r:id="rId8"/>
    <p:sldId id="263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3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302F1-E374-48B9-87D3-3CB3E89D56CC}" type="datetimeFigureOut">
              <a:rPr lang="en-IN" smtClean="0"/>
              <a:t>30/12/2020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7B738-CF52-4CDE-93D9-3B8E8C39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88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47EA-6D3D-406A-886C-DCD5C192338B}" type="datetimeFigureOut">
              <a:rPr lang="en-IN" smtClean="0"/>
              <a:t>30/12/2020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F2FC3F-433B-46D3-86C7-AFF85F4C702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47EA-6D3D-406A-886C-DCD5C192338B}" type="datetimeFigureOut">
              <a:rPr lang="en-IN" smtClean="0"/>
              <a:t>30/12/2020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FC3F-433B-46D3-86C7-AFF85F4C70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47EA-6D3D-406A-886C-DCD5C192338B}" type="datetimeFigureOut">
              <a:rPr lang="en-IN" smtClean="0"/>
              <a:t>30/12/2020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FC3F-433B-46D3-86C7-AFF85F4C70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47EA-6D3D-406A-886C-DCD5C192338B}" type="datetimeFigureOut">
              <a:rPr lang="en-IN" smtClean="0"/>
              <a:t>30/12/2020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F2FC3F-433B-46D3-86C7-AFF85F4C702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47EA-6D3D-406A-886C-DCD5C192338B}" type="datetimeFigureOut">
              <a:rPr lang="en-IN" smtClean="0"/>
              <a:t>30/12/2020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F2FC3F-433B-46D3-86C7-AFF85F4C702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47EA-6D3D-406A-886C-DCD5C192338B}" type="datetimeFigureOut">
              <a:rPr lang="en-IN" smtClean="0"/>
              <a:t>30/12/2020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F2FC3F-433B-46D3-86C7-AFF85F4C70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47EA-6D3D-406A-886C-DCD5C192338B}" type="datetimeFigureOut">
              <a:rPr lang="en-IN" smtClean="0"/>
              <a:t>30/12/2020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F2FC3F-433B-46D3-86C7-AFF85F4C702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47EA-6D3D-406A-886C-DCD5C192338B}" type="datetimeFigureOut">
              <a:rPr lang="en-IN" smtClean="0"/>
              <a:t>30/12/2020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F2FC3F-433B-46D3-86C7-AFF85F4C70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47EA-6D3D-406A-886C-DCD5C192338B}" type="datetimeFigureOut">
              <a:rPr lang="en-IN" smtClean="0"/>
              <a:t>30/12/2020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F2FC3F-433B-46D3-86C7-AFF85F4C702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47EA-6D3D-406A-886C-DCD5C192338B}" type="datetimeFigureOut">
              <a:rPr lang="en-IN" smtClean="0"/>
              <a:t>30/12/2020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F2FC3F-433B-46D3-86C7-AFF85F4C702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47EA-6D3D-406A-886C-DCD5C192338B}" type="datetimeFigureOut">
              <a:rPr lang="en-IN" smtClean="0"/>
              <a:t>30/12/2020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F2FC3F-433B-46D3-86C7-AFF85F4C7026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6BC47EA-6D3D-406A-886C-DCD5C192338B}" type="datetimeFigureOut">
              <a:rPr lang="en-IN" smtClean="0"/>
              <a:t>30/12/2020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8F2FC3F-433B-46D3-86C7-AFF85F4C7026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1849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Currency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Converter 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 </a:t>
            </a:r>
            <a:b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</a:b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Using Python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3068960"/>
            <a:ext cx="6172200" cy="16219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Monali Ahire  (ET-A-04 )</a:t>
            </a:r>
          </a:p>
          <a:p>
            <a:r>
              <a:rPr lang="en-US" sz="2800" dirty="0" smtClean="0"/>
              <a:t>GR NO. 11810458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2864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42088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        Thank you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9228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Introduction :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3529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 </a:t>
            </a:r>
            <a:r>
              <a:rPr lang="en-US" sz="2000" b="1" dirty="0"/>
              <a:t>currency converter</a:t>
            </a:r>
            <a:r>
              <a:rPr lang="en-US" sz="2000" dirty="0"/>
              <a:t> is software code that is designed to convert one currency  into another in order to check its corresponding value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How it works?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Why we need ?</a:t>
            </a:r>
          </a:p>
          <a:p>
            <a:r>
              <a:rPr lang="en-US" sz="2000" dirty="0" smtClean="0"/>
              <a:t>  Without </a:t>
            </a:r>
            <a:r>
              <a:rPr lang="en-US" sz="2000" dirty="0"/>
              <a:t>proper </a:t>
            </a:r>
            <a:r>
              <a:rPr lang="en-US" sz="2000" dirty="0" smtClean="0"/>
              <a:t>conversion of currency  there is  </a:t>
            </a:r>
            <a:r>
              <a:rPr lang="en-US" sz="2000" dirty="0"/>
              <a:t>risk to lose money </a:t>
            </a:r>
            <a:r>
              <a:rPr lang="en-US" sz="2000" dirty="0" smtClean="0"/>
              <a:t> instead </a:t>
            </a:r>
            <a:r>
              <a:rPr lang="en-US" sz="2000" dirty="0"/>
              <a:t>of making profit</a:t>
            </a:r>
            <a:r>
              <a:rPr lang="en-US" sz="2000" dirty="0" smtClean="0"/>
              <a:t>. So ,to </a:t>
            </a:r>
            <a:r>
              <a:rPr lang="en-US" sz="2000" dirty="0"/>
              <a:t>make private transactions abroad, then it is most likely that you will need to use a currency converter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people who go on vacation abroad will also benefit from using currency </a:t>
            </a:r>
            <a:r>
              <a:rPr lang="en-US" sz="2000" dirty="0" smtClean="0"/>
              <a:t>converters. 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8988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20688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Design of project :</a:t>
            </a:r>
          </a:p>
          <a:p>
            <a:endParaRPr lang="en-US" sz="2800" dirty="0"/>
          </a:p>
          <a:p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9" t="17223" r="39166" b="26296"/>
          <a:stretch/>
        </p:blipFill>
        <p:spPr>
          <a:xfrm>
            <a:off x="755576" y="1556792"/>
            <a:ext cx="4608512" cy="34811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4128" y="242088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724128" y="2348880"/>
            <a:ext cx="32403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Pygame</a:t>
            </a:r>
            <a:r>
              <a:rPr lang="en-US" dirty="0" smtClean="0"/>
              <a:t> Libraries 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64088" y="252890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5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872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Libraries used :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55679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itchFamily="34" charset="0"/>
              <a:buChar char="•"/>
            </a:pPr>
            <a:r>
              <a:rPr lang="en-US" sz="2000" dirty="0" err="1" smtClean="0"/>
              <a:t>Tkinter</a:t>
            </a:r>
            <a:r>
              <a:rPr lang="en-US" sz="2000" dirty="0" smtClean="0"/>
              <a:t>  </a:t>
            </a:r>
            <a:r>
              <a:rPr lang="en-US" sz="2000" dirty="0"/>
              <a:t>– For User Interface (UI)</a:t>
            </a:r>
          </a:p>
          <a:p>
            <a:pPr marL="342900" indent="-342900" fontAlgn="base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 fontAlgn="base">
              <a:buFont typeface="Arial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dirty="0" smtClean="0"/>
              <a:t>Requests  </a:t>
            </a:r>
            <a:r>
              <a:rPr lang="en-US" sz="2000" dirty="0"/>
              <a:t>– to get </a:t>
            </a:r>
            <a:r>
              <a:rPr lang="en-US" sz="2000" dirty="0" err="1" smtClean="0"/>
              <a:t>url</a:t>
            </a:r>
            <a:endParaRPr lang="en-US" sz="2000" dirty="0" smtClean="0"/>
          </a:p>
          <a:p>
            <a:pPr fontAlgn="base"/>
            <a:endParaRPr lang="en-US" sz="2000" dirty="0"/>
          </a:p>
          <a:p>
            <a:pPr fontAlgn="base"/>
            <a:endParaRPr lang="en-US" sz="2000" dirty="0" smtClean="0"/>
          </a:p>
          <a:p>
            <a:pPr fontAlgn="base"/>
            <a:r>
              <a:rPr lang="en-US" sz="2000" dirty="0"/>
              <a:t>To get real-time exchange </a:t>
            </a:r>
            <a:r>
              <a:rPr lang="en-US" sz="2000" dirty="0" smtClean="0"/>
              <a:t>: 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 smtClean="0"/>
              <a:t>    https</a:t>
            </a:r>
            <a:r>
              <a:rPr lang="en-US" sz="2000" dirty="0"/>
              <a:t>://api.exchangerate-api.com/v4/latest/USD</a:t>
            </a:r>
          </a:p>
        </p:txBody>
      </p:sp>
    </p:spTree>
    <p:extLst>
      <p:ext uri="{BB962C8B-B14F-4D97-AF65-F5344CB8AC3E}">
        <p14:creationId xmlns:p14="http://schemas.microsoft.com/office/powerpoint/2010/main" val="173182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2" t="8279" r="9926"/>
          <a:stretch/>
        </p:blipFill>
        <p:spPr>
          <a:xfrm>
            <a:off x="162769" y="980728"/>
            <a:ext cx="7704856" cy="481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0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759284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7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92696"/>
            <a:ext cx="7780357" cy="43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6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: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8" y="908720"/>
            <a:ext cx="6272697" cy="3528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4" t="15138" r="58808" b="58277"/>
          <a:stretch/>
        </p:blipFill>
        <p:spPr>
          <a:xfrm>
            <a:off x="2555776" y="5157192"/>
            <a:ext cx="2927758" cy="13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3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7667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ADVANTAGES :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latin typeface="Times New Roman"/>
                <a:ea typeface="Times New Roman"/>
              </a:rPr>
              <a:t>Can be Used Anywhere. </a:t>
            </a:r>
            <a:endParaRPr lang="en-IN" dirty="0" smtClean="0">
              <a:latin typeface="Times New Roman"/>
              <a:ea typeface="Times New Roman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latin typeface="Times New Roman"/>
                <a:ea typeface="Times New Roman"/>
              </a:rPr>
              <a:t>It is Easy to </a:t>
            </a:r>
            <a:r>
              <a:rPr lang="en-IN" dirty="0" smtClean="0">
                <a:latin typeface="Times New Roman"/>
                <a:ea typeface="Times New Roman"/>
              </a:rPr>
              <a:t>Use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latin typeface="Times New Roman"/>
                <a:ea typeface="Times New Roman"/>
              </a:rPr>
              <a:t>Offers Speedy Operations </a:t>
            </a:r>
            <a:endParaRPr lang="en-IN" dirty="0" smtClean="0">
              <a:latin typeface="Times New Roman"/>
              <a:ea typeface="Times New Roman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latin typeface="Times New Roman"/>
                <a:ea typeface="Times New Roman"/>
              </a:rPr>
              <a:t>It is Reliable </a:t>
            </a:r>
            <a:endParaRPr lang="en-IN" dirty="0" smtClean="0">
              <a:latin typeface="Times New Roman"/>
              <a:ea typeface="Times New Roman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latin typeface="Times New Roman"/>
                <a:ea typeface="Times New Roman"/>
              </a:rPr>
              <a:t>It Can Be Used In Import/Export Business</a:t>
            </a:r>
            <a:r>
              <a:rPr lang="en-IN" sz="1200" dirty="0">
                <a:solidFill>
                  <a:srgbClr val="333333"/>
                </a:solidFill>
                <a:latin typeface="Helvetica"/>
                <a:ea typeface="Times New Roman"/>
                <a:cs typeface="Times New Roman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015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78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Elemental</vt:lpstr>
      <vt:lpstr>Currency Converter   Using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Converter   Using Python</dc:title>
  <dc:creator>HP</dc:creator>
  <cp:lastModifiedBy>HP</cp:lastModifiedBy>
  <cp:revision>11</cp:revision>
  <dcterms:created xsi:type="dcterms:W3CDTF">2020-11-04T14:17:15Z</dcterms:created>
  <dcterms:modified xsi:type="dcterms:W3CDTF">2020-12-30T09:08:24Z</dcterms:modified>
</cp:coreProperties>
</file>