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AD9-7162-619D-DD8A-CA4227CA6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 of Employees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1A75-3FC7-C475-2BC0-8DA00BE28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64853"/>
            <a:ext cx="6801612" cy="1083235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solidFill>
                  <a:schemeClr val="bg1"/>
                </a:solidFill>
              </a:rPr>
              <a:t>MOHANA. S</a:t>
            </a:r>
          </a:p>
          <a:p>
            <a:r>
              <a:rPr lang="en-US" sz="5600" b="1" dirty="0">
                <a:solidFill>
                  <a:schemeClr val="bg1"/>
                </a:solidFill>
              </a:rPr>
              <a:t>REG No: 2213331042116</a:t>
            </a:r>
          </a:p>
          <a:p>
            <a:r>
              <a:rPr lang="en-US" sz="5600" b="1" dirty="0">
                <a:solidFill>
                  <a:schemeClr val="bg1"/>
                </a:solidFill>
              </a:rPr>
              <a:t>BHARATHI WOMEN’S COLLEGE</a:t>
            </a:r>
          </a:p>
          <a:p>
            <a:r>
              <a:rPr lang="en-US" sz="5600" b="1" dirty="0">
                <a:solidFill>
                  <a:schemeClr val="bg1"/>
                </a:solidFill>
              </a:rPr>
              <a:t>COMMERCE DEPARTMENT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72D24-5FEB-9280-89C3-9312F8F2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1604"/>
            <a:ext cx="7729728" cy="1188720"/>
          </a:xfrm>
        </p:spPr>
        <p:txBody>
          <a:bodyPr/>
          <a:lstStyle/>
          <a:p>
            <a:r>
              <a:rPr lang="en-US" dirty="0"/>
              <a:t>Department Wise Distribution of employees </a:t>
            </a:r>
          </a:p>
        </p:txBody>
      </p:sp>
    </p:spTree>
    <p:extLst>
      <p:ext uri="{BB962C8B-B14F-4D97-AF65-F5344CB8AC3E}">
        <p14:creationId xmlns:p14="http://schemas.microsoft.com/office/powerpoint/2010/main" val="42674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5A23-EE17-5CE7-63D5-C7CD7BD7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144452" cy="809573"/>
          </a:xfrm>
        </p:spPr>
        <p:txBody>
          <a:bodyPr/>
          <a:lstStyle/>
          <a:p>
            <a:r>
              <a:rPr lang="en-US" dirty="0"/>
              <a:t>Depreciation of employees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E9BF25-8C98-E398-7F1E-8FE50807C8CA}"/>
              </a:ext>
            </a:extLst>
          </p:cNvPr>
          <p:cNvSpPr txBox="1">
            <a:spLocks noGrp="1"/>
          </p:cNvSpPr>
          <p:nvPr>
            <p:ph idx="1"/>
          </p:nvPr>
        </p:nvSpPr>
        <p:spPr bwMode="black">
          <a:xfrm>
            <a:off x="2707736" y="2581487"/>
            <a:ext cx="6191251" cy="346448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rgbClr val="002060"/>
                </a:solidFill>
              </a:rPr>
              <a:t>IT DEPARTMENT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33.7% (2.26 out of 6.73) of the total employees, with 41.4% (0.93 out of 2.26) being female and 58.6% (1.33 out of 2.26) being male.-</a:t>
            </a:r>
          </a:p>
          <a:p>
            <a:r>
              <a:rPr lang="en-US" dirty="0">
                <a:solidFill>
                  <a:srgbClr val="002060"/>
                </a:solidFill>
              </a:rPr>
              <a:t>.  </a:t>
            </a:r>
          </a:p>
          <a:p>
            <a:r>
              <a:rPr lang="en-US" dirty="0">
                <a:solidFill>
                  <a:srgbClr val="002060"/>
                </a:solidFill>
              </a:rPr>
              <a:t>*Human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Resources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12.5% (0.84 out of 6.73) of the total employees, with 17.9% (0.15 out of 0.84) being female in IT roles and 82.1% (0.69 out of 0.84) being male in non-IT roles.-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rgbClr val="002060"/>
                </a:solidFill>
              </a:rPr>
              <a:t>Marketing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16.6% (1.12 out of 6.73) of the total employees, with 59.8% (0.67 out of 1.12) being female and 40.2% (0.45 out of 1.12) being male.-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C5C3-8D92-4060-D427-48E9FEE1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employees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D18E-F477-F000-9863-03D6B7BB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0590"/>
            <a:ext cx="7729728" cy="3101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*</a:t>
            </a:r>
            <a:r>
              <a:rPr lang="en-US" dirty="0">
                <a:solidFill>
                  <a:srgbClr val="002060"/>
                </a:solidFill>
              </a:rPr>
              <a:t>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10.4% (0.7 out of 6.73) of the total employees, with 30% (0.21 out of 0.7) being female and 70% (0.49 out of 0.7) being male.
- *</a:t>
            </a:r>
            <a:r>
              <a:rPr lang="en-US" dirty="0">
                <a:solidFill>
                  <a:srgbClr val="002060"/>
                </a:solidFill>
              </a:rPr>
              <a:t>Finance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10.4% (0.7 out of 6.73) of the total employees, with 100% (0.7 out of 0.7) being female.
- *</a:t>
            </a:r>
            <a:r>
              <a:rPr lang="en-US" dirty="0">
                <a:solidFill>
                  <a:srgbClr val="002060"/>
                </a:solidFill>
              </a:rPr>
              <a:t>Engineering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11.3% (0.76 out of 6.73) of the total employees, with 43.4% (0.33 out of 0.76) being female and 56.6% (0.43 out of 0.76) being male.
- *</a:t>
            </a:r>
            <a:r>
              <a:rPr lang="en-US" dirty="0">
                <a:solidFill>
                  <a:srgbClr val="002060"/>
                </a:solidFill>
              </a:rPr>
              <a:t>Accounting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*: 5.2% (0.35 out of 6.73) of the total employees, with 82.9% (0.29 out of 0.35) being female and 17.1% (0.06 out of 0.35) being male.
Please note that the exact percentages may vary slightly based on the actual numbers and rounding.</a:t>
            </a:r>
          </a:p>
        </p:txBody>
      </p:sp>
    </p:spTree>
    <p:extLst>
      <p:ext uri="{BB962C8B-B14F-4D97-AF65-F5344CB8AC3E}">
        <p14:creationId xmlns:p14="http://schemas.microsoft.com/office/powerpoint/2010/main" val="30565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C38-B9DB-081A-8E27-E19FBB30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employees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A1F6-2119-2A1D-E563-1D72F786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621" y="2510133"/>
            <a:ext cx="7729728" cy="310198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Here is a pie chart description for the Department of Employees:
_Department-wise Distribution of Employees_
- *IT*: 33.7% (2.26 out of 6.73)
- *Human Resources*: 12.5% (0.84 out of 6.73)
- *Marketing*: 16.6% (1.12 out of 6.73)
- *Sales*: 10.4% (0.7 out of 6.73)
- *Finance*: 10.4% (0.7 out of 6.73)
- *Engineering*: 11.3% (0.76 out of 6.7)</a:t>
            </a:r>
          </a:p>
        </p:txBody>
      </p:sp>
    </p:spTree>
    <p:extLst>
      <p:ext uri="{BB962C8B-B14F-4D97-AF65-F5344CB8AC3E}">
        <p14:creationId xmlns:p14="http://schemas.microsoft.com/office/powerpoint/2010/main" val="1178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64C3-1BE6-A995-8493-435AC57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employees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1D2F-3378-7EC3-63DA-35DD24B2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can provide more information about the department-wise distribution of employees. Here are some additional insights:
- The IT department has the highest number of employees, making up 33.7% of the total workforce.
- The Marketing department has the second-highest number of employees, making up 16.6% of the total workforce.
- The Finance department has the same number of employees as the Sales department, both making up 10.4% of the total workforce.
- The Engineering department makes up 11.3% of the total workforce.
- The Accounting department has the smallest number of employees, making up 5.2% of the total workforce.
- Human Resources makes up 12.5% of the total workforce.
</a:t>
            </a:r>
          </a:p>
        </p:txBody>
      </p:sp>
    </p:spTree>
    <p:extLst>
      <p:ext uri="{BB962C8B-B14F-4D97-AF65-F5344CB8AC3E}">
        <p14:creationId xmlns:p14="http://schemas.microsoft.com/office/powerpoint/2010/main" val="34897549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Distribution of Employees </vt:lpstr>
      <vt:lpstr>Department Wise Distribution of employees </vt:lpstr>
      <vt:lpstr>Depreciation of employees  </vt:lpstr>
      <vt:lpstr>Depreciation of employees </vt:lpstr>
      <vt:lpstr>Depreciation of employees </vt:lpstr>
      <vt:lpstr>Depreciation of employees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Employees </dc:title>
  <dc:creator>Guest User</dc:creator>
  <cp:lastModifiedBy>Guest User</cp:lastModifiedBy>
  <cp:revision>1</cp:revision>
  <dcterms:created xsi:type="dcterms:W3CDTF">2024-09-02T04:47:12Z</dcterms:created>
  <dcterms:modified xsi:type="dcterms:W3CDTF">2024-09-02T05:25:09Z</dcterms:modified>
</cp:coreProperties>
</file>