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9" d="100"/>
          <a:sy n="29" d="100"/>
        </p:scale>
        <p:origin x="3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3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E5C6-C2EB-472C-A412-4D83FF40D1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9472-1C17-4527-B7F2-26E5D5A1C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6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7698" y="1169773"/>
            <a:ext cx="873210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0681" y="1136822"/>
            <a:ext cx="121096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1373" y="1136822"/>
            <a:ext cx="118624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2"/>
          </p:cNvCxnSpPr>
          <p:nvPr/>
        </p:nvCxnSpPr>
        <p:spPr>
          <a:xfrm>
            <a:off x="2504303" y="1408670"/>
            <a:ext cx="0" cy="356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</p:cNvCxnSpPr>
          <p:nvPr/>
        </p:nvCxnSpPr>
        <p:spPr>
          <a:xfrm>
            <a:off x="4716162" y="1441622"/>
            <a:ext cx="0" cy="353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</p:cNvCxnSpPr>
          <p:nvPr/>
        </p:nvCxnSpPr>
        <p:spPr>
          <a:xfrm flipH="1">
            <a:off x="6944497" y="1441622"/>
            <a:ext cx="1" cy="353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04303" y="1672281"/>
            <a:ext cx="221185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1044" y="1441622"/>
            <a:ext cx="132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新建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导入体积文件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16162" y="1687843"/>
            <a:ext cx="2228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91488" y="1441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传入体积数据</a:t>
            </a:r>
            <a:endParaRPr lang="zh-CN" altLang="en-US" sz="11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716162" y="2036921"/>
            <a:ext cx="222833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50423" y="183400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渲染出多边形模型</a:t>
            </a:r>
            <a:endParaRPr lang="zh-CN" altLang="en-US" sz="11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504303" y="2036921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79630" y="18165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显示模型</a:t>
            </a:r>
            <a:endParaRPr lang="zh-CN" altLang="en-US" sz="11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504303" y="2421924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11044" y="221291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对模型进行修改</a:t>
            </a:r>
            <a:endParaRPr lang="zh-CN" altLang="en-US" sz="11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16162" y="2421924"/>
            <a:ext cx="2228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60578" y="219655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传入笔刷变换矩阵</a:t>
            </a:r>
            <a:endParaRPr lang="zh-CN" altLang="en-US" sz="1100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716162" y="2747319"/>
            <a:ext cx="2228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504303" y="2747319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6907" y="2559106"/>
            <a:ext cx="134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渲染模型修改部分</a:t>
            </a:r>
            <a:endParaRPr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48973" y="25370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显示模型</a:t>
            </a:r>
            <a:endParaRPr lang="zh-CN" altLang="en-US" sz="11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504303" y="3097427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16162" y="3105665"/>
            <a:ext cx="2228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985198" y="285129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修改采样密度</a:t>
            </a:r>
            <a:endParaRPr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262696" y="28781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传入密度数据</a:t>
            </a:r>
            <a:endParaRPr lang="zh-CN" altLang="en-US" sz="1100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4716162" y="3443416"/>
            <a:ext cx="2228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2504303" y="3435178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226907" y="31803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重新采样并渲染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148972" y="31803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显示模型</a:t>
            </a:r>
            <a:endParaRPr lang="zh-CN" altLang="en-US" sz="11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504303" y="3797643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883357" y="3890260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导出多边形文件（</a:t>
            </a:r>
            <a:r>
              <a:rPr lang="en-US" altLang="zh-CN" sz="1100" dirty="0" smtClean="0"/>
              <a:t>FBX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2504303" y="4069492"/>
            <a:ext cx="221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024174" y="354341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请求导出</a:t>
            </a:r>
            <a:r>
              <a:rPr lang="en-US" altLang="zh-CN" sz="1100" dirty="0" smtClean="0"/>
              <a:t>FBX</a:t>
            </a:r>
            <a:r>
              <a:rPr lang="zh-CN" altLang="en-US" sz="1100" dirty="0" smtClean="0"/>
              <a:t>文件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37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2108887" y="121096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32690" y="21253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用户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7315198" y="143110"/>
            <a:ext cx="1540477" cy="35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新建体积文件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4901511" y="2765914"/>
            <a:ext cx="1540477" cy="35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导出</a:t>
            </a:r>
            <a:r>
              <a:rPr lang="en-US" altLang="zh-CN" sz="1100" dirty="0" smtClean="0"/>
              <a:t>FBX</a:t>
            </a:r>
            <a:r>
              <a:rPr lang="zh-CN" altLang="en-US" sz="1100" dirty="0" smtClean="0"/>
              <a:t>文件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4901512" y="1559071"/>
            <a:ext cx="1540477" cy="35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修改模型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901511" y="615683"/>
            <a:ext cx="1540477" cy="35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获取体积文件</a:t>
            </a:r>
            <a:endParaRPr lang="zh-CN" altLang="en-US" sz="1100" dirty="0"/>
          </a:p>
        </p:txBody>
      </p:sp>
      <p:cxnSp>
        <p:nvCxnSpPr>
          <p:cNvPr id="14" name="直接连接符 13"/>
          <p:cNvCxnSpPr>
            <a:endCxn id="9" idx="2"/>
          </p:cNvCxnSpPr>
          <p:nvPr/>
        </p:nvCxnSpPr>
        <p:spPr>
          <a:xfrm flipV="1">
            <a:off x="2956331" y="792797"/>
            <a:ext cx="1945180" cy="52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8" idx="2"/>
          </p:cNvCxnSpPr>
          <p:nvPr/>
        </p:nvCxnSpPr>
        <p:spPr>
          <a:xfrm>
            <a:off x="3023287" y="1668163"/>
            <a:ext cx="1878225" cy="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3773" y="2086240"/>
            <a:ext cx="2339546" cy="89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434646" y="1368549"/>
            <a:ext cx="1301579" cy="36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使用笔刷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橡皮檫修改</a:t>
            </a:r>
            <a:endParaRPr lang="zh-CN" altLang="en-US" sz="1100" dirty="0"/>
          </a:p>
        </p:txBody>
      </p:sp>
      <p:sp>
        <p:nvSpPr>
          <p:cNvPr id="22" name="椭圆 21"/>
          <p:cNvSpPr/>
          <p:nvPr/>
        </p:nvSpPr>
        <p:spPr>
          <a:xfrm>
            <a:off x="7434646" y="1830988"/>
            <a:ext cx="126039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修改采样密度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7315198" y="600309"/>
            <a:ext cx="1540477" cy="35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导入体积文件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6" idx="2"/>
            <a:endCxn id="9" idx="6"/>
          </p:cNvCxnSpPr>
          <p:nvPr/>
        </p:nvCxnSpPr>
        <p:spPr>
          <a:xfrm flipH="1">
            <a:off x="6441988" y="320224"/>
            <a:ext cx="873210" cy="4725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9" idx="6"/>
          </p:cNvCxnSpPr>
          <p:nvPr/>
        </p:nvCxnSpPr>
        <p:spPr>
          <a:xfrm flipH="1">
            <a:off x="6441988" y="777423"/>
            <a:ext cx="873210" cy="1537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" idx="6"/>
          </p:cNvCxnSpPr>
          <p:nvPr/>
        </p:nvCxnSpPr>
        <p:spPr>
          <a:xfrm flipH="1">
            <a:off x="6441989" y="1634210"/>
            <a:ext cx="1079157" cy="1019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8" idx="6"/>
          </p:cNvCxnSpPr>
          <p:nvPr/>
        </p:nvCxnSpPr>
        <p:spPr>
          <a:xfrm flipH="1" flipV="1">
            <a:off x="6441989" y="1736185"/>
            <a:ext cx="992657" cy="2595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41988" y="320223"/>
            <a:ext cx="78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&lt;&lt;extend&gt;&gt;</a:t>
            </a:r>
            <a:endParaRPr lang="zh-CN" altLang="en-US" sz="9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591143" y="740929"/>
            <a:ext cx="78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&lt;&lt;extend&gt;&gt;</a:t>
            </a:r>
            <a:endParaRPr lang="zh-CN" altLang="en-US" sz="9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595134" y="1453313"/>
            <a:ext cx="78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&lt;&lt;extend&gt;&gt;</a:t>
            </a:r>
            <a:endParaRPr lang="zh-CN" altLang="en-US" sz="9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591143" y="1847292"/>
            <a:ext cx="78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&lt;&lt;extend&gt;&gt;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7871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65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89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</cp:revision>
  <dcterms:created xsi:type="dcterms:W3CDTF">2020-09-25T11:15:02Z</dcterms:created>
  <dcterms:modified xsi:type="dcterms:W3CDTF">2020-09-25T11:45:15Z</dcterms:modified>
</cp:coreProperties>
</file>