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041"/>
  </p:normalViewPr>
  <p:slideViewPr>
    <p:cSldViewPr snapToGrid="0">
      <p:cViewPr varScale="1">
        <p:scale>
          <a:sx n="139" d="100"/>
          <a:sy n="139" d="100"/>
        </p:scale>
        <p:origin x="138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16ff3e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16ff3e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16ff3e7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16ff3e7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some data, now what?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6ff3e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6ff3e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freedom to good scientific practice.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6ff3e7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6ff3e7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16ff3e7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16ff3e7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idea is to give you a foot in the door, especially for linear models and </a:t>
            </a:r>
            <a:r>
              <a:rPr lang="en-GB" dirty="0" err="1"/>
              <a:t>bioconductor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Skills to give you a lot of flexibility looking at your data.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16ff3e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16ff3e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 is good.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us busy, make us earn our keep!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Introduction to R, 16 July 2019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Your instructors:</a:t>
            </a: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AU" dirty="0"/>
              <a:t>[instructor names]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AU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We'd like to take some photos of this session, </a:t>
            </a:r>
            <a:br>
              <a:rPr lang="en-GB" dirty="0"/>
            </a:br>
            <a:r>
              <a:rPr lang="en-GB" dirty="0"/>
              <a:t>please tell us if you don't want to be photographed.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106450" y="1915350"/>
            <a:ext cx="47793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0000FF"/>
                </a:solidFill>
              </a:rPr>
              <a:t>[</a:t>
            </a:r>
            <a:r>
              <a:rPr lang="en-GB" sz="3000" dirty="0" err="1">
                <a:solidFill>
                  <a:srgbClr val="0000FF"/>
                </a:solidFill>
              </a:rPr>
              <a:t>etherpad</a:t>
            </a:r>
            <a:r>
              <a:rPr lang="en-GB" sz="3000" dirty="0">
                <a:solidFill>
                  <a:srgbClr val="0000FF"/>
                </a:solidFill>
              </a:rPr>
              <a:t> </a:t>
            </a:r>
            <a:r>
              <a:rPr lang="en-GB" sz="3000" dirty="0" err="1">
                <a:solidFill>
                  <a:srgbClr val="0000FF"/>
                </a:solidFill>
              </a:rPr>
              <a:t>url</a:t>
            </a:r>
            <a:r>
              <a:rPr lang="en-GB" sz="3000" dirty="0">
                <a:solidFill>
                  <a:srgbClr val="0000FF"/>
                </a:solidFill>
              </a:rPr>
              <a:t>]</a:t>
            </a:r>
            <a:endParaRPr sz="3000" dirty="0">
              <a:solidFill>
                <a:srgbClr val="0000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025" y="238338"/>
            <a:ext cx="1905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68" y="3747225"/>
            <a:ext cx="6008616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24" y="3090000"/>
            <a:ext cx="4715847" cy="3548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95" y="218100"/>
            <a:ext cx="4182857" cy="32079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Why R?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602800"/>
            <a:ext cx="6081522" cy="34905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is an environment 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visualize, explore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summarize, model, 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Large community, many </a:t>
            </a:r>
            <a:br>
              <a:rPr lang="en-GB"/>
            </a:br>
            <a:r>
              <a:rPr lang="en-GB"/>
              <a:t>specialized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</a:rPr>
              <a:t>Why R?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 is a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express what you want to do as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reproducible - you can re-run everything you did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sharable - accurately describes what you did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R is free as in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beer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freedom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3BE95-89EF-BC4B-8772-3E43EF5D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96" y="170125"/>
            <a:ext cx="2857448" cy="28354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Data analysis almost always follows the same script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 from "R for Data Science" book (https://r4ds.had.co.nz/)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FA8DC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13" y="1993675"/>
            <a:ext cx="4924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Further workshops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13" y="1955800"/>
            <a:ext cx="49244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399725" y="804800"/>
            <a:ext cx="30897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Reproducible Research in R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07425" y="1152475"/>
            <a:ext cx="29583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Programming and </a:t>
            </a:r>
            <a:br>
              <a:rPr lang="en-GB" sz="1800"/>
            </a:br>
            <a:r>
              <a:rPr lang="en-GB" sz="1800"/>
              <a:t>Tidy Data Analysis in 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851700" y="3925450"/>
            <a:ext cx="21987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Linear models in R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07925" y="3521825"/>
            <a:ext cx="24120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Bioconductor</a:t>
            </a:r>
            <a:endParaRPr/>
          </a:p>
        </p:txBody>
      </p:sp>
      <p:cxnSp>
        <p:nvCxnSpPr>
          <p:cNvPr id="92" name="Google Shape;92;p17"/>
          <p:cNvCxnSpPr>
            <a:stCxn id="90" idx="0"/>
          </p:cNvCxnSpPr>
          <p:nvPr/>
        </p:nvCxnSpPr>
        <p:spPr>
          <a:xfrm rot="10800000">
            <a:off x="5584450" y="3308650"/>
            <a:ext cx="366600" cy="6168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>
            <a:stCxn id="88" idx="2"/>
          </p:cNvCxnSpPr>
          <p:nvPr/>
        </p:nvCxnSpPr>
        <p:spPr>
          <a:xfrm flipH="1">
            <a:off x="6863875" y="1737500"/>
            <a:ext cx="80700" cy="811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stCxn id="89" idx="2"/>
          </p:cNvCxnSpPr>
          <p:nvPr/>
        </p:nvCxnSpPr>
        <p:spPr>
          <a:xfrm>
            <a:off x="2386575" y="2085175"/>
            <a:ext cx="2025600" cy="4773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7"/>
          <p:cNvCxnSpPr>
            <a:stCxn id="89" idx="2"/>
          </p:cNvCxnSpPr>
          <p:nvPr/>
        </p:nvCxnSpPr>
        <p:spPr>
          <a:xfrm>
            <a:off x="2386575" y="2085175"/>
            <a:ext cx="546300" cy="5304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>
            <a:stCxn id="89" idx="2"/>
          </p:cNvCxnSpPr>
          <p:nvPr/>
        </p:nvCxnSpPr>
        <p:spPr>
          <a:xfrm>
            <a:off x="2386575" y="2085175"/>
            <a:ext cx="2771700" cy="1176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>
            <a:stCxn id="89" idx="2"/>
          </p:cNvCxnSpPr>
          <p:nvPr/>
        </p:nvCxnSpPr>
        <p:spPr>
          <a:xfrm>
            <a:off x="2386575" y="2085175"/>
            <a:ext cx="319800" cy="14100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89" idx="2"/>
          </p:cNvCxnSpPr>
          <p:nvPr/>
        </p:nvCxnSpPr>
        <p:spPr>
          <a:xfrm>
            <a:off x="2386575" y="2085175"/>
            <a:ext cx="1106100" cy="4773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Icebreaker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people at your table what kind of data you work with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Also introduce yourself in the Etherpad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</a:rPr>
              <a:t>Green sticky when finished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During the workshop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759500" y="3268600"/>
            <a:ext cx="1741200" cy="152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759500" y="3357175"/>
            <a:ext cx="14154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finished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989500" y="3273725"/>
            <a:ext cx="1741200" cy="15273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989500" y="3357175"/>
            <a:ext cx="15783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is broken or unclear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1-on-1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help please</a:t>
            </a:r>
            <a:br>
              <a:rPr lang="en-GB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Macintosh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Introduction to R, 16 July 2019</vt:lpstr>
      <vt:lpstr>Why R?</vt:lpstr>
      <vt:lpstr>Why R?</vt:lpstr>
      <vt:lpstr>Data analysis almost always follows the same script</vt:lpstr>
      <vt:lpstr>Further workshops</vt:lpstr>
      <vt:lpstr>Icebreaker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16 July 2019</dc:title>
  <cp:lastModifiedBy>Paul Harrison</cp:lastModifiedBy>
  <cp:revision>2</cp:revision>
  <dcterms:modified xsi:type="dcterms:W3CDTF">2019-07-17T01:28:49Z</dcterms:modified>
</cp:coreProperties>
</file>